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2.xml" ContentType="application/vnd.openxmlformats-officedocument.theme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theme/theme3.xml" ContentType="application/vnd.openxmlformats-officedocument.theme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theme/theme4.xml" ContentType="application/vnd.openxmlformats-officedocument.theme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theme/theme5.xml" ContentType="application/vnd.openxmlformats-officedocument.theme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theme/theme6.xml" ContentType="application/vnd.openxmlformats-officedocument.theme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theme/theme7.xml" ContentType="application/vnd.openxmlformats-officedocument.theme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theme/theme8.xml" ContentType="application/vnd.openxmlformats-officedocument.theme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theme/theme9.xml" ContentType="application/vnd.openxmlformats-officedocument.theme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theme/theme10.xml" ContentType="application/vnd.openxmlformats-officedocument.theme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920" r:id="rId2"/>
    <p:sldMasterId id="2147484071" r:id="rId3"/>
    <p:sldMasterId id="2147484847" r:id="rId4"/>
    <p:sldMasterId id="2147484859" r:id="rId5"/>
    <p:sldMasterId id="2147484871" r:id="rId6"/>
    <p:sldMasterId id="2147485336" r:id="rId7"/>
    <p:sldMasterId id="2147485347" r:id="rId8"/>
    <p:sldMasterId id="2147485620" r:id="rId9"/>
    <p:sldMasterId id="2147485851" r:id="rId10"/>
    <p:sldMasterId id="2147485869" r:id="rId11"/>
  </p:sldMasterIdLst>
  <p:notesMasterIdLst>
    <p:notesMasterId r:id="rId72"/>
  </p:notesMasterIdLst>
  <p:sldIdLst>
    <p:sldId id="256" r:id="rId12"/>
    <p:sldId id="257" r:id="rId13"/>
    <p:sldId id="258" r:id="rId14"/>
    <p:sldId id="259" r:id="rId15"/>
    <p:sldId id="260" r:id="rId16"/>
    <p:sldId id="261" r:id="rId17"/>
    <p:sldId id="262" r:id="rId18"/>
    <p:sldId id="263" r:id="rId19"/>
    <p:sldId id="264" r:id="rId20"/>
    <p:sldId id="265" r:id="rId21"/>
    <p:sldId id="266" r:id="rId22"/>
    <p:sldId id="267" r:id="rId23"/>
    <p:sldId id="268" r:id="rId24"/>
    <p:sldId id="269" r:id="rId25"/>
    <p:sldId id="270" r:id="rId26"/>
    <p:sldId id="271" r:id="rId27"/>
    <p:sldId id="272" r:id="rId28"/>
    <p:sldId id="273" r:id="rId29"/>
    <p:sldId id="274" r:id="rId30"/>
    <p:sldId id="275" r:id="rId31"/>
    <p:sldId id="276" r:id="rId32"/>
    <p:sldId id="277" r:id="rId33"/>
    <p:sldId id="278" r:id="rId34"/>
    <p:sldId id="279" r:id="rId35"/>
    <p:sldId id="280" r:id="rId36"/>
    <p:sldId id="281" r:id="rId37"/>
    <p:sldId id="282" r:id="rId38"/>
    <p:sldId id="283" r:id="rId39"/>
    <p:sldId id="284" r:id="rId40"/>
    <p:sldId id="285" r:id="rId41"/>
    <p:sldId id="286" r:id="rId42"/>
    <p:sldId id="287" r:id="rId43"/>
    <p:sldId id="288" r:id="rId44"/>
    <p:sldId id="289" r:id="rId45"/>
    <p:sldId id="290" r:id="rId46"/>
    <p:sldId id="291" r:id="rId47"/>
    <p:sldId id="292" r:id="rId48"/>
    <p:sldId id="293" r:id="rId49"/>
    <p:sldId id="294" r:id="rId50"/>
    <p:sldId id="295" r:id="rId51"/>
    <p:sldId id="296" r:id="rId52"/>
    <p:sldId id="297" r:id="rId53"/>
    <p:sldId id="298" r:id="rId54"/>
    <p:sldId id="299" r:id="rId55"/>
    <p:sldId id="300" r:id="rId56"/>
    <p:sldId id="301" r:id="rId57"/>
    <p:sldId id="302" r:id="rId58"/>
    <p:sldId id="303" r:id="rId59"/>
    <p:sldId id="304" r:id="rId60"/>
    <p:sldId id="305" r:id="rId61"/>
    <p:sldId id="306" r:id="rId62"/>
    <p:sldId id="307" r:id="rId63"/>
    <p:sldId id="308" r:id="rId64"/>
    <p:sldId id="309" r:id="rId65"/>
    <p:sldId id="310" r:id="rId66"/>
    <p:sldId id="311" r:id="rId67"/>
    <p:sldId id="312" r:id="rId68"/>
    <p:sldId id="313" r:id="rId69"/>
    <p:sldId id="314" r:id="rId70"/>
    <p:sldId id="315" r:id="rId71"/>
  </p:sldIdLst>
  <p:sldSz cx="12192000" cy="6858000"/>
  <p:notesSz cx="7102475" cy="9388475"/>
  <p:embeddedFontLst>
    <p:embeddedFont>
      <p:font typeface="Avenir" panose="02000503020000020003" pitchFamily="2" charset="0"/>
      <p:regular r:id="rId73"/>
      <p:italic r:id="rId74"/>
    </p:embeddedFont>
    <p:embeddedFont>
      <p:font typeface="Candara" panose="020E0502030303020204" pitchFamily="34" charset="0"/>
      <p:regular r:id="rId75"/>
      <p:bold r:id="rId76"/>
      <p:italic r:id="rId77"/>
      <p:boldItalic r:id="rId78"/>
    </p:embeddedFont>
    <p:embeddedFont>
      <p:font typeface="Helvetica Neue" panose="02000503000000020004" pitchFamily="2" charset="0"/>
      <p:regular r:id="rId79"/>
      <p:bold r:id="rId80"/>
      <p:italic r:id="rId81"/>
      <p:boldItalic r:id="rId82"/>
    </p:embeddedFont>
    <p:embeddedFont>
      <p:font typeface="Lustria" panose="02000603060000020004" pitchFamily="2" charset="0"/>
      <p:regular r:id="rId83"/>
    </p:embeddedFont>
    <p:embeddedFont>
      <p:font typeface="Montserrat Medium" panose="020F0502020204030204" pitchFamily="34" charset="0"/>
      <p:regular r:id="rId84"/>
      <p:bold r:id="rId85"/>
      <p:italic r:id="rId86"/>
      <p:boldItalic r:id="rId87"/>
    </p:embeddedFont>
    <p:embeddedFont>
      <p:font typeface="Open Sans" panose="020B0606030504020204" pitchFamily="34" charset="0"/>
      <p:regular r:id="rId88"/>
      <p:bold r:id="rId89"/>
      <p:italic r:id="rId90"/>
      <p:boldItalic r:id="rId91"/>
    </p:embeddedFont>
    <p:embeddedFont>
      <p:font typeface="Sorts Mill Goudy" panose="02000503000000000000" pitchFamily="2" charset="0"/>
      <p:regular r:id="rId92"/>
      <p:italic r:id="rId93"/>
    </p:embeddedFont>
    <p:embeddedFont>
      <p:font typeface="Verdana" panose="020B0604030504040204" pitchFamily="34" charset="0"/>
      <p:regular r:id="rId94"/>
      <p:bold r:id="rId95"/>
      <p:italic r:id="rId96"/>
      <p:boldItalic r:id="rId9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98" roundtripDataSignature="AMtx7miRB4buJdfh7605Edh4Vj5lWSQMs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34B7CDB-5114-4CE8-8F71-6EC999785630}">
  <a:tblStyle styleId="{E34B7CDB-5114-4CE8-8F71-6EC999785630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B8894989-A9F9-45F6-B1F6-1EBCD1A90412}" styleName="Table_1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72"/>
  </p:normalViewPr>
  <p:slideViewPr>
    <p:cSldViewPr snapToGrid="0">
      <p:cViewPr varScale="1">
        <p:scale>
          <a:sx n="99" d="100"/>
          <a:sy n="99" d="100"/>
        </p:scale>
        <p:origin x="1056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5.xml"/><Relationship Id="rId21" Type="http://schemas.openxmlformats.org/officeDocument/2006/relationships/slide" Target="slides/slide10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63" Type="http://schemas.openxmlformats.org/officeDocument/2006/relationships/slide" Target="slides/slide52.xml"/><Relationship Id="rId68" Type="http://schemas.openxmlformats.org/officeDocument/2006/relationships/slide" Target="slides/slide57.xml"/><Relationship Id="rId84" Type="http://schemas.openxmlformats.org/officeDocument/2006/relationships/font" Target="fonts/font12.fntdata"/><Relationship Id="rId89" Type="http://schemas.openxmlformats.org/officeDocument/2006/relationships/font" Target="fonts/font17.fntdata"/><Relationship Id="rId16" Type="http://schemas.openxmlformats.org/officeDocument/2006/relationships/slide" Target="slides/slide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53" Type="http://schemas.openxmlformats.org/officeDocument/2006/relationships/slide" Target="slides/slide42.xml"/><Relationship Id="rId58" Type="http://schemas.openxmlformats.org/officeDocument/2006/relationships/slide" Target="slides/slide47.xml"/><Relationship Id="rId74" Type="http://schemas.openxmlformats.org/officeDocument/2006/relationships/font" Target="fonts/font2.fntdata"/><Relationship Id="rId79" Type="http://schemas.openxmlformats.org/officeDocument/2006/relationships/font" Target="fonts/font7.fntdata"/><Relationship Id="rId10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90" Type="http://schemas.openxmlformats.org/officeDocument/2006/relationships/font" Target="fonts/font18.fntdata"/><Relationship Id="rId95" Type="http://schemas.openxmlformats.org/officeDocument/2006/relationships/font" Target="fonts/font23.fntdata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64" Type="http://schemas.openxmlformats.org/officeDocument/2006/relationships/slide" Target="slides/slide53.xml"/><Relationship Id="rId69" Type="http://schemas.openxmlformats.org/officeDocument/2006/relationships/slide" Target="slides/slide58.xml"/><Relationship Id="rId80" Type="http://schemas.openxmlformats.org/officeDocument/2006/relationships/font" Target="fonts/font8.fntdata"/><Relationship Id="rId85" Type="http://schemas.openxmlformats.org/officeDocument/2006/relationships/font" Target="fonts/font13.fntdata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59" Type="http://schemas.openxmlformats.org/officeDocument/2006/relationships/slide" Target="slides/slide48.xml"/><Relationship Id="rId67" Type="http://schemas.openxmlformats.org/officeDocument/2006/relationships/slide" Target="slides/slide56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slide" Target="slides/slide43.xml"/><Relationship Id="rId62" Type="http://schemas.openxmlformats.org/officeDocument/2006/relationships/slide" Target="slides/slide51.xml"/><Relationship Id="rId70" Type="http://schemas.openxmlformats.org/officeDocument/2006/relationships/slide" Target="slides/slide59.xml"/><Relationship Id="rId75" Type="http://schemas.openxmlformats.org/officeDocument/2006/relationships/font" Target="fonts/font3.fntdata"/><Relationship Id="rId83" Type="http://schemas.openxmlformats.org/officeDocument/2006/relationships/font" Target="fonts/font11.fntdata"/><Relationship Id="rId88" Type="http://schemas.openxmlformats.org/officeDocument/2006/relationships/font" Target="fonts/font16.fntdata"/><Relationship Id="rId91" Type="http://schemas.openxmlformats.org/officeDocument/2006/relationships/font" Target="fonts/font19.fntdata"/><Relationship Id="rId96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Relationship Id="rId57" Type="http://schemas.openxmlformats.org/officeDocument/2006/relationships/slide" Target="slides/slide46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slide" Target="slides/slide41.xml"/><Relationship Id="rId60" Type="http://schemas.openxmlformats.org/officeDocument/2006/relationships/slide" Target="slides/slide49.xml"/><Relationship Id="rId65" Type="http://schemas.openxmlformats.org/officeDocument/2006/relationships/slide" Target="slides/slide54.xml"/><Relationship Id="rId73" Type="http://schemas.openxmlformats.org/officeDocument/2006/relationships/font" Target="fonts/font1.fntdata"/><Relationship Id="rId78" Type="http://schemas.openxmlformats.org/officeDocument/2006/relationships/font" Target="fonts/font6.fntdata"/><Relationship Id="rId81" Type="http://schemas.openxmlformats.org/officeDocument/2006/relationships/font" Target="fonts/font9.fntdata"/><Relationship Id="rId86" Type="http://schemas.openxmlformats.org/officeDocument/2006/relationships/font" Target="fonts/font14.fntdata"/><Relationship Id="rId94" Type="http://schemas.openxmlformats.org/officeDocument/2006/relationships/font" Target="fonts/font22.fntdata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39" Type="http://schemas.openxmlformats.org/officeDocument/2006/relationships/slide" Target="slides/slide28.xml"/><Relationship Id="rId34" Type="http://schemas.openxmlformats.org/officeDocument/2006/relationships/slide" Target="slides/slide23.xml"/><Relationship Id="rId50" Type="http://schemas.openxmlformats.org/officeDocument/2006/relationships/slide" Target="slides/slide39.xml"/><Relationship Id="rId55" Type="http://schemas.openxmlformats.org/officeDocument/2006/relationships/slide" Target="slides/slide44.xml"/><Relationship Id="rId76" Type="http://schemas.openxmlformats.org/officeDocument/2006/relationships/font" Target="fonts/font4.fntdata"/><Relationship Id="rId97" Type="http://schemas.openxmlformats.org/officeDocument/2006/relationships/font" Target="fonts/font25.fntdata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0.xml"/><Relationship Id="rId92" Type="http://schemas.openxmlformats.org/officeDocument/2006/relationships/font" Target="fonts/font2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8.xml"/><Relationship Id="rId24" Type="http://schemas.openxmlformats.org/officeDocument/2006/relationships/slide" Target="slides/slide13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66" Type="http://schemas.openxmlformats.org/officeDocument/2006/relationships/slide" Target="slides/slide55.xml"/><Relationship Id="rId87" Type="http://schemas.openxmlformats.org/officeDocument/2006/relationships/font" Target="fonts/font15.fntdata"/><Relationship Id="rId61" Type="http://schemas.openxmlformats.org/officeDocument/2006/relationships/slide" Target="slides/slide50.xml"/><Relationship Id="rId82" Type="http://schemas.openxmlformats.org/officeDocument/2006/relationships/font" Target="fonts/font10.fntdata"/><Relationship Id="rId19" Type="http://schemas.openxmlformats.org/officeDocument/2006/relationships/slide" Target="slides/slide8.xml"/><Relationship Id="rId14" Type="http://schemas.openxmlformats.org/officeDocument/2006/relationships/slide" Target="slides/slide3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56" Type="http://schemas.openxmlformats.org/officeDocument/2006/relationships/slide" Target="slides/slide45.xml"/><Relationship Id="rId77" Type="http://schemas.openxmlformats.org/officeDocument/2006/relationships/font" Target="fonts/font5.fntdata"/><Relationship Id="rId100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0.xml"/><Relationship Id="rId72" Type="http://schemas.openxmlformats.org/officeDocument/2006/relationships/notesMaster" Target="notesMasters/notesMaster1.xml"/><Relationship Id="rId93" Type="http://schemas.openxmlformats.org/officeDocument/2006/relationships/font" Target="fonts/font21.fntdata"/><Relationship Id="rId98" Type="http://customschemas.google.com/relationships/presentationmetadata" Target="metadata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077739" cy="471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4023092" y="0"/>
            <a:ext cx="3077739" cy="471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5" name="Google Shape;2246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466" name="Google Shape;22466;p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467" name="Google Shape;22467;p1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91" name="Google Shape;22591;p4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92" name="Google Shape;22592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98" name="Google Shape;22598;p48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99" name="Google Shape;22599;p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8" name="Google Shape;22608;p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609" name="Google Shape;22609;p6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610" name="Google Shape;22610;p62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7" name="Google Shape;22617;p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618" name="Google Shape;22618;p66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619" name="Google Shape;22619;p66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5" name="Google Shape;22625;p2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26" name="Google Shape;226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" name="Google Shape;22630;p67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31" name="Google Shape;22631;p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7" name="Google Shape;22637;p68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38" name="Google Shape;22638;p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5" name="Google Shape;22645;p175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46" name="Google Shape;22646;p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4" name="Google Shape;22654;g321375b11b7_0_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55" name="Google Shape;22655;g321375b11b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63" name="Google Shape;22663;g321375b11b7_6_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Changed to more positive language, accentuate the positive to motivate change</a:t>
            </a:r>
            <a:endParaRPr/>
          </a:p>
        </p:txBody>
      </p:sp>
      <p:sp>
        <p:nvSpPr>
          <p:cNvPr id="22664" name="Google Shape;22664;g321375b11b7_6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4" name="Google Shape;22474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475" name="Google Shape;22475;p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476" name="Google Shape;22476;p2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 sz="1200"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72" name="Google Shape;22672;g3213d410841_0_19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73" name="Google Shape;22673;g3213d410841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2" name="Google Shape;22682;p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683" name="Google Shape;22683;p17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684" name="Google Shape;22684;p17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99" name="Google Shape;22699;p24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00" name="Google Shape;22700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1" name="Google Shape;22721;g3213d410841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722" name="Google Shape;22722;g3213d410841_0_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723" name="Google Shape;22723;g3213d410841_0_2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1" name="Google Shape;22731;g32428cbf0fc_0_39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32" name="Google Shape;22732;g32428cbf0fc_0_394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33" name="Google Shape;22733;g32428cbf0fc_0_3940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40" name="Google Shape;22740;g32428cbf0fc_0_39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741" name="Google Shape;22741;g32428cbf0fc_0_3948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742" name="Google Shape;22742;g32428cbf0fc_0_3948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52" name="Google Shape;22752;g3213d410841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753" name="Google Shape;22753;g3213d410841_0_1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54" name="Google Shape;22754;g3213d410841_0_11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0" name="Google Shape;22760;g32428cbf0f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61" name="Google Shape;22761;g32428cbf0fc_1_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62" name="Google Shape;22762;g32428cbf0fc_1_0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9" name="Google Shape;22769;p88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70" name="Google Shape;22770;p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78" name="Google Shape;22778;p18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79" name="Google Shape;22779;p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8" name="Google Shape;22498;p1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499" name="Google Shape;2249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3" name="Google Shape;22783;g31eb842c0b6_0_306:notes"/>
          <p:cNvSpPr txBox="1">
            <a:spLocks noGrp="1"/>
          </p:cNvSpPr>
          <p:nvPr>
            <p:ph type="body" idx="1"/>
          </p:nvPr>
        </p:nvSpPr>
        <p:spPr>
          <a:xfrm>
            <a:off x="710247" y="4459526"/>
            <a:ext cx="5682000" cy="42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84" name="Google Shape;22784;g31eb842c0b6_0_3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0" name="Google Shape;22790;g31eb842c0b6_0_447:notes"/>
          <p:cNvSpPr txBox="1">
            <a:spLocks noGrp="1"/>
          </p:cNvSpPr>
          <p:nvPr>
            <p:ph type="body" idx="1"/>
          </p:nvPr>
        </p:nvSpPr>
        <p:spPr>
          <a:xfrm>
            <a:off x="710247" y="4459526"/>
            <a:ext cx="5682000" cy="42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91" name="Google Shape;22791;g31eb842c0b6_0_4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8" name="Google Shape;22798;g31eb842c0b6_0_454:notes"/>
          <p:cNvSpPr txBox="1">
            <a:spLocks noGrp="1"/>
          </p:cNvSpPr>
          <p:nvPr>
            <p:ph type="body" idx="1"/>
          </p:nvPr>
        </p:nvSpPr>
        <p:spPr>
          <a:xfrm>
            <a:off x="710247" y="4459526"/>
            <a:ext cx="5682000" cy="42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799" name="Google Shape;22799;g31eb842c0b6_0_4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5" name="Google Shape;22805;g31eb842c0b6_0_460:notes"/>
          <p:cNvSpPr txBox="1">
            <a:spLocks noGrp="1"/>
          </p:cNvSpPr>
          <p:nvPr>
            <p:ph type="body" idx="1"/>
          </p:nvPr>
        </p:nvSpPr>
        <p:spPr>
          <a:xfrm>
            <a:off x="710247" y="4459526"/>
            <a:ext cx="5682000" cy="42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806" name="Google Shape;22806;g31eb842c0b6_0_4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2" name="Google Shape;22812;g31eb842c0b6_0_466:notes"/>
          <p:cNvSpPr txBox="1">
            <a:spLocks noGrp="1"/>
          </p:cNvSpPr>
          <p:nvPr>
            <p:ph type="body" idx="1"/>
          </p:nvPr>
        </p:nvSpPr>
        <p:spPr>
          <a:xfrm>
            <a:off x="710247" y="4459526"/>
            <a:ext cx="5682000" cy="42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813" name="Google Shape;22813;g31eb842c0b6_0_4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8" name="Google Shape;22818;g32428cbf0fc_2_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9" name="Google Shape;22819;g32428cbf0fc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3" name="Google Shape;22823;g32428cbf0fc_2_2994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4" name="Google Shape;22824;g32428cbf0fc_2_2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0" name="Google Shape;22830;g32428cbf0fc_2_599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2000" cy="36966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1" name="Google Shape;22831;g32428cbf0fc_2_59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5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8" name="Google Shape;22838;g32428cbf0fc_2_10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39" name="Google Shape;22839;g32428cbf0fc_2_10103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0" name="Google Shape;22840;g32428cbf0fc_2_10103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38</a:t>
            </a:fld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0" name="Google Shape;22850;g32428cbf0fc_2_106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10247" y="1173559"/>
            <a:ext cx="56820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51" name="Google Shape;22851;g32428cbf0fc_2_10658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2" name="Google Shape;22852;g32428cbf0fc_2_10658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39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3" name="Google Shape;22503;p1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04" name="Google Shape;22504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8" name="Google Shape;22858;g32428cbf0fc_2_11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710247" y="1173559"/>
            <a:ext cx="56820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59" name="Google Shape;22859;g32428cbf0fc_2_11209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60" name="Google Shape;22860;g32428cbf0fc_2_11209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40</a:t>
            </a:fld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7" name="Google Shape;22867;g32428cbf0fc_2_117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68" name="Google Shape;22868;g32428cbf0fc_2_11761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69" name="Google Shape;22869;g32428cbf0fc_2_11761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41</a:t>
            </a:fld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5" name="Google Shape;22875;g32428cbf0fc_2_12312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76" name="Google Shape;22876;g32428cbf0fc_2_123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10247" y="1173559"/>
            <a:ext cx="56820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2" name="Google Shape;22882;g32428cbf0fc_2_12862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3" name="Google Shape;22883;g32428cbf0fc_2_12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10247" y="1173559"/>
            <a:ext cx="56820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2" name="Google Shape;22892;g32428cbf0fc_2_13415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93" name="Google Shape;22893;g32428cbf0fc_2_13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710247" y="1173559"/>
            <a:ext cx="5682000" cy="31686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7" name="Google Shape;22897;g32428cbf0fc_2_139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98" name="Google Shape;22898;g32428cbf0fc_2_13963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99" name="Google Shape;22899;g32428cbf0fc_2_13963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45</a:t>
            </a:fld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4" name="Google Shape;22904;g32428cbf0fc_2_145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05" name="Google Shape;22905;g32428cbf0fc_2_14513:notes"/>
          <p:cNvSpPr txBox="1">
            <a:spLocks noGrp="1"/>
          </p:cNvSpPr>
          <p:nvPr>
            <p:ph type="body" idx="1"/>
          </p:nvPr>
        </p:nvSpPr>
        <p:spPr>
          <a:xfrm>
            <a:off x="710247" y="4518204"/>
            <a:ext cx="5682000" cy="36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06" name="Google Shape;22906;g32428cbf0fc_2_14513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00" cy="4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425" tIns="47200" rIns="94425" bIns="472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46</a:t>
            </a:fld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1" name="Google Shape;22911;p36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912" name="Google Shape;22912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6" name="Google Shape;22916;p37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917" name="Google Shape;2291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26" name="Google Shape;22926;p184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927" name="Google Shape;22927;p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Google Shape;22531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532" name="Google Shape;22532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33" name="Google Shape;22533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4" name="Google Shape;22934;p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35" name="Google Shape;22935;p185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936" name="Google Shape;22936;p185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50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4" name="Google Shape;22944;p186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945" name="Google Shape;22945;p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9" name="Google Shape;22949;p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50" name="Google Shape;22950;p187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951" name="Google Shape;22951;p187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9" name="Google Shape;22959;p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60" name="Google Shape;22960;p188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961" name="Google Shape;22961;p188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53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70" name="Google Shape;22970;p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71" name="Google Shape;22971;p189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b="1"/>
          </a:p>
        </p:txBody>
      </p:sp>
      <p:sp>
        <p:nvSpPr>
          <p:cNvPr id="22972" name="Google Shape;22972;p189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84" name="Google Shape;22984;p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85" name="Google Shape;22985;p19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2986" name="Google Shape;22986;p190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3" name="Google Shape;23013;p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014" name="Google Shape;23014;p344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3015" name="Google Shape;23015;p344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56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4" name="Google Shape;23024;p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025" name="Google Shape;23025;p346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3026" name="Google Shape;23026;p346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57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36" name="Google Shape;23036;p7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037" name="Google Shape;23037;p750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228600" marR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/>
          </a:p>
        </p:txBody>
      </p:sp>
      <p:sp>
        <p:nvSpPr>
          <p:cNvPr id="23038" name="Google Shape;23038;p750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58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6" name="Google Shape;23046;p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047" name="Google Shape;23047;p751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2286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b="1"/>
          </a:p>
        </p:txBody>
      </p:sp>
      <p:sp>
        <p:nvSpPr>
          <p:cNvPr id="23048" name="Google Shape;23048;p751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59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9" name="Google Shape;22549;p14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50" name="Google Shape;22550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6" name="Google Shape;23056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057" name="Google Shape;23057;p42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3058" name="Google Shape;23058;p42:notes"/>
          <p:cNvSpPr txBox="1">
            <a:spLocks noGrp="1"/>
          </p:cNvSpPr>
          <p:nvPr>
            <p:ph type="sldNum" idx="12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60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7" name="Google Shape;22557;p15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58" name="Google Shape;22558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5" name="Google Shape;22565;p6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66" name="Google Shape;2256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0" name="Google Shape;22570;p19:notes"/>
          <p:cNvSpPr txBox="1">
            <a:spLocks noGrp="1"/>
          </p:cNvSpPr>
          <p:nvPr>
            <p:ph type="body" idx="1"/>
          </p:nvPr>
        </p:nvSpPr>
        <p:spPr>
          <a:xfrm>
            <a:off x="710248" y="4518204"/>
            <a:ext cx="5681980" cy="369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00" tIns="47075" rIns="94200" bIns="470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571" name="Google Shape;22571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1173163"/>
            <a:ext cx="5632450" cy="31686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g"/><Relationship Id="rId1" Type="http://schemas.openxmlformats.org/officeDocument/2006/relationships/slideMaster" Target="../slideMasters/slideMaster3.xml"/></Relationships>
</file>

<file path=ppt/slideLayouts/_rels/slideLayout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3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g"/><Relationship Id="rId1" Type="http://schemas.openxmlformats.org/officeDocument/2006/relationships/slideMaster" Target="../slideMasters/slideMaster3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3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g"/><Relationship Id="rId1" Type="http://schemas.openxmlformats.org/officeDocument/2006/relationships/slideMaster" Target="../slideMasters/slideMaster3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0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3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1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6.xml"/></Relationships>
</file>

<file path=ppt/slideLayouts/_rels/slideLayout1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/Relationships>
</file>

<file path=ppt/slideLayouts/_rels/slideLayout1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6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/Relationships>
</file>

<file path=ppt/slideLayouts/_rels/slideLayout1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6.xml"/></Relationships>
</file>

<file path=ppt/slideLayouts/_rels/slideLayout1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1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6.xml"/></Relationships>
</file>

<file path=ppt/slideLayouts/_rels/slideLayout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6.xml"/></Relationships>
</file>

<file path=ppt/slideLayouts/_rels/slideLayout1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6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1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6.xml"/></Relationships>
</file>

<file path=ppt/slideLayouts/_rels/slideLayout1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6.xml"/></Relationships>
</file>

<file path=ppt/slideLayouts/_rels/slideLayout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1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1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6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6.xml"/></Relationships>
</file>

<file path=ppt/slideLayouts/_rels/slideLayout1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1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1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1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1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1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1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1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1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1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1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8.xml"/></Relationships>
</file>

<file path=ppt/slideLayouts/_rels/slideLayout1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1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1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8.xml"/></Relationships>
</file>

<file path=ppt/slideLayouts/_rels/slideLayout1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/Relationships>
</file>

<file path=ppt/slideLayouts/_rels/slideLayout1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1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/Relationships>
</file>

<file path=ppt/slideLayouts/_rels/slideLayout1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8.xml"/></Relationships>
</file>

<file path=ppt/slideLayouts/_rels/slideLayout1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8.xml"/></Relationships>
</file>

<file path=ppt/slideLayouts/_rels/slideLayout1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1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8.xml"/></Relationships>
</file>

<file path=ppt/slideLayouts/_rels/slideLayout1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8.xml"/></Relationships>
</file>

<file path=ppt/slideLayouts/_rels/slideLayout1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8.xml"/></Relationships>
</file>

<file path=ppt/slideLayouts/_rels/slideLayout1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8.xml"/></Relationships>
</file>

<file path=ppt/slideLayouts/_rels/slideLayout1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1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1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8.xml"/></Relationships>
</file>

<file path=ppt/slideLayouts/_rels/slideLayout1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8.xml"/></Relationships>
</file>

<file path=ppt/slideLayouts/_rels/slideLayout1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8.xml"/></Relationships>
</file>

<file path=ppt/slideLayouts/_rels/slideLayout1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8.xml"/></Relationships>
</file>

<file path=ppt/slideLayouts/_rels/slideLayout1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8.xml"/></Relationships>
</file>

<file path=ppt/slideLayouts/_rels/slideLayout1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8.xml"/></Relationships>
</file>

<file path=ppt/slideLayouts/_rels/slideLayout1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2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2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2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0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2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2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2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2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2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2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9.xml"/></Relationships>
</file>

<file path=ppt/slideLayouts/_rels/slideLayout2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9.xml"/></Relationships>
</file>

<file path=ppt/slideLayouts/_rels/slideLayout2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2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2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2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9.xml"/></Relationships>
</file>

<file path=ppt/slideLayouts/_rels/slideLayout2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2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2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9.xml"/></Relationships>
</file>

<file path=ppt/slideLayouts/_rels/slideLayout2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2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2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2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9.xml"/></Relationships>
</file>

<file path=ppt/slideLayouts/_rels/slideLayout2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2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2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2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2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2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2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2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2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2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9.xml"/></Relationships>
</file>

<file path=ppt/slideLayouts/_rels/slideLayout2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9.xml"/></Relationships>
</file>

<file path=ppt/slideLayouts/_rels/slideLayout2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9.xml"/></Relationships>
</file>

<file path=ppt/slideLayouts/_rels/slideLayout2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9.xml"/></Relationships>
</file>

<file path=ppt/slideLayouts/_rels/slideLayout2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9.xml"/></Relationships>
</file>

<file path=ppt/slideLayouts/_rels/slideLayout2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9.xml"/></Relationships>
</file>

<file path=ppt/slideLayouts/_rels/slideLayout2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2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9.xml"/></Relationships>
</file>

<file path=ppt/slideLayouts/_rels/slideLayout2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9.xml"/></Relationships>
</file>

<file path=ppt/slideLayouts/_rels/slideLayout2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9.xml"/></Relationships>
</file>

<file path=ppt/slideLayouts/_rels/slideLayout2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2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2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9.xml"/></Relationships>
</file>

<file path=ppt/slideLayouts/_rels/slideLayout2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2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2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9.xml"/></Relationships>
</file>

<file path=ppt/slideLayouts/_rels/slideLayout2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2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2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2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10.xml"/></Relationships>
</file>

<file path=ppt/slideLayouts/_rels/slideLayout2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10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0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" name="Google Shape;104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" name="Google Shape;105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" name="Google Shape;106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" name="Google Shape;108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" name="Google Shape;110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" name="Google Shape;111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" name="Google Shape;112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" name="Google Shape;1047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" name="Google Shape;1049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" name="Google Shape;1050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1" name="Google Shape;1051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" name="Google Shape;1052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3" name="Google Shape;1053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" name="Google Shape;1054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5" name="Google Shape;1055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6" name="Google Shape;1056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7" name="Google Shape;1057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0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5" name="Google Shape;10105;p286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6" name="Google Shape;10106;p286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7" name="Google Shape;10107;p286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8" name="Google Shape;10108;p286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9" name="Google Shape;10109;p2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110" name="Google Shape;10110;p286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 2">
    <p:spTree>
      <p:nvGrpSpPr>
        <p:cNvPr id="1" name="Shape 10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2" name="Google Shape;10112;p28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3" name="Google Shape;10113;p28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4" name="Google Shape;10114;p28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5" name="Google Shape;10115;p2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6" name="Google Shape;10116;p2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7" name="Google Shape;10117;p2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8" name="Google Shape;10118;p28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9" name="Google Shape;10119;p2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20" name="Google Shape;10120;p28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1" name="Google Shape;10121;p2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2" name="Google Shape;10122;p2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23" name="Google Shape;10123;p28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5" name="Google Shape;10125;p28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6" name="Google Shape;10126;p28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7" name="Google Shape;10127;p2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8" name="Google Shape;10128;p2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9" name="Google Shape;10129;p2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30" name="Google Shape;10130;p2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31" name="Google Shape;10131;p28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32" name="Google Shape;10132;p2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33" name="Google Shape;10133;p2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34" name="Google Shape;10134;p2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5" name="Google Shape;10135;p2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36" name="Google Shape;10136;p28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0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" name="Google Shape;10138;p28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9" name="Google Shape;10139;p28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0" name="Google Shape;10140;p28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1" name="Google Shape;10141;p2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2" name="Google Shape;10142;p2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3" name="Google Shape;10143;p2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4" name="Google Shape;10144;p28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5" name="Google Shape;10145;p2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6" name="Google Shape;10146;p28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47" name="Google Shape;10147;p2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8" name="Google Shape;10148;p2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49" name="Google Shape;10149;p28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10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51" name="Google Shape;10151;p28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2" name="Google Shape;10152;p2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3" name="Google Shape;10153;p28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4" name="Google Shape;10154;p28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5" name="Google Shape;10155;p28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56" name="Google Shape;10156;p28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7" name="Google Shape;10157;p28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8" name="Google Shape;10158;p2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9" name="Google Shape;10159;p28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0" name="Google Shape;10160;p2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0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2" name="Google Shape;10162;p28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3" name="Google Shape;10163;p28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64" name="Google Shape;10164;p28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65" name="Google Shape;10165;p2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6" name="Google Shape;10166;p2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7" name="Google Shape;10167;p2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8" name="Google Shape;10168;p2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69" name="Google Shape;10169;p28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70" name="Google Shape;10170;p28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1" name="Google Shape;10171;p2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2" name="Google Shape;10172;p2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0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4" name="Google Shape;10174;p28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5" name="Google Shape;10175;p2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6" name="Google Shape;10176;p2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7" name="Google Shape;10177;p2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p2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79" name="Google Shape;10179;p28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0" name="Google Shape;10180;p28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1" name="Google Shape;10181;p28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28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3" name="Google Shape;10183;p28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4" name="Google Shape;10184;p2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5" name="Google Shape;10185;p2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6" name="Google Shape;10186;p2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0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8" name="Google Shape;10188;p28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89" name="Google Shape;10189;p2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0" name="Google Shape;10190;p2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91" name="Google Shape;10191;p2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2" name="Google Shape;10192;p2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93" name="Google Shape;10193;p28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4" name="Google Shape;10194;p2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5" name="Google Shape;10195;p28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6" name="Google Shape;10196;p2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0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8" name="Google Shape;10198;p28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99" name="Google Shape;10199;p28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28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01" name="Google Shape;10201;p28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2" name="Google Shape;10202;p28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3" name="Google Shape;10203;p28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04" name="Google Shape;10204;p2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05" name="Google Shape;10205;p28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0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7" name="Google Shape;10207;p28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8" name="Google Shape;10208;p28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9" name="Google Shape;10209;p28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10" name="Google Shape;10210;p28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1" name="Google Shape;10211;p2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2" name="Google Shape;10212;p28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3" name="Google Shape;10213;p28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4" name="Google Shape;10214;p28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9" name="Google Shape;1059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0" name="Google Shape;1060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2" name="Google Shape;1062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3" name="Google Shape;1063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" name="Google Shape;1064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5" name="Google Shape;1065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6" name="Google Shape;1066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6_Quotation">
  <p:cSld name="86_Quotation">
    <p:spTree>
      <p:nvGrpSpPr>
        <p:cNvPr id="1" name="Shape 10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6" name="Google Shape;10216;p28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7" name="Google Shape;10217;p28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8" name="Google Shape;10218;p28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9" name="Google Shape;10219;p2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20" name="Google Shape;10220;p28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1" name="Google Shape;10221;p2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22" name="Google Shape;10222;p28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23" name="Google Shape;10223;p28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24" name="Google Shape;10224;p28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25" name="Google Shape;10225;p28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6" name="Google Shape;10226;p28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27" name="Google Shape;10227;p28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Quotation">
  <p:cSld name="87_Quotation">
    <p:spTree>
      <p:nvGrpSpPr>
        <p:cNvPr id="1" name="Shape 10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" name="Google Shape;10229;p28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0" name="Google Shape;10230;p28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1" name="Google Shape;10231;p28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2" name="Google Shape;10232;p2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33" name="Google Shape;10233;p28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34" name="Google Shape;10234;p28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35" name="Google Shape;10235;p28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6" name="Google Shape;10236;p28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7" name="Google Shape;10237;p28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38" name="Google Shape;10238;p28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9" name="Google Shape;10239;p28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40" name="Google Shape;10240;p28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 2">
    <p:spTree>
      <p:nvGrpSpPr>
        <p:cNvPr id="1" name="Shape 10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Google Shape;10242;p28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3" name="Google Shape;10243;p28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4" name="Google Shape;10244;p28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5" name="Google Shape;10245;p28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6" name="Google Shape;10246;p28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7" name="Google Shape;10247;p28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8" name="Google Shape;10248;p28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49" name="Google Shape;10249;p28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0" name="Google Shape;10250;p28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1" name="Google Shape;10251;p28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2" name="Google Shape;10252;p28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53" name="Google Shape;10253;p28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0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5" name="Google Shape;10255;p73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6" name="Google Shape;10256;p73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7" name="Google Shape;10257;p73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58" name="Google Shape;10258;p7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59" name="Google Shape;10259;p73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60" name="Google Shape;10260;p7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73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62" name="Google Shape;10262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0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4" name="Google Shape;10264;p7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65" name="Google Shape;10265;p7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7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68" name="Google Shape;10268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69" name="Google Shape;10269;p7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0" name="Google Shape;10270;p7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2" name="Google Shape;10272;p7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73" name="Google Shape;10273;p7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74" name="Google Shape;10274;p7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75" name="Google Shape;10275;p7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7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77" name="Google Shape;10277;p7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78" name="Google Shape;10278;p7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0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" name="Google Shape;10280;p28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1" name="Google Shape;10281;p28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2" name="Google Shape;10282;p28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3" name="Google Shape;10283;p28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4" name="Google Shape;10284;p28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5" name="Google Shape;10285;p28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86" name="Google Shape;10286;p28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87" name="Google Shape;10287;p28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88" name="Google Shape;10288;p28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89" name="Google Shape;10289;p28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0" name="Google Shape;10290;p28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91" name="Google Shape;10291;p28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0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3" name="Google Shape;10293;p28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4" name="Google Shape;10294;p28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5" name="Google Shape;10295;p28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96" name="Google Shape;10296;p28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7" name="Google Shape;10297;p2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8" name="Google Shape;10298;p2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99" name="Google Shape;10299;p28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0" name="Google Shape;10300;p2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1" name="Google Shape;10301;p2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2" name="Google Shape;10302;p2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3" name="Google Shape;10303;p2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4" name="Google Shape;10304;p28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0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6" name="Google Shape;10306;p28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7" name="Google Shape;10307;p28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8" name="Google Shape;10308;p28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9" name="Google Shape;10309;p28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10" name="Google Shape;10310;p2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11" name="Google Shape;10311;p2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12" name="Google Shape;10312;p28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3" name="Google Shape;10313;p2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4" name="Google Shape;10314;p2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15" name="Google Shape;10315;p2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6" name="Google Shape;10316;p2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17" name="Google Shape;10317;p28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28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0" name="Google Shape;10320;p28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1" name="Google Shape;10321;p28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22" name="Google Shape;10322;p28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3" name="Google Shape;10323;p28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4" name="Google Shape;10324;p28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25" name="Google Shape;10325;p28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6" name="Google Shape;10326;p2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7" name="Google Shape;10327;p28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8" name="Google Shape;10328;p28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p28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30" name="Google Shape;10330;p28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" name="Google Shape;1068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9" name="Google Shape;1069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1" name="Google Shape;1071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2" name="Google Shape;1072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3" name="Google Shape;1073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5" name="Google Shape;1075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0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" name="Google Shape;10332;p28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3" name="Google Shape;10333;p28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p28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35" name="Google Shape;10335;p28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6" name="Google Shape;10336;p28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7" name="Google Shape;10337;p28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38" name="Google Shape;10338;p28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9" name="Google Shape;10339;p2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0" name="Google Shape;10340;p28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41" name="Google Shape;10341;p28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2" name="Google Shape;10342;p28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43" name="Google Shape;10343;p28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0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5" name="Google Shape;10345;p28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6" name="Google Shape;10346;p28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7" name="Google Shape;10347;p28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8" name="Google Shape;10348;p28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9" name="Google Shape;10349;p2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0" name="Google Shape;10350;p28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51" name="Google Shape;10351;p28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2" name="Google Shape;10352;p2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3" name="Google Shape;10353;p28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4" name="Google Shape;10354;p2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5" name="Google Shape;10355;p2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56" name="Google Shape;10356;p28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 2">
    <p:spTree>
      <p:nvGrpSpPr>
        <p:cNvPr id="1" name="Shape 1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8" name="Google Shape;10358;p28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9" name="Google Shape;10359;p2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0" name="Google Shape;10360;p2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61" name="Google Shape;10361;p2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2" name="Google Shape;10362;p2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63" name="Google Shape;10363;p28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4" name="Google Shape;10364;p28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5" name="Google Shape;10365;p2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6" name="Google Shape;10366;p2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7" name="Google Shape;10367;p2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p2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0" name="Google Shape;10370;p2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71" name="Google Shape;10371;p2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72" name="Google Shape;10372;p2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3" name="Google Shape;10373;p2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4" name="Google Shape;10374;p2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5" name="Google Shape;10375;p2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76" name="Google Shape;10376;p288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7" name="Google Shape;10377;p288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78" name="Google Shape;10378;p2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79" name="Google Shape;10379;p2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1" name="Google Shape;10381;p2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2" name="Google Shape;10382;p2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3" name="Google Shape;10383;p2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4" name="Google Shape;10384;p2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5" name="Google Shape;10385;p2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86" name="Google Shape;10386;p2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7" name="Google Shape;10387;p288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88" name="Google Shape;10388;p288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89" name="Google Shape;10389;p28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0" name="Google Shape;10390;p28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1" name="Google Shape;10391;p28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2" name="Google Shape;10392;p2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3" name="Google Shape;10393;p2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0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5" name="Google Shape;10395;p2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6" name="Google Shape;10396;p2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7" name="Google Shape;10397;p2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8" name="Google Shape;10398;p2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9" name="Google Shape;10399;p2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00" name="Google Shape;10400;p2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p2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2" name="Google Shape;10402;p2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03" name="Google Shape;10403;p2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End">
  <p:cSld name="34_End">
    <p:spTree>
      <p:nvGrpSpPr>
        <p:cNvPr id="1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5" name="Google Shape;10405;p289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06" name="Google Shape;10406;p289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289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08" name="Google Shape;10408;p289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9" name="Google Shape;10409;p289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10" name="Google Shape;10410;p289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11" name="Google Shape;10411;p2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12" name="Google Shape;10412;p28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p28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5" name="Google Shape;10415;p2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6" name="Google Shape;10416;p2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17" name="Google Shape;10417;p28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8" name="Google Shape;10418;p2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9" name="Google Shape;10419;p28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0" name="Google Shape;10420;p2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1" name="Google Shape;10421;p2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0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3" name="Google Shape;10423;p28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4" name="Google Shape;10424;p28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5" name="Google Shape;10425;p28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6" name="Google Shape;10426;p2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7" name="Google Shape;10427;p2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8" name="Google Shape;10428;p2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29" name="Google Shape;10429;p2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30" name="Google Shape;10430;p2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31" name="Google Shape;10431;p2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32" name="Google Shape;10432;p2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3" name="Google Shape;10433;p2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434" name="Google Shape;10434;p28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 2">
    <p:spTree>
      <p:nvGrpSpPr>
        <p:cNvPr id="1" name="Shape 1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6" name="Google Shape;10436;p28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7" name="Google Shape;10437;p28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8" name="Google Shape;10438;p28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39" name="Google Shape;10439;p28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0" name="Google Shape;10440;p2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1" name="Google Shape;10441;p2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2" name="Google Shape;10442;p28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3" name="Google Shape;10443;p2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44" name="Google Shape;10444;p2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45" name="Google Shape;10445;p2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6" name="Google Shape;10446;p2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447" name="Google Shape;10447;p28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8" name="Google Shape;1078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1" name="Google Shape;1081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2" name="Google Shape;1082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" name="Google Shape;1083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0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9" name="Google Shape;10449;p28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0" name="Google Shape;10450;p28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1" name="Google Shape;10451;p28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2" name="Google Shape;10452;p2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3" name="Google Shape;10453;p2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54" name="Google Shape;10454;p2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55" name="Google Shape;10455;p2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56" name="Google Shape;10456;p2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7" name="Google Shape;10457;p2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8" name="Google Shape;10458;p2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9" name="Google Shape;10459;p2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460" name="Google Shape;10460;p28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0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2" name="Google Shape;10462;p28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63" name="Google Shape;10463;p2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4" name="Google Shape;10464;p28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65" name="Google Shape;10465;p2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6" name="Google Shape;10466;p2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67" name="Google Shape;10467;p2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8" name="Google Shape;10468;p28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69" name="Google Shape;10469;p28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70" name="Google Shape;10470;p2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71" name="Google Shape;10471;p2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0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3" name="Google Shape;10473;p28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4" name="Google Shape;10474;p28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75" name="Google Shape;10475;p28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6" name="Google Shape;10476;p28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77" name="Google Shape;10477;p28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78" name="Google Shape;10478;p28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9" name="Google Shape;10479;p28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80" name="Google Shape;10480;p28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1" name="Google Shape;10481;p28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2" name="Google Shape;10482;p28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3" name="Google Shape;10483;p2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0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5" name="Google Shape;10485;p28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6" name="Google Shape;10486;p2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7" name="Google Shape;10487;p28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8" name="Google Shape;10488;p2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89" name="Google Shape;10489;p2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90" name="Google Shape;10490;p28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1" name="Google Shape;10491;p28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92" name="Google Shape;10492;p28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3" name="Google Shape;10493;p28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94" name="Google Shape;10494;p28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5" name="Google Shape;10495;p2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6" name="Google Shape;10496;p2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7" name="Google Shape;10497;p2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0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9" name="Google Shape;10499;p28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0" name="Google Shape;10500;p2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1" name="Google Shape;10501;p28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2" name="Google Shape;10502;p2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2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04" name="Google Shape;10504;p28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5" name="Google Shape;10505;p2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6" name="Google Shape;10506;p2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7" name="Google Shape;10507;p2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p28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10" name="Google Shape;10510;p28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28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12" name="Google Shape;10512;p28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3" name="Google Shape;10513;p28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4" name="Google Shape;10514;p28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15" name="Google Shape;10515;p2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16" name="Google Shape;10516;p28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0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" name="Google Shape;10518;p29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19" name="Google Shape;10519;p29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0" name="Google Shape;10520;p29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1" name="Google Shape;10521;p29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22" name="Google Shape;10522;p2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3" name="Google Shape;10523;p29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24" name="Google Shape;10524;p29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25" name="Google Shape;10525;p29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0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" name="Google Shape;10527;p29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28" name="Google Shape;10528;p29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29" name="Google Shape;10529;p29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30" name="Google Shape;10530;p29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29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32" name="Google Shape;10532;p29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533" name="Google Shape;10533;p2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0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5" name="Google Shape;10535;p13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6" name="Google Shape;10536;p13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7" name="Google Shape;10537;p13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38" name="Google Shape;10538;p13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9" name="Google Shape;10539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0" name="Google Shape;10540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41" name="Google Shape;10541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2" name="Google Shape;10542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3" name="Google Shape;10543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4" name="Google Shape;10544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5" name="Google Shape;10545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46" name="Google Shape;10546;p13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0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" name="Google Shape;10548;p2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9" name="Google Shape;10549;p2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0" name="Google Shape;10550;p2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1" name="Google Shape;10551;p2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2" name="Google Shape;10552;p2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3" name="Google Shape;10553;p2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54" name="Google Shape;10554;p2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55" name="Google Shape;10555;p2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6" name="Google Shape;10556;p2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57" name="Google Shape;10557;p2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8" name="Google Shape;10558;p2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59" name="Google Shape;10559;p29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p114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6" name="Google Shape;1086;p114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7" name="Google Shape;1087;p114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8" name="Google Shape;1088;p11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1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1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1" name="Google Shape;1091;p1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10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1" name="Google Shape;10561;p290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2" name="Google Shape;10562;p290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3" name="Google Shape;10563;p290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4" name="Google Shape;10564;p290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5" name="Google Shape;10565;p29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566" name="Google Shape;10566;p290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p88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9" name="Google Shape;10569;p8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0" name="Google Shape;10570;p8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1" name="Google Shape;10571;p88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72" name="Google Shape;10572;p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p8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75" name="Google Shape;10575;p8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576" name="Google Shape;10576;p8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7" name="Google Shape;10577;p88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8" name="Google Shape;10578;p88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0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0" name="Google Shape;10580;p39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1" name="Google Shape;10581;p39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p39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3" name="Google Shape;10583;p39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4" name="Google Shape;10584;p39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85" name="Google Shape;10585;p3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9_Photo Slide">
    <p:spTree>
      <p:nvGrpSpPr>
        <p:cNvPr id="1" name="Shape 10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7" name="Google Shape;10587;p29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88" name="Google Shape;10588;p29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89" name="Google Shape;10589;p29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90" name="Google Shape;10590;p29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1" name="Google Shape;10591;p29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2" name="Google Shape;10592;p29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593" name="Google Shape;10593;p2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4_EVERYDAY - CONTENT ONLY">
  <p:cSld name="14_EVERYDAY - CONTENT ONLY">
    <p:spTree>
      <p:nvGrpSpPr>
        <p:cNvPr id="1" name="Shape 10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5" name="Google Shape;10595;p29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6" name="Google Shape;10596;p29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597" name="Google Shape;10597;p29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8" name="Google Shape;10598;p29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599" name="Google Shape;10599;p29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0" name="Google Shape;10600;p29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01" name="Google Shape;10601;p29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2" name="Google Shape;10602;p29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603" name="Google Shape;10603;p29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10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5" name="Google Shape;10605;p288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6" name="Google Shape;10606;p288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7" name="Google Shape;10607;p288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8" name="Google Shape;10608;p288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9" name="Google Shape;10609;p2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610" name="Google Shape;10610;p28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10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2" name="Google Shape;10612;p290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3" name="Google Shape;10613;p2906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4" name="Google Shape;10614;p2906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5" name="Google Shape;10615;p2906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6" name="Google Shape;10616;p2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617" name="Google Shape;10617;p290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0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9" name="Google Shape;10619;p29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20" name="Google Shape;10620;p290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1" name="Google Shape;10621;p29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622" name="Google Shape;10622;p2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3" name="Google Shape;10623;p2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624" name="Google Shape;10624;p290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5" name="Google Shape;10625;p290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6" name="Google Shape;10626;p29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27" name="Google Shape;10627;p29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0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" name="Google Shape;10629;p290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29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1" name="Google Shape;10631;p290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2" name="Google Shape;10632;p290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33" name="Google Shape;10633;p2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" name="Google Shape;1094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6" name="Google Shape;1096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" name="Google Shape;1097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" name="Google Shape;1098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9" name="Google Shape;1099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0" name="Google Shape;1100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1" name="Google Shape;1101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2" name="Google Shape;1102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3" name="Google Shape;1103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4" name="Google Shape;1104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0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5" name="Google Shape;10635;p29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636" name="Google Shape;10636;p29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637" name="Google Shape;10637;p290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8" name="Google Shape;10638;p290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9" name="Google Shape;10639;p290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p29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p29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3" name="Google Shape;10643;p291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4" name="Google Shape;10644;p291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5" name="Google Shape;10645;p291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46" name="Google Shape;10646;p29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6">
    <p:spTree>
      <p:nvGrpSpPr>
        <p:cNvPr id="1" name="Shape 10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8" name="Google Shape;10648;p2911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9" name="Google Shape;10649;p2911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0" name="Google Shape;10650;p291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1" name="Google Shape;10651;p291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2" name="Google Shape;10652;p29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653" name="Google Shape;10653;p291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0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5" name="Google Shape;10655;p2912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6" name="Google Shape;10656;p291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7" name="Google Shape;10657;p29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658" name="Google Shape;10658;p2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9" name="Google Shape;10659;p29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660" name="Google Shape;10660;p2912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1" name="Google Shape;10661;p291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2" name="Google Shape;10662;p291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63" name="Google Shape;10663;p2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0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5" name="Google Shape;10665;p291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6" name="Google Shape;10666;p29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7" name="Google Shape;10667;p291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291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69" name="Google Shape;10669;p2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 2">
    <p:spTree>
      <p:nvGrpSpPr>
        <p:cNvPr id="1" name="Shape 10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1" name="Google Shape;10671;p29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672" name="Google Shape;10672;p2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673" name="Google Shape;10673;p29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4" name="Google Shape;10674;p291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5" name="Google Shape;10675;p291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0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7" name="Google Shape;10677;p291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8" name="Google Shape;10678;p291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9" name="Google Shape;10679;p29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0" name="Google Shape;10680;p29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1" name="Google Shape;10681;p291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82" name="Google Shape;10682;p29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Google Shape;10684;p291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5" name="Google Shape;10685;p291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6" name="Google Shape;10686;p291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87" name="Google Shape;10687;p291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88" name="Google Shape;10688;p291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0689" name="Google Shape;10689;p29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29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91" name="Google Shape;10691;p2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10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3" name="Google Shape;10693;p291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694" name="Google Shape;10694;p291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29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291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97" name="Google Shape;10697;p2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98" name="Google Shape;10698;p291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9" name="Google Shape;10699;p291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0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1" name="Google Shape;10701;p78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2" name="Google Shape;10702;p7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3" name="Google Shape;10703;p7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4" name="Google Shape;10704;p78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05" name="Google Shape;10705;p7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" name="Google Shape;1106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7" name="Google Shape;1107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" name="Google Shape;1109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" name="Google Shape;1110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" name="Google Shape;1111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2" name="Google Shape;1112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" name="Google Shape;1113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" name="Google Shape;1114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" name="Google Shape;1115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" name="Google Shape;1116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7" name="Google Shape;1117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0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7" name="Google Shape;10707;p7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708" name="Google Shape;10708;p7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09" name="Google Shape;10709;p7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0" name="Google Shape;10710;p7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7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0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3" name="Google Shape;10713;p13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4" name="Google Shape;10714;p13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5" name="Google Shape;10715;p134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6" name="Google Shape;10716;p134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7" name="Google Shape;10717;p134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18" name="Google Shape;10718;p13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0" name="Google Shape;10720;p291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1" name="Google Shape;10721;p29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2" name="Google Shape;10722;p29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3" name="Google Shape;10723;p291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24" name="Google Shape;10724;p2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0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6" name="Google Shape;10726;p291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727" name="Google Shape;10727;p2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28" name="Google Shape;10728;p291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9" name="Google Shape;10729;p29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0" name="Google Shape;10730;p29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0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2" name="Google Shape;10732;p29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3" name="Google Shape;10733;p29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4" name="Google Shape;10734;p292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5" name="Google Shape;10735;p292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6" name="Google Shape;10736;p292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37" name="Google Shape;10737;p2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0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9" name="Google Shape;10739;p132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0" name="Google Shape;10740;p13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1" name="Google Shape;10741;p13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2" name="Google Shape;10742;p132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43" name="Google Shape;10743;p13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0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5" name="Google Shape;10745;p13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746" name="Google Shape;10746;p13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47" name="Google Shape;10747;p13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8" name="Google Shape;10748;p13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9" name="Google Shape;10749;p13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10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1" name="Google Shape;10751;p292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2" name="Google Shape;10752;p292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3" name="Google Shape;10753;p292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4" name="Google Shape;10754;p292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55" name="Google Shape;10755;p29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0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7" name="Google Shape;10757;p29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758" name="Google Shape;10758;p29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59" name="Google Shape;10759;p29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0" name="Google Shape;10760;p292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1" name="Google Shape;10761;p292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0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3" name="Google Shape;10763;p29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4" name="Google Shape;10764;p29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5" name="Google Shape;10765;p292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6" name="Google Shape;10766;p292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7" name="Google Shape;10767;p292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68" name="Google Shape;10768;p2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9" name="Google Shape;1119;p1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0" name="Google Shape;1120;p1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1" name="Google Shape;1121;p1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2" name="Google Shape;1122;p1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3" name="Google Shape;1123;p1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4" name="Google Shape;1124;p1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" name="Google Shape;1125;p1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" name="Google Shape;1126;p1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7" name="Google Shape;1127;p1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8" name="Google Shape;1128;p1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29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p29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2" name="Google Shape;10772;p29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3" name="Google Shape;10773;p29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74" name="Google Shape;10774;p2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5" name="Google Shape;10775;p2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6" name="Google Shape;10776;p29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77" name="Google Shape;10777;p2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78" name="Google Shape;10778;p29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79" name="Google Shape;10779;p2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80" name="Google Shape;10780;p2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81" name="Google Shape;10781;p29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p29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4" name="Google Shape;10784;p29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29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6" name="Google Shape;10786;p2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7" name="Google Shape;10787;p2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88" name="Google Shape;10788;p2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9" name="Google Shape;10789;p29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90" name="Google Shape;10790;p2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1" name="Google Shape;10791;p29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92" name="Google Shape;10792;p2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93" name="Google Shape;10793;p2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94" name="Google Shape;10794;p29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0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6" name="Google Shape;10796;p29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97" name="Google Shape;10797;p29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98" name="Google Shape;10798;p29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99" name="Google Shape;10799;p29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0" name="Google Shape;10800;p29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01" name="Google Shape;10801;p29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2" name="Google Shape;10802;p29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03" name="Google Shape;10803;p29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04" name="Google Shape;10804;p29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5" name="Google Shape;10805;p29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7" name="Google Shape;10807;p29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8" name="Google Shape;10808;p29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09" name="Google Shape;10809;p29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0" name="Google Shape;10810;p2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1" name="Google Shape;10811;p29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2" name="Google Shape;10812;p29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3" name="Google Shape;10813;p29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14" name="Google Shape;10814;p29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5" name="Google Shape;10815;p29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6" name="Google Shape;10816;p29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7" name="Google Shape;10817;p29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9" name="Google Shape;10819;p29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0" name="Google Shape;10820;p29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1" name="Google Shape;10821;p29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2" name="Google Shape;10822;p29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3" name="Google Shape;10823;p29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24" name="Google Shape;10824;p29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5" name="Google Shape;10825;p29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26" name="Google Shape;10826;p29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7" name="Google Shape;10827;p29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28" name="Google Shape;10828;p29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9" name="Google Shape;10829;p29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0" name="Google Shape;10830;p29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1" name="Google Shape;10831;p29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0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3" name="Google Shape;10833;p29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4" name="Google Shape;10834;p29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5" name="Google Shape;10835;p29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6" name="Google Shape;10836;p29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7" name="Google Shape;10837;p29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38" name="Google Shape;10838;p29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9" name="Google Shape;10839;p29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0" name="Google Shape;10840;p29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1" name="Google Shape;10841;p29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p2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4" name="Google Shape;10844;p29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5" name="Google Shape;10845;p2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46" name="Google Shape;10846;p29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7" name="Google Shape;10847;p2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8" name="Google Shape;10848;p29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9" name="Google Shape;10849;p29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50" name="Google Shape;10850;p29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Title Slide">
  <p:cSld name="4_Title Slide">
    <p:bg>
      <p:bgPr>
        <a:solidFill>
          <a:schemeClr val="lt1"/>
        </a:solidFill>
        <a:effectLst/>
      </p:bgPr>
    </p:bg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Google Shape;10852;p293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3" name="Google Shape;10853;p293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854" name="Google Shape;10854;p2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55" name="Google Shape;10855;p293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856" name="Google Shape;10856;p29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857" name="Google Shape;10857;p293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8" name="Google Shape;10858;p293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9" name="Google Shape;10859;p293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0" name="Google Shape;10860;p29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1" name="Google Shape;10861;p29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862" name="Google Shape;10862;p29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" name="Google Shape;10864;p29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5" name="Google Shape;10865;p29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6" name="Google Shape;10866;p29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7" name="Google Shape;10867;p29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8" name="Google Shape;10868;p29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9" name="Google Shape;10869;p29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0" name="Google Shape;10870;p29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71" name="Google Shape;10871;p2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72" name="Google Shape;10872;p29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73" name="Google Shape;10873;p29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4" name="Google Shape;10874;p29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75" name="Google Shape;10875;p29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0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7" name="Google Shape;10877;p29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8" name="Google Shape;10878;p29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9" name="Google Shape;10879;p29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0" name="Google Shape;10880;p29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81" name="Google Shape;10881;p29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82" name="Google Shape;10882;p29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83" name="Google Shape;10883;p29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884" name="Google Shape;10884;p2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5" name="Google Shape;10885;p29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86" name="Google Shape;10886;p29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7" name="Google Shape;10887;p29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88" name="Google Shape;10888;p29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" name="Google Shape;1131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32" name="Google Shape;1132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3" name="Google Shape;1133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4" name="Google Shape;1134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5" name="Google Shape;1135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1136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7" name="Google Shape;1137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8" name="Google Shape;1138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9" name="Google Shape;1139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0" name="Google Shape;1140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0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0" name="Google Shape;10890;p29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891" name="Google Shape;10891;p2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2" name="Google Shape;10892;p29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3" name="Google Shape;10893;p29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4" name="Google Shape;10894;p29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95" name="Google Shape;10895;p29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6" name="Google Shape;10896;p29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7" name="Google Shape;10897;p29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8" name="Google Shape;10898;p29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9" name="Google Shape;10899;p2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wo Content">
  <p:cSld name="30_Two Content">
    <p:spTree>
      <p:nvGrpSpPr>
        <p:cNvPr id="1" name="Shape 1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1" name="Google Shape;10901;p2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2" name="Google Shape;10902;p293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03" name="Google Shape;10903;p29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904" name="Google Shape;10904;p2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5" name="Google Shape;10905;p2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6" name="Google Shape;10906;p2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7" name="Google Shape;10907;p2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08" name="Google Shape;10908;p293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9" name="Google Shape;10909;p293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10" name="Google Shape;10910;p2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1" name="Google Shape;10911;p2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10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13" name="Google Shape;10913;p29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0914" name="Google Shape;10914;p2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15" name="Google Shape;10915;p2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16" name="Google Shape;10916;p2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17" name="Google Shape;10917;p2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18" name="Google Shape;10918;p293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9" name="Google Shape;10919;p29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0" name="Google Shape;10920;p29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1" name="Google Shape;10921;p29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22" name="Google Shape;10922;p29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3" name="Google Shape;10923;p29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24" name="Google Shape;10924;p2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25" name="Google Shape;10925;p2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mparison">
  <p:cSld name="30_Comparison">
    <p:spTree>
      <p:nvGrpSpPr>
        <p:cNvPr id="1" name="Shape 10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7" name="Google Shape;10927;p29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928" name="Google Shape;10928;p2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29" name="Google Shape;10929;p2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30" name="Google Shape;10930;p2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31" name="Google Shape;10931;p2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32" name="Google Shape;10932;p293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3" name="Google Shape;10933;p293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34" name="Google Shape;10934;p293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5" name="Google Shape;10935;p2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36" name="Google Shape;10936;p2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7" name="Google Shape;10937;p29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38" name="Google Shape;10938;p2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39" name="Google Shape;10939;p2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Only">
  <p:cSld name="30_Title Only">
    <p:spTree>
      <p:nvGrpSpPr>
        <p:cNvPr id="1" name="Shape 10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1" name="Google Shape;10941;p29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942" name="Google Shape;10942;p2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3" name="Google Shape;10943;p2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44" name="Google Shape;10944;p2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5" name="Google Shape;10945;p2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46" name="Google Shape;10946;p2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7" name="Google Shape;10947;p29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8" name="Google Shape;10948;p2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9" name="Google Shape;10949;p2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0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1" name="Google Shape;10951;p2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52" name="Google Shape;10952;p2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2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54" name="Google Shape;10954;p293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5" name="Google Shape;10955;p29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6" name="Google Shape;10956;p2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57" name="Google Shape;10957;p2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58" name="Google Shape;10958;p2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Blank">
  <p:cSld name="30_Blank">
    <p:spTree>
      <p:nvGrpSpPr>
        <p:cNvPr id="1" name="Shape 1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" name="Google Shape;10960;p29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61" name="Google Shape;10961;p2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62" name="Google Shape;10962;p2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3" name="Google Shape;10963;p29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964" name="Google Shape;10964;p2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5" name="Google Shape;10965;p2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66" name="Google Shape;10966;p2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7" name="Google Shape;10967;p2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9" name="Google Shape;10969;p294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970" name="Google Shape;10970;p29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71" name="Google Shape;10971;p2941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972" name="Google Shape;10972;p294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73" name="Google Shape;10973;p2941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974" name="Google Shape;10974;p294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5" name="Google Shape;10975;p2941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6" name="Google Shape;10976;p294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7" name="Google Shape;10977;p294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0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9" name="Google Shape;10979;p2942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0" name="Google Shape;10980;p2942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1" name="Google Shape;10981;p2942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2" name="Google Shape;10982;p2942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3" name="Google Shape;10983;p29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984" name="Google Shape;10984;p294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6" name="Google Shape;10986;p2943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987" name="Google Shape;10987;p294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88" name="Google Shape;10988;p2943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989" name="Google Shape;10989;p294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90" name="Google Shape;10990;p2943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991" name="Google Shape;10991;p2943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2" name="Google Shape;10992;p2943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3" name="Google Shape;10993;p294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4" name="Google Shape;10994;p294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2" name="Google Shape;1142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3" name="Google Shape;1143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" name="Google Shape;1144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5" name="Google Shape;1145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1146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7" name="Google Shape;1147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" name="Google Shape;1148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9" name="Google Shape;1149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" name="Google Shape;1150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1" name="Google Shape;1151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2" name="Google Shape;1152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" name="Google Shape;1153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" name="Google Shape;1154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0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6" name="Google Shape;10996;p2944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7" name="Google Shape;10997;p2944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8" name="Google Shape;10998;p2944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9" name="Google Shape;10999;p2944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0" name="Google Shape;11000;p29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001" name="Google Shape;11001;p294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Cover">
  <p:cSld name="49_Cover">
    <p:spTree>
      <p:nvGrpSpPr>
        <p:cNvPr id="1" name="Shape 1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3" name="Google Shape;11003;p294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4" name="Google Shape;11004;p294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5" name="Google Shape;11005;p294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06" name="Google Shape;11006;p294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7" name="Google Shape;11007;p29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08" name="Google Shape;11008;p29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29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10" name="Google Shape;11010;p29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Divider">
  <p:cSld name="47_Divider">
    <p:bg>
      <p:bgPr>
        <a:solidFill>
          <a:schemeClr val="lt2"/>
        </a:solidFill>
        <a:effectLst/>
      </p:bgPr>
    </p:bg>
    <p:spTree>
      <p:nvGrpSpPr>
        <p:cNvPr id="1" name="Shape 11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2" name="Google Shape;11012;p294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013" name="Google Shape;11013;p294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29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294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16" name="Google Shape;11016;p2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17" name="Google Shape;11017;p294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8" name="Google Shape;11018;p294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Divider">
  <p:cSld name="48_Divider">
    <p:bg>
      <p:bgPr>
        <a:solidFill>
          <a:schemeClr val="lt2"/>
        </a:solidFill>
        <a:effectLst/>
      </p:bgPr>
    </p:bg>
    <p:spTree>
      <p:nvGrpSpPr>
        <p:cNvPr id="1" name="Shape 1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20" name="Google Shape;11020;p29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021" name="Google Shape;11021;p29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29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29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24" name="Google Shape;11024;p29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25" name="Google Shape;11025;p294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6" name="Google Shape;11026;p294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49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029" name="Google Shape;11029;p49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30" name="Google Shape;11030;p49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1031" name="Google Shape;11031;p49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32" name="Google Shape;11032;p49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033" name="Google Shape;11033;p49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34" name="Google Shape;11034;p490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5" name="Google Shape;11035;p49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36" name="Google Shape;11036;p49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8" name="Google Shape;11038;p29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1039" name="Google Shape;11039;p2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40" name="Google Shape;11040;p29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41" name="Google Shape;11041;p2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42" name="Google Shape;11042;p2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43" name="Google Shape;11043;p294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4" name="Google Shape;11044;p29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45" name="Google Shape;11045;p29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46" name="Google Shape;11046;p2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47" name="Google Shape;11047;p294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1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49" name="Google Shape;11049;p29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050" name="Google Shape;11050;p2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51" name="Google Shape;11051;p2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52" name="Google Shape;11052;p2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3" name="Google Shape;11053;p2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54" name="Google Shape;11054;p2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294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56" name="Google Shape;11056;p294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7" name="Google Shape;11057;p29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58" name="Google Shape;11058;p29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9" name="Google Shape;11059;p29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60" name="Google Shape;11060;p2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61" name="Google Shape;11061;p2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Cover">
  <p:cSld name="50_Cover">
    <p:spTree>
      <p:nvGrpSpPr>
        <p:cNvPr id="1" name="Shape 1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3" name="Google Shape;11063;p295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4" name="Google Shape;11064;p295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65" name="Google Shape;11065;p295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66" name="Google Shape;11066;p295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7" name="Google Shape;11067;p29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68" name="Google Shape;11068;p29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29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70" name="Google Shape;11070;p29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Divider">
  <p:cSld name="49_Divider">
    <p:bg>
      <p:bgPr>
        <a:solidFill>
          <a:schemeClr val="lt2"/>
        </a:solidFill>
        <a:effectLst/>
      </p:bgPr>
    </p:bg>
    <p:spTree>
      <p:nvGrpSpPr>
        <p:cNvPr id="1" name="Shape 1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2" name="Google Shape;11072;p295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073" name="Google Shape;11073;p29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29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29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76" name="Google Shape;11076;p29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77" name="Google Shape;11077;p295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295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1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0" name="Google Shape;11080;p29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081" name="Google Shape;11081;p29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2" name="Google Shape;11082;p29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3" name="Google Shape;11083;p29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4" name="Google Shape;11084;p29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85" name="Google Shape;11085;p29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6" name="Google Shape;11086;p295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87" name="Google Shape;11087;p295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8" name="Google Shape;11088;p29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89" name="Google Shape;11089;p29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0" name="Google Shape;11090;p29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1" name="Google Shape;11091;p29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92" name="Google Shape;11092;p29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33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" name="Google Shape;115;p33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33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" name="Google Shape;117;p3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8" name="Google Shape;118;p33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9" name="Google Shape;119;p3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3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1" name="Google Shape;121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" name="Google Shape;1156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7" name="Google Shape;1157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" name="Google Shape;1158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9" name="Google Shape;1159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1" name="Google Shape;1161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" name="Google Shape;1163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4" name="Google Shape;1164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Cover">
  <p:cSld name="51_Cover"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4" name="Google Shape;11094;p29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5" name="Google Shape;11095;p295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6" name="Google Shape;11096;p295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97" name="Google Shape;11097;p295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98" name="Google Shape;11098;p29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99" name="Google Shape;11099;p29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29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01" name="Google Shape;11101;p2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Divider">
  <p:cSld name="50_Divider">
    <p:bg>
      <p:bgPr>
        <a:solidFill>
          <a:schemeClr val="lt2"/>
        </a:solidFill>
        <a:effectLst/>
      </p:bgPr>
    </p:bg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3" name="Google Shape;11103;p29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104" name="Google Shape;11104;p29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29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29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07" name="Google Shape;11107;p2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8" name="Google Shape;11108;p295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9" name="Google Shape;11109;p295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1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1" name="Google Shape;11111;p29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12" name="Google Shape;11112;p29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13" name="Google Shape;11113;p29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14" name="Google Shape;11114;p29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15" name="Google Shape;11115;p29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16" name="Google Shape;11116;p29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7" name="Google Shape;11117;p295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18" name="Google Shape;11118;p295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9" name="Google Shape;11119;p29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20" name="Google Shape;11120;p29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21" name="Google Shape;11121;p29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2" name="Google Shape;11122;p29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3" name="Google Shape;11123;p29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1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5" name="Google Shape;11125;p29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26" name="Google Shape;11126;p29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7" name="Google Shape;11127;p29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28" name="Google Shape;11128;p29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9" name="Google Shape;11129;p29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30" name="Google Shape;11130;p2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1" name="Google Shape;11131;p295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32" name="Google Shape;11132;p295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3" name="Google Shape;11133;p29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34" name="Google Shape;11134;p29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5" name="Google Shape;11135;p29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6" name="Google Shape;11136;p29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7" name="Google Shape;11137;p29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Cover">
  <p:cSld name="52_Cover">
    <p:spTree>
      <p:nvGrpSpPr>
        <p:cNvPr id="1" name="Shape 1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9" name="Google Shape;11139;p295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0" name="Google Shape;11140;p295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41" name="Google Shape;11141;p295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42" name="Google Shape;11142;p295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43" name="Google Shape;11143;p29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44" name="Google Shape;11144;p29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29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46" name="Google Shape;11146;p29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Divider">
  <p:cSld name="51_Divider">
    <p:bg>
      <p:bgPr>
        <a:solidFill>
          <a:schemeClr val="lt2"/>
        </a:solidFill>
        <a:effectLst/>
      </p:bgPr>
    </p:bg>
    <p:spTree>
      <p:nvGrpSpPr>
        <p:cNvPr id="1" name="Shape 1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8" name="Google Shape;11148;p295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149" name="Google Shape;11149;p295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29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295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52" name="Google Shape;11152;p2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53" name="Google Shape;11153;p295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4" name="Google Shape;11154;p295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6" name="Google Shape;11156;p29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57" name="Google Shape;11157;p29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8" name="Google Shape;11158;p29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9" name="Google Shape;11159;p29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0" name="Google Shape;11160;p29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61" name="Google Shape;11161;p29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2" name="Google Shape;11162;p295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63" name="Google Shape;11163;p295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64" name="Google Shape;11164;p29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65" name="Google Shape;11165;p29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66" name="Google Shape;11166;p29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67" name="Google Shape;11167;p29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8" name="Google Shape;11168;p2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Cover">
  <p:cSld name="53_Cover">
    <p:spTree>
      <p:nvGrpSpPr>
        <p:cNvPr id="1" name="Shape 1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0" name="Google Shape;11170;p296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1" name="Google Shape;11171;p296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2" name="Google Shape;11172;p296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73" name="Google Shape;11173;p296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74" name="Google Shape;11174;p29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75" name="Google Shape;11175;p29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29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77" name="Google Shape;11177;p2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Divider">
  <p:cSld name="52_Divider">
    <p:bg>
      <p:bgPr>
        <a:solidFill>
          <a:schemeClr val="lt2"/>
        </a:solidFill>
        <a:effectLst/>
      </p:bgPr>
    </p:bg>
    <p:spTree>
      <p:nvGrpSpPr>
        <p:cNvPr id="1" name="Shape 1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79" name="Google Shape;11179;p29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180" name="Google Shape;11180;p29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29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29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183" name="Google Shape;11183;p29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84" name="Google Shape;11184;p29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5" name="Google Shape;11185;p29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1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7" name="Google Shape;11187;p29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88" name="Google Shape;11188;p2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9" name="Google Shape;11189;p29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90" name="Google Shape;11190;p2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91" name="Google Shape;11191;p2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92" name="Google Shape;11192;p29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3" name="Google Shape;11193;p296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94" name="Google Shape;11194;p296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5" name="Google Shape;11195;p29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96" name="Google Shape;11196;p29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7" name="Google Shape;11197;p29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8" name="Google Shape;11198;p2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9" name="Google Shape;11199;p2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" name="Google Shape;1166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9" name="Google Shape;1169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0" name="Google Shape;1170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1" name="Google Shape;1171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2" name="Google Shape;1172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Cover">
  <p:cSld name="54_Cover">
    <p:spTree>
      <p:nvGrpSpPr>
        <p:cNvPr id="1" name="Shape 1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1" name="Google Shape;11201;p296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2" name="Google Shape;11202;p296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3" name="Google Shape;11203;p296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204" name="Google Shape;11204;p29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205" name="Google Shape;11205;p29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206" name="Google Shape;11206;p29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29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208" name="Google Shape;11208;p29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Bullets Layout">
  <p:cSld name="20_Title and Bullets Layout">
    <p:spTree>
      <p:nvGrpSpPr>
        <p:cNvPr id="1" name="Shape 1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0" name="Google Shape;11210;p2964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1" name="Google Shape;11211;p29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2" name="Google Shape;11212;p29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3" name="Google Shape;11213;p296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14" name="Google Shape;11214;p2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6" name="Google Shape;11216;p29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7" name="Google Shape;11217;p2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18" name="Google Shape;11218;p296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9" name="Google Shape;11219;p2965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0" name="Google Shape;11220;p2965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Section | Picture and Copy Layout">
  <p:cSld name="20_Two Section | Picture and Copy Layout">
    <p:spTree>
      <p:nvGrpSpPr>
        <p:cNvPr id="1" name="Shape 1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2" name="Google Shape;11222;p29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3" name="Google Shape;11223;p296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4" name="Google Shape;11224;p29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5" name="Google Shape;11225;p296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6" name="Google Shape;11226;p2966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27" name="Google Shape;11227;p2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1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9" name="Google Shape;11229;p296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0" name="Google Shape;11230;p296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1" name="Google Shape;11231;p2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32" name="Google Shape;11232;p2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3" name="Google Shape;11233;p2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34" name="Google Shape;11234;p296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5" name="Google Shape;11235;p296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6" name="Google Shape;11236;p296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37" name="Google Shape;11237;p2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Bullets Layout">
  <p:cSld name="21_Title and Bullets Layout">
    <p:spTree>
      <p:nvGrpSpPr>
        <p:cNvPr id="1" name="Shape 1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9" name="Google Shape;11239;p296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0" name="Google Shape;11240;p29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1" name="Google Shape;11241;p296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2" name="Google Shape;11242;p296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43" name="Google Shape;11243;p2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5" name="Google Shape;11245;p29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46" name="Google Shape;11246;p2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47" name="Google Shape;11247;p296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8" name="Google Shape;11248;p296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9" name="Google Shape;11249;p296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Section | Picture and Copy Layout">
  <p:cSld name="21_Two Section | Picture and Copy Layout">
    <p:spTree>
      <p:nvGrpSpPr>
        <p:cNvPr id="1" name="Shape 1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1" name="Google Shape;11251;p29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2" name="Google Shape;11252;p297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3" name="Google Shape;11253;p297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4" name="Google Shape;11254;p297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5" name="Google Shape;11255;p297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6" name="Google Shape;11256;p2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8" name="Google Shape;11258;p2971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9" name="Google Shape;11259;p2971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2971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1" name="Google Shape;11261;p2971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2" name="Google Shape;11262;p29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263" name="Google Shape;11263;p297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9">
    <p:spTree>
      <p:nvGrpSpPr>
        <p:cNvPr id="1" name="Shape 1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Google Shape;11265;p297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6" name="Google Shape;11266;p29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7" name="Google Shape;11267;p297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8" name="Google Shape;11268;p297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69" name="Google Shape;11269;p2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" name="Google Shape;1176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" name="Google Shape;1177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" name="Google Shape;1179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" name="Google Shape;1180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" name="Google Shape;1181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" name="Google Shape;1182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3" name="Google Shape;1183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" name="Google Shape;1184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" name="Google Shape;1185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6" name="Google Shape;1186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1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Google Shape;11271;p29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72" name="Google Shape;11272;p2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73" name="Google Shape;11273;p297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4" name="Google Shape;11274;p297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5" name="Google Shape;11275;p297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1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7" name="Google Shape;11277;p29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8" name="Google Shape;11278;p29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9" name="Google Shape;11279;p297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0" name="Google Shape;11280;p297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1" name="Google Shape;11281;p297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82" name="Google Shape;11282;p2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" name="Google Shape;11284;p2975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5" name="Google Shape;11285;p2975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286" name="Google Shape;11286;p29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87" name="Google Shape;11287;p29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8" name="Google Shape;11288;p29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0" name="Google Shape;11290;p2976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1" name="Google Shape;11291;p2976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292" name="Google Shape;11292;p2976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293" name="Google Shape;11293;p29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94" name="Google Shape;11294;p29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5" name="Google Shape;11295;p29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7" name="Google Shape;11297;p29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8" name="Google Shape;11298;p29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299" name="Google Shape;11299;p297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0" name="Google Shape;11300;p29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301" name="Google Shape;11301;p29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2" name="Google Shape;11302;p297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03" name="Google Shape;11303;p297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04" name="Google Shape;11304;p297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305" name="Google Shape;11305;p2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1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07" name="Google Shape;11307;p29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308" name="Google Shape;11308;p2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09" name="Google Shape;11309;p29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10" name="Google Shape;11310;p29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1" name="Google Shape;11311;p29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12" name="Google Shape;11312;p29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3" name="Google Shape;11313;p29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4" name="Google Shape;11314;p29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5" name="Google Shape;11315;p29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6" name="Google Shape;11316;p2978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8" name="Google Shape;11318;p297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19" name="Google Shape;11319;p297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20" name="Google Shape;11320;p297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321" name="Google Shape;11321;p297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2" name="Google Shape;11322;p297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23" name="Google Shape;11323;p297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1324" name="Google Shape;11324;p29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1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6" name="Google Shape;11326;p298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27" name="Google Shape;11327;p29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28" name="Google Shape;11328;p298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329" name="Google Shape;11329;p29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0" name="Google Shape;11330;p29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31" name="Google Shape;11331;p29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1332" name="Google Shape;11332;p29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1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4" name="Google Shape;11334;p298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35" name="Google Shape;11335;p29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36" name="Google Shape;11336;p298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337" name="Google Shape;11337;p29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8" name="Google Shape;11338;p29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39" name="Google Shape;11339;p29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1340" name="Google Shape;11340;p29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1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Google Shape;11342;p298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43" name="Google Shape;11343;p29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44" name="Google Shape;11344;p298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345" name="Google Shape;11345;p29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6" name="Google Shape;11346;p29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47" name="Google Shape;11347;p29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1348" name="Google Shape;11348;p2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8" name="Google Shape;1188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9" name="Google Shape;1189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1" name="Google Shape;1191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" name="Google Shape;1192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" name="Google Shape;1193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4" name="Google Shape;1194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5" name="Google Shape;1195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Cover">
  <p:cSld name="55_Cover"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0" name="Google Shape;11350;p298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1" name="Google Shape;11351;p298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2" name="Google Shape;11352;p298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53" name="Google Shape;11353;p298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54" name="Google Shape;11354;p29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55" name="Google Shape;11355;p29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29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357" name="Google Shape;11357;p2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Divider">
  <p:cSld name="53_Divider">
    <p:bg>
      <p:bgPr>
        <a:solidFill>
          <a:schemeClr val="lt2"/>
        </a:solidFill>
        <a:effectLst/>
      </p:bgPr>
    </p:bg>
    <p:spTree>
      <p:nvGrpSpPr>
        <p:cNvPr id="1" name="Shape 1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9" name="Google Shape;11359;p29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360" name="Google Shape;11360;p29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29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29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363" name="Google Shape;11363;p29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64" name="Google Shape;11364;p298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5" name="Google Shape;11365;p298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7" name="Google Shape;11367;p29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368" name="Google Shape;11368;p2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9" name="Google Shape;11369;p29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70" name="Google Shape;11370;p2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1" name="Google Shape;11371;p2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372" name="Google Shape;11372;p29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p298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74" name="Google Shape;11374;p298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5" name="Google Shape;11375;p29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76" name="Google Shape;11376;p29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7" name="Google Shape;11377;p29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8" name="Google Shape;11378;p2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9" name="Google Shape;11379;p2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1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1" name="Google Shape;11381;p298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2" name="Google Shape;11382;p2986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3" name="Google Shape;11383;p29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84" name="Google Shape;11384;p2986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5" name="Google Shape;11385;p29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386" name="Google Shape;11386;p2986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7" name="Google Shape;11387;p2986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8" name="Google Shape;11388;p2986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89" name="Google Shape;11389;p29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0" name="Google Shape;11390;p29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91" name="Google Shape;11391;p2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1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3" name="Google Shape;11393;p29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394" name="Google Shape;11394;p2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95" name="Google Shape;11395;p29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96" name="Google Shape;11396;p29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7" name="Google Shape;11397;p29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398" name="Google Shape;11398;p29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9" name="Google Shape;11399;p29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00" name="Google Shape;11400;p29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01" name="Google Shape;11401;p29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02" name="Google Shape;11402;p29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03" name="Google Shape;11403;p29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04" name="Google Shape;11404;p29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05" name="Google Shape;11405;p29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Cover">
  <p:cSld name="57_Cover">
    <p:spTree>
      <p:nvGrpSpPr>
        <p:cNvPr id="1" name="Shape 11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" name="Google Shape;11407;p298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8" name="Google Shape;11408;p298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9" name="Google Shape;11409;p298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10" name="Google Shape;11410;p298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11" name="Google Shape;11411;p29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12" name="Google Shape;11412;p29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29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14" name="Google Shape;11414;p29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 2">
    <p:spTree>
      <p:nvGrpSpPr>
        <p:cNvPr id="1" name="Shape 11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6" name="Google Shape;11416;p29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7" name="Google Shape;11417;p29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8" name="Google Shape;11418;p298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19" name="Google Shape;11419;p29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20" name="Google Shape;11420;p2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1" name="Google Shape;11421;p2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22" name="Google Shape;11422;p29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423" name="Google Shape;11423;p2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4" name="Google Shape;11424;p29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25" name="Google Shape;11425;p2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6" name="Google Shape;11426;p2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27" name="Google Shape;11427;p29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1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29" name="Google Shape;11429;p29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430" name="Google Shape;11430;p29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29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29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33" name="Google Shape;11433;p2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34" name="Google Shape;11434;p29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5" name="Google Shape;11435;p29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 2">
    <p:bg>
      <p:bgPr>
        <a:solidFill>
          <a:schemeClr val="lt1"/>
        </a:solidFill>
        <a:effectLst/>
      </p:bgPr>
    </p:bg>
    <p:spTree>
      <p:nvGrpSpPr>
        <p:cNvPr id="1" name="Shape 1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7" name="Google Shape;11437;p299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8" name="Google Shape;11438;p299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439" name="Google Shape;11439;p29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40" name="Google Shape;11440;p299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441" name="Google Shape;11441;p29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442" name="Google Shape;11442;p299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3" name="Google Shape;11443;p299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4" name="Google Shape;11444;p299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5" name="Google Shape;11445;p2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6" name="Google Shape;11446;p29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447" name="Google Shape;11447;p2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Cover">
  <p:cSld name="67_Cover">
    <p:spTree>
      <p:nvGrpSpPr>
        <p:cNvPr id="1" name="Shape 1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9" name="Google Shape;11449;p299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0" name="Google Shape;11450;p299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p299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52" name="Google Shape;11452;p29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53" name="Google Shape;11453;p299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54" name="Google Shape;11454;p29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29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56" name="Google Shape;11456;p2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8" name="Google Shape;1198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9" name="Google Shape;1199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0" name="Google Shape;1200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1" name="Google Shape;1201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2" name="Google Shape;1202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3" name="Google Shape;1203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1204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Divider">
  <p:cSld name="66_Divider">
    <p:bg>
      <p:bgPr>
        <a:solidFill>
          <a:schemeClr val="lt2"/>
        </a:solidFill>
        <a:effectLst/>
      </p:bgPr>
    </p:bg>
    <p:spTree>
      <p:nvGrpSpPr>
        <p:cNvPr id="1" name="Shape 1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58" name="Google Shape;11458;p29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59" name="Google Shape;11459;p29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29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29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62" name="Google Shape;11462;p2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63" name="Google Shape;11463;p29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4" name="Google Shape;11464;p29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9">
    <p:spTree>
      <p:nvGrpSpPr>
        <p:cNvPr id="1" name="Shape 1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6" name="Google Shape;11466;p1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7" name="Google Shape;11467;p1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8" name="Google Shape;11468;p1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69" name="Google Shape;11469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0" name="Google Shape;11470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1" name="Google Shape;11471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2" name="Google Shape;11472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3" name="Google Shape;11473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4" name="Google Shape;11474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5" name="Google Shape;11475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76" name="Google Shape;11476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77" name="Google Shape;11477;p11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" name="Google Shape;11479;p299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0" name="Google Shape;11480;p299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81" name="Google Shape;11481;p299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2" name="Google Shape;11482;p299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83" name="Google Shape;11483;p299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4" name="Google Shape;11484;p299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85" name="Google Shape;11485;p299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6" name="Google Shape;11486;p299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487" name="Google Shape;11487;p29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" name="Google Shape;11489;p13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p13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91" name="Google Shape;11491;p13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2" name="Google Shape;11492;p1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3" name="Google Shape;11493;p1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4" name="Google Shape;11494;p1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5" name="Google Shape;11495;p1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6" name="Google Shape;11496;p1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7" name="Google Shape;11497;p1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98" name="Google Shape;11498;p1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9" name="Google Shape;11499;p1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00" name="Google Shape;11500;p13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2" name="Google Shape;11502;p299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3" name="Google Shape;11503;p299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4" name="Google Shape;11504;p29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5" name="Google Shape;11505;p29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06" name="Google Shape;11506;p29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07" name="Google Shape;11507;p29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08" name="Google Shape;11508;p29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09" name="Google Shape;11509;p29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10" name="Google Shape;11510;p29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11" name="Google Shape;11511;p29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2" name="Google Shape;11512;p29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13" name="Google Shape;11513;p29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5" name="Google Shape;11515;p29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6" name="Google Shape;11516;p29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7" name="Google Shape;11517;p29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8" name="Google Shape;11518;p2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19" name="Google Shape;11519;p29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20" name="Google Shape;11520;p2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21" name="Google Shape;11521;p29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22" name="Google Shape;11522;p29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23" name="Google Shape;11523;p29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24" name="Google Shape;11524;p29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5" name="Google Shape;11525;p29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26" name="Google Shape;11526;p29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8" name="Google Shape;11528;p29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9" name="Google Shape;11529;p29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0" name="Google Shape;11530;p29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1" name="Google Shape;11531;p29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2" name="Google Shape;11532;p29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3" name="Google Shape;11533;p29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4" name="Google Shape;11534;p29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35" name="Google Shape;11535;p29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6" name="Google Shape;11536;p29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37" name="Google Shape;11537;p29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8" name="Google Shape;11538;p29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39" name="Google Shape;11539;p29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Quotation">
  <p:cSld name="70_Quotation">
    <p:spTree>
      <p:nvGrpSpPr>
        <p:cNvPr id="1" name="Shape 1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1" name="Google Shape;11541;p29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2" name="Google Shape;11542;p29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3" name="Google Shape;11543;p29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4" name="Google Shape;11544;p29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5" name="Google Shape;11545;p29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6" name="Google Shape;11546;p29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47" name="Google Shape;11547;p29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8" name="Google Shape;11548;p2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9" name="Google Shape;11549;p29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0" name="Google Shape;11550;p29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1" name="Google Shape;11551;p29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52" name="Google Shape;11552;p29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4" name="Google Shape;11554;p29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5" name="Google Shape;11555;p29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6" name="Google Shape;11556;p29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7" name="Google Shape;11557;p29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8" name="Google Shape;11558;p29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59" name="Google Shape;11559;p29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0" name="Google Shape;11560;p29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1" name="Google Shape;11561;p29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2" name="Google Shape;11562;p29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3" name="Google Shape;11563;p29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wo Content">
  <p:cSld name="31_Two Content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5" name="Google Shape;11565;p30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6" name="Google Shape;11566;p30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67" name="Google Shape;11567;p30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68" name="Google Shape;11568;p30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9" name="Google Shape;11569;p30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70" name="Google Shape;11570;p30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1" name="Google Shape;11571;p30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72" name="Google Shape;11572;p300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3" name="Google Shape;11573;p300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4" name="Google Shape;11574;p30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5" name="Google Shape;11575;p30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7" name="Google Shape;1207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" name="Google Shape;1208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" name="Google Shape;1209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0" name="Google Shape;1210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1" name="Google Shape;1211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2" name="Google Shape;1212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3" name="Google Shape;1213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4" name="Google Shape;1214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5" name="Google Shape;1215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7" name="Google Shape;1217;p1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Comparison">
  <p:cSld name="31_Comparison">
    <p:spTree>
      <p:nvGrpSpPr>
        <p:cNvPr id="1" name="Shape 1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7" name="Google Shape;11577;p30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78" name="Google Shape;11578;p3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79" name="Google Shape;11579;p30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0" name="Google Shape;11580;p3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1" name="Google Shape;11581;p3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82" name="Google Shape;11582;p30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3" name="Google Shape;11583;p30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84" name="Google Shape;11584;p30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85" name="Google Shape;11585;p30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86" name="Google Shape;11586;p30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87" name="Google Shape;11587;p3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8" name="Google Shape;11588;p3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9" name="Google Shape;11589;p3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Only">
  <p:cSld name="31_Title Only">
    <p:spTree>
      <p:nvGrpSpPr>
        <p:cNvPr id="1" name="Shape 1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91" name="Google Shape;11591;p30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92" name="Google Shape;11592;p3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3" name="Google Shape;11593;p30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94" name="Google Shape;11594;p3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95" name="Google Shape;11595;p3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96" name="Google Shape;11596;p30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7" name="Google Shape;11597;p30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8" name="Google Shape;11598;p3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9" name="Google Shape;11599;p3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End">
  <p:cSld name="30_End">
    <p:spTree>
      <p:nvGrpSpPr>
        <p:cNvPr id="1" name="Shape 1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1" name="Google Shape;11601;p30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02" name="Google Shape;11602;p30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30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04" name="Google Shape;11604;p30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5" name="Google Shape;11605;p30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06" name="Google Shape;11606;p30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07" name="Google Shape;11607;p30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08" name="Google Shape;11608;p30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Blank">
  <p:cSld name="31_Blank">
    <p:spTree>
      <p:nvGrpSpPr>
        <p:cNvPr id="1" name="Shape 1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0" name="Google Shape;11610;p30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11" name="Google Shape;11611;p3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2" name="Google Shape;11612;p3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13" name="Google Shape;11613;p30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4" name="Google Shape;11614;p3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5" name="Google Shape;11615;p3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16" name="Google Shape;11616;p3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17" name="Google Shape;11617;p3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9_Cover">
  <p:cSld name="69_Cover">
    <p:spTree>
      <p:nvGrpSpPr>
        <p:cNvPr id="1" name="Shape 11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9" name="Google Shape;11619;p300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0" name="Google Shape;11620;p300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1" name="Google Shape;11621;p300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622" name="Google Shape;11622;p30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623" name="Google Shape;11623;p300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624" name="Google Shape;11624;p30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30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26" name="Google Shape;11626;p3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8_Divider">
  <p:cSld name="68_Divider">
    <p:bg>
      <p:bgPr>
        <a:solidFill>
          <a:schemeClr val="lt2"/>
        </a:solidFill>
        <a:effectLst/>
      </p:bgPr>
    </p:bg>
    <p:spTree>
      <p:nvGrpSpPr>
        <p:cNvPr id="1" name="Shape 11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8" name="Google Shape;11628;p30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629" name="Google Shape;11629;p30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30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30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32" name="Google Shape;11632;p3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33" name="Google Shape;11633;p30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4" name="Google Shape;11634;p30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1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6" name="Google Shape;11636;p300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37" name="Google Shape;11637;p300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38" name="Google Shape;11638;p300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39" name="Google Shape;11639;p300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300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41" name="Google Shape;11641;p300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42" name="Google Shape;11642;p30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1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4" name="Google Shape;11644;p16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5" name="Google Shape;11645;p16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6" name="Google Shape;11646;p16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47" name="Google Shape;11647;p1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48" name="Google Shape;11648;p1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49" name="Google Shape;11649;p1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50" name="Google Shape;11650;p1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51" name="Google Shape;11651;p1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2" name="Google Shape;11652;p1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53" name="Google Shape;11653;p1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54" name="Google Shape;11654;p1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655" name="Google Shape;11655;p16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2_Quotation">
  <p:cSld name="72_Quotation">
    <p:spTree>
      <p:nvGrpSpPr>
        <p:cNvPr id="1" name="Shape 1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7" name="Google Shape;11657;p30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8" name="Google Shape;11658;p30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59" name="Google Shape;11659;p30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0" name="Google Shape;11660;p3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1" name="Google Shape;11661;p3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62" name="Google Shape;11662;p3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63" name="Google Shape;11663;p30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64" name="Google Shape;11664;p3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65" name="Google Shape;11665;p3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66" name="Google Shape;11666;p3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67" name="Google Shape;11667;p3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668" name="Google Shape;11668;p30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3_Quotation">
  <p:cSld name="73_Quotation">
    <p:spTree>
      <p:nvGrpSpPr>
        <p:cNvPr id="1" name="Shape 1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0" name="Google Shape;11670;p30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1" name="Google Shape;11671;p30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2" name="Google Shape;11672;p30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73" name="Google Shape;11673;p30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4" name="Google Shape;11674;p3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75" name="Google Shape;11675;p3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76" name="Google Shape;11676;p30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77" name="Google Shape;11677;p3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78" name="Google Shape;11678;p30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79" name="Google Shape;11679;p3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80" name="Google Shape;11680;p3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681" name="Google Shape;11681;p300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12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" name="Google Shape;1221;p1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" name="Google Shape;1222;p1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3" name="Google Shape;1223;p1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4" name="Google Shape;1224;p1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6" name="Google Shape;1226;p1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7" name="Google Shape;1227;p1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8" name="Google Shape;1228;p1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p1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30" name="Google Shape;1230;p1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 2">
    <p:spTree>
      <p:nvGrpSpPr>
        <p:cNvPr id="1" name="Shape 1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83" name="Google Shape;11683;p30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84" name="Google Shape;11684;p3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85" name="Google Shape;11685;p30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86" name="Google Shape;11686;p30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87" name="Google Shape;11687;p30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688" name="Google Shape;11688;p30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9" name="Google Shape;11689;p30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0" name="Google Shape;11690;p30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91" name="Google Shape;11691;p30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2" name="Google Shape;11692;p30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wo Content">
  <p:cSld name="33_Two Content">
    <p:spTree>
      <p:nvGrpSpPr>
        <p:cNvPr id="1" name="Shape 1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4" name="Google Shape;11694;p30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5" name="Google Shape;11695;p30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96" name="Google Shape;11696;p30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97" name="Google Shape;11697;p30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8" name="Google Shape;11698;p30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99" name="Google Shape;11699;p30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00" name="Google Shape;11700;p30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701" name="Google Shape;11701;p30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02" name="Google Shape;11702;p30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03" name="Google Shape;11703;p30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4" name="Google Shape;11704;p30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mparison">
  <p:cSld name="33_Comparison">
    <p:spTree>
      <p:nvGrpSpPr>
        <p:cNvPr id="1" name="Shape 1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6" name="Google Shape;11706;p30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07" name="Google Shape;11707;p3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8" name="Google Shape;11708;p30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09" name="Google Shape;11709;p3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10" name="Google Shape;11710;p3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711" name="Google Shape;11711;p30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2" name="Google Shape;11712;p301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13" name="Google Shape;11713;p301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4" name="Google Shape;11714;p30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15" name="Google Shape;11715;p30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6" name="Google Shape;11716;p3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7" name="Google Shape;11717;p3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8" name="Google Shape;11718;p3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Only">
  <p:cSld name="33_Title Only">
    <p:spTree>
      <p:nvGrpSpPr>
        <p:cNvPr id="1" name="Shape 11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20" name="Google Shape;11720;p30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21" name="Google Shape;11721;p3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2" name="Google Shape;11722;p3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23" name="Google Shape;11723;p3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24" name="Google Shape;11724;p3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725" name="Google Shape;11725;p30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6" name="Google Shape;11726;p3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27" name="Google Shape;11727;p3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28" name="Google Shape;11728;p3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End">
  <p:cSld name="31_End">
    <p:spTree>
      <p:nvGrpSpPr>
        <p:cNvPr id="1" name="Shape 1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0" name="Google Shape;11730;p30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31" name="Google Shape;11731;p30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30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33" name="Google Shape;11733;p30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4" name="Google Shape;11734;p30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5" name="Google Shape;11735;p30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36" name="Google Shape;11736;p30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37" name="Google Shape;11737;p30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Blank">
  <p:cSld name="33_Blank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0" name="Google Shape;11740;p3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1" name="Google Shape;11741;p3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42" name="Google Shape;11742;p30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43" name="Google Shape;11743;p3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44" name="Google Shape;11744;p30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45" name="Google Shape;11745;p3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6" name="Google Shape;11746;p3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4_Quotation">
  <p:cSld name="104_Quotation">
    <p:spTree>
      <p:nvGrpSpPr>
        <p:cNvPr id="1" name="Shape 1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8" name="Google Shape;11748;p30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9" name="Google Shape;11749;p30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0" name="Google Shape;11750;p30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51" name="Google Shape;11751;p30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2" name="Google Shape;11752;p3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3" name="Google Shape;11753;p3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54" name="Google Shape;11754;p30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5" name="Google Shape;11755;p3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p30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7" name="Google Shape;11757;p3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8" name="Google Shape;11758;p3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59" name="Google Shape;11759;p30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1" name="Google Shape;11761;p94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2" name="Google Shape;11762;p94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63" name="Google Shape;11763;p94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4" name="Google Shape;11764;p94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65" name="Google Shape;11765;p94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6" name="Google Shape;11766;p94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67" name="Google Shape;11767;p94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8" name="Google Shape;11768;p94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69" name="Google Shape;11769;p9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7_Quotation">
  <p:cSld name="107_Quotation">
    <p:spTree>
      <p:nvGrpSpPr>
        <p:cNvPr id="1" name="Shape 1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1" name="Google Shape;11771;p30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2" name="Google Shape;11772;p30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3" name="Google Shape;11773;p30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4" name="Google Shape;11774;p3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5" name="Google Shape;11775;p30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6" name="Google Shape;11776;p30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7" name="Google Shape;11777;p30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78" name="Google Shape;11778;p30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9" name="Google Shape;11779;p30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0" name="Google Shape;11780;p30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1" name="Google Shape;11781;p30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82" name="Google Shape;11782;p30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84" name="Google Shape;11784;p2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5" name="Google Shape;11785;p2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6" name="Google Shape;11786;p2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7" name="Google Shape;11787;p2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8" name="Google Shape;11788;p2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89" name="Google Shape;11789;p2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0" name="Google Shape;11790;p23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1" name="Google Shape;11791;p2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2" name="Google Shape;11792;p2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p2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" name="Google Shape;1232;p121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" name="Google Shape;1233;p121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4" name="Google Shape;1234;p1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5" name="Google Shape;1235;p121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6" name="Google Shape;1236;p12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37" name="Google Shape;1237;p121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" name="Google Shape;1238;p121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121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0" name="Google Shape;1240;p1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p12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2" name="Google Shape;1242;p1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4_Quotation">
  <p:cSld name="74_Quotation">
    <p:spTree>
      <p:nvGrpSpPr>
        <p:cNvPr id="1" name="Shape 1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5" name="Google Shape;11795;p30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6" name="Google Shape;11796;p30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7" name="Google Shape;11797;p30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8" name="Google Shape;11798;p3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9" name="Google Shape;11799;p3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0" name="Google Shape;11800;p3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01" name="Google Shape;11801;p30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02" name="Google Shape;11802;p3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03" name="Google Shape;11803;p30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4" name="Google Shape;11804;p3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5" name="Google Shape;11805;p3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06" name="Google Shape;11806;p30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5_Quotation">
  <p:cSld name="75_Quotation">
    <p:spTree>
      <p:nvGrpSpPr>
        <p:cNvPr id="1" name="Shape 1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8" name="Google Shape;11808;p30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9" name="Google Shape;11809;p30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0" name="Google Shape;11810;p30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11" name="Google Shape;11811;p30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2" name="Google Shape;11812;p30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3" name="Google Shape;11813;p3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4" name="Google Shape;11814;p30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5" name="Google Shape;11815;p30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6" name="Google Shape;11816;p30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7" name="Google Shape;11817;p30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8" name="Google Shape;11818;p30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19" name="Google Shape;11819;p30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5_Title and Content 2">
    <p:spTree>
      <p:nvGrpSpPr>
        <p:cNvPr id="1" name="Shape 11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21" name="Google Shape;11821;p30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2" name="Google Shape;11822;p3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3" name="Google Shape;11823;p30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4" name="Google Shape;11824;p3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5" name="Google Shape;11825;p3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6" name="Google Shape;11826;p30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7" name="Google Shape;11827;p30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8" name="Google Shape;11828;p30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9" name="Google Shape;11829;p3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0" name="Google Shape;11830;p3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2" name="Google Shape;11832;p302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3" name="Google Shape;11833;p302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834" name="Google Shape;11834;p30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35" name="Google Shape;11835;p30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6" name="Google Shape;11836;p3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Bullets Layout">
  <p:cSld name="19_Title and Bullets Layout">
    <p:spTree>
      <p:nvGrpSpPr>
        <p:cNvPr id="1" name="Shape 1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8" name="Google Shape;11838;p30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9" name="Google Shape;11839;p30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0" name="Google Shape;11840;p30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1" name="Google Shape;11841;p30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42" name="Google Shape;11842;p30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Title and Content">
  <p:cSld name="62_Title and Content">
    <p:spTree>
      <p:nvGrpSpPr>
        <p:cNvPr id="1" name="Shape 1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4" name="Google Shape;11844;p30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45" name="Google Shape;11845;p302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46" name="Google Shape;11846;p30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7" name="Google Shape;11847;p302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8" name="Google Shape;11848;p302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Section | Picture and Copy Layout">
  <p:cSld name="19_Two Section | Picture and Copy Layout">
    <p:spTree>
      <p:nvGrpSpPr>
        <p:cNvPr id="1" name="Shape 11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0" name="Google Shape;11850;p30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1" name="Google Shape;11851;p302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2" name="Google Shape;11852;p302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3" name="Google Shape;11853;p302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4" name="Google Shape;11854;p302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55" name="Google Shape;11855;p30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Bullets Layout">
  <p:cSld name="31_Title and Bullets Layout">
    <p:spTree>
      <p:nvGrpSpPr>
        <p:cNvPr id="1" name="Shape 1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7" name="Google Shape;11857;p302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8" name="Google Shape;11858;p302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p302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0" name="Google Shape;11860;p302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61" name="Google Shape;11861;p3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Title and Content">
  <p:cSld name="64_Title and Content">
    <p:spTree>
      <p:nvGrpSpPr>
        <p:cNvPr id="1" name="Shape 11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3" name="Google Shape;11863;p30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64" name="Google Shape;11864;p30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65" name="Google Shape;11865;p30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6" name="Google Shape;11866;p302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302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wo Section | Picture and Copy Layout">
  <p:cSld name="31_Two Section | Picture and Copy Layout">
    <p:spTree>
      <p:nvGrpSpPr>
        <p:cNvPr id="1" name="Shape 1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9" name="Google Shape;11869;p30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0" name="Google Shape;11870;p30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1" name="Google Shape;11871;p30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2" name="Google Shape;11872;p30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3" name="Google Shape;11873;p30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74" name="Google Shape;11874;p30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p12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5" name="Google Shape;1245;p12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" name="Google Shape;1246;p1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7" name="Google Shape;1247;p12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8" name="Google Shape;1248;p1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" name="Google Shape;1249;p1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0" name="Google Shape;1250;p12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1" name="Google Shape;1251;p1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" name="Google Shape;1252;p1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3" name="Google Shape;1253;p1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4" name="Google Shape;1254;p1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5" name="Google Shape;1255;p1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Bullets Layout">
  <p:cSld name="32_Title and Bullets Layout">
    <p:spTree>
      <p:nvGrpSpPr>
        <p:cNvPr id="1" name="Shape 1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6" name="Google Shape;11876;p302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7" name="Google Shape;11877;p30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8" name="Google Shape;11878;p30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9" name="Google Shape;11879;p302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880" name="Google Shape;11880;p30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Title and Content">
  <p:cSld name="65_Title and Content">
    <p:spTree>
      <p:nvGrpSpPr>
        <p:cNvPr id="1" name="Shape 11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2" name="Google Shape;11882;p30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83" name="Google Shape;11883;p30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884" name="Google Shape;11884;p30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5" name="Google Shape;11885;p302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6" name="Google Shape;11886;p302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wo Section | Picture and Copy Layout">
  <p:cSld name="32_Two Section | Picture and Copy Layout">
    <p:spTree>
      <p:nvGrpSpPr>
        <p:cNvPr id="1" name="Shape 11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" name="Google Shape;11888;p303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9" name="Google Shape;11889;p303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0" name="Google Shape;11890;p303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1" name="Google Shape;11891;p303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2" name="Google Shape;11892;p303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93" name="Google Shape;11893;p30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wo Section | Picture and Copy Layout">
  <p:cSld name="35_Two Section | Picture and Copy Layout">
    <p:spTree>
      <p:nvGrpSpPr>
        <p:cNvPr id="1" name="Shape 1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5" name="Google Shape;11895;p30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6" name="Google Shape;11896;p30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7" name="Google Shape;11897;p303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8" name="Google Shape;11898;p303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9" name="Google Shape;11899;p303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00" name="Google Shape;11900;p3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Cover">
  <p:cSld name="70_Cover">
    <p:spTree>
      <p:nvGrpSpPr>
        <p:cNvPr id="1" name="Shape 1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2" name="Google Shape;11902;p30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3" name="Google Shape;11903;p30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4" name="Google Shape;11904;p30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905" name="Google Shape;11905;p30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906" name="Google Shape;11906;p30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907" name="Google Shape;11907;p30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30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909" name="Google Shape;11909;p3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9_Divider">
  <p:cSld name="69_Divider">
    <p:bg>
      <p:bgPr>
        <a:solidFill>
          <a:schemeClr val="lt2"/>
        </a:solidFill>
        <a:effectLst/>
      </p:bgPr>
    </p:bg>
    <p:spTree>
      <p:nvGrpSpPr>
        <p:cNvPr id="1" name="Shape 11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11" name="Google Shape;11911;p30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912" name="Google Shape;11912;p30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30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30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915" name="Google Shape;11915;p3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916" name="Google Shape;11916;p30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7" name="Google Shape;11917;p30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1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9" name="Google Shape;11919;p30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920" name="Google Shape;11920;p30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921" name="Google Shape;11921;p30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922" name="Google Shape;11922;p30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30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24" name="Google Shape;11924;p30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925" name="Google Shape;11925;p3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1_Quotation">
  <p:cSld name="111_Quotation">
    <p:spTree>
      <p:nvGrpSpPr>
        <p:cNvPr id="1" name="Shape 1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7" name="Google Shape;11927;p30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8" name="Google Shape;11928;p30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9" name="Google Shape;11929;p30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30" name="Google Shape;11930;p30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31" name="Google Shape;11931;p30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32" name="Google Shape;11932;p30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33" name="Google Shape;11933;p30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34" name="Google Shape;11934;p30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35" name="Google Shape;11935;p30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36" name="Google Shape;11936;p30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37" name="Google Shape;11937;p30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938" name="Google Shape;11938;p30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1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0" name="Google Shape;11940;p30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1" name="Google Shape;11941;p30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2" name="Google Shape;11942;p30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3" name="Google Shape;11943;p3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44" name="Google Shape;11944;p30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45" name="Google Shape;11945;p30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46" name="Google Shape;11946;p30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47" name="Google Shape;11947;p30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48" name="Google Shape;11948;p30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49" name="Google Shape;11949;p30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50" name="Google Shape;11950;p30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951" name="Google Shape;11951;p30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 3">
    <p:spTree>
      <p:nvGrpSpPr>
        <p:cNvPr id="1" name="Shape 1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3" name="Google Shape;11953;p30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4" name="Google Shape;11954;p30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5" name="Google Shape;11955;p30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56" name="Google Shape;11956;p30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7" name="Google Shape;11957;p30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58" name="Google Shape;11958;p3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59" name="Google Shape;11959;p30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60" name="Google Shape;11960;p30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61" name="Google Shape;11961;p30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62" name="Google Shape;11962;p30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3" name="Google Shape;11963;p30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964" name="Google Shape;11964;p30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2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8" name="Google Shape;1258;p12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12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" name="Google Shape;1260;p1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" name="Google Shape;1261;p1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" name="Google Shape;1262;p1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3" name="Google Shape;1263;p1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64" name="Google Shape;1264;p1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5" name="Google Shape;1265;p1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6" name="Google Shape;1266;p1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7" name="Google Shape;1267;p1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68" name="Google Shape;1268;p12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66" name="Google Shape;11966;p3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67" name="Google Shape;11967;p303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1968" name="Google Shape;11968;p303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9" name="Google Shape;11969;p303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71" name="Google Shape;11971;p3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72" name="Google Shape;11972;p30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1973" name="Google Shape;11973;p3039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74" name="Google Shape;11974;p3039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Title and Content">
  <p:cSld name="51_Title and Content">
    <p:spTree>
      <p:nvGrpSpPr>
        <p:cNvPr id="1" name="Shape 1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76" name="Google Shape;11976;p30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77" name="Google Shape;11977;p30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78" name="Google Shape;11978;p30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79" name="Google Shape;11979;p30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80" name="Google Shape;11980;p30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981" name="Google Shape;11981;p30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2" name="Google Shape;11982;p30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83" name="Google Shape;11983;p3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84" name="Google Shape;11984;p30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85" name="Google Shape;11985;p3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wo Content">
  <p:cSld name="34_Two Content">
    <p:spTree>
      <p:nvGrpSpPr>
        <p:cNvPr id="1" name="Shape 1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7" name="Google Shape;11987;p30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8" name="Google Shape;11988;p30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989" name="Google Shape;11989;p30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90" name="Google Shape;11990;p3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1" name="Google Shape;11991;p30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92" name="Google Shape;11992;p30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93" name="Google Shape;11993;p30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994" name="Google Shape;11994;p304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95" name="Google Shape;11995;p304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96" name="Google Shape;11996;p30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97" name="Google Shape;11997;p3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Comparison">
  <p:cSld name="34_Comparison">
    <p:spTree>
      <p:nvGrpSpPr>
        <p:cNvPr id="1" name="Shape 1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99" name="Google Shape;11999;p30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00" name="Google Shape;12000;p30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01" name="Google Shape;12001;p30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2" name="Google Shape;12002;p30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03" name="Google Shape;12003;p30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004" name="Google Shape;12004;p30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5" name="Google Shape;12005;p30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06" name="Google Shape;12006;p30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7" name="Google Shape;12007;p30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08" name="Google Shape;12008;p30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9" name="Google Shape;12009;p30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10" name="Google Shape;12010;p30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11" name="Google Shape;12011;p30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Only">
  <p:cSld name="34_Title Only">
    <p:spTree>
      <p:nvGrpSpPr>
        <p:cNvPr id="1" name="Shape 1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13" name="Google Shape;12013;p30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14" name="Google Shape;12014;p3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5" name="Google Shape;12015;p30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16" name="Google Shape;12016;p3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17" name="Google Shape;12017;p3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018" name="Google Shape;12018;p30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9" name="Google Shape;12019;p30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20" name="Google Shape;12020;p3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21" name="Google Shape;12021;p3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End">
  <p:cSld name="35_End">
    <p:spTree>
      <p:nvGrpSpPr>
        <p:cNvPr id="1" name="Shape 1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3" name="Google Shape;12023;p30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024" name="Google Shape;12024;p30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30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26" name="Google Shape;12026;p30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7" name="Google Shape;12027;p30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28" name="Google Shape;12028;p30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29" name="Google Shape;12029;p3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030" name="Google Shape;12030;p30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8" name="Google Shape;12038;p805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9" name="Google Shape;12039;p805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40" name="Google Shape;12040;p80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1" name="Google Shape;12041;p80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2" name="Google Shape;12042;p80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4" name="Google Shape;12044;p86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5" name="Google Shape;12045;p86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6" name="Google Shape;12046;p86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8" name="Google Shape;12048;p3045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9" name="Google Shape;12049;p3045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050" name="Google Shape;12050;p304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1" name="Google Shape;12051;p304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2" name="Google Shape;12052;p304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4" name="Google Shape;124;p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" name="Google Shape;127;p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8" name="Google Shape;128;p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" name="Google Shape;1271;p1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" name="Google Shape;1272;p1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" name="Google Shape;1273;p1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4" name="Google Shape;1274;p1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5" name="Google Shape;1275;p1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6" name="Google Shape;1276;p1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7" name="Google Shape;1277;p1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8" name="Google Shape;1278;p1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9" name="Google Shape;1279;p1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" name="Google Shape;1280;p1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1" name="Google Shape;1281;p1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4" name="Google Shape;12054;p3046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5" name="Google Shape;12055;p3046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056" name="Google Shape;12056;p3046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7" name="Google Shape;12057;p3046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8" name="Google Shape;12058;p3046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0" name="Google Shape;12060;p3047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1" name="Google Shape;12061;p3047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2062" name="Google Shape;12062;p3047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2063" name="Google Shape;12063;p3047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4" name="Google Shape;12064;p3047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5" name="Google Shape;12065;p3047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7" name="Google Shape;12067;p3048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8" name="Google Shape;12068;p3048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2069" name="Google Shape;12069;p3048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2070" name="Google Shape;12070;p3048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2071" name="Google Shape;12071;p3048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2072" name="Google Shape;12072;p3048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3" name="Google Shape;12073;p3048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4" name="Google Shape;12074;p3048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6" name="Google Shape;12076;p3049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7" name="Google Shape;12077;p3049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8" name="Google Shape;12078;p3049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9" name="Google Shape;12079;p3049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1" name="Google Shape;12081;p3050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2" name="Google Shape;12082;p3050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2083" name="Google Shape;12083;p3050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2084" name="Google Shape;12084;p305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5" name="Google Shape;12085;p305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6" name="Google Shape;12086;p305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8" name="Google Shape;12088;p3051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9" name="Google Shape;12089;p3051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2090" name="Google Shape;12090;p3051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2091" name="Google Shape;12091;p305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2" name="Google Shape;12092;p305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3" name="Google Shape;12093;p305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5" name="Google Shape;12095;p305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6" name="Google Shape;12096;p3052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7" name="Google Shape;12097;p305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8" name="Google Shape;12098;p305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9" name="Google Shape;12099;p305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1" name="Google Shape;12101;p3053"/>
          <p:cNvSpPr txBox="1">
            <a:spLocks noGrp="1"/>
          </p:cNvSpPr>
          <p:nvPr>
            <p:ph type="title"/>
          </p:nvPr>
        </p:nvSpPr>
        <p:spPr>
          <a:xfrm rot="5400000">
            <a:off x="3154892" y="1447800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2" name="Google Shape;12102;p3053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0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03" name="Google Shape;12103;p3053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4" name="Google Shape;12104;p3053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5" name="Google Shape;12105;p3053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3" name="Google Shape;12113;p936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14" name="Google Shape;12114;p936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15" name="Google Shape;12115;p936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7" name="Google Shape;12117;p3054"/>
          <p:cNvSpPr txBox="1">
            <a:spLocks noGrp="1"/>
          </p:cNvSpPr>
          <p:nvPr>
            <p:ph type="ctrTitle"/>
          </p:nvPr>
        </p:nvSpPr>
        <p:spPr>
          <a:xfrm>
            <a:off x="1075765" y="1452563"/>
            <a:ext cx="12192000" cy="1002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18" name="Google Shape;12118;p3054"/>
          <p:cNvSpPr txBox="1">
            <a:spLocks noGrp="1"/>
          </p:cNvSpPr>
          <p:nvPr>
            <p:ph type="subTitle" idx="1"/>
          </p:nvPr>
        </p:nvSpPr>
        <p:spPr>
          <a:xfrm>
            <a:off x="2151529" y="2649682"/>
            <a:ext cx="10040471" cy="1194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436"/>
              </a:spcBef>
              <a:spcAft>
                <a:spcPts val="0"/>
              </a:spcAft>
              <a:buClr>
                <a:srgbClr val="888888"/>
              </a:buClr>
              <a:buSzPts val="2182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382"/>
              </a:spcBef>
              <a:spcAft>
                <a:spcPts val="0"/>
              </a:spcAft>
              <a:buClr>
                <a:srgbClr val="888888"/>
              </a:buClr>
              <a:buSzPts val="1909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rgbClr val="888888"/>
              </a:buClr>
              <a:buSzPts val="1636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119" name="Google Shape;12119;p3054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0" name="Google Shape;12120;p3054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1" name="Google Shape;12121;p3054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12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4" name="Google Shape;1284;p12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5" name="Google Shape;1285;p12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6" name="Google Shape;1286;p1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7" name="Google Shape;1287;p1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8" name="Google Shape;1288;p1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9" name="Google Shape;1289;p1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0" name="Google Shape;1290;p1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1" name="Google Shape;1291;p1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2" name="Google Shape;1292;p1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" name="Google Shape;1293;p1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4" name="Google Shape;1294;p12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3" name="Google Shape;12123;p3055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4" name="Google Shape;12124;p3055"/>
          <p:cNvSpPr txBox="1">
            <a:spLocks noGrp="1"/>
          </p:cNvSpPr>
          <p:nvPr>
            <p:ph type="body" idx="1"/>
          </p:nvPr>
        </p:nvSpPr>
        <p:spPr>
          <a:xfrm>
            <a:off x="717177" y="1091046"/>
            <a:ext cx="12909176" cy="3085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5" name="Google Shape;12125;p3055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6" name="Google Shape;12126;p3055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7" name="Google Shape;12127;p3055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9" name="Google Shape;12129;p3056"/>
          <p:cNvSpPr txBox="1">
            <a:spLocks noGrp="1"/>
          </p:cNvSpPr>
          <p:nvPr>
            <p:ph type="title"/>
          </p:nvPr>
        </p:nvSpPr>
        <p:spPr>
          <a:xfrm>
            <a:off x="1133040" y="3004705"/>
            <a:ext cx="12192000" cy="928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27"/>
              <a:buFont typeface="Calibri"/>
              <a:buNone/>
              <a:defRPr sz="272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0" name="Google Shape;12130;p3056"/>
          <p:cNvSpPr txBox="1">
            <a:spLocks noGrp="1"/>
          </p:cNvSpPr>
          <p:nvPr>
            <p:ph type="body" idx="1"/>
          </p:nvPr>
        </p:nvSpPr>
        <p:spPr>
          <a:xfrm>
            <a:off x="1133040" y="1981850"/>
            <a:ext cx="12192000" cy="10228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rgbClr val="888888"/>
              </a:buClr>
              <a:buSzPts val="1364"/>
              <a:buNone/>
              <a:defRPr sz="1364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rgbClr val="888888"/>
              </a:buClr>
              <a:buSzPts val="1227"/>
              <a:buNone/>
              <a:defRPr sz="1227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rgbClr val="888888"/>
              </a:buClr>
              <a:buSzPts val="1091"/>
              <a:buNone/>
              <a:defRPr sz="1091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rgbClr val="888888"/>
              </a:buClr>
              <a:buSzPts val="955"/>
              <a:buNone/>
              <a:defRPr sz="95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131" name="Google Shape;12131;p3056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2" name="Google Shape;12132;p3056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3" name="Google Shape;12133;p3056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5" name="Google Shape;12135;p3057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6" name="Google Shape;12136;p3057"/>
          <p:cNvSpPr txBox="1">
            <a:spLocks noGrp="1"/>
          </p:cNvSpPr>
          <p:nvPr>
            <p:ph type="body" idx="1"/>
          </p:nvPr>
        </p:nvSpPr>
        <p:spPr>
          <a:xfrm>
            <a:off x="717176" y="1091046"/>
            <a:ext cx="6335059" cy="3085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9821" algn="l">
              <a:lnSpc>
                <a:spcPct val="100000"/>
              </a:lnSpc>
              <a:spcBef>
                <a:spcPts val="382"/>
              </a:spcBef>
              <a:spcAft>
                <a:spcPts val="0"/>
              </a:spcAft>
              <a:buClr>
                <a:schemeClr val="dk1"/>
              </a:buClr>
              <a:buSzPts val="1909"/>
              <a:buChar char="•"/>
              <a:defRPr sz="1909"/>
            </a:lvl1pPr>
            <a:lvl2pPr marL="914400" lvl="1" indent="-332486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Char char="–"/>
              <a:defRPr sz="1636"/>
            </a:lvl2pPr>
            <a:lvl3pPr marL="1371600" lvl="2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3pPr>
            <a:lvl4pPr marL="1828800" lvl="3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–"/>
              <a:defRPr sz="1227"/>
            </a:lvl4pPr>
            <a:lvl5pPr marL="2286000" lvl="4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»"/>
              <a:defRPr sz="1227"/>
            </a:lvl5pPr>
            <a:lvl6pPr marL="2743200" lvl="5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6pPr>
            <a:lvl7pPr marL="3200400" lvl="6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7pPr>
            <a:lvl8pPr marL="3657600" lvl="7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8pPr>
            <a:lvl9pPr marL="4114800" lvl="8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9pPr>
          </a:lstStyle>
          <a:p>
            <a:endParaRPr/>
          </a:p>
        </p:txBody>
      </p:sp>
      <p:sp>
        <p:nvSpPr>
          <p:cNvPr id="12137" name="Google Shape;12137;p3057"/>
          <p:cNvSpPr txBox="1">
            <a:spLocks noGrp="1"/>
          </p:cNvSpPr>
          <p:nvPr>
            <p:ph type="body" idx="2"/>
          </p:nvPr>
        </p:nvSpPr>
        <p:spPr>
          <a:xfrm>
            <a:off x="7291294" y="1091046"/>
            <a:ext cx="6335059" cy="3085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9821" algn="l">
              <a:lnSpc>
                <a:spcPct val="100000"/>
              </a:lnSpc>
              <a:spcBef>
                <a:spcPts val="382"/>
              </a:spcBef>
              <a:spcAft>
                <a:spcPts val="0"/>
              </a:spcAft>
              <a:buClr>
                <a:schemeClr val="dk1"/>
              </a:buClr>
              <a:buSzPts val="1909"/>
              <a:buChar char="•"/>
              <a:defRPr sz="1909"/>
            </a:lvl1pPr>
            <a:lvl2pPr marL="914400" lvl="1" indent="-332486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Char char="–"/>
              <a:defRPr sz="1636"/>
            </a:lvl2pPr>
            <a:lvl3pPr marL="1371600" lvl="2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3pPr>
            <a:lvl4pPr marL="1828800" lvl="3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–"/>
              <a:defRPr sz="1227"/>
            </a:lvl4pPr>
            <a:lvl5pPr marL="2286000" lvl="4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»"/>
              <a:defRPr sz="1227"/>
            </a:lvl5pPr>
            <a:lvl6pPr marL="2743200" lvl="5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6pPr>
            <a:lvl7pPr marL="3200400" lvl="6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7pPr>
            <a:lvl8pPr marL="3657600" lvl="7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8pPr>
            <a:lvl9pPr marL="4114800" lvl="8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9pPr>
          </a:lstStyle>
          <a:p>
            <a:endParaRPr/>
          </a:p>
        </p:txBody>
      </p:sp>
      <p:sp>
        <p:nvSpPr>
          <p:cNvPr id="12138" name="Google Shape;12138;p3057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9" name="Google Shape;12139;p3057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0" name="Google Shape;12140;p3057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2" name="Google Shape;12142;p3058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3" name="Google Shape;12143;p3058"/>
          <p:cNvSpPr txBox="1">
            <a:spLocks noGrp="1"/>
          </p:cNvSpPr>
          <p:nvPr>
            <p:ph type="body" idx="1"/>
          </p:nvPr>
        </p:nvSpPr>
        <p:spPr>
          <a:xfrm>
            <a:off x="717176" y="1046668"/>
            <a:ext cx="6337550" cy="4362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None/>
              <a:defRPr sz="1636" b="1"/>
            </a:lvl1pPr>
            <a:lvl2pPr marL="914400" lvl="1" indent="-228600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None/>
              <a:defRPr sz="1364" b="1"/>
            </a:lvl2pPr>
            <a:lvl3pPr marL="1371600" lvl="2" indent="-228600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None/>
              <a:defRPr sz="1227" b="1"/>
            </a:lvl3pPr>
            <a:lvl4pPr marL="1828800" lvl="3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4pPr>
            <a:lvl5pPr marL="2286000" lvl="4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5pPr>
            <a:lvl6pPr marL="2743200" lvl="5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6pPr>
            <a:lvl7pPr marL="3200400" lvl="6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7pPr>
            <a:lvl8pPr marL="3657600" lvl="7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8pPr>
            <a:lvl9pPr marL="4114800" lvl="8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9pPr>
          </a:lstStyle>
          <a:p>
            <a:endParaRPr/>
          </a:p>
        </p:txBody>
      </p:sp>
      <p:sp>
        <p:nvSpPr>
          <p:cNvPr id="12144" name="Google Shape;12144;p3058"/>
          <p:cNvSpPr txBox="1">
            <a:spLocks noGrp="1"/>
          </p:cNvSpPr>
          <p:nvPr>
            <p:ph type="body" idx="2"/>
          </p:nvPr>
        </p:nvSpPr>
        <p:spPr>
          <a:xfrm>
            <a:off x="717176" y="1482869"/>
            <a:ext cx="6337550" cy="2694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2486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Char char="•"/>
              <a:defRPr sz="1636"/>
            </a:lvl1pPr>
            <a:lvl2pPr marL="914400" lvl="1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–"/>
              <a:defRPr sz="1364"/>
            </a:lvl2pPr>
            <a:lvl3pPr marL="1371600" lvl="2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3pPr>
            <a:lvl4pPr marL="1828800" lvl="3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–"/>
              <a:defRPr sz="1091"/>
            </a:lvl4pPr>
            <a:lvl5pPr marL="2286000" lvl="4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»"/>
              <a:defRPr sz="1091"/>
            </a:lvl5pPr>
            <a:lvl6pPr marL="2743200" lvl="5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6pPr>
            <a:lvl7pPr marL="3200400" lvl="6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7pPr>
            <a:lvl8pPr marL="3657600" lvl="7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8pPr>
            <a:lvl9pPr marL="4114800" lvl="8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9pPr>
          </a:lstStyle>
          <a:p>
            <a:endParaRPr/>
          </a:p>
        </p:txBody>
      </p:sp>
      <p:sp>
        <p:nvSpPr>
          <p:cNvPr id="12145" name="Google Shape;12145;p3058"/>
          <p:cNvSpPr txBox="1">
            <a:spLocks noGrp="1"/>
          </p:cNvSpPr>
          <p:nvPr>
            <p:ph type="body" idx="3"/>
          </p:nvPr>
        </p:nvSpPr>
        <p:spPr>
          <a:xfrm>
            <a:off x="7286315" y="1046668"/>
            <a:ext cx="6340039" cy="4362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None/>
              <a:defRPr sz="1636" b="1"/>
            </a:lvl1pPr>
            <a:lvl2pPr marL="914400" lvl="1" indent="-228600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None/>
              <a:defRPr sz="1364" b="1"/>
            </a:lvl2pPr>
            <a:lvl3pPr marL="1371600" lvl="2" indent="-228600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None/>
              <a:defRPr sz="1227" b="1"/>
            </a:lvl3pPr>
            <a:lvl4pPr marL="1828800" lvl="3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4pPr>
            <a:lvl5pPr marL="2286000" lvl="4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5pPr>
            <a:lvl6pPr marL="2743200" lvl="5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6pPr>
            <a:lvl7pPr marL="3200400" lvl="6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7pPr>
            <a:lvl8pPr marL="3657600" lvl="7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8pPr>
            <a:lvl9pPr marL="4114800" lvl="8" indent="-228600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None/>
              <a:defRPr sz="1091" b="1"/>
            </a:lvl9pPr>
          </a:lstStyle>
          <a:p>
            <a:endParaRPr/>
          </a:p>
        </p:txBody>
      </p:sp>
      <p:sp>
        <p:nvSpPr>
          <p:cNvPr id="12146" name="Google Shape;12146;p3058"/>
          <p:cNvSpPr txBox="1">
            <a:spLocks noGrp="1"/>
          </p:cNvSpPr>
          <p:nvPr>
            <p:ph type="body" idx="4"/>
          </p:nvPr>
        </p:nvSpPr>
        <p:spPr>
          <a:xfrm>
            <a:off x="7286315" y="1482869"/>
            <a:ext cx="6340039" cy="2694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2486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Char char="•"/>
              <a:defRPr sz="1636"/>
            </a:lvl1pPr>
            <a:lvl2pPr marL="914400" lvl="1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–"/>
              <a:defRPr sz="1364"/>
            </a:lvl2pPr>
            <a:lvl3pPr marL="1371600" lvl="2" indent="-306514" algn="l">
              <a:lnSpc>
                <a:spcPct val="100000"/>
              </a:lnSpc>
              <a:spcBef>
                <a:spcPts val="245"/>
              </a:spcBef>
              <a:spcAft>
                <a:spcPts val="0"/>
              </a:spcAft>
              <a:buClr>
                <a:schemeClr val="dk1"/>
              </a:buClr>
              <a:buSzPts val="1227"/>
              <a:buChar char="•"/>
              <a:defRPr sz="1227"/>
            </a:lvl3pPr>
            <a:lvl4pPr marL="1828800" lvl="3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–"/>
              <a:defRPr sz="1091"/>
            </a:lvl4pPr>
            <a:lvl5pPr marL="2286000" lvl="4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»"/>
              <a:defRPr sz="1091"/>
            </a:lvl5pPr>
            <a:lvl6pPr marL="2743200" lvl="5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6pPr>
            <a:lvl7pPr marL="3200400" lvl="6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7pPr>
            <a:lvl8pPr marL="3657600" lvl="7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8pPr>
            <a:lvl9pPr marL="4114800" lvl="8" indent="-297878" algn="l">
              <a:lnSpc>
                <a:spcPct val="100000"/>
              </a:lnSpc>
              <a:spcBef>
                <a:spcPts val="218"/>
              </a:spcBef>
              <a:spcAft>
                <a:spcPts val="0"/>
              </a:spcAft>
              <a:buClr>
                <a:schemeClr val="dk1"/>
              </a:buClr>
              <a:buSzPts val="1091"/>
              <a:buChar char="•"/>
              <a:defRPr sz="1091"/>
            </a:lvl9pPr>
          </a:lstStyle>
          <a:p>
            <a:endParaRPr/>
          </a:p>
        </p:txBody>
      </p:sp>
      <p:sp>
        <p:nvSpPr>
          <p:cNvPr id="12147" name="Google Shape;12147;p3058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8" name="Google Shape;12148;p3058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9" name="Google Shape;12149;p3058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1" name="Google Shape;12151;p3059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2" name="Google Shape;12152;p3059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3" name="Google Shape;12153;p3059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4" name="Google Shape;12154;p3059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6" name="Google Shape;12156;p3060"/>
          <p:cNvSpPr txBox="1">
            <a:spLocks noGrp="1"/>
          </p:cNvSpPr>
          <p:nvPr>
            <p:ph type="title"/>
          </p:nvPr>
        </p:nvSpPr>
        <p:spPr>
          <a:xfrm>
            <a:off x="717177" y="186170"/>
            <a:ext cx="4718922" cy="7923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64"/>
              <a:buFont typeface="Calibri"/>
              <a:buNone/>
              <a:defRPr sz="1364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57" name="Google Shape;12157;p3060"/>
          <p:cNvSpPr txBox="1">
            <a:spLocks noGrp="1"/>
          </p:cNvSpPr>
          <p:nvPr>
            <p:ph type="body" idx="1"/>
          </p:nvPr>
        </p:nvSpPr>
        <p:spPr>
          <a:xfrm>
            <a:off x="5607922" y="186171"/>
            <a:ext cx="8018431" cy="39907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7157" algn="l">
              <a:lnSpc>
                <a:spcPct val="100000"/>
              </a:lnSpc>
              <a:spcBef>
                <a:spcPts val="436"/>
              </a:spcBef>
              <a:spcAft>
                <a:spcPts val="0"/>
              </a:spcAft>
              <a:buClr>
                <a:schemeClr val="dk1"/>
              </a:buClr>
              <a:buSzPts val="2182"/>
              <a:buChar char="•"/>
              <a:defRPr sz="2182"/>
            </a:lvl1pPr>
            <a:lvl2pPr marL="914400" lvl="1" indent="-349821" algn="l">
              <a:lnSpc>
                <a:spcPct val="100000"/>
              </a:lnSpc>
              <a:spcBef>
                <a:spcPts val="382"/>
              </a:spcBef>
              <a:spcAft>
                <a:spcPts val="0"/>
              </a:spcAft>
              <a:buClr>
                <a:schemeClr val="dk1"/>
              </a:buClr>
              <a:buSzPts val="1909"/>
              <a:buChar char="–"/>
              <a:defRPr sz="1909"/>
            </a:lvl2pPr>
            <a:lvl3pPr marL="1371600" lvl="2" indent="-332486" algn="l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Char char="•"/>
              <a:defRPr sz="1636"/>
            </a:lvl3pPr>
            <a:lvl4pPr marL="1828800" lvl="3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–"/>
              <a:defRPr sz="1364"/>
            </a:lvl4pPr>
            <a:lvl5pPr marL="2286000" lvl="4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»"/>
              <a:defRPr sz="1364"/>
            </a:lvl5pPr>
            <a:lvl6pPr marL="2743200" lvl="5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6pPr>
            <a:lvl7pPr marL="3200400" lvl="6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7pPr>
            <a:lvl8pPr marL="3657600" lvl="7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8pPr>
            <a:lvl9pPr marL="4114800" lvl="8" indent="-315214" algn="l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Char char="•"/>
              <a:defRPr sz="1364"/>
            </a:lvl9pPr>
          </a:lstStyle>
          <a:p>
            <a:endParaRPr/>
          </a:p>
        </p:txBody>
      </p:sp>
      <p:sp>
        <p:nvSpPr>
          <p:cNvPr id="12158" name="Google Shape;12158;p3060"/>
          <p:cNvSpPr txBox="1">
            <a:spLocks noGrp="1"/>
          </p:cNvSpPr>
          <p:nvPr>
            <p:ph type="body" idx="2"/>
          </p:nvPr>
        </p:nvSpPr>
        <p:spPr>
          <a:xfrm>
            <a:off x="717177" y="978478"/>
            <a:ext cx="4718922" cy="31984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chemeClr val="dk1"/>
              </a:buClr>
              <a:buSzPts val="955"/>
              <a:buNone/>
              <a:defRPr sz="955"/>
            </a:lvl1pPr>
            <a:lvl2pPr marL="914400" lvl="1" indent="-228600" algn="l">
              <a:lnSpc>
                <a:spcPct val="100000"/>
              </a:lnSpc>
              <a:spcBef>
                <a:spcPts val="164"/>
              </a:spcBef>
              <a:spcAft>
                <a:spcPts val="0"/>
              </a:spcAft>
              <a:buClr>
                <a:schemeClr val="dk1"/>
              </a:buClr>
              <a:buSzPts val="818"/>
              <a:buNone/>
              <a:defRPr sz="818"/>
            </a:lvl2pPr>
            <a:lvl3pPr marL="1371600" lvl="2" indent="-228600" algn="l">
              <a:lnSpc>
                <a:spcPct val="100000"/>
              </a:lnSpc>
              <a:spcBef>
                <a:spcPts val="136"/>
              </a:spcBef>
              <a:spcAft>
                <a:spcPts val="0"/>
              </a:spcAft>
              <a:buClr>
                <a:schemeClr val="dk1"/>
              </a:buClr>
              <a:buSzPts val="682"/>
              <a:buNone/>
              <a:defRPr sz="682"/>
            </a:lvl3pPr>
            <a:lvl4pPr marL="1828800" lvl="3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4pPr>
            <a:lvl5pPr marL="2286000" lvl="4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5pPr>
            <a:lvl6pPr marL="2743200" lvl="5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6pPr>
            <a:lvl7pPr marL="3200400" lvl="6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7pPr>
            <a:lvl8pPr marL="3657600" lvl="7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8pPr>
            <a:lvl9pPr marL="4114800" lvl="8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9pPr>
          </a:lstStyle>
          <a:p>
            <a:endParaRPr/>
          </a:p>
        </p:txBody>
      </p:sp>
      <p:sp>
        <p:nvSpPr>
          <p:cNvPr id="12159" name="Google Shape;12159;p3060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0" name="Google Shape;12160;p3060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1" name="Google Shape;12161;p3060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3" name="Google Shape;12163;p3061"/>
          <p:cNvSpPr txBox="1">
            <a:spLocks noGrp="1"/>
          </p:cNvSpPr>
          <p:nvPr>
            <p:ph type="title"/>
          </p:nvPr>
        </p:nvSpPr>
        <p:spPr>
          <a:xfrm>
            <a:off x="2811432" y="3273137"/>
            <a:ext cx="8606118" cy="386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64"/>
              <a:buFont typeface="Calibri"/>
              <a:buNone/>
              <a:defRPr sz="1364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4" name="Google Shape;12164;p3061"/>
          <p:cNvSpPr>
            <a:spLocks noGrp="1"/>
          </p:cNvSpPr>
          <p:nvPr>
            <p:ph type="pic" idx="2"/>
          </p:nvPr>
        </p:nvSpPr>
        <p:spPr>
          <a:xfrm>
            <a:off x="2811432" y="417801"/>
            <a:ext cx="8606118" cy="2805545"/>
          </a:xfrm>
          <a:prstGeom prst="rect">
            <a:avLst/>
          </a:prstGeom>
          <a:noFill/>
          <a:ln>
            <a:noFill/>
          </a:ln>
        </p:spPr>
      </p:sp>
      <p:sp>
        <p:nvSpPr>
          <p:cNvPr id="12165" name="Google Shape;12165;p3061"/>
          <p:cNvSpPr txBox="1">
            <a:spLocks noGrp="1"/>
          </p:cNvSpPr>
          <p:nvPr>
            <p:ph type="body" idx="1"/>
          </p:nvPr>
        </p:nvSpPr>
        <p:spPr>
          <a:xfrm>
            <a:off x="2811432" y="3659548"/>
            <a:ext cx="8606118" cy="5487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91"/>
              </a:spcBef>
              <a:spcAft>
                <a:spcPts val="0"/>
              </a:spcAft>
              <a:buClr>
                <a:schemeClr val="dk1"/>
              </a:buClr>
              <a:buSzPts val="955"/>
              <a:buNone/>
              <a:defRPr sz="955"/>
            </a:lvl1pPr>
            <a:lvl2pPr marL="914400" lvl="1" indent="-228600" algn="l">
              <a:lnSpc>
                <a:spcPct val="100000"/>
              </a:lnSpc>
              <a:spcBef>
                <a:spcPts val="164"/>
              </a:spcBef>
              <a:spcAft>
                <a:spcPts val="0"/>
              </a:spcAft>
              <a:buClr>
                <a:schemeClr val="dk1"/>
              </a:buClr>
              <a:buSzPts val="818"/>
              <a:buNone/>
              <a:defRPr sz="818"/>
            </a:lvl2pPr>
            <a:lvl3pPr marL="1371600" lvl="2" indent="-228600" algn="l">
              <a:lnSpc>
                <a:spcPct val="100000"/>
              </a:lnSpc>
              <a:spcBef>
                <a:spcPts val="136"/>
              </a:spcBef>
              <a:spcAft>
                <a:spcPts val="0"/>
              </a:spcAft>
              <a:buClr>
                <a:schemeClr val="dk1"/>
              </a:buClr>
              <a:buSzPts val="682"/>
              <a:buNone/>
              <a:defRPr sz="682"/>
            </a:lvl3pPr>
            <a:lvl4pPr marL="1828800" lvl="3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4pPr>
            <a:lvl5pPr marL="2286000" lvl="4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5pPr>
            <a:lvl6pPr marL="2743200" lvl="5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6pPr>
            <a:lvl7pPr marL="3200400" lvl="6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7pPr>
            <a:lvl8pPr marL="3657600" lvl="7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8pPr>
            <a:lvl9pPr marL="4114800" lvl="8" indent="-228600" algn="l">
              <a:lnSpc>
                <a:spcPct val="100000"/>
              </a:lnSpc>
              <a:spcBef>
                <a:spcPts val="123"/>
              </a:spcBef>
              <a:spcAft>
                <a:spcPts val="0"/>
              </a:spcAft>
              <a:buClr>
                <a:schemeClr val="dk1"/>
              </a:buClr>
              <a:buSzPts val="614"/>
              <a:buNone/>
              <a:defRPr sz="614"/>
            </a:lvl9pPr>
          </a:lstStyle>
          <a:p>
            <a:endParaRPr/>
          </a:p>
        </p:txBody>
      </p:sp>
      <p:sp>
        <p:nvSpPr>
          <p:cNvPr id="12166" name="Google Shape;12166;p3061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7" name="Google Shape;12167;p3061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8" name="Google Shape;12168;p3061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0" name="Google Shape;12170;p3062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1" name="Google Shape;12171;p3062"/>
          <p:cNvSpPr txBox="1">
            <a:spLocks noGrp="1"/>
          </p:cNvSpPr>
          <p:nvPr>
            <p:ph type="body" idx="1"/>
          </p:nvPr>
        </p:nvSpPr>
        <p:spPr>
          <a:xfrm rot="5400000">
            <a:off x="5628823" y="-3820600"/>
            <a:ext cx="3085884" cy="12909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2" name="Google Shape;12172;p3062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3" name="Google Shape;12173;p3062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4" name="Google Shape;12174;p3062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6" name="Google Shape;12176;p3063"/>
          <p:cNvSpPr txBox="1">
            <a:spLocks noGrp="1"/>
          </p:cNvSpPr>
          <p:nvPr>
            <p:ph type="title"/>
          </p:nvPr>
        </p:nvSpPr>
        <p:spPr>
          <a:xfrm rot="5400000">
            <a:off x="10017868" y="568445"/>
            <a:ext cx="3989676" cy="32272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7" name="Google Shape;12177;p3063"/>
          <p:cNvSpPr txBox="1">
            <a:spLocks noGrp="1"/>
          </p:cNvSpPr>
          <p:nvPr>
            <p:ph type="body" idx="1"/>
          </p:nvPr>
        </p:nvSpPr>
        <p:spPr>
          <a:xfrm rot="5400000">
            <a:off x="3443750" y="-2539320"/>
            <a:ext cx="3989676" cy="94428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8" name="Google Shape;12178;p3063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9" name="Google Shape;12179;p3063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0" name="Google Shape;12180;p3063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7" name="Google Shape;12187;p1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188" name="Google Shape;12188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191" name="Google Shape;12191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192" name="Google Shape;12192;p14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3" name="Google Shape;12193;p14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12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7" name="Google Shape;1297;p12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8" name="Google Shape;1298;p12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9" name="Google Shape;1299;p1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0" name="Google Shape;1300;p1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1" name="Google Shape;1301;p1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3" name="Google Shape;1303;p1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" name="Google Shape;1304;p1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5" name="Google Shape;1305;p1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1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7" name="Google Shape;1307;p12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95" name="Google Shape;12195;p1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196" name="Google Shape;12196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97" name="Google Shape;12197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98" name="Google Shape;12198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9" name="Google Shape;12199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00" name="Google Shape;12200;p1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1" name="Google Shape;12201;p1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02" name="Google Shape;12202;p1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03" name="Google Shape;12203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04" name="Google Shape;12204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06" name="Google Shape;12206;p14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07" name="Google Shape;12207;p1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08" name="Google Shape;12208;p14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09" name="Google Shape;12209;p1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0" name="Google Shape;12210;p1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11" name="Google Shape;12211;p14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2" name="Google Shape;12212;p14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3" name="Google Shape;12213;p14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14" name="Google Shape;12214;p1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15" name="Google Shape;12215;p1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7" name="Google Shape;12217;p146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8" name="Google Shape;12218;p146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9" name="Google Shape;12219;p146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20" name="Google Shape;12220;p14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221" name="Google Shape;12221;p146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222" name="Google Shape;12222;p1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14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224" name="Google Shape;12224;p1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6" name="Google Shape;12226;p14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7" name="Google Shape;12227;p14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8" name="Google Shape;12228;p14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29" name="Google Shape;12229;p14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30" name="Google Shape;12230;p1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31" name="Google Shape;12231;p1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32" name="Google Shape;12232;p14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33" name="Google Shape;12233;p1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34" name="Google Shape;12234;p1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35" name="Google Shape;12235;p1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6" name="Google Shape;12236;p1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237" name="Google Shape;12237;p14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9" name="Google Shape;12239;p14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0" name="Google Shape;12240;p1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1" name="Google Shape;12241;p1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42" name="Google Shape;12242;p1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43" name="Google Shape;12243;p1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44" name="Google Shape;12244;p1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45" name="Google Shape;12245;p14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46" name="Google Shape;12246;p1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47" name="Google Shape;12247;p1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48" name="Google Shape;12248;p1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9" name="Google Shape;12249;p1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250" name="Google Shape;12250;p14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2" name="Google Shape;12252;p14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3" name="Google Shape;12253;p146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254" name="Google Shape;12254;p14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55" name="Google Shape;12255;p1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56" name="Google Shape;12256;p1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57" name="Google Shape;12257;p1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58" name="Google Shape;12258;p1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59" name="Google Shape;12259;p146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60" name="Google Shape;12260;p146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1" name="Google Shape;12261;p1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62" name="Google Shape;12262;p1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4" name="Google Shape;12264;p147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265" name="Google Shape;12265;p14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266" name="Google Shape;12266;p14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267" name="Google Shape;12267;p14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14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69" name="Google Shape;12269;p14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270" name="Google Shape;12270;p1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72" name="Google Shape;12272;p1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73" name="Google Shape;12273;p1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74" name="Google Shape;12274;p1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75" name="Google Shape;12275;p1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6" name="Google Shape;12276;p1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77" name="Google Shape;12277;p117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8" name="Google Shape;12278;p117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279" name="Google Shape;12279;p117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0" name="Google Shape;12280;p11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281" name="Google Shape;12281;p11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2" name="Google Shape;12282;p11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83" name="Google Shape;12283;p1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84" name="Google Shape;12284;p1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1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6" name="Google Shape;12286;p147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7" name="Google Shape;12287;p147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8" name="Google Shape;12288;p147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89" name="Google Shape;12289;p14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290" name="Google Shape;12290;p147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291" name="Google Shape;12291;p1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14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293" name="Google Shape;12293;p1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1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5" name="Google Shape;12295;p14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296" name="Google Shape;12296;p14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14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14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299" name="Google Shape;12299;p1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00" name="Google Shape;12300;p147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1" name="Google Shape;12301;p147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122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0" name="Google Shape;1310;p122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122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12" name="Google Shape;1312;p12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13" name="Google Shape;1313;p122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14" name="Google Shape;1314;p1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12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16" name="Google Shape;1316;p1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3" name="Google Shape;12303;p147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04" name="Google Shape;12304;p14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305" name="Google Shape;12305;p147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306" name="Google Shape;12306;p14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14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08" name="Google Shape;12308;p14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309" name="Google Shape;12309;p14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1" name="Google Shape;12311;p147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2" name="Google Shape;12312;p147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3" name="Google Shape;12313;p14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14" name="Google Shape;12314;p14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15" name="Google Shape;12315;p1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16" name="Google Shape;12316;p1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17" name="Google Shape;12317;p14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318" name="Google Shape;12318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19" name="Google Shape;12319;p1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20" name="Google Shape;12320;p1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1" name="Google Shape;12321;p1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322" name="Google Shape;12322;p14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4" name="Google Shape;12324;p14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5" name="Google Shape;12325;p14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26" name="Google Shape;12326;p14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7" name="Google Shape;12327;p1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28" name="Google Shape;12328;p1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29" name="Google Shape;12329;p1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30" name="Google Shape;12330;p14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331" name="Google Shape;12331;p1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32" name="Google Shape;12332;p1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33" name="Google Shape;12333;p1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34" name="Google Shape;12334;p1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335" name="Google Shape;12335;p14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7" name="Google Shape;12337;p1478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8" name="Google Shape;12338;p1478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339" name="Google Shape;12339;p1478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2340" name="Google Shape;12340;p147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147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2342" name="Google Shape;12342;p14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4" name="Google Shape;12344;p147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5" name="Google Shape;12345;p14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6" name="Google Shape;12346;p14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47" name="Google Shape;12347;p14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348" name="Google Shape;12348;p14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349" name="Google Shape;12349;p14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14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351" name="Google Shape;12351;p1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53" name="Google Shape;12353;p148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54" name="Google Shape;12354;p14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14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14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357" name="Google Shape;12357;p1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58" name="Google Shape;12358;p148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9" name="Google Shape;12359;p148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1" name="Google Shape;12361;p148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362" name="Google Shape;12362;p14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363" name="Google Shape;12363;p148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364" name="Google Shape;12364;p14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14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66" name="Google Shape;12366;p14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367" name="Google Shape;12367;p14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9" name="Google Shape;12369;p14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0" name="Google Shape;12370;p14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71" name="Google Shape;12371;p14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2" name="Google Shape;12372;p14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73" name="Google Shape;12373;p1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74" name="Google Shape;12374;p1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5" name="Google Shape;12375;p14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376" name="Google Shape;12376;p1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77" name="Google Shape;12377;p1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78" name="Google Shape;12378;p1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79" name="Google Shape;12379;p1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380" name="Google Shape;12380;p14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2" name="Google Shape;12382;p148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3" name="Google Shape;12383;p14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4" name="Google Shape;12384;p14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85" name="Google Shape;12385;p14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6" name="Google Shape;12386;p1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87" name="Google Shape;12387;p1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88" name="Google Shape;12388;p14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389" name="Google Shape;12389;p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0" name="Google Shape;12390;p1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91" name="Google Shape;12391;p1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92" name="Google Shape;12392;p1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393" name="Google Shape;12393;p14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5" name="Google Shape;12395;p14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396" name="Google Shape;12396;p1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7" name="Google Shape;12397;p1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98" name="Google Shape;12398;p1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99" name="Google Shape;12399;p1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00" name="Google Shape;12400;p14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01" name="Google Shape;12401;p14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02" name="Google Shape;12402;p14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03" name="Google Shape;12403;p1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04" name="Google Shape;12404;p1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" name="Google Shape;1318;p122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19" name="Google Shape;1319;p12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" name="Google Shape;1320;p12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1" name="Google Shape;1321;p12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2" name="Google Shape;1322;p1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3" name="Google Shape;1323;p122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" name="Google Shape;1324;p122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6" name="Google Shape;12406;p14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07" name="Google Shape;12407;p148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08" name="Google Shape;12408;p14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09" name="Google Shape;12409;p1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10" name="Google Shape;12410;p1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11" name="Google Shape;12411;p1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12" name="Google Shape;12412;p1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13" name="Google Shape;12413;p148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14" name="Google Shape;12414;p148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15" name="Google Shape;12415;p1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16" name="Google Shape;12416;p1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18" name="Google Shape;12418;p14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19" name="Google Shape;12419;p1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0" name="Google Shape;12420;p14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21" name="Google Shape;12421;p1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22" name="Google Shape;12422;p1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23" name="Google Shape;12423;p148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24" name="Google Shape;12424;p148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25" name="Google Shape;12425;p148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6" name="Google Shape;12426;p14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27" name="Google Shape;12427;p14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8" name="Google Shape;12428;p14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29" name="Google Shape;12429;p1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30" name="Google Shape;12430;p1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32" name="Google Shape;12432;p14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33" name="Google Shape;12433;p1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34" name="Google Shape;12434;p14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5" name="Google Shape;12435;p1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6" name="Google Shape;12436;p1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37" name="Google Shape;12437;p14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8" name="Google Shape;12438;p14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39" name="Google Shape;12439;p14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40" name="Google Shape;12440;p14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42" name="Google Shape;12442;p148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443" name="Google Shape;12443;p14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14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45" name="Google Shape;12445;p148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46" name="Google Shape;12446;p148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7" name="Google Shape;12447;p148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48" name="Google Shape;12448;p1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449" name="Google Shape;12449;p14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1" name="Google Shape;12451;p14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52" name="Google Shape;12452;p1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53" name="Google Shape;12453;p1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54" name="Google Shape;12454;p14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55" name="Google Shape;12455;p1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56" name="Google Shape;12456;p1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57" name="Google Shape;12457;p1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8" name="Google Shape;12458;p1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0" name="Google Shape;12460;p149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61" name="Google Shape;12461;p14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2" name="Google Shape;12462;p14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463" name="Google Shape;12463;p14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464" name="Google Shape;12464;p14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465" name="Google Shape;12465;p14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14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467" name="Google Shape;12467;p1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9" name="Google Shape;12469;p149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470" name="Google Shape;12470;p14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14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14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473" name="Google Shape;12473;p1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474" name="Google Shape;12474;p149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75" name="Google Shape;12475;p149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7" name="Google Shape;12477;p149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78" name="Google Shape;12478;p14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479" name="Google Shape;12479;p149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480" name="Google Shape;12480;p14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14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82" name="Google Shape;12482;p14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483" name="Google Shape;12483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5" name="Google Shape;12485;p14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6" name="Google Shape;12486;p14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87" name="Google Shape;12487;p14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8" name="Google Shape;12488;p14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89" name="Google Shape;12489;p1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0" name="Google Shape;12490;p1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91" name="Google Shape;12491;p14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92" name="Google Shape;12492;p1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93" name="Google Shape;12493;p1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94" name="Google Shape;12494;p1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1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496" name="Google Shape;12496;p14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8" name="Google Shape;12498;p1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99" name="Google Shape;12499;p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00" name="Google Shape;12500;p1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01" name="Google Shape;12501;p1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2" name="Google Shape;12502;p1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03" name="Google Shape;12503;p1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04" name="Google Shape;12504;p14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5" name="Google Shape;12505;p1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06" name="Google Shape;12506;p1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07" name="Google Shape;12507;p1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p122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7" name="Google Shape;1327;p122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8" name="Google Shape;1328;p122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29" name="Google Shape;1329;p12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1330;p12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1" name="Google Shape;1331;p122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32" name="Google Shape;1332;p1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14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0" name="Google Shape;12510;p149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511" name="Google Shape;12511;p14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12" name="Google Shape;12512;p1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13" name="Google Shape;12513;p14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14" name="Google Shape;12514;p1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5" name="Google Shape;12515;p1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16" name="Google Shape;12516;p149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7" name="Google Shape;12517;p149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8" name="Google Shape;12518;p14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19" name="Google Shape;12519;p1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2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1" name="Google Shape;12521;p14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22" name="Google Shape;12522;p1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3" name="Google Shape;12523;p1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24" name="Google Shape;12524;p1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5" name="Google Shape;12525;p1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26" name="Google Shape;12526;p149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7" name="Google Shape;12527;p149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28" name="Google Shape;12528;p149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29" name="Google Shape;12529;p14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30" name="Google Shape;12530;p14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31" name="Google Shape;12531;p14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32" name="Google Shape;12532;p1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33" name="Google Shape;12533;p1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35" name="Google Shape;12535;p14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36" name="Google Shape;12536;p1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37" name="Google Shape;12537;p1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38" name="Google Shape;12538;p1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9" name="Google Shape;12539;p1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40" name="Google Shape;12540;p14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1" name="Google Shape;12541;p14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42" name="Google Shape;12542;p1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43" name="Google Shape;12543;p1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45" name="Google Shape;12545;p14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546" name="Google Shape;12546;p14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14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48" name="Google Shape;12548;p149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49" name="Google Shape;12549;p149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50" name="Google Shape;12550;p14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551" name="Google Shape;12551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552" name="Google Shape;12552;p14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4" name="Google Shape;12554;p1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55" name="Google Shape;12555;p1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56" name="Google Shape;12556;p1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57" name="Google Shape;12557;p1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58" name="Google Shape;12558;p1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9" name="Google Shape;12559;p1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0" name="Google Shape;12560;p1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1" name="Google Shape;12561;p1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2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3" name="Google Shape;12563;p1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64" name="Google Shape;12564;p1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5" name="Google Shape;12565;p1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6" name="Google Shape;12566;p1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67" name="Google Shape;12567;p1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68" name="Google Shape;12568;p1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69" name="Google Shape;12569;p1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70" name="Google Shape;12570;p1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71" name="Google Shape;12571;p1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72" name="Google Shape;12572;p1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73" name="Google Shape;12573;p1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574" name="Google Shape;12574;p1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6" name="Google Shape;12576;p150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7" name="Google Shape;12577;p1501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578" name="Google Shape;12578;p15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79" name="Google Shape;12579;p1501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580" name="Google Shape;12580;p150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581" name="Google Shape;12581;p150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2" name="Google Shape;12582;p150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3" name="Google Shape;12583;p150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84" name="Google Shape;12584;p1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5" name="Google Shape;12585;p15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586" name="Google Shape;12586;p1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2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8" name="Google Shape;12588;p15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9" name="Google Shape;12589;p15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90" name="Google Shape;12590;p15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91" name="Google Shape;12591;p1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92" name="Google Shape;12592;p1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93" name="Google Shape;12593;p1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94" name="Google Shape;12594;p1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595" name="Google Shape;12595;p1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96" name="Google Shape;12596;p1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97" name="Google Shape;12597;p1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98" name="Google Shape;12598;p1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599" name="Google Shape;12599;p15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12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1" name="Google Shape;12601;p1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2" name="Google Shape;12602;p15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603" name="Google Shape;12603;p15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04" name="Google Shape;12604;p1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05" name="Google Shape;12605;p1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06" name="Google Shape;12606;p1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07" name="Google Shape;12607;p1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08" name="Google Shape;12608;p150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9" name="Google Shape;12609;p150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0" name="Google Shape;12610;p1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11" name="Google Shape;12611;p1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12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13" name="Google Shape;12613;p1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14" name="Google Shape;12614;p1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15" name="Google Shape;12615;p1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16" name="Google Shape;12616;p1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7" name="Google Shape;12617;p1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18" name="Google Shape;12618;p150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9" name="Google Shape;12619;p150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20" name="Google Shape;12620;p150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21" name="Google Shape;12621;p15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622" name="Google Shape;12622;p15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23" name="Google Shape;12623;p1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24" name="Google Shape;12624;p1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5" name="Google Shape;12625;p1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" name="Google Shape;1335;p1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" name="Google Shape;1336;p1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7" name="Google Shape;1337;p1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8" name="Google Shape;1338;p1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9" name="Google Shape;1339;p1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0" name="Google Shape;1340;p1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41" name="Google Shape;1341;p1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2" name="Google Shape;1342;p1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3" name="Google Shape;1343;p1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4" name="Google Shape;1344;p1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45" name="Google Shape;1345;p12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27" name="Google Shape;12627;p1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28" name="Google Shape;12628;p1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29" name="Google Shape;12629;p1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30" name="Google Shape;12630;p1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31" name="Google Shape;12631;p1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32" name="Google Shape;12632;p1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33" name="Google Shape;12633;p1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34" name="Google Shape;12634;p1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35" name="Google Shape;12635;p1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7" name="Google Shape;12637;p15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638" name="Google Shape;12638;p15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15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40" name="Google Shape;12640;p150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1" name="Google Shape;12641;p150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42" name="Google Shape;12642;p15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43" name="Google Shape;12643;p1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644" name="Google Shape;12644;p15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6" name="Google Shape;12646;p15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47" name="Google Shape;12647;p1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48" name="Google Shape;12648;p1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49" name="Google Shape;12649;p15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50" name="Google Shape;12650;p1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51" name="Google Shape;12651;p1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52" name="Google Shape;12652;p1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3" name="Google Shape;12653;p1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5" name="Google Shape;12655;p15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6" name="Google Shape;12656;p15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57" name="Google Shape;12657;p15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58" name="Google Shape;12658;p15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659" name="Google Shape;12659;p15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660" name="Google Shape;12660;p1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15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662" name="Google Shape;12662;p1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64" name="Google Shape;12664;p15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665" name="Google Shape;12665;p15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15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15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668" name="Google Shape;12668;p1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669" name="Google Shape;12669;p15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0" name="Google Shape;12670;p15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2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2" name="Google Shape;12672;p151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73" name="Google Shape;12673;p151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4" name="Google Shape;12674;p151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675" name="Google Shape;12675;p15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676" name="Google Shape;12676;p151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677" name="Google Shape;12677;p15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15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679" name="Google Shape;12679;p1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81" name="Google Shape;12681;p1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82" name="Google Shape;12682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83" name="Google Shape;12683;p1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84" name="Google Shape;12684;p1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5" name="Google Shape;12685;p1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86" name="Google Shape;12686;p15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7" name="Google Shape;12687;p1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88" name="Google Shape;12688;p1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89" name="Google Shape;12689;p1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1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1" name="Google Shape;12691;p15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692" name="Google Shape;12692;p15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15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94" name="Google Shape;12694;p151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95" name="Google Shape;12695;p151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6" name="Google Shape;12696;p15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97" name="Google Shape;12697;p1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698" name="Google Shape;12698;p15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00" name="Google Shape;12700;p151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701" name="Google Shape;12701;p151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15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151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704" name="Google Shape;12704;p1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705" name="Google Shape;12705;p151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6" name="Google Shape;12706;p151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2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8" name="Google Shape;12708;p151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709" name="Google Shape;12709;p15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710" name="Google Shape;12710;p151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711" name="Google Shape;12711;p15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15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713" name="Google Shape;12713;p15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714" name="Google Shape;12714;p1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7" name="Google Shape;1347;p1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48" name="Google Shape;1348;p1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9" name="Google Shape;1349;p1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0" name="Google Shape;1350;p1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1" name="Google Shape;1351;p1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52" name="Google Shape;1352;p12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" name="Google Shape;1353;p12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4" name="Google Shape;1354;p1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5" name="Google Shape;1355;p1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6" name="Google Shape;1356;p1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2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6" name="Google Shape;12716;p151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7" name="Google Shape;12717;p15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8" name="Google Shape;12718;p15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9" name="Google Shape;12719;p1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20" name="Google Shape;12720;p1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21" name="Google Shape;12721;p1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22" name="Google Shape;12722;p15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23" name="Google Shape;12723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24" name="Google Shape;12724;p1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25" name="Google Shape;12725;p1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26" name="Google Shape;12726;p1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727" name="Google Shape;12727;p15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2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9" name="Google Shape;12729;p151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30" name="Google Shape;12730;p15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1" name="Google Shape;12731;p15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2" name="Google Shape;12732;p1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33" name="Google Shape;12733;p1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34" name="Google Shape;12734;p1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35" name="Google Shape;12735;p1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36" name="Google Shape;12736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37" name="Google Shape;12737;p1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38" name="Google Shape;12738;p1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39" name="Google Shape;12739;p1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740" name="Google Shape;12740;p15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2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42" name="Google Shape;12742;p15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43" name="Google Shape;12743;p1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44" name="Google Shape;12744;p1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45" name="Google Shape;12745;p1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46" name="Google Shape;12746;p1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47" name="Google Shape;12747;p15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8" name="Google Shape;12748;p15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9" name="Google Shape;12749;p15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50" name="Google Shape;12750;p1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51" name="Google Shape;12751;p1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3" name="Google Shape;12753;p15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4" name="Google Shape;12754;p151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755" name="Google Shape;12755;p15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56" name="Google Shape;12756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57" name="Google Shape;12757;p1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58" name="Google Shape;12758;p1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9" name="Google Shape;12759;p1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60" name="Google Shape;12760;p151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61" name="Google Shape;12761;p151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2" name="Google Shape;12762;p1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63" name="Google Shape;12763;p1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2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5" name="Google Shape;12765;p15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66" name="Google Shape;12766;p1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67" name="Google Shape;12767;p1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68" name="Google Shape;12768;p1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69" name="Google Shape;12769;p1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70" name="Google Shape;12770;p151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1" name="Google Shape;12771;p151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72" name="Google Shape;12772;p151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3" name="Google Shape;12773;p15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74" name="Google Shape;12774;p15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5" name="Google Shape;12775;p15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76" name="Google Shape;12776;p1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7" name="Google Shape;12777;p1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9" name="Google Shape;12779;p15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80" name="Google Shape;12780;p1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81" name="Google Shape;12781;p1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782" name="Google Shape;12782;p1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3" name="Google Shape;12783;p1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84" name="Google Shape;12784;p1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5" name="Google Shape;12785;p15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86" name="Google Shape;12786;p1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87" name="Google Shape;12787;p1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2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9" name="Google Shape;12789;p15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790" name="Google Shape;12790;p15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15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792" name="Google Shape;12792;p152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93" name="Google Shape;12793;p152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94" name="Google Shape;12794;p15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795" name="Google Shape;12795;p1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796" name="Google Shape;12796;p1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2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8" name="Google Shape;12798;p15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99" name="Google Shape;12799;p1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00" name="Google Shape;12800;p1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01" name="Google Shape;12801;p15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02" name="Google Shape;12802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3" name="Google Shape;12803;p1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04" name="Google Shape;12804;p1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5" name="Google Shape;12805;p1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7" name="Google Shape;12807;p152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08" name="Google Shape;12808;p152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9" name="Google Shape;12809;p152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810" name="Google Shape;12810;p15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811" name="Google Shape;12811;p152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812" name="Google Shape;12812;p15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15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814" name="Google Shape;12814;p1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2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16" name="Google Shape;12816;p15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817" name="Google Shape;12817;p15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15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15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820" name="Google Shape;12820;p1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821" name="Google Shape;12821;p15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2" name="Google Shape;12822;p15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12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" name="Google Shape;1359;p12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60" name="Google Shape;1360;p12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1" name="Google Shape;1361;p12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2" name="Google Shape;1362;p12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3" name="Google Shape;1363;p12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" name="Google Shape;1364;p12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5" name="Google Shape;1365;p12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6" name="Google Shape;1366;p12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7" name="Google Shape;1367;p12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8" name="Google Shape;1368;p1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4" name="Google Shape;12824;p152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25" name="Google Shape;12825;p15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6" name="Google Shape;12826;p1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27" name="Google Shape;12827;p15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28" name="Google Shape;12828;p1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29" name="Google Shape;12829;p1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30" name="Google Shape;12830;p15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31" name="Google Shape;12831;p1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32" name="Google Shape;12832;p1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33" name="Google Shape;12833;p1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34" name="Google Shape;12834;p1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835" name="Google Shape;12835;p1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2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7" name="Google Shape;12837;p15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38" name="Google Shape;12838;p1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39" name="Google Shape;12839;p1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40" name="Google Shape;12840;p1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41" name="Google Shape;12841;p1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42" name="Google Shape;12842;p15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3" name="Google Shape;12843;p15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44" name="Google Shape;12844;p15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45" name="Google Shape;12845;p1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46" name="Google Shape;12846;p1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8" name="Google Shape;12848;p1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9" name="Google Shape;12849;p152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850" name="Google Shape;12850;p15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51" name="Google Shape;12851;p1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52" name="Google Shape;12852;p1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53" name="Google Shape;12853;p1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54" name="Google Shape;12854;p1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55" name="Google Shape;12855;p152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56" name="Google Shape;12856;p152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57" name="Google Shape;12857;p1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58" name="Google Shape;12858;p1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2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60" name="Google Shape;12860;p15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61" name="Google Shape;12861;p1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62" name="Google Shape;12862;p1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63" name="Google Shape;12863;p1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64" name="Google Shape;12864;p1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65" name="Google Shape;12865;p152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66" name="Google Shape;12866;p152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867" name="Google Shape;12867;p152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68" name="Google Shape;12868;p15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869" name="Google Shape;12869;p15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70" name="Google Shape;12870;p15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71" name="Google Shape;12871;p1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72" name="Google Shape;12872;p1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2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4" name="Google Shape;12874;p15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75" name="Google Shape;12875;p152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876" name="Google Shape;12876;p15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877" name="Google Shape;12877;p15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15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79" name="Google Shape;12879;p15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880" name="Google Shape;12880;p1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2" name="Google Shape;12882;p15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883" name="Google Shape;12883;p15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15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85" name="Google Shape;12885;p153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86" name="Google Shape;12886;p153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7" name="Google Shape;12887;p15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888" name="Google Shape;12888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889" name="Google Shape;12889;p15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1" name="Google Shape;12891;p15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2" name="Google Shape;12892;p15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93" name="Google Shape;12893;p15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94" name="Google Shape;12894;p15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895" name="Google Shape;12895;p1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96" name="Google Shape;12896;p15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97" name="Google Shape;12897;p15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8" name="Google Shape;12898;p15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2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0" name="Google Shape;12900;p15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01" name="Google Shape;12901;p1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02" name="Google Shape;12902;p15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03" name="Google Shape;12903;p15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4" name="Google Shape;12904;p15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05" name="Google Shape;12905;p15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6" name="Google Shape;12906;p15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07" name="Google Shape;12907;p15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8" name="Google Shape;12908;p15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2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0" name="Google Shape;12910;p11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1" name="Google Shape;12911;p11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12" name="Google Shape;12912;p11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913" name="Google Shape;12913;p11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914" name="Google Shape;12914;p11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915" name="Google Shape;12915;p11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11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917" name="Google Shape;12917;p1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12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19" name="Google Shape;12919;p15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920" name="Google Shape;12920;p15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15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15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923" name="Google Shape;12923;p1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924" name="Google Shape;12924;p153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25" name="Google Shape;12925;p153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1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1" name="Google Shape;1371;p1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2" name="Google Shape;1372;p1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3" name="Google Shape;1373;p1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4" name="Google Shape;1374;p1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5" name="Google Shape;1375;p1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" name="Google Shape;1376;p12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7" name="Google Shape;1377;p12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8" name="Google Shape;1378;p12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9" name="Google Shape;1379;p12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" name="Google Shape;1380;p1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1" name="Google Shape;1381;p1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2" name="Google Shape;1382;p1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7" name="Google Shape;12927;p153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8" name="Google Shape;12928;p15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29" name="Google Shape;12929;p15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30" name="Google Shape;12930;p15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31" name="Google Shape;12931;p1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32" name="Google Shape;12932;p1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33" name="Google Shape;12933;p15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34" name="Google Shape;12934;p1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5" name="Google Shape;12935;p1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36" name="Google Shape;12936;p1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37" name="Google Shape;12937;p1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938" name="Google Shape;12938;p15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0" name="Google Shape;12940;p15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41" name="Google Shape;12941;p1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42" name="Google Shape;12942;p1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3" name="Google Shape;12943;p1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44" name="Google Shape;12944;p1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45" name="Google Shape;12945;p1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46" name="Google Shape;12946;p1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47" name="Google Shape;12947;p15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48" name="Google Shape;12948;p1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49" name="Google Shape;12949;p1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1" name="Google Shape;12951;p1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52" name="Google Shape;12952;p153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953" name="Google Shape;12953;p15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54" name="Google Shape;12954;p1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55" name="Google Shape;12955;p1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56" name="Google Shape;12956;p1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57" name="Google Shape;12957;p1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58" name="Google Shape;12958;p153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9" name="Google Shape;12959;p153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60" name="Google Shape;12960;p1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61" name="Google Shape;12961;p1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63" name="Google Shape;12963;p15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64" name="Google Shape;12964;p1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65" name="Google Shape;12965;p1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66" name="Google Shape;12966;p1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67" name="Google Shape;12967;p1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68" name="Google Shape;12968;p15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69" name="Google Shape;12969;p153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70" name="Google Shape;12970;p153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1" name="Google Shape;12971;p15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72" name="Google Shape;12972;p15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3" name="Google Shape;12973;p15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74" name="Google Shape;12974;p1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75" name="Google Shape;12975;p1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2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7" name="Google Shape;12977;p15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978" name="Google Shape;12978;p153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979" name="Google Shape;12979;p15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980" name="Google Shape;12980;p15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15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82" name="Google Shape;12982;p15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983" name="Google Shape;12983;p1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2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5" name="Google Shape;12985;p15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6" name="Google Shape;12986;p15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87" name="Google Shape;12987;p15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8" name="Google Shape;12988;p1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9" name="Google Shape;12989;p1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90" name="Google Shape;12990;p1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91" name="Google Shape;12991;p15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92" name="Google Shape;12992;p1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93" name="Google Shape;12993;p1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94" name="Google Shape;12994;p1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5" name="Google Shape;12995;p1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996" name="Google Shape;12996;p15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98" name="Google Shape;12998;p154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999" name="Google Shape;12999;p15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15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001" name="Google Shape;13001;p154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2" name="Google Shape;13002;p154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3" name="Google Shape;13003;p154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004" name="Google Shape;13004;p1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005" name="Google Shape;13005;p15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7" name="Google Shape;13007;p15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08" name="Google Shape;13008;p1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09" name="Google Shape;13009;p1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10" name="Google Shape;13010;p15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11" name="Google Shape;13011;p1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12" name="Google Shape;13012;p15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13" name="Google Shape;13013;p1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4" name="Google Shape;13014;p1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16" name="Google Shape;13016;p15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17" name="Google Shape;13017;p1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18" name="Google Shape;13018;p15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19" name="Google Shape;13019;p1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0" name="Google Shape;13020;p1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21" name="Google Shape;13021;p15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2" name="Google Shape;13022;p15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3" name="Google Shape;13023;p1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24" name="Google Shape;13024;p1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6" name="Google Shape;13026;p154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027" name="Google Shape;13027;p15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028" name="Google Shape;13028;p154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029" name="Google Shape;13029;p15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15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031" name="Google Shape;13031;p15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032" name="Google Shape;13032;p1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" name="Google Shape;134;p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" name="Google Shape;135;p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" name="Google Shape;136;p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" name="Google Shape;137;p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" name="Google Shape;138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" name="Google Shape;139;p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" name="Google Shape;140;p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" name="Google Shape;141;p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2" name="Google Shape;142;p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4" name="Google Shape;1384;p1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5" name="Google Shape;1385;p1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6" name="Google Shape;1386;p1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7" name="Google Shape;1387;p1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8" name="Google Shape;1388;p1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9" name="Google Shape;1389;p1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0" name="Google Shape;1390;p1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1" name="Google Shape;1391;p1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2" name="Google Shape;1392;p1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4" name="Google Shape;13034;p154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5" name="Google Shape;13035;p154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6" name="Google Shape;13036;p15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37" name="Google Shape;13037;p15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38" name="Google Shape;13038;p1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9" name="Google Shape;13039;p1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0" name="Google Shape;13040;p15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41" name="Google Shape;13041;p1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2" name="Google Shape;13042;p1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43" name="Google Shape;13043;p1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4" name="Google Shape;13044;p1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045" name="Google Shape;13045;p15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3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47" name="Google Shape;13047;p15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48" name="Google Shape;13048;p1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9" name="Google Shape;13049;p1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50" name="Google Shape;13050;p1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1" name="Google Shape;13051;p1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52" name="Google Shape;13052;p1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3" name="Google Shape;13053;p15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54" name="Google Shape;13054;p15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55" name="Google Shape;13055;p1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56" name="Google Shape;13056;p1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3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8" name="Google Shape;13058;p15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9" name="Google Shape;13059;p154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060" name="Google Shape;13060;p15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61" name="Google Shape;13061;p1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2" name="Google Shape;13062;p1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63" name="Google Shape;13063;p1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4" name="Google Shape;13064;p1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65" name="Google Shape;13065;p154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6" name="Google Shape;13066;p154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67" name="Google Shape;13067;p1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68" name="Google Shape;13068;p1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3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0" name="Google Shape;13070;p15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71" name="Google Shape;13071;p1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72" name="Google Shape;13072;p1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3" name="Google Shape;13073;p1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4" name="Google Shape;13074;p1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75" name="Google Shape;13075;p154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6" name="Google Shape;13076;p154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77" name="Google Shape;13077;p154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78" name="Google Shape;13078;p15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79" name="Google Shape;13079;p15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80" name="Google Shape;13080;p15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1" name="Google Shape;13081;p1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82" name="Google Shape;13082;p1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3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84" name="Google Shape;13084;p15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85" name="Google Shape;13085;p1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86" name="Google Shape;13086;p15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87" name="Google Shape;13087;p15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88" name="Google Shape;13088;p15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89" name="Google Shape;13089;p15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0" name="Google Shape;13090;p15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91" name="Google Shape;13091;p15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92" name="Google Shape;13092;p15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3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94" name="Google Shape;13094;p15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095" name="Google Shape;13095;p15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15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097" name="Google Shape;13097;p155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8" name="Google Shape;13098;p155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9" name="Google Shape;13099;p15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100" name="Google Shape;13100;p1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101" name="Google Shape;13101;p15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3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3" name="Google Shape;13103;p15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4" name="Google Shape;13104;p1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05" name="Google Shape;13105;p1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06" name="Google Shape;13106;p15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07" name="Google Shape;13107;p1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08" name="Google Shape;13108;p1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09" name="Google Shape;13109;p1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10" name="Google Shape;13110;p1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3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2" name="Google Shape;13112;p15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3" name="Google Shape;13113;p15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4" name="Google Shape;13114;p1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15" name="Google Shape;13115;p15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16" name="Google Shape;13116;p1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17" name="Google Shape;13117;p1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18" name="Google Shape;13118;p15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19" name="Google Shape;13119;p1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20" name="Google Shape;13120;p1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21" name="Google Shape;13121;p1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22" name="Google Shape;13122;p1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23" name="Google Shape;13123;p15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5" name="Google Shape;13125;p15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6" name="Google Shape;13126;p155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7" name="Google Shape;13127;p155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128" name="Google Shape;13128;p15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129" name="Google Shape;13129;p155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130" name="Google Shape;13130;p1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15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32" name="Google Shape;13132;p1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1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34" name="Google Shape;13134;p15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135" name="Google Shape;13135;p15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15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15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38" name="Google Shape;13138;p1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139" name="Google Shape;13139;p15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0" name="Google Shape;13140;p15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4" name="Google Shape;1394;p12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95" name="Google Shape;1395;p12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12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97" name="Google Shape;1397;p12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8" name="Google Shape;1398;p12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9" name="Google Shape;1399;p12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00" name="Google Shape;1400;p1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01" name="Google Shape;1401;p12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2" name="Google Shape;13142;p155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143" name="Google Shape;13143;p15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144" name="Google Shape;13144;p15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145" name="Google Shape;13145;p15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15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47" name="Google Shape;13147;p15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148" name="Google Shape;13148;p15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50" name="Google Shape;13150;p15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51" name="Google Shape;13151;p1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52" name="Google Shape;13152;p1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53" name="Google Shape;13153;p1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54" name="Google Shape;13154;p1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55" name="Google Shape;13155;p1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6" name="Google Shape;13156;p1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57" name="Google Shape;13157;p15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8" name="Google Shape;13158;p1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59" name="Google Shape;13159;p1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3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1" name="Google Shape;13161;p1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2" name="Google Shape;13162;p155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163" name="Google Shape;13163;p15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64" name="Google Shape;13164;p1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65" name="Google Shape;13165;p1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66" name="Google Shape;13166;p1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67" name="Google Shape;13167;p1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68" name="Google Shape;13168;p155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9" name="Google Shape;13169;p155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70" name="Google Shape;13170;p1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71" name="Google Shape;13171;p1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3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73" name="Google Shape;13173;p15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74" name="Google Shape;13174;p1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75" name="Google Shape;13175;p1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76" name="Google Shape;13176;p1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77" name="Google Shape;13177;p1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78" name="Google Shape;13178;p155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9" name="Google Shape;13179;p155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80" name="Google Shape;13180;p155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1" name="Google Shape;13181;p1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82" name="Google Shape;13182;p1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3" name="Google Shape;13183;p15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84" name="Google Shape;13184;p1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85" name="Google Shape;13185;p1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7" name="Google Shape;13187;p15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88" name="Google Shape;13188;p1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89" name="Google Shape;13189;p1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90" name="Google Shape;13190;p1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1" name="Google Shape;13191;p1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92" name="Google Shape;13192;p1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3" name="Google Shape;13193;p1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94" name="Google Shape;13194;p1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95" name="Google Shape;13195;p1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3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97" name="Google Shape;13197;p1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198" name="Google Shape;13198;p1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1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00" name="Google Shape;13200;p156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1" name="Google Shape;13201;p156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02" name="Google Shape;13202;p1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03" name="Google Shape;13203;p1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04" name="Google Shape;13204;p1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3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6" name="Google Shape;13206;p15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07" name="Google Shape;13207;p1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08" name="Google Shape;13208;p1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09" name="Google Shape;13209;p15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10" name="Google Shape;13210;p1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11" name="Google Shape;13211;p1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12" name="Google Shape;13212;p1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13" name="Google Shape;13213;p1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5" name="Google Shape;13215;p156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6" name="Google Shape;13216;p156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7" name="Google Shape;13217;p156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218" name="Google Shape;13218;p15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219" name="Google Shape;13219;p156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220" name="Google Shape;13220;p15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15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22" name="Google Shape;13222;p1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3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24" name="Google Shape;13224;p15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225" name="Google Shape;13225;p15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1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15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28" name="Google Shape;13228;p1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29" name="Google Shape;13229;p156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0" name="Google Shape;13230;p156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2" name="Google Shape;13232;p15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3" name="Google Shape;13233;p15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4" name="Google Shape;13234;p15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35" name="Google Shape;13235;p1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36" name="Google Shape;13236;p1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37" name="Google Shape;13237;p1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38" name="Google Shape;13238;p1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39" name="Google Shape;13239;p1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0" name="Google Shape;13240;p1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41" name="Google Shape;13241;p1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42" name="Google Shape;13242;p1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243" name="Google Shape;13243;p15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1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4" name="Google Shape;1404;p1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5" name="Google Shape;1405;p1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6" name="Google Shape;1406;p1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7" name="Google Shape;1407;p1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8" name="Google Shape;1408;p1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9" name="Google Shape;1409;p1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0" name="Google Shape;1410;p1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3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5" name="Google Shape;13245;p156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46" name="Google Shape;13246;p1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47" name="Google Shape;13247;p156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248" name="Google Shape;13248;p1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1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50" name="Google Shape;13250;p1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251" name="Google Shape;13251;p1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3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3" name="Google Shape;13253;p15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4" name="Google Shape;13254;p15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5" name="Google Shape;13255;p1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6" name="Google Shape;13256;p15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57" name="Google Shape;13257;p1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58" name="Google Shape;13258;p1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59" name="Google Shape;13259;p15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60" name="Google Shape;13260;p1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61" name="Google Shape;13261;p1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62" name="Google Shape;13262;p1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3" name="Google Shape;13263;p1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264" name="Google Shape;13264;p1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3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66" name="Google Shape;13266;p1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67" name="Google Shape;13267;p1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68" name="Google Shape;13268;p1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69" name="Google Shape;13269;p1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0" name="Google Shape;13270;p1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71" name="Google Shape;13271;p15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2" name="Google Shape;13272;p15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3" name="Google Shape;13273;p1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74" name="Google Shape;13274;p1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75" name="Google Shape;13275;p1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3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7" name="Google Shape;13277;p1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8" name="Google Shape;13278;p156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279" name="Google Shape;13279;p1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80" name="Google Shape;13280;p1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81" name="Google Shape;13281;p1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82" name="Google Shape;13282;p1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3" name="Google Shape;13283;p1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84" name="Google Shape;13284;p156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85" name="Google Shape;13285;p156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6" name="Google Shape;13286;p1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87" name="Google Shape;13287;p1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89" name="Google Shape;13289;p15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90" name="Google Shape;13290;p1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91" name="Google Shape;13291;p1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92" name="Google Shape;13292;p1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3" name="Google Shape;13293;p1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94" name="Google Shape;13294;p156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95" name="Google Shape;13295;p156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96" name="Google Shape;13296;p156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7" name="Google Shape;13297;p156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98" name="Google Shape;13298;p156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9" name="Google Shape;13299;p15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00" name="Google Shape;13300;p1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01" name="Google Shape;13301;p1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03" name="Google Shape;13303;p15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04" name="Google Shape;13304;p1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5" name="Google Shape;13305;p1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06" name="Google Shape;13306;p1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7" name="Google Shape;13307;p1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308" name="Google Shape;13308;p1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9" name="Google Shape;13309;p15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10" name="Google Shape;13310;p1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11" name="Google Shape;13311;p1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3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3" name="Google Shape;13313;p15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314" name="Google Shape;13314;p15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15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16" name="Google Shape;13316;p157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7" name="Google Shape;13317;p157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18" name="Google Shape;13318;p15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319" name="Google Shape;13319;p1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320" name="Google Shape;13320;p15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3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2" name="Google Shape;13322;p15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23" name="Google Shape;13323;p1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24" name="Google Shape;13324;p1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25" name="Google Shape;13325;p15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26" name="Google Shape;13326;p1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7" name="Google Shape;13327;p1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28" name="Google Shape;13328;p1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29" name="Google Shape;13329;p1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1" name="Google Shape;13331;p1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32" name="Google Shape;13332;p1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33" name="Google Shape;13333;p1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34" name="Google Shape;13334;p15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35" name="Google Shape;13335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36" name="Google Shape;13336;p1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7" name="Google Shape;13337;p1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38" name="Google Shape;13338;p1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3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0" name="Google Shape;13340;p15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1" name="Google Shape;13341;p15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2" name="Google Shape;13342;p15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43" name="Google Shape;13343;p15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44" name="Google Shape;13344;p1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5" name="Google Shape;13345;p1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46" name="Google Shape;13346;p15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47" name="Google Shape;13347;p1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48" name="Google Shape;13348;p1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49" name="Google Shape;13349;p1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50" name="Google Shape;13350;p1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51" name="Google Shape;13351;p15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" name="Google Shape;1412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3" name="Google Shape;1413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" name="Google Shape;1414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5" name="Google Shape;1415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6" name="Google Shape;1416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17" name="Google Shape;1417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1418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9" name="Google Shape;1419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3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3" name="Google Shape;13353;p157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4" name="Google Shape;13354;p1575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355" name="Google Shape;13355;p1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356" name="Google Shape;13356;p1575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357" name="Google Shape;13357;p15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3358" name="Google Shape;13358;p157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9" name="Google Shape;13359;p157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0" name="Google Shape;13360;p157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61" name="Google Shape;13361;p1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2" name="Google Shape;13362;p15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363" name="Google Shape;13363;p1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3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5" name="Google Shape;13365;p157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6" name="Google Shape;13366;p157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7" name="Google Shape;13367;p1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68" name="Google Shape;13368;p15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69" name="Google Shape;13369;p1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70" name="Google Shape;13370;p1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71" name="Google Shape;13371;p15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72" name="Google Shape;13372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73" name="Google Shape;13373;p1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74" name="Google Shape;13374;p1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75" name="Google Shape;13375;p1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76" name="Google Shape;13376;p1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3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8" name="Google Shape;13378;p157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9" name="Google Shape;13379;p157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0" name="Google Shape;13380;p157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81" name="Google Shape;13381;p15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82" name="Google Shape;13382;p157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383" name="Google Shape;13383;p15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15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85" name="Google Shape;13385;p1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3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87" name="Google Shape;13387;p15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388" name="Google Shape;13388;p15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15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15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91" name="Google Shape;13391;p1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92" name="Google Shape;13392;p157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3" name="Google Shape;13393;p157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3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5" name="Google Shape;13395;p157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396" name="Google Shape;13396;p157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97" name="Google Shape;13397;p157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398" name="Google Shape;13398;p157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157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00" name="Google Shape;13400;p157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401" name="Google Shape;13401;p1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3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3" name="Google Shape;13403;p15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04" name="Google Shape;13404;p15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5" name="Google Shape;13405;p15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06" name="Google Shape;13406;p15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07" name="Google Shape;13407;p1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08" name="Google Shape;13408;p1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09" name="Google Shape;13409;p15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10" name="Google Shape;13410;p1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11" name="Google Shape;13411;p15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2" name="Google Shape;13412;p1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13" name="Google Shape;13413;p1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14" name="Google Shape;13414;p15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3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6" name="Google Shape;13416;p15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17" name="Google Shape;13417;p15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8" name="Google Shape;13418;p15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19" name="Google Shape;13419;p15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20" name="Google Shape;13420;p1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21" name="Google Shape;13421;p1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22" name="Google Shape;13422;p15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23" name="Google Shape;13423;p1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24" name="Google Shape;13424;p15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25" name="Google Shape;13425;p1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6" name="Google Shape;13426;p1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27" name="Google Shape;13427;p15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9" name="Google Shape;13429;p15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30" name="Google Shape;13430;p1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31" name="Google Shape;13431;p15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32" name="Google Shape;13432;p15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3" name="Google Shape;13433;p15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34" name="Google Shape;13434;p15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5" name="Google Shape;13435;p15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36" name="Google Shape;13436;p15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37" name="Google Shape;13437;p15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38" name="Google Shape;13438;p1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0" name="Google Shape;13440;p15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41" name="Google Shape;13441;p158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42" name="Google Shape;13442;p15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43" name="Google Shape;13443;p1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44" name="Google Shape;13444;p15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45" name="Google Shape;13445;p1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46" name="Google Shape;13446;p1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47" name="Google Shape;13447;p158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48" name="Google Shape;13448;p158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49" name="Google Shape;13449;p1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50" name="Google Shape;13450;p1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3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52" name="Google Shape;13452;p15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53" name="Google Shape;13453;p1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54" name="Google Shape;13454;p15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55" name="Google Shape;13455;p1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56" name="Google Shape;13456;p1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57" name="Google Shape;13457;p158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8" name="Google Shape;13458;p158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59" name="Google Shape;13459;p158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60" name="Google Shape;13460;p158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61" name="Google Shape;13461;p158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62" name="Google Shape;13462;p15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63" name="Google Shape;13463;p1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64" name="Google Shape;13464;p1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1" name="Google Shape;1421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22" name="Google Shape;1422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25" name="Google Shape;1425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6" name="Google Shape;1426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7" name="Google Shape;1427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6" name="Google Shape;13466;p15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67" name="Google Shape;13467;p1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68" name="Google Shape;13468;p15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69" name="Google Shape;13469;p1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70" name="Google Shape;13470;p1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71" name="Google Shape;13471;p15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2" name="Google Shape;13472;p15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73" name="Google Shape;13473;p1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74" name="Google Shape;13474;p15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3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76" name="Google Shape;13476;p158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477" name="Google Shape;13477;p158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158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79" name="Google Shape;13479;p158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80" name="Google Shape;13480;p158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81" name="Google Shape;13481;p158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82" name="Google Shape;13482;p1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483" name="Google Shape;13483;p15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3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5" name="Google Shape;13485;p15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86" name="Google Shape;13486;p1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87" name="Google Shape;13487;p1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88" name="Google Shape;13488;p15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89" name="Google Shape;13489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90" name="Google Shape;13490;p1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91" name="Google Shape;13491;p1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2" name="Google Shape;13492;p1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3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4" name="Google Shape;13494;p158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95" name="Google Shape;13495;p15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6" name="Google Shape;13496;p15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97" name="Google Shape;13497;p15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8" name="Google Shape;13498;p1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99" name="Google Shape;13499;p1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00" name="Google Shape;13500;p15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01" name="Google Shape;13501;p1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02" name="Google Shape;13502;p1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03" name="Google Shape;13503;p1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1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05" name="Google Shape;13505;p15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3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7" name="Google Shape;13507;p15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08" name="Google Shape;13508;p15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9" name="Google Shape;13509;p15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10" name="Google Shape;13510;p15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11" name="Google Shape;13511;p15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12" name="Google Shape;13512;p1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13" name="Google Shape;13513;p15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14" name="Google Shape;13514;p1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15" name="Google Shape;13515;p15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16" name="Google Shape;13516;p15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17" name="Google Shape;13517;p15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18" name="Google Shape;13518;p15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0" name="Google Shape;13520;p159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21" name="Google Shape;13521;p159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2" name="Google Shape;13522;p15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3" name="Google Shape;13523;p15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24" name="Google Shape;13524;p1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25" name="Google Shape;13525;p1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26" name="Google Shape;13526;p15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27" name="Google Shape;13527;p1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28" name="Google Shape;13528;p15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29" name="Google Shape;13529;p1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30" name="Google Shape;13530;p1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31" name="Google Shape;13531;p15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3" name="Google Shape;13533;p159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34" name="Google Shape;13534;p15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5" name="Google Shape;13535;p15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36" name="Google Shape;13536;p15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37" name="Google Shape;13537;p15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38" name="Google Shape;13538;p15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39" name="Google Shape;13539;p15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40" name="Google Shape;13540;p1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41" name="Google Shape;13541;p15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42" name="Google Shape;13542;p1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43" name="Google Shape;13543;p1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44" name="Google Shape;13544;p15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3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6" name="Google Shape;13546;p159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47" name="Google Shape;13547;p159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48" name="Google Shape;13548;p159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549" name="Google Shape;13549;p15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50" name="Google Shape;13550;p15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551" name="Google Shape;13551;p15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15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53" name="Google Shape;13553;p1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3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5" name="Google Shape;13555;p15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556" name="Google Shape;13556;p15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15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15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59" name="Google Shape;13559;p1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60" name="Google Shape;13560;p159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1" name="Google Shape;13561;p159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3" name="Google Shape;13563;p159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64" name="Google Shape;13564;p15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5" name="Google Shape;13565;p15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566" name="Google Shape;13566;p15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15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68" name="Google Shape;13568;p15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569" name="Google Shape;13569;p1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30" name="Google Shape;1430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31" name="Google Shape;1431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32" name="Google Shape;1432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34" name="Google Shape;1434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35" name="Google Shape;1435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3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1" name="Google Shape;13571;p15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72" name="Google Shape;13572;p15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3" name="Google Shape;13573;p15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74" name="Google Shape;13574;p15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75" name="Google Shape;13575;p15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76" name="Google Shape;13576;p15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77" name="Google Shape;13577;p15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78" name="Google Shape;13578;p15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79" name="Google Shape;13579;p15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80" name="Google Shape;13580;p15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81" name="Google Shape;13581;p15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82" name="Google Shape;13582;p15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3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84" name="Google Shape;13584;p15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85" name="Google Shape;13585;p1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86" name="Google Shape;13586;p15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87" name="Google Shape;13587;p1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88" name="Google Shape;13588;p1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589" name="Google Shape;13589;p1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0" name="Google Shape;13590;p15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91" name="Google Shape;13591;p1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92" name="Google Shape;13592;p1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93" name="Google Shape;13593;p1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5" name="Google Shape;13595;p15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6" name="Google Shape;13596;p159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597" name="Google Shape;13597;p15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98" name="Google Shape;13598;p1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99" name="Google Shape;13599;p15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00" name="Google Shape;13600;p15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01" name="Google Shape;13601;p15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02" name="Google Shape;13602;p159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03" name="Google Shape;13603;p159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04" name="Google Shape;13604;p15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05" name="Google Shape;13605;p15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3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07" name="Google Shape;13607;p15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08" name="Google Shape;13608;p1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09" name="Google Shape;13609;p1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10" name="Google Shape;13610;p1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11" name="Google Shape;13611;p1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12" name="Google Shape;13612;p159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3" name="Google Shape;13613;p159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14" name="Google Shape;13614;p159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15" name="Google Shape;13615;p15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16" name="Google Shape;13616;p15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17" name="Google Shape;13617;p15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18" name="Google Shape;13618;p1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19" name="Google Shape;13619;p1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21" name="Google Shape;13621;p15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22" name="Google Shape;13622;p1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23" name="Google Shape;13623;p15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24" name="Google Shape;13624;p15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25" name="Google Shape;13625;p15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26" name="Google Shape;13626;p15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7" name="Google Shape;13627;p15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28" name="Google Shape;13628;p15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29" name="Google Shape;13629;p15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3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1" name="Google Shape;13631;p16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632" name="Google Shape;13632;p16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16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34" name="Google Shape;13634;p160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35" name="Google Shape;13635;p160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6" name="Google Shape;13636;p160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37" name="Google Shape;13637;p1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638" name="Google Shape;13638;p16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0" name="Google Shape;13640;p16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41" name="Google Shape;13641;p1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42" name="Google Shape;13642;p1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43" name="Google Shape;13643;p16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44" name="Google Shape;13644;p1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45" name="Google Shape;13645;p16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46" name="Google Shape;13646;p1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7" name="Google Shape;13647;p1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3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9" name="Google Shape;13649;p160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0" name="Google Shape;13650;p160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51" name="Google Shape;13651;p160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652" name="Google Shape;13652;p16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653" name="Google Shape;13653;p160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654" name="Google Shape;13654;p16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16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656" name="Google Shape;13656;p1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58" name="Google Shape;13658;p160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659" name="Google Shape;13659;p16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16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16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662" name="Google Shape;13662;p1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663" name="Google Shape;13663;p160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64" name="Google Shape;13664;p160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3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6" name="Google Shape;13666;p160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667" name="Google Shape;13667;p16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668" name="Google Shape;13668;p16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669" name="Google Shape;13669;p16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16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71" name="Google Shape;13671;p16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72" name="Google Shape;13672;p16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" name="Google Shape;1438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0" name="Google Shape;1440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1" name="Google Shape;1441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2" name="Google Shape;1442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3" name="Google Shape;1443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4" name="Google Shape;1444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5" name="Google Shape;1445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6" name="Google Shape;1446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" name="Google Shape;1447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48" name="Google Shape;1448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1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4" name="Google Shape;13674;p16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75" name="Google Shape;13675;p16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6" name="Google Shape;13676;p16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77" name="Google Shape;13677;p16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78" name="Google Shape;13678;p1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9" name="Google Shape;13679;p1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0" name="Google Shape;13680;p16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81" name="Google Shape;13681;p1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82" name="Google Shape;13682;p1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83" name="Google Shape;13683;p1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84" name="Google Shape;13684;p1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685" name="Google Shape;13685;p16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3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87" name="Google Shape;13687;p16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688" name="Google Shape;13688;p1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89" name="Google Shape;13689;p1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90" name="Google Shape;13690;p1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1" name="Google Shape;13691;p1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92" name="Google Shape;13692;p1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93" name="Google Shape;13693;p16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94" name="Google Shape;13694;p16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95" name="Google Shape;13695;p1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96" name="Google Shape;13696;p1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3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8" name="Google Shape;13698;p16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99" name="Google Shape;13699;p160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700" name="Google Shape;13700;p16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01" name="Google Shape;13701;p1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2" name="Google Shape;13702;p16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03" name="Google Shape;13703;p1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04" name="Google Shape;13704;p1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05" name="Google Shape;13705;p160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06" name="Google Shape;13706;p160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07" name="Google Shape;13707;p1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08" name="Google Shape;13708;p1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3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0" name="Google Shape;13710;p16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11" name="Google Shape;13711;p1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12" name="Google Shape;13712;p1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3" name="Google Shape;13713;p1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4" name="Google Shape;13714;p1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15" name="Google Shape;13715;p16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6" name="Google Shape;13716;p160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17" name="Google Shape;13717;p160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18" name="Google Shape;13718;p16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19" name="Google Shape;13719;p16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0" name="Google Shape;13720;p16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21" name="Google Shape;13721;p1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22" name="Google Shape;13722;p1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4" name="Google Shape;13724;p16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25" name="Google Shape;13725;p1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26" name="Google Shape;13726;p16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27" name="Google Shape;13727;p16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28" name="Google Shape;13728;p16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29" name="Google Shape;13729;p16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30" name="Google Shape;13730;p16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31" name="Google Shape;13731;p16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32" name="Google Shape;13732;p16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4" name="Google Shape;13734;p16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735" name="Google Shape;13735;p16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16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37" name="Google Shape;13737;p16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38" name="Google Shape;13738;p161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9" name="Google Shape;13739;p16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40" name="Google Shape;13740;p1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741" name="Google Shape;13741;p16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3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3" name="Google Shape;13743;p16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4" name="Google Shape;13744;p1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45" name="Google Shape;13745;p16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46" name="Google Shape;13746;p16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47" name="Google Shape;13747;p1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48" name="Google Shape;13748;p1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49" name="Google Shape;13749;p1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0" name="Google Shape;13750;p1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3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2" name="Google Shape;13752;p16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53" name="Google Shape;13753;p16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54" name="Google Shape;13754;p1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55" name="Google Shape;13755;p16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56" name="Google Shape;13756;p1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7" name="Google Shape;13757;p1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58" name="Google Shape;13758;p16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59" name="Google Shape;13759;p1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60" name="Google Shape;13760;p1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61" name="Google Shape;13761;p1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62" name="Google Shape;13762;p1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763" name="Google Shape;13763;p1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5" name="Google Shape;13765;p161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6" name="Google Shape;13766;p1613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67" name="Google Shape;13767;p16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768" name="Google Shape;13768;p1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9" name="Google Shape;13769;p1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1" name="Google Shape;13771;p161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72" name="Google Shape;13772;p161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73" name="Google Shape;13773;p16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774" name="Google Shape;13774;p1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75" name="Google Shape;13775;p16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76" name="Google Shape;13776;p161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7" name="Google Shape;13777;p161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8" name="Google Shape;13778;p161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79" name="Google Shape;13779;p1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0" name="Google Shape;1450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1" name="Google Shape;1451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2" name="Google Shape;1452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3" name="Google Shape;1453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" name="Google Shape;1454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55" name="Google Shape;1455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7" name="Google Shape;1457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8" name="Google Shape;1458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9" name="Google Shape;1459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1" name="Google Shape;13781;p161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82" name="Google Shape;13782;p161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3" name="Google Shape;13783;p16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784" name="Google Shape;13784;p1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5" name="Google Shape;13785;p1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86" name="Google Shape;13786;p161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87" name="Google Shape;13787;p161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88" name="Google Shape;13788;p161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89" name="Google Shape;13789;p1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1" name="Google Shape;13791;p161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2" name="Google Shape;13792;p161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3" name="Google Shape;13793;p161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4" name="Google Shape;13794;p161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95" name="Google Shape;13795;p161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7" name="Google Shape;13797;p161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798" name="Google Shape;13798;p16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799" name="Google Shape;13799;p161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0" name="Google Shape;13800;p161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01" name="Google Shape;13801;p161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3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3" name="Google Shape;13803;p161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4" name="Google Shape;13804;p161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5" name="Google Shape;13805;p161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6" name="Google Shape;13806;p161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07" name="Google Shape;13807;p161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808" name="Google Shape;13808;p161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0" name="Google Shape;13810;p161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11" name="Google Shape;13811;p161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2" name="Google Shape;13812;p16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813" name="Google Shape;13813;p1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4" name="Google Shape;13814;p1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815" name="Google Shape;13815;p161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6" name="Google Shape;13816;p16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7" name="Google Shape;13817;p16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18" name="Google Shape;13818;p1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0" name="Google Shape;13820;p162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21" name="Google Shape;13821;p162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2" name="Google Shape;13822;p162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3" name="Google Shape;13823;p162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24" name="Google Shape;13824;p1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3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6" name="Google Shape;13826;p162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827" name="Google Shape;13827;p16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828" name="Google Shape;13828;p162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9" name="Google Shape;13829;p162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0" name="Google Shape;13830;p162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2" name="Google Shape;13832;p162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3" name="Google Shape;13833;p162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4" name="Google Shape;13834;p162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5" name="Google Shape;13835;p162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6" name="Google Shape;13836;p162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837" name="Google Shape;13837;p16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3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9" name="Google Shape;13839;p162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40" name="Google Shape;13840;p162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1" name="Google Shape;13841;p16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842" name="Google Shape;13842;p16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3" name="Google Shape;13843;p16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844" name="Google Shape;13844;p162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5" name="Google Shape;13845;p162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6" name="Google Shape;13846;p162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47" name="Google Shape;13847;p1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9" name="Google Shape;13849;p162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50" name="Google Shape;13850;p162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1" name="Google Shape;13851;p16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852" name="Google Shape;13852;p1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3" name="Google Shape;13853;p1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854" name="Google Shape;13854;p162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5" name="Google Shape;13855;p162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6" name="Google Shape;13856;p162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57" name="Google Shape;13857;p1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63" name="Google Shape;1463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4" name="Google Shape;1464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5" name="Google Shape;1465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6" name="Google Shape;1466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7" name="Google Shape;1467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8" name="Google Shape;1468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9" name="Google Shape;1469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0" name="Google Shape;1470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1" name="Google Shape;1471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9" name="Google Shape;13859;p162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60" name="Google Shape;13860;p162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1" name="Google Shape;13861;p16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862" name="Google Shape;13862;p1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3" name="Google Shape;13863;p1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864" name="Google Shape;13864;p162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5" name="Google Shape;13865;p162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6" name="Google Shape;13866;p162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67" name="Google Shape;13867;p16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9" name="Google Shape;13869;p16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0" name="Google Shape;13870;p162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1" name="Google Shape;13871;p16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2" name="Google Shape;13872;p16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73" name="Google Shape;13873;p1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5" name="Google Shape;13875;p162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876" name="Google Shape;13876;p1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877" name="Google Shape;13877;p16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8" name="Google Shape;13878;p162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9" name="Google Shape;13879;p162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p162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2" name="Google Shape;13882;p16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3" name="Google Shape;13883;p162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4" name="Google Shape;13884;p162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5" name="Google Shape;13885;p162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886" name="Google Shape;13886;p1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8" name="Google Shape;13888;p162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9" name="Google Shape;13889;p162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0" name="Google Shape;13890;p16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891" name="Google Shape;13891;p1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2" name="Google Shape;13892;p1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893" name="Google Shape;13893;p162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4" name="Google Shape;13894;p162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5" name="Google Shape;13895;p162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96" name="Google Shape;13896;p1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8" name="Google Shape;13898;p163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9" name="Google Shape;13899;p163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0" name="Google Shape;13900;p163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1" name="Google Shape;13901;p163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02" name="Google Shape;13902;p1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4" name="Google Shape;13904;p163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905" name="Google Shape;13905;p1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906" name="Google Shape;13906;p163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7" name="Google Shape;13907;p163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08" name="Google Shape;13908;p163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3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0" name="Google Shape;13910;p163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1" name="Google Shape;13911;p163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2" name="Google Shape;13912;p163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13" name="Google Shape;13913;p163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14" name="Google Shape;13914;p163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15" name="Google Shape;13915;p1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7" name="Google Shape;13917;p163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8" name="Google Shape;13918;p163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9" name="Google Shape;13919;p16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20" name="Google Shape;13920;p163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21" name="Google Shape;13921;p1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3" name="Google Shape;13923;p163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924" name="Google Shape;13924;p1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925" name="Google Shape;13925;p163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26" name="Google Shape;13926;p163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7" name="Google Shape;13927;p163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3" name="Google Shape;1473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4" name="Google Shape;1474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5" name="Google Shape;1475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6" name="Google Shape;1476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7" name="Google Shape;1477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78" name="Google Shape;1478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9" name="Google Shape;1479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0" name="Google Shape;1480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1" name="Google Shape;1481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" name="Google Shape;1482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3" name="Google Shape;1483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4" name="Google Shape;1484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5" name="Google Shape;1485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9" name="Google Shape;13929;p16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0" name="Google Shape;13930;p16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1" name="Google Shape;13931;p163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2" name="Google Shape;13932;p163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3" name="Google Shape;13933;p163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34" name="Google Shape;13934;p16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6" name="Google Shape;13936;p16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7" name="Google Shape;13937;p163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8" name="Google Shape;13938;p16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939" name="Google Shape;13939;p1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0" name="Google Shape;13940;p16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941" name="Google Shape;13941;p163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2" name="Google Shape;13942;p163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3" name="Google Shape;13943;p163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44" name="Google Shape;13944;p1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3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6" name="Google Shape;13946;p163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7" name="Google Shape;13947;p163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8" name="Google Shape;13948;p163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9" name="Google Shape;13949;p163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50" name="Google Shape;13950;p1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3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2" name="Google Shape;13952;p16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953" name="Google Shape;13953;p1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954" name="Google Shape;13954;p16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5" name="Google Shape;13955;p163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6" name="Google Shape;13956;p163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3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8" name="Google Shape;13958;p163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9" name="Google Shape;13959;p163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0" name="Google Shape;13960;p163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61" name="Google Shape;13961;p163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62" name="Google Shape;13962;p163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63" name="Google Shape;13963;p16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3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5" name="Google Shape;13965;p164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66" name="Google Shape;13966;p164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7" name="Google Shape;13967;p164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8" name="Google Shape;13968;p164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69" name="Google Shape;13969;p1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3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1" name="Google Shape;13971;p164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972" name="Google Shape;13972;p1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973" name="Google Shape;13973;p164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4" name="Google Shape;13974;p164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5" name="Google Shape;13975;p164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3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7" name="Google Shape;13977;p164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8" name="Google Shape;13978;p164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9" name="Google Shape;13979;p164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80" name="Google Shape;13980;p164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81" name="Google Shape;13981;p164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82" name="Google Shape;13982;p16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4" name="Google Shape;13984;p164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85" name="Google Shape;13985;p164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6" name="Google Shape;13986;p164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7" name="Google Shape;13987;p164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988" name="Google Shape;13988;p1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3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0" name="Google Shape;13990;p164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991" name="Google Shape;13991;p16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992" name="Google Shape;13992;p164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3" name="Google Shape;13993;p164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94" name="Google Shape;13994;p164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3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6" name="Google Shape;146;p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" name="Google Shape;147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" name="Google Shape;148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" name="Google Shape;149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150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" name="Google Shape;151;p3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" name="Google Shape;152;p3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" name="Google Shape;153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" name="Google Shape;154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7" name="Google Shape;1487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8" name="Google Shape;1488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9" name="Google Shape;148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0" name="Google Shape;149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" name="Google Shape;149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2" name="Google Shape;1492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" name="Google Shape;1493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4" name="Google Shape;1494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5" name="Google Shape;1495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3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6" name="Google Shape;13996;p16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7" name="Google Shape;13997;p16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98" name="Google Shape;13998;p16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999" name="Google Shape;13999;p16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000" name="Google Shape;14000;p16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001" name="Google Shape;14001;p16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16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03" name="Google Shape;14003;p1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4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5" name="Google Shape;14005;p16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06" name="Google Shape;14006;p16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07" name="Google Shape;14007;p16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08" name="Google Shape;14008;p1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09" name="Google Shape;14009;p1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10" name="Google Shape;14010;p1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11" name="Google Shape;14011;p1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12" name="Google Shape;14012;p1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13" name="Google Shape;14013;p1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4" name="Google Shape;14014;p1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5" name="Google Shape;14015;p1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016" name="Google Shape;14016;p16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4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8" name="Google Shape;14018;p16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019" name="Google Shape;14019;p1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1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1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22" name="Google Shape;14022;p1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23" name="Google Shape;14023;p16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4" name="Google Shape;14024;p16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6" name="Google Shape;14026;p16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27" name="Google Shape;14027;p16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8" name="Google Shape;14028;p16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29" name="Google Shape;14029;p16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30" name="Google Shape;14030;p1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31" name="Google Shape;14031;p1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32" name="Google Shape;14032;p16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33" name="Google Shape;14033;p1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34" name="Google Shape;14034;p1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35" name="Google Shape;14035;p1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6" name="Google Shape;14036;p1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037" name="Google Shape;14037;p16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39" name="Google Shape;14039;p16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40" name="Google Shape;14040;p1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41" name="Google Shape;14041;p16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42" name="Google Shape;14042;p16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3" name="Google Shape;14043;p16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044" name="Google Shape;14044;p16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5" name="Google Shape;14045;p16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46" name="Google Shape;14046;p16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47" name="Google Shape;14047;p16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48" name="Google Shape;14048;p16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0" name="Google Shape;14050;p1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51" name="Google Shape;14051;p16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052" name="Google Shape;14052;p16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53" name="Google Shape;14053;p1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54" name="Google Shape;14054;p1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55" name="Google Shape;14055;p1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6" name="Google Shape;14056;p1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057" name="Google Shape;14057;p165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58" name="Google Shape;14058;p165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59" name="Google Shape;14059;p1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60" name="Google Shape;14060;p1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4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62" name="Google Shape;14062;p16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063" name="Google Shape;14063;p1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64" name="Google Shape;14064;p1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65" name="Google Shape;14065;p1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66" name="Google Shape;14066;p1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067" name="Google Shape;14067;p16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68" name="Google Shape;14068;p165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69" name="Google Shape;14069;p165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70" name="Google Shape;14070;p16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1" name="Google Shape;14071;p16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72" name="Google Shape;14072;p1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73" name="Google Shape;14073;p1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74" name="Google Shape;14074;p1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4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6" name="Google Shape;14076;p165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7" name="Google Shape;14077;p165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8" name="Google Shape;14078;p16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79" name="Google Shape;14079;p16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0" name="Google Shape;14080;p16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081" name="Google Shape;14081;p16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4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3" name="Google Shape;14083;p16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84" name="Google Shape;14084;p165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5" name="Google Shape;14085;p165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086" name="Google Shape;14086;p16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087" name="Google Shape;14087;p165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088" name="Google Shape;14088;p1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16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90" name="Google Shape;14090;p1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4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92" name="Google Shape;14092;p16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093" name="Google Shape;14093;p16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16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16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96" name="Google Shape;14096;p16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97" name="Google Shape;14097;p16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8" name="Google Shape;14098;p16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7" name="Google Shape;1497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98" name="Google Shape;1498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1499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0" name="Google Shape;1500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1" name="Google Shape;1501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2" name="Google Shape;1502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3" name="Google Shape;1503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04" name="Google Shape;1504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0" name="Google Shape;14100;p165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101" name="Google Shape;14101;p16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102" name="Google Shape;14102;p16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103" name="Google Shape;14103;p16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16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105" name="Google Shape;14105;p16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106" name="Google Shape;14106;p16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4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8" name="Google Shape;14108;p16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09" name="Google Shape;14109;p16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10" name="Google Shape;14110;p16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11" name="Google Shape;14111;p16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12" name="Google Shape;14112;p1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13" name="Google Shape;14113;p1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14" name="Google Shape;14114;p16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15" name="Google Shape;14115;p1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16" name="Google Shape;14116;p1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17" name="Google Shape;14117;p1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8" name="Google Shape;14118;p1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119" name="Google Shape;14119;p1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4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1" name="Google Shape;14121;p16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22" name="Google Shape;14122;p1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23" name="Google Shape;14123;p1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24" name="Google Shape;14124;p1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25" name="Google Shape;14125;p1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26" name="Google Shape;14126;p1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27" name="Google Shape;14127;p16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28" name="Google Shape;14128;p16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29" name="Google Shape;14129;p1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30" name="Google Shape;14130;p1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2" name="Google Shape;14132;p1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3" name="Google Shape;14133;p165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34" name="Google Shape;14134;p16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35" name="Google Shape;14135;p1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36" name="Google Shape;14136;p1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37" name="Google Shape;14137;p1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38" name="Google Shape;14138;p1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39" name="Google Shape;14139;p165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0" name="Google Shape;14140;p165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41" name="Google Shape;14141;p1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42" name="Google Shape;14142;p1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44" name="Google Shape;14144;p16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45" name="Google Shape;14145;p1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6" name="Google Shape;14146;p1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47" name="Google Shape;14147;p1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8" name="Google Shape;14148;p1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49" name="Google Shape;14149;p165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0" name="Google Shape;14150;p165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51" name="Google Shape;14151;p165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52" name="Google Shape;14152;p1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53" name="Google Shape;14153;p1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54" name="Google Shape;14154;p1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55" name="Google Shape;14155;p1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56" name="Google Shape;14156;p1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4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58" name="Google Shape;14158;p16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59" name="Google Shape;14159;p1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60" name="Google Shape;14160;p1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61" name="Google Shape;14161;p1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2" name="Google Shape;14162;p1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63" name="Google Shape;14163;p16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4" name="Google Shape;14164;p16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65" name="Google Shape;14165;p1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66" name="Google Shape;14166;p1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4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68" name="Google Shape;14168;p16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169" name="Google Shape;14169;p16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16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171" name="Google Shape;14171;p166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72" name="Google Shape;14172;p166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3" name="Google Shape;14173;p166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174" name="Google Shape;14174;p1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175" name="Google Shape;14175;p16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4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7" name="Google Shape;14177;p16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78" name="Google Shape;14178;p1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79" name="Google Shape;14179;p1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80" name="Google Shape;14180;p16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181" name="Google Shape;14181;p1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82" name="Google Shape;14182;p1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83" name="Google Shape;14183;p1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4" name="Google Shape;14184;p1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6" name="Google Shape;14186;p166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187" name="Google Shape;14187;p1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188" name="Google Shape;14188;p1663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4189" name="Google Shape;14189;p166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190" name="Google Shape;14190;p166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4191" name="Google Shape;14191;p166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2" name="Google Shape;14192;p1663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93" name="Google Shape;14193;p166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4" name="Google Shape;14194;p166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4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6" name="Google Shape;14196;p1664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97" name="Google Shape;14197;p1664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98" name="Google Shape;14198;p16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9" name="Google Shape;14199;p16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00" name="Google Shape;14200;p1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201" name="Google Shape;14201;p16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7" name="Google Shape;1507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8" name="Google Shape;1508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9" name="Google Shape;1509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0" name="Google Shape;1510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1" name="Google Shape;1511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2" name="Google Shape;1512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3" name="Google Shape;1513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">
    <p:spTree>
      <p:nvGrpSpPr>
        <p:cNvPr id="1" name="Shape 1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3" name="Google Shape;14203;p16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04" name="Google Shape;14204;p1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05" name="Google Shape;14205;p1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06" name="Google Shape;14206;p1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7" name="Google Shape;14207;p1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208" name="Google Shape;14208;p166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09" name="Google Shape;14209;p166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10" name="Google Shape;14210;p1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11" name="Google Shape;14211;p1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12" name="Google Shape;14212;p166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4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4" name="Google Shape;14214;p166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215" name="Google Shape;14215;p166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216" name="Google Shape;14216;p166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217" name="Google Shape;14217;p16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16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19" name="Google Shape;14219;p166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220" name="Google Shape;14220;p16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4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2" name="Google Shape;14222;p16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3" name="Google Shape;14223;p16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4" name="Google Shape;14224;p16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25" name="Google Shape;14225;p16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226" name="Google Shape;14226;p16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227" name="Google Shape;14227;p16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16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29" name="Google Shape;14229;p16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1" name="Google Shape;14231;p16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232" name="Google Shape;14232;p16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16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16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35" name="Google Shape;14235;p1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36" name="Google Shape;14236;p16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7" name="Google Shape;14237;p16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9" name="Google Shape;14239;p16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240" name="Google Shape;14240;p16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241" name="Google Shape;14241;p16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242" name="Google Shape;14242;p16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p16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44" name="Google Shape;14244;p16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245" name="Google Shape;14245;p16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4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7" name="Google Shape;14247;p16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48" name="Google Shape;14248;p16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9" name="Google Shape;14249;p16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0" name="Google Shape;14250;p16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51" name="Google Shape;14251;p1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52" name="Google Shape;14252;p1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53" name="Google Shape;14253;p16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54" name="Google Shape;14254;p1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55" name="Google Shape;14255;p1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56" name="Google Shape;14256;p1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57" name="Google Shape;14257;p1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258" name="Google Shape;14258;p16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4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0" name="Google Shape;14260;p16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61" name="Google Shape;14261;p1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62" name="Google Shape;14262;p1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63" name="Google Shape;14263;p1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64" name="Google Shape;14264;p1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265" name="Google Shape;14265;p1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6" name="Google Shape;14266;p16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67" name="Google Shape;14267;p1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68" name="Google Shape;14268;p1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69" name="Google Shape;14269;p1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1" name="Google Shape;14271;p16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2" name="Google Shape;14272;p16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73" name="Google Shape;14273;p16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4" name="Google Shape;14274;p1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75" name="Google Shape;14275;p1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76" name="Google Shape;14276;p1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77" name="Google Shape;14277;p16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78" name="Google Shape;14278;p1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79" name="Google Shape;14279;p1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80" name="Google Shape;14280;p1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81" name="Google Shape;14281;p1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282" name="Google Shape;14282;p16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4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84" name="Google Shape;14284;p16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85" name="Google Shape;14285;p16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16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87" name="Google Shape;14287;p16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8" name="Google Shape;14288;p16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89" name="Google Shape;14289;p16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90" name="Google Shape;14290;p1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1" name="Google Shape;14291;p16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4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3" name="Google Shape;14293;p1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94" name="Google Shape;14294;p1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95" name="Google Shape;14295;p1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96" name="Google Shape;14296;p1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97" name="Google Shape;14297;p1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98" name="Google Shape;14298;p1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99" name="Google Shape;14299;p1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0" name="Google Shape;14300;p1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" name="Google Shape;1516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" name="Google Shape;1518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1" name="Google Shape;1521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" name="Google Shape;1526;p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4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02" name="Google Shape;14302;p16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03" name="Google Shape;14303;p1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04" name="Google Shape;14304;p1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05" name="Google Shape;14305;p1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6" name="Google Shape;14306;p1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307" name="Google Shape;14307;p16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8" name="Google Shape;14308;p1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09" name="Google Shape;14309;p1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10" name="Google Shape;14310;p1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4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2" name="Google Shape;14312;p1676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3" name="Google Shape;14313;p1676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314" name="Google Shape;14314;p1676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4315" name="Google Shape;14315;p167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167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4317" name="Google Shape;14317;p167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9" name="Google Shape;14319;p16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20" name="Google Shape;14320;p16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321" name="Google Shape;14321;p16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22" name="Google Shape;14322;p16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323" name="Google Shape;14323;p16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24" name="Google Shape;14324;p16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325" name="Google Shape;14325;p167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26" name="Google Shape;14326;p167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327" name="Google Shape;14327;p16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4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9" name="Google Shape;14329;p16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30" name="Google Shape;14330;p16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1" name="Google Shape;14331;p16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332" name="Google Shape;14332;p16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333" name="Google Shape;14333;p16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334" name="Google Shape;14334;p16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16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336" name="Google Shape;14336;p1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4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oogle Shape;14338;p16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339" name="Google Shape;14339;p16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16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16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342" name="Google Shape;14342;p1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343" name="Google Shape;14343;p16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44" name="Google Shape;14344;p16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4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6" name="Google Shape;14346;p168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347" name="Google Shape;14347;p16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348" name="Google Shape;14348;p168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349" name="Google Shape;14349;p16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16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351" name="Google Shape;14351;p16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352" name="Google Shape;14352;p16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4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4" name="Google Shape;14354;p16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55" name="Google Shape;14355;p16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6" name="Google Shape;14356;p16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57" name="Google Shape;14357;p16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58" name="Google Shape;14358;p1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59" name="Google Shape;14359;p1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60" name="Google Shape;14360;p1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61" name="Google Shape;14361;p1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2" name="Google Shape;14362;p1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63" name="Google Shape;14363;p1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4" name="Google Shape;14364;p1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65" name="Google Shape;14365;p16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4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7" name="Google Shape;14367;p16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68" name="Google Shape;14368;p16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9" name="Google Shape;14369;p16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70" name="Google Shape;14370;p16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71" name="Google Shape;14371;p1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72" name="Google Shape;14372;p1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73" name="Google Shape;14373;p1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74" name="Google Shape;14374;p1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75" name="Google Shape;14375;p1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6" name="Google Shape;14376;p1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7" name="Google Shape;14377;p1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78" name="Google Shape;14378;p16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80" name="Google Shape;14380;p1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81" name="Google Shape;14381;p1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82" name="Google Shape;14382;p1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83" name="Google Shape;14383;p1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4" name="Google Shape;14384;p1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385" name="Google Shape;14385;p1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86" name="Google Shape;14386;p16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7" name="Google Shape;14387;p1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88" name="Google Shape;14388;p1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89" name="Google Shape;14389;p1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1" name="Google Shape;14391;p1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2" name="Google Shape;14392;p16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393" name="Google Shape;14393;p16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94" name="Google Shape;14394;p1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95" name="Google Shape;14395;p1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96" name="Google Shape;14396;p1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7" name="Google Shape;14397;p1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398" name="Google Shape;14398;p16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9" name="Google Shape;14399;p16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00" name="Google Shape;14400;p1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01" name="Google Shape;14401;p1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" name="Google Shape;1528;p11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1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0" name="Google Shape;1530;p11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1" name="Google Shape;1531;p1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2" name="Google Shape;1532;p1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3" name="Google Shape;1533;p1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4" name="Google Shape;1534;p1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5" name="Google Shape;1535;p1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6" name="Google Shape;1536;p1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7" name="Google Shape;1537;p1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8" name="Google Shape;1538;p1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39" name="Google Shape;1539;p11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4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03" name="Google Shape;14403;p16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04" name="Google Shape;14404;p1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05" name="Google Shape;14405;p1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06" name="Google Shape;14406;p1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7" name="Google Shape;14407;p1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408" name="Google Shape;14408;p16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9" name="Google Shape;14409;p16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410" name="Google Shape;14410;p16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11" name="Google Shape;14411;p16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412" name="Google Shape;14412;p16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13" name="Google Shape;14413;p1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14" name="Google Shape;14414;p1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15" name="Google Shape;14415;p1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4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17" name="Google Shape;14417;p1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18" name="Google Shape;14418;p1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19" name="Google Shape;14419;p1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20" name="Google Shape;14420;p1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1" name="Google Shape;14421;p1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422" name="Google Shape;14422;p16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3" name="Google Shape;14423;p1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24" name="Google Shape;14424;p1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25" name="Google Shape;14425;p1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27" name="Google Shape;14427;p16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428" name="Google Shape;14428;p16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9" name="Google Shape;14429;p16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30" name="Google Shape;14430;p16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31" name="Google Shape;14431;p16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2" name="Google Shape;14432;p16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33" name="Google Shape;14433;p16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434" name="Google Shape;14434;p1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4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6" name="Google Shape;14436;p1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37" name="Google Shape;14437;p1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38" name="Google Shape;14438;p1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39" name="Google Shape;14439;p16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40" name="Google Shape;14440;p1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41" name="Google Shape;14441;p16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42" name="Google Shape;14442;p1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3" name="Google Shape;14443;p1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4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5" name="Google Shape;14445;p16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46" name="Google Shape;14446;p16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7" name="Google Shape;14447;p16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48" name="Google Shape;14448;p16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9" name="Google Shape;14449;p16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0" name="Google Shape;14450;p16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1" name="Google Shape;14451;p16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52" name="Google Shape;14452;p1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4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54" name="Google Shape;14454;p16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55" name="Google Shape;14455;p16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6" name="Google Shape;14456;p16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7" name="Google Shape;14457;p16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58" name="Google Shape;14458;p1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459" name="Google Shape;14459;p16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0" name="Google Shape;14460;p16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4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2" name="Google Shape;14462;p11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463" name="Google Shape;14463;p11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464" name="Google Shape;14464;p11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465" name="Google Shape;14465;p11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6" name="Google Shape;14466;p11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67" name="Google Shape;14467;p11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468" name="Google Shape;14468;p11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4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0" name="Google Shape;14470;p16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71" name="Google Shape;14471;p16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2" name="Google Shape;14472;p16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73" name="Google Shape;14473;p16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74" name="Google Shape;14474;p1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75" name="Google Shape;14475;p1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76" name="Google Shape;14476;p1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77" name="Google Shape;14477;p1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78" name="Google Shape;14478;p1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79" name="Google Shape;14479;p1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0" name="Google Shape;14480;p1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481" name="Google Shape;14481;p16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4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83" name="Google Shape;14483;p1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84" name="Google Shape;14484;p1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85" name="Google Shape;14485;p1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86" name="Google Shape;14486;p1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7" name="Google Shape;14487;p1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488" name="Google Shape;14488;p11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9" name="Google Shape;14489;p11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90" name="Google Shape;14490;p1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91" name="Google Shape;14491;p1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92" name="Google Shape;14492;p1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4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4" name="Google Shape;14494;p1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5" name="Google Shape;14495;p16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496" name="Google Shape;14496;p1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97" name="Google Shape;14497;p1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98" name="Google Shape;14498;p1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99" name="Google Shape;14499;p1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0" name="Google Shape;14500;p1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01" name="Google Shape;14501;p16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02" name="Google Shape;14502;p16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03" name="Google Shape;14503;p1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04" name="Google Shape;14504;p1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" name="Google Shape;1541;p114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2" name="Google Shape;1542;p11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" name="Google Shape;1543;p11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4" name="Google Shape;1544;p1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5" name="Google Shape;1545;p11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46" name="Google Shape;1546;p1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11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8" name="Google Shape;1548;p1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06" name="Google Shape;14506;p16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07" name="Google Shape;14507;p16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08" name="Google Shape;14508;p16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09" name="Google Shape;14509;p16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0" name="Google Shape;14510;p16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11" name="Google Shape;14511;p16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2" name="Google Shape;14512;p16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13" name="Google Shape;14513;p16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4" name="Google Shape;14514;p16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15" name="Google Shape;14515;p16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6" name="Google Shape;14516;p16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17" name="Google Shape;14517;p16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18" name="Google Shape;14518;p16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20" name="Google Shape;14520;p1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21" name="Google Shape;14521;p1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22" name="Google Shape;14522;p1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23" name="Google Shape;14523;p1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4" name="Google Shape;14524;p1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25" name="Google Shape;14525;p16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6" name="Google Shape;14526;p1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27" name="Google Shape;14527;p1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28" name="Google Shape;14528;p1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4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30" name="Google Shape;14530;p16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531" name="Google Shape;14531;p16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2" name="Google Shape;14532;p16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33" name="Google Shape;14533;p16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34" name="Google Shape;14534;p16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35" name="Google Shape;14535;p16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36" name="Google Shape;14536;p16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537" name="Google Shape;14537;p1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9" name="Google Shape;14539;p16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40" name="Google Shape;14540;p16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41" name="Google Shape;14541;p1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42" name="Google Shape;14542;p16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43" name="Google Shape;14543;p1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44" name="Google Shape;14544;p16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45" name="Google Shape;14545;p16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6" name="Google Shape;14546;p16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Title Slide">
  <p:cSld name="4_Title Slide">
    <p:bg>
      <p:bgPr>
        <a:solidFill>
          <a:schemeClr val="lt1"/>
        </a:solidFill>
        <a:effectLst/>
      </p:bgPr>
    </p:bg>
    <p:spTree>
      <p:nvGrpSpPr>
        <p:cNvPr id="1" name="Shape 14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8" name="Google Shape;14548;p169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49" name="Google Shape;14549;p1699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550" name="Google Shape;14550;p1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51" name="Google Shape;14551;p169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552" name="Google Shape;14552;p16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553" name="Google Shape;14553;p169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54" name="Google Shape;14554;p169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5" name="Google Shape;14555;p169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56" name="Google Shape;14556;p1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7" name="Google Shape;14557;p16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558" name="Google Shape;14558;p16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0" name="Google Shape;14560;p17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61" name="Google Shape;14561;p17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2" name="Google Shape;14562;p17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63" name="Google Shape;14563;p17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64" name="Google Shape;14564;p17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65" name="Google Shape;14565;p17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66" name="Google Shape;14566;p17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67" name="Google Shape;14567;p17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68" name="Google Shape;14568;p17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69" name="Google Shape;14569;p17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0" name="Google Shape;14570;p17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571" name="Google Shape;14571;p17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4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3" name="Google Shape;14573;p17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74" name="Google Shape;14574;p17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575" name="Google Shape;14575;p17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76" name="Google Shape;14576;p1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77" name="Google Shape;14577;p1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78" name="Google Shape;14578;p1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9" name="Google Shape;14579;p1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80" name="Google Shape;14580;p17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81" name="Google Shape;14581;p17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82" name="Google Shape;14582;p1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83" name="Google Shape;14583;p1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4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85" name="Google Shape;14585;p17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86" name="Google Shape;14586;p1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87" name="Google Shape;14587;p1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88" name="Google Shape;14588;p1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9" name="Google Shape;14589;p1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90" name="Google Shape;14590;p1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1" name="Google Shape;14591;p17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92" name="Google Shape;14592;p17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93" name="Google Shape;14593;p17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94" name="Google Shape;14594;p17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95" name="Google Shape;14595;p1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96" name="Google Shape;14596;p1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97" name="Google Shape;14597;p1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4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9" name="Google Shape;14599;p17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00" name="Google Shape;14600;p1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01" name="Google Shape;14601;p17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02" name="Google Shape;14602;p1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3" name="Google Shape;14603;p1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04" name="Google Shape;14604;p17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5" name="Google Shape;14605;p1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06" name="Google Shape;14606;p1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07" name="Google Shape;14607;p1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4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9" name="Google Shape;14609;p17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610" name="Google Shape;14610;p17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1" name="Google Shape;14611;p17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12" name="Google Shape;14612;p17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13" name="Google Shape;14613;p17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4" name="Google Shape;14614;p17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15" name="Google Shape;14615;p1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616" name="Google Shape;14616;p17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0" name="Google Shape;1550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51" name="Google Shape;1551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4" name="Google Shape;1554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5" name="Google Shape;1555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4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8" name="Google Shape;14618;p17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19" name="Google Shape;14619;p1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20" name="Google Shape;14620;p17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21" name="Google Shape;14621;p17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22" name="Google Shape;14622;p1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23" name="Google Shape;14623;p17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24" name="Google Shape;14624;p1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5" name="Google Shape;14625;p1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4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7" name="Google Shape;14627;p17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28" name="Google Shape;14628;p17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9" name="Google Shape;14629;p17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630" name="Google Shape;14630;p17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631" name="Google Shape;14631;p17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632" name="Google Shape;14632;p17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3" name="Google Shape;14633;p17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34" name="Google Shape;14634;p1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4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36" name="Google Shape;14636;p170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637" name="Google Shape;14637;p17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8" name="Google Shape;14638;p17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9" name="Google Shape;14639;p17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40" name="Google Shape;14640;p1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641" name="Google Shape;14641;p170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42" name="Google Shape;14642;p170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4" name="Google Shape;14644;p17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5" name="Google Shape;14645;p17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46" name="Google Shape;14646;p17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647" name="Google Shape;14647;p17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648" name="Google Shape;14648;p17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649" name="Google Shape;14649;p17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0" name="Google Shape;14650;p17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51" name="Google Shape;14651;p1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4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3" name="Google Shape;14653;p17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654" name="Google Shape;14654;p17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5" name="Google Shape;14655;p17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6" name="Google Shape;14656;p17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57" name="Google Shape;14657;p1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658" name="Google Shape;14658;p17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9" name="Google Shape;14659;p17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1" name="Google Shape;14661;p17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662" name="Google Shape;14662;p17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663" name="Google Shape;14663;p17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64" name="Google Shape;14664;p17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5" name="Google Shape;14665;p17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66" name="Google Shape;14666;p17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67" name="Google Shape;14667;p17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14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9" name="Google Shape;14669;p17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70" name="Google Shape;14670;p17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1" name="Google Shape;14671;p17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2" name="Google Shape;14672;p1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3" name="Google Shape;14673;p1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74" name="Google Shape;14674;p1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75" name="Google Shape;14675;p17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76" name="Google Shape;14676;p1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77" name="Google Shape;14677;p17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78" name="Google Shape;14678;p1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9" name="Google Shape;14679;p1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80" name="Google Shape;14680;p17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4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2" name="Google Shape;14682;p1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83" name="Google Shape;14683;p1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4" name="Google Shape;14684;p1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5" name="Google Shape;14685;p1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86" name="Google Shape;14686;p1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87" name="Google Shape;14687;p1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88" name="Google Shape;14688;p1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89" name="Google Shape;14689;p1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90" name="Google Shape;14690;p1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91" name="Google Shape;14691;p1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2" name="Google Shape;14692;p1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93" name="Google Shape;14693;p1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95" name="Google Shape;14695;p1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696" name="Google Shape;14696;p1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97" name="Google Shape;14697;p1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98" name="Google Shape;14698;p1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9" name="Google Shape;14699;p1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00" name="Google Shape;14700;p17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1" name="Google Shape;14701;p17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02" name="Google Shape;14702;p1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03" name="Google Shape;14703;p1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4" name="Google Shape;14704;p1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4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6" name="Google Shape;14706;p1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07" name="Google Shape;14707;p1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708" name="Google Shape;14708;p17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09" name="Google Shape;14709;p1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10" name="Google Shape;14710;p17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11" name="Google Shape;14711;p1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2" name="Google Shape;14712;p1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13" name="Google Shape;14713;p1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14" name="Google Shape;14714;p1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15" name="Google Shape;14715;p1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16" name="Google Shape;14716;p1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8" name="Google Shape;1558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9" name="Google Shape;1559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0" name="Google Shape;1560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1" name="Google Shape;1561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2" name="Google Shape;1562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3" name="Google Shape;1563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4" name="Google Shape;1564;p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18" name="Google Shape;14718;p17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19" name="Google Shape;14719;p1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20" name="Google Shape;14720;p17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21" name="Google Shape;14721;p17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2" name="Google Shape;14722;p17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23" name="Google Shape;14723;p17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4" name="Google Shape;14724;p17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725" name="Google Shape;14725;p17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26" name="Google Shape;14726;p17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727" name="Google Shape;14727;p17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28" name="Google Shape;14728;p17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29" name="Google Shape;14729;p17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30" name="Google Shape;14730;p17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4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32" name="Google Shape;14732;p17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33" name="Google Shape;14733;p1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4" name="Google Shape;14734;p17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35" name="Google Shape;14735;p17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6" name="Google Shape;14736;p17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37" name="Google Shape;14737;p17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38" name="Google Shape;14738;p17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39" name="Google Shape;14739;p17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40" name="Google Shape;14740;p1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2" name="Google Shape;14742;p17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743" name="Google Shape;14743;p17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4" name="Google Shape;14744;p17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45" name="Google Shape;14745;p17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46" name="Google Shape;14746;p17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47" name="Google Shape;14747;p17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748" name="Google Shape;14748;p17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749" name="Google Shape;14749;p17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4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1" name="Google Shape;14751;p1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52" name="Google Shape;14752;p1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53" name="Google Shape;14753;p1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54" name="Google Shape;14754;p1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55" name="Google Shape;14755;p1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56" name="Google Shape;14756;p1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57" name="Google Shape;14757;p1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8" name="Google Shape;14758;p1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4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0" name="Google Shape;14760;p171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61" name="Google Shape;14761;p171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62" name="Google Shape;14762;p171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63" name="Google Shape;14763;p17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764" name="Google Shape;14764;p17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765" name="Google Shape;14765;p17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6" name="Google Shape;14766;p17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67" name="Google Shape;14767;p1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69" name="Google Shape;14769;p17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770" name="Google Shape;14770;p17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1" name="Google Shape;14771;p17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2" name="Google Shape;14772;p17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73" name="Google Shape;14773;p1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774" name="Google Shape;14774;p17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5" name="Google Shape;14775;p17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4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7" name="Google Shape;14777;p17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78" name="Google Shape;14778;p17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9" name="Google Shape;14779;p17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80" name="Google Shape;14780;p17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81" name="Google Shape;14781;p1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82" name="Google Shape;14782;p1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83" name="Google Shape;14783;p17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84" name="Google Shape;14784;p1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85" name="Google Shape;14785;p17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86" name="Google Shape;14786;p1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7" name="Google Shape;14787;p1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788" name="Google Shape;14788;p17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14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90" name="Google Shape;14790;p17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1" name="Google Shape;14791;p1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2" name="Google Shape;14792;p17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93" name="Google Shape;14793;p1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4" name="Google Shape;14794;p1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95" name="Google Shape;14795;p17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96" name="Google Shape;14796;p17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97" name="Google Shape;14797;p17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98" name="Google Shape;14798;p1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99" name="Google Shape;14799;p1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1" name="Google Shape;14801;p17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02" name="Google Shape;14802;p17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803" name="Google Shape;14803;p17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04" name="Google Shape;14804;p1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5" name="Google Shape;14805;p17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06" name="Google Shape;14806;p17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7" name="Google Shape;14807;p17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08" name="Google Shape;14808;p17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09" name="Google Shape;14809;p17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10" name="Google Shape;14810;p17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11" name="Google Shape;14811;p17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13" name="Google Shape;14813;p17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14" name="Google Shape;14814;p1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15" name="Google Shape;14815;p1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6" name="Google Shape;14816;p1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7" name="Google Shape;14817;p1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18" name="Google Shape;14818;p17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9" name="Google Shape;14819;p17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0" name="Google Shape;14820;p17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1" name="Google Shape;14821;p17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2" name="Google Shape;14822;p17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3" name="Google Shape;14823;p17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24" name="Google Shape;14824;p1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25" name="Google Shape;14825;p1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7" name="Google Shape;1567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8" name="Google Shape;1568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9" name="Google Shape;1569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0" name="Google Shape;1570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1" name="Google Shape;1571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2" name="Google Shape;1572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3" name="Google Shape;1573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4" name="Google Shape;1574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5" name="Google Shape;1575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" name="Google Shape;1576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77" name="Google Shape;1577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7" name="Google Shape;14827;p172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28" name="Google Shape;14828;p17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29" name="Google Shape;14829;p172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830" name="Google Shape;14830;p17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1" name="Google Shape;14831;p17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32" name="Google Shape;14832;p17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833" name="Google Shape;14833;p17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35" name="Google Shape;14835;p17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836" name="Google Shape;14836;p17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7" name="Google Shape;14837;p17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38" name="Google Shape;14838;p17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39" name="Google Shape;14839;p17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40" name="Google Shape;14840;p17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41" name="Google Shape;14841;p17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842" name="Google Shape;14842;p17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4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4" name="Google Shape;14844;p1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45" name="Google Shape;14845;p1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46" name="Google Shape;14846;p1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47" name="Google Shape;14847;p1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48" name="Google Shape;14848;p1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49" name="Google Shape;14849;p1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50" name="Google Shape;14850;p1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51" name="Google Shape;14851;p1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4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53" name="Google Shape;14853;p1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54" name="Google Shape;14854;p1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55" name="Google Shape;14855;p1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56" name="Google Shape;14856;p1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57" name="Google Shape;14857;p1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58" name="Google Shape;14858;p17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59" name="Google Shape;14859;p1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0" name="Google Shape;14860;p1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61" name="Google Shape;14861;p1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4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3" name="Google Shape;14863;p17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64" name="Google Shape;14864;p17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65" name="Google Shape;14865;p17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66" name="Google Shape;14866;p17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67" name="Google Shape;14867;p17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868" name="Google Shape;14868;p17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9" name="Google Shape;14869;p17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70" name="Google Shape;14870;p1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4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72" name="Google Shape;14872;p17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873" name="Google Shape;14873;p1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4" name="Google Shape;14874;p1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5" name="Google Shape;14875;p1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76" name="Google Shape;14876;p1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77" name="Google Shape;14877;p17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8" name="Google Shape;14878;p17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4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0" name="Google Shape;14880;p17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1" name="Google Shape;14881;p17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82" name="Google Shape;14882;p17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83" name="Google Shape;14883;p1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84" name="Google Shape;14884;p1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85" name="Google Shape;14885;p1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86" name="Google Shape;14886;p17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87" name="Google Shape;14887;p1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88" name="Google Shape;14888;p1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89" name="Google Shape;14889;p1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0" name="Google Shape;14890;p1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891" name="Google Shape;14891;p17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4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93" name="Google Shape;14893;p1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94" name="Google Shape;14894;p1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95" name="Google Shape;14895;p1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96" name="Google Shape;14896;p1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7" name="Google Shape;14897;p1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98" name="Google Shape;14898;p1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9" name="Google Shape;14899;p17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00" name="Google Shape;14900;p1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01" name="Google Shape;14901;p1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02" name="Google Shape;14902;p1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4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4" name="Google Shape;14904;p17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5" name="Google Shape;14905;p17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06" name="Google Shape;14906;p17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07" name="Google Shape;14907;p1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08" name="Google Shape;14908;p1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09" name="Google Shape;14909;p1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10" name="Google Shape;14910;p1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11" name="Google Shape;14911;p17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12" name="Google Shape;14912;p17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13" name="Google Shape;14913;p1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14" name="Google Shape;14914;p1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16" name="Google Shape;14916;p1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17" name="Google Shape;14917;p1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18" name="Google Shape;14918;p1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19" name="Google Shape;14919;p1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0" name="Google Shape;14920;p1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21" name="Google Shape;14921;p17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2" name="Google Shape;14922;p17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23" name="Google Shape;14923;p17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24" name="Google Shape;14924;p17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25" name="Google Shape;14925;p17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26" name="Google Shape;14926;p17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27" name="Google Shape;14927;p1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28" name="Google Shape;14928;p1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" name="Google Shape;1579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0" name="Google Shape;1580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1" name="Google Shape;1581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2" name="Google Shape;1582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3" name="Google Shape;1583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4" name="Google Shape;1584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5" name="Google Shape;1585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6" name="Google Shape;1586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7" name="Google Shape;1587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8" name="Google Shape;1588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" name="Google Shape;1589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0" name="Google Shape;1590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4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0" name="Google Shape;14930;p173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31" name="Google Shape;14931;p173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32" name="Google Shape;14932;p173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933" name="Google Shape;14933;p173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4" name="Google Shape;14934;p173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35" name="Google Shape;14935;p173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936" name="Google Shape;14936;p1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4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8" name="Google Shape;14938;p17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9" name="Google Shape;14939;p17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40" name="Google Shape;14940;p17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41" name="Google Shape;14941;p1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42" name="Google Shape;14942;p1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43" name="Google Shape;14943;p1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44" name="Google Shape;14944;p1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45" name="Google Shape;14945;p1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46" name="Google Shape;14946;p1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7" name="Google Shape;14947;p1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48" name="Google Shape;14948;p1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949" name="Google Shape;14949;p17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4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1" name="Google Shape;14951;p17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952" name="Google Shape;14952;p17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3" name="Google Shape;14953;p17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54" name="Google Shape;14954;p173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55" name="Google Shape;14955;p17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56" name="Google Shape;14956;p17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957" name="Google Shape;14957;p1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958" name="Google Shape;14958;p1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4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0" name="Google Shape;14960;p1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61" name="Google Shape;14961;p1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62" name="Google Shape;14962;p1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63" name="Google Shape;14963;p1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64" name="Google Shape;14964;p1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65" name="Google Shape;14965;p1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66" name="Google Shape;14966;p1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67" name="Google Shape;14967;p1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69" name="Google Shape;14969;p17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70" name="Google Shape;14970;p1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71" name="Google Shape;14971;p1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72" name="Google Shape;14972;p1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73" name="Google Shape;14973;p1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74" name="Google Shape;14974;p17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75" name="Google Shape;14975;p17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76" name="Google Shape;14976;p1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77" name="Google Shape;14977;p17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4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9" name="Google Shape;14979;p17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80" name="Google Shape;14980;p17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81" name="Google Shape;14981;p17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982" name="Google Shape;14982;p17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3" name="Google Shape;14983;p17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84" name="Google Shape;14984;p17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985" name="Google Shape;14985;p1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7" name="Google Shape;14987;p17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88" name="Google Shape;14988;p17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89" name="Google Shape;14989;p17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90" name="Google Shape;14990;p17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91" name="Google Shape;14991;p1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2" name="Google Shape;14992;p17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93" name="Google Shape;14993;p17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94" name="Google Shape;14994;p1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95" name="Google Shape;14995;p17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96" name="Google Shape;14996;p1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97" name="Google Shape;14997;p1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998" name="Google Shape;14998;p17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00" name="Google Shape;15000;p17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01" name="Google Shape;15001;p1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02" name="Google Shape;15002;p17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03" name="Google Shape;15003;p1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04" name="Google Shape;15004;p1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05" name="Google Shape;15005;p17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06" name="Google Shape;15006;p17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7" name="Google Shape;15007;p17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08" name="Google Shape;15008;p1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09" name="Google Shape;15009;p1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5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1" name="Google Shape;15011;p17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12" name="Google Shape;15012;p17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013" name="Google Shape;15013;p1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14" name="Google Shape;15014;p1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15" name="Google Shape;15015;p1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16" name="Google Shape;15016;p1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17" name="Google Shape;15017;p1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18" name="Google Shape;15018;p174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19" name="Google Shape;15019;p174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20" name="Google Shape;15020;p1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21" name="Google Shape;15021;p1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5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23" name="Google Shape;15023;p1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4" name="Google Shape;15024;p1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25" name="Google Shape;15025;p1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26" name="Google Shape;15026;p1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27" name="Google Shape;15027;p1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28" name="Google Shape;15028;p17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29" name="Google Shape;15029;p174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30" name="Google Shape;15030;p174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1" name="Google Shape;15031;p17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32" name="Google Shape;15032;p17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3" name="Google Shape;15033;p1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34" name="Google Shape;15034;p1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35" name="Google Shape;15035;p1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Google Shape;156;p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" name="Google Shape;157;p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" name="Google Shape;158;p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" name="Google Shape;159;p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160;p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" name="Google Shape;161;p3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" name="Google Shape;163;p3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" name="Google Shape;164;p3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" name="Google Shape;165;p3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" name="Google Shape;166;p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" name="Google Shape;167;p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" name="Google Shape;168;p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2" name="Google Shape;1592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3" name="Google Shape;1593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4" name="Google Shape;1594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5" name="Google Shape;1595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" name="Google Shape;1596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7" name="Google Shape;1597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8" name="Google Shape;1598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" name="Google Shape;1599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0" name="Google Shape;1600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" name="Google Shape;1601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5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37" name="Google Shape;15037;p17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38" name="Google Shape;15038;p1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9" name="Google Shape;15039;p1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0" name="Google Shape;15040;p1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1" name="Google Shape;15041;p1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42" name="Google Shape;15042;p1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43" name="Google Shape;15043;p17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44" name="Google Shape;15044;p1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45" name="Google Shape;15045;p1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5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47" name="Google Shape;15047;p17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048" name="Google Shape;15048;p17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9" name="Google Shape;15049;p17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050" name="Google Shape;15050;p174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1" name="Google Shape;15051;p174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52" name="Google Shape;15052;p17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53" name="Google Shape;15053;p1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054" name="Google Shape;15054;p17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6" name="Google Shape;15056;p1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57" name="Google Shape;15057;p1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58" name="Google Shape;15058;p17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59" name="Google Shape;15059;p17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60" name="Google Shape;15060;p1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61" name="Google Shape;15061;p17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62" name="Google Shape;15062;p1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63" name="Google Shape;15063;p1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15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5" name="Google Shape;15065;p17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6" name="Google Shape;15066;p17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67" name="Google Shape;15067;p17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68" name="Google Shape;15068;p17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69" name="Google Shape;15069;p17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70" name="Google Shape;15070;p17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71" name="Google Shape;15071;p17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72" name="Google Shape;15072;p1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73" name="Google Shape;15073;p17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74" name="Google Shape;15074;p17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75" name="Google Shape;15075;p17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076" name="Google Shape;15076;p17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5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8" name="Google Shape;15078;p174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9" name="Google Shape;15079;p174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0" name="Google Shape;15080;p174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081" name="Google Shape;15081;p17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082" name="Google Shape;15082;p17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083" name="Google Shape;15083;p17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4" name="Google Shape;15084;p17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085" name="Google Shape;15085;p1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5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7" name="Google Shape;15087;p17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88" name="Google Shape;15088;p17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9" name="Google Shape;15089;p17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0" name="Google Shape;15090;p17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091" name="Google Shape;15091;p1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92" name="Google Shape;15092;p17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93" name="Google Shape;15093;p17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5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5" name="Google Shape;15095;p17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96" name="Google Shape;15096;p17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97" name="Google Shape;15097;p17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098" name="Google Shape;15098;p17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9" name="Google Shape;15099;p17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00" name="Google Shape;15100;p17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01" name="Google Shape;15101;p1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3" name="Google Shape;15103;p175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4" name="Google Shape;15104;p17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5" name="Google Shape;15105;p17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6" name="Google Shape;15106;p1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07" name="Google Shape;15107;p1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08" name="Google Shape;15108;p1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09" name="Google Shape;15109;p17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10" name="Google Shape;15110;p1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11" name="Google Shape;15111;p1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12" name="Google Shape;15112;p1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13" name="Google Shape;15113;p1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114" name="Google Shape;15114;p17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5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16" name="Google Shape;15116;p17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17" name="Google Shape;15117;p1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18" name="Google Shape;15118;p17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19" name="Google Shape;15119;p17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20" name="Google Shape;15120;p17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21" name="Google Shape;15121;p17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22" name="Google Shape;15122;p17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23" name="Google Shape;15123;p17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4" name="Google Shape;15124;p17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25" name="Google Shape;15125;p17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5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27" name="Google Shape;15127;p17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28" name="Google Shape;15128;p17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129" name="Google Shape;15129;p17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30" name="Google Shape;15130;p17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31" name="Google Shape;15131;p17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32" name="Google Shape;15132;p1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33" name="Google Shape;15133;p1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34" name="Google Shape;15134;p175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35" name="Google Shape;15135;p175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6" name="Google Shape;15136;p1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7" name="Google Shape;15137;p1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" name="Google Shape;1603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" name="Google Shape;1604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05" name="Google Shape;1605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6" name="Google Shape;1606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7" name="Google Shape;1607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8" name="Google Shape;1608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9" name="Google Shape;1609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0" name="Google Shape;1610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" name="Google Shape;1611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2" name="Google Shape;1612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" name="Google Shape;1613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5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39" name="Google Shape;15139;p1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40" name="Google Shape;15140;p1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41" name="Google Shape;15141;p1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42" name="Google Shape;15142;p1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43" name="Google Shape;15143;p1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44" name="Google Shape;15144;p1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45" name="Google Shape;15145;p175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46" name="Google Shape;15146;p175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7" name="Google Shape;15147;p17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48" name="Google Shape;15148;p17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9" name="Google Shape;15149;p17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50" name="Google Shape;15150;p1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51" name="Google Shape;15151;p1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3" name="Google Shape;15153;p1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54" name="Google Shape;15154;p1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55" name="Google Shape;15155;p1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56" name="Google Shape;15156;p1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57" name="Google Shape;15157;p1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58" name="Google Shape;15158;p1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59" name="Google Shape;15159;p1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60" name="Google Shape;15160;p1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61" name="Google Shape;15161;p1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5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63" name="Google Shape;15163;p175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164" name="Google Shape;15164;p17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5" name="Google Shape;15165;p17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66" name="Google Shape;15166;p175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7" name="Google Shape;15167;p175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68" name="Google Shape;15168;p175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169" name="Google Shape;15169;p17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170" name="Google Shape;15170;p17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2" name="Google Shape;15172;p17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73" name="Google Shape;15173;p1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74" name="Google Shape;15174;p1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75" name="Google Shape;15175;p17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76" name="Google Shape;15176;p1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7" name="Google Shape;15177;p17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78" name="Google Shape;15178;p1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79" name="Google Shape;15179;p1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5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81" name="Google Shape;15181;p17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2" name="Google Shape;15182;p17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3" name="Google Shape;15183;p17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184" name="Google Shape;15184;p17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185" name="Google Shape;15185;p17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186" name="Google Shape;15186;p17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7" name="Google Shape;15187;p17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188" name="Google Shape;15188;p1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5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90" name="Google Shape;15190;p17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191" name="Google Shape;15191;p17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2" name="Google Shape;15192;p1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3" name="Google Shape;15193;p17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194" name="Google Shape;15194;p1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195" name="Google Shape;15195;p17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96" name="Google Shape;15196;p17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5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98" name="Google Shape;15198;p17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9" name="Google Shape;15199;p17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0" name="Google Shape;15200;p17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1" name="Google Shape;15201;p17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02" name="Google Shape;15202;p1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3" name="Google Shape;15203;p1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4" name="Google Shape;15204;p17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05" name="Google Shape;15205;p1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06" name="Google Shape;15206;p17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07" name="Google Shape;15207;p1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08" name="Google Shape;15208;p1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209" name="Google Shape;15209;p17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5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1" name="Google Shape;15211;p17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12" name="Google Shape;15212;p17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13" name="Google Shape;15213;p17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214" name="Google Shape;15214;p17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5" name="Google Shape;15215;p17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216" name="Google Shape;15216;p17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217" name="Google Shape;15217;p17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5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9" name="Google Shape;15219;p17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0" name="Google Shape;15220;p17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21" name="Google Shape;15221;p17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22" name="Google Shape;15222;p1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3" name="Google Shape;15223;p1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24" name="Google Shape;15224;p1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25" name="Google Shape;15225;p1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6" name="Google Shape;15226;p1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27" name="Google Shape;15227;p1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28" name="Google Shape;15228;p1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29" name="Google Shape;15229;p1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230" name="Google Shape;15230;p17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5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2" name="Google Shape;15232;p17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33" name="Google Shape;15233;p1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4" name="Google Shape;15234;p17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35" name="Google Shape;15235;p1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36" name="Google Shape;15236;p1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37" name="Google Shape;15237;p17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38" name="Google Shape;15238;p17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39" name="Google Shape;15239;p17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40" name="Google Shape;15240;p1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41" name="Google Shape;15241;p17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6" name="Google Shape;1616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7" name="Google Shape;1617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8" name="Google Shape;1618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9" name="Google Shape;1619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0" name="Google Shape;1620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2" name="Google Shape;1622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3" name="Google Shape;1623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24" name="Google Shape;1624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5" name="Google Shape;1625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6" name="Google Shape;1626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7" name="Google Shape;1627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3" name="Google Shape;15243;p1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4" name="Google Shape;15244;p17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245" name="Google Shape;15245;p1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46" name="Google Shape;15246;p1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47" name="Google Shape;15247;p1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8" name="Google Shape;15248;p1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49" name="Google Shape;15249;p1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50" name="Google Shape;15250;p17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51" name="Google Shape;15251;p17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52" name="Google Shape;15252;p1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53" name="Google Shape;15253;p1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5" name="Google Shape;15255;p1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56" name="Google Shape;15256;p1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57" name="Google Shape;15257;p1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58" name="Google Shape;15258;p1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59" name="Google Shape;15259;p1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60" name="Google Shape;15260;p17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1" name="Google Shape;15261;p17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62" name="Google Shape;15262;p17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63" name="Google Shape;15263;p17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64" name="Google Shape;15264;p17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65" name="Google Shape;15265;p1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66" name="Google Shape;15266;p1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67" name="Google Shape;15267;p1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5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69" name="Google Shape;15269;p1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70" name="Google Shape;15270;p1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71" name="Google Shape;15271;p1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72" name="Google Shape;15272;p1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73" name="Google Shape;15273;p1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74" name="Google Shape;15274;p1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75" name="Google Shape;15275;p1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76" name="Google Shape;15276;p1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77" name="Google Shape;15277;p1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5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79" name="Google Shape;15279;p17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80" name="Google Shape;15280;p17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1" name="Google Shape;15281;p17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282" name="Google Shape;15282;p17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3" name="Google Shape;15283;p17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84" name="Google Shape;15284;p17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285" name="Google Shape;15285;p1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286" name="Google Shape;15286;p17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5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8" name="Google Shape;15288;p1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89" name="Google Shape;15289;p1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90" name="Google Shape;15290;p1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91" name="Google Shape;15291;p1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2" name="Google Shape;15292;p1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93" name="Google Shape;15293;p1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94" name="Google Shape;15294;p1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95" name="Google Shape;15295;p1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5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7" name="Google Shape;15297;p17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8" name="Google Shape;15298;p17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9" name="Google Shape;15299;p17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0" name="Google Shape;15300;p1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01" name="Google Shape;15301;p17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02" name="Google Shape;15302;p1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03" name="Google Shape;15303;p17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04" name="Google Shape;15304;p1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5" name="Google Shape;15305;p17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06" name="Google Shape;15306;p17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07" name="Google Shape;15307;p17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308" name="Google Shape;15308;p17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5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0" name="Google Shape;15310;p17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1" name="Google Shape;15311;p17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12" name="Google Shape;15312;p17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13" name="Google Shape;15313;p17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14" name="Google Shape;15314;p1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15" name="Google Shape;15315;p1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16" name="Google Shape;15316;p1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17" name="Google Shape;15317;p1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18" name="Google Shape;15318;p1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9" name="Google Shape;15319;p1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20" name="Google Shape;15320;p1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321" name="Google Shape;15321;p17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bg>
      <p:bgPr>
        <a:solidFill>
          <a:schemeClr val="lt1"/>
        </a:solidFill>
        <a:effectLst/>
      </p:bgPr>
    </p:bg>
    <p:spTree>
      <p:nvGrpSpPr>
        <p:cNvPr id="1" name="Shape 15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3" name="Google Shape;15323;p177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4" name="Google Shape;15324;p177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325" name="Google Shape;15325;p1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6" name="Google Shape;15326;p177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327" name="Google Shape;15327;p177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5328" name="Google Shape;15328;p177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9" name="Google Shape;15329;p177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0" name="Google Shape;15330;p177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1" name="Google Shape;15331;p1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2" name="Google Shape;15332;p17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33" name="Google Shape;15333;p1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5" name="Google Shape;15335;p177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6" name="Google Shape;15336;p177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7" name="Google Shape;15337;p177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338" name="Google Shape;15338;p17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339" name="Google Shape;15339;p17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340" name="Google Shape;15340;p17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1" name="Google Shape;15341;p17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342" name="Google Shape;15342;p1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5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4" name="Google Shape;15344;p177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345" name="Google Shape;15345;p17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6" name="Google Shape;15346;p17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7" name="Google Shape;15347;p17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348" name="Google Shape;15348;p1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349" name="Google Shape;15349;p177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50" name="Google Shape;15350;p177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9" name="Google Shape;1629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0" name="Google Shape;1630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1" name="Google Shape;1631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2" name="Google Shape;1632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" name="Google Shape;1633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4" name="Google Shape;1634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6" name="Google Shape;1636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7" name="Google Shape;1637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5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2" name="Google Shape;15352;p177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353" name="Google Shape;15353;p177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54" name="Google Shape;15354;p177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355" name="Google Shape;15355;p17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6" name="Google Shape;15356;p17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57" name="Google Shape;15357;p17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358" name="Google Shape;15358;p1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5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" name="Google Shape;15360;p17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1" name="Google Shape;15361;p17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62" name="Google Shape;15362;p17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3" name="Google Shape;15363;p17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4" name="Google Shape;15364;p17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5" name="Google Shape;15365;p17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66" name="Google Shape;15366;p17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67" name="Google Shape;15367;p1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68" name="Google Shape;15368;p17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69" name="Google Shape;15369;p17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70" name="Google Shape;15370;p17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371" name="Google Shape;15371;p17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15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73" name="Google Shape;15373;p1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4" name="Google Shape;15374;p1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5" name="Google Shape;15375;p1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76" name="Google Shape;15376;p1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77" name="Google Shape;15377;p1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78" name="Google Shape;15378;p1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9" name="Google Shape;15379;p1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0" name="Google Shape;15380;p1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81" name="Google Shape;15381;p1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82" name="Google Shape;15382;p1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83" name="Google Shape;15383;p1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384" name="Google Shape;15384;p1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5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86" name="Google Shape;15386;p1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7" name="Google Shape;15387;p1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88" name="Google Shape;15388;p1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89" name="Google Shape;15389;p1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90" name="Google Shape;15390;p1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391" name="Google Shape;15391;p17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92" name="Google Shape;15392;p17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93" name="Google Shape;15393;p1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94" name="Google Shape;15394;p1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95" name="Google Shape;15395;p1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5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7" name="Google Shape;15397;p17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98" name="Google Shape;15398;p17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399" name="Google Shape;15399;p17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00" name="Google Shape;15400;p1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01" name="Google Shape;15401;p1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2" name="Google Shape;15402;p1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03" name="Google Shape;15403;p1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404" name="Google Shape;15404;p17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05" name="Google Shape;15405;p17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06" name="Google Shape;15406;p1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07" name="Google Shape;15407;p1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9" name="Google Shape;15409;p1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10" name="Google Shape;15410;p1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11" name="Google Shape;15411;p1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12" name="Google Shape;15412;p1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13" name="Google Shape;15413;p1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414" name="Google Shape;15414;p17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15" name="Google Shape;15415;p178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16" name="Google Shape;15416;p178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7" name="Google Shape;15417;p17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418" name="Google Shape;15418;p17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9" name="Google Shape;15419;p1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20" name="Google Shape;15420;p1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21" name="Google Shape;15421;p1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5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3" name="Google Shape;15423;p1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4" name="Google Shape;15424;p1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25" name="Google Shape;15425;p1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26" name="Google Shape;15426;p1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27" name="Google Shape;15427;p1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428" name="Google Shape;15428;p17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29" name="Google Shape;15429;p1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30" name="Google Shape;15430;p1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31" name="Google Shape;15431;p1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5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33" name="Google Shape;15433;p17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434" name="Google Shape;15434;p17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5" name="Google Shape;15435;p17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436" name="Google Shape;15436;p17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7" name="Google Shape;15437;p17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38" name="Google Shape;15438;p17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39" name="Google Shape;15439;p17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440" name="Google Shape;15440;p17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2" name="Google Shape;15442;p17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43" name="Google Shape;15443;p1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44" name="Google Shape;15444;p1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45" name="Google Shape;15445;p17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46" name="Google Shape;15446;p1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47" name="Google Shape;15447;p1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8" name="Google Shape;15448;p1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9" name="Google Shape;15449;p1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1" name="Google Shape;15451;p17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2" name="Google Shape;15452;p17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3" name="Google Shape;15453;p17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54" name="Google Shape;15454;p17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55" name="Google Shape;15455;p1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56" name="Google Shape;15456;p1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57" name="Google Shape;15457;p17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58" name="Google Shape;15458;p1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59" name="Google Shape;15459;p1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60" name="Google Shape;15460;p1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61" name="Google Shape;15461;p1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462" name="Google Shape;15462;p17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9" name="Google Shape;1639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40" name="Google Shape;1640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42" name="Google Shape;1642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" name="Google Shape;1643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" name="Google Shape;1644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5" name="Google Shape;1645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46" name="Google Shape;1646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4" name="Google Shape;15464;p17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65" name="Google Shape;15465;p17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6" name="Google Shape;15466;p17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7" name="Google Shape;15467;p1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68" name="Google Shape;15468;p1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69" name="Google Shape;15469;p1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70" name="Google Shape;15470;p1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71" name="Google Shape;15471;p1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72" name="Google Shape;15472;p1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73" name="Google Shape;15473;p1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74" name="Google Shape;15474;p1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475" name="Google Shape;15475;p17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15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7" name="Google Shape;15477;p17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8" name="Google Shape;15478;p17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79" name="Google Shape;15479;p17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80" name="Google Shape;15480;p1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1" name="Google Shape;15481;p1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2" name="Google Shape;15482;p1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83" name="Google Shape;15483;p17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84" name="Google Shape;15484;p1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85" name="Google Shape;15485;p1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86" name="Google Shape;15486;p1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7" name="Google Shape;15487;p1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488" name="Google Shape;15488;p17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0" name="Google Shape;15490;p17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1" name="Google Shape;15491;p17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92" name="Google Shape;15492;p17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93" name="Google Shape;15493;p17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94" name="Google Shape;15494;p1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95" name="Google Shape;15495;p1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6" name="Google Shape;15496;p17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97" name="Google Shape;15497;p1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98" name="Google Shape;15498;p1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99" name="Google Shape;15499;p1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00" name="Google Shape;15500;p1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501" name="Google Shape;15501;p17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5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3" name="Google Shape;15503;p178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4" name="Google Shape;15504;p17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5" name="Google Shape;15505;p17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06" name="Google Shape;15506;p17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07" name="Google Shape;15507;p17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508" name="Google Shape;15508;p1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9" name="Google Shape;15509;p17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10" name="Google Shape;15510;p1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5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2" name="Google Shape;15512;p17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513" name="Google Shape;15513;p17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4" name="Google Shape;15514;p17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5" name="Google Shape;15515;p17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16" name="Google Shape;15516;p1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17" name="Google Shape;15517;p17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8" name="Google Shape;15518;p17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5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0" name="Google Shape;15520;p17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21" name="Google Shape;15521;p17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22" name="Google Shape;15522;p17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523" name="Google Shape;15523;p17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4" name="Google Shape;15524;p17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25" name="Google Shape;15525;p17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526" name="Google Shape;15526;p1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15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8" name="Google Shape;15528;p17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9" name="Google Shape;15529;p17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30" name="Google Shape;15530;p1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31" name="Google Shape;15531;p1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32" name="Google Shape;15532;p1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33" name="Google Shape;15533;p1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534" name="Google Shape;15534;p1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35" name="Google Shape;15535;p1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6" name="Google Shape;15536;p1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37" name="Google Shape;15537;p1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38" name="Google Shape;15538;p1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539" name="Google Shape;15539;p17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5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1" name="Google Shape;15541;p1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42" name="Google Shape;15542;p1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43" name="Google Shape;15543;p1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44" name="Google Shape;15544;p1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5" name="Google Shape;15545;p1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46" name="Google Shape;15546;p1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47" name="Google Shape;15547;p1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8" name="Google Shape;15548;p17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49" name="Google Shape;15549;p1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50" name="Google Shape;15550;p1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2" name="Google Shape;15552;p1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53" name="Google Shape;15553;p1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554" name="Google Shape;15554;p1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55" name="Google Shape;15555;p1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56" name="Google Shape;15556;p1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57" name="Google Shape;15557;p1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58" name="Google Shape;15558;p1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59" name="Google Shape;15559;p17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60" name="Google Shape;15560;p17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61" name="Google Shape;15561;p1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62" name="Google Shape;15562;p1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5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" name="Google Shape;15564;p17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65" name="Google Shape;15565;p1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66" name="Google Shape;15566;p17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67" name="Google Shape;15567;p1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68" name="Google Shape;15568;p1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69" name="Google Shape;15569;p17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0" name="Google Shape;15570;p179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71" name="Google Shape;15571;p179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72" name="Google Shape;15572;p179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73" name="Google Shape;15573;p179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74" name="Google Shape;15574;p17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75" name="Google Shape;15575;p1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76" name="Google Shape;15576;p1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Google Shape;1648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9" name="Google Shape;1649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0" name="Google Shape;1650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1" name="Google Shape;1651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2" name="Google Shape;1652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3" name="Google Shape;1653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4" name="Google Shape;1654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5" name="Google Shape;1655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5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78" name="Google Shape;15578;p17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79" name="Google Shape;15579;p1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80" name="Google Shape;15580;p17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81" name="Google Shape;15581;p17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82" name="Google Shape;15582;p17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83" name="Google Shape;15583;p17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4" name="Google Shape;15584;p17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85" name="Google Shape;15585;p17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86" name="Google Shape;15586;p17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5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88" name="Google Shape;15588;p17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589" name="Google Shape;15589;p17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0" name="Google Shape;15590;p17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91" name="Google Shape;15591;p179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92" name="Google Shape;15592;p17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3" name="Google Shape;15593;p17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594" name="Google Shape;15594;p17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595" name="Google Shape;15595;p17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7" name="Google Shape;15597;p1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98" name="Google Shape;15598;p1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99" name="Google Shape;15599;p1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00" name="Google Shape;15600;p1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01" name="Google Shape;15601;p1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02" name="Google Shape;15602;p1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03" name="Google Shape;15603;p1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4" name="Google Shape;15604;p1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6" name="Google Shape;15606;p17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07" name="Google Shape;15607;p17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8" name="Google Shape;15608;p17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609" name="Google Shape;15609;p17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610" name="Google Shape;15610;p17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611" name="Google Shape;15611;p1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2" name="Google Shape;15612;p17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613" name="Google Shape;15613;p1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5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5" name="Google Shape;15615;p17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616" name="Google Shape;15616;p17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7" name="Google Shape;15617;p17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8" name="Google Shape;15618;p17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619" name="Google Shape;15619;p1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20" name="Google Shape;15620;p17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21" name="Google Shape;15621;p17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15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3" name="Google Shape;15623;p18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24" name="Google Shape;15624;p18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25" name="Google Shape;15625;p18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26" name="Google Shape;15626;p18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7" name="Google Shape;15627;p18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28" name="Google Shape;15628;p18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29" name="Google Shape;15629;p18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1" name="Google Shape;15631;p18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32" name="Google Shape;15632;p18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33" name="Google Shape;15633;p18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34" name="Google Shape;15634;p1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35" name="Google Shape;15635;p1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6" name="Google Shape;15636;p1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37" name="Google Shape;15637;p1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8" name="Google Shape;15638;p1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39" name="Google Shape;15639;p1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40" name="Google Shape;15640;p1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41" name="Google Shape;15641;p1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642" name="Google Shape;15642;p18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44" name="Google Shape;15644;p1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45" name="Google Shape;15645;p1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6" name="Google Shape;15646;p1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47" name="Google Shape;15647;p1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48" name="Google Shape;15648;p1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49" name="Google Shape;15649;p1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0" name="Google Shape;15650;p1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51" name="Google Shape;15651;p18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52" name="Google Shape;15652;p1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53" name="Google Shape;15653;p1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5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5" name="Google Shape;15655;p1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6" name="Google Shape;15656;p18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657" name="Google Shape;15657;p1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58" name="Google Shape;15658;p1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59" name="Google Shape;15659;p1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60" name="Google Shape;15660;p1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61" name="Google Shape;15661;p1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62" name="Google Shape;15662;p180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63" name="Google Shape;15663;p180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64" name="Google Shape;15664;p1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65" name="Google Shape;15665;p1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" name="Google Shape;15667;p1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68" name="Google Shape;15668;p1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69" name="Google Shape;15669;p1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70" name="Google Shape;15670;p1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71" name="Google Shape;15671;p1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72" name="Google Shape;15672;p18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3" name="Google Shape;15673;p180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74" name="Google Shape;15674;p180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75" name="Google Shape;15675;p18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76" name="Google Shape;15676;p18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77" name="Google Shape;15677;p1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78" name="Google Shape;15678;p1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79" name="Google Shape;15679;p1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8" name="Google Shape;1658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" name="Google Shape;1659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60" name="Google Shape;1660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61" name="Google Shape;1661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62" name="Google Shape;1662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64" name="Google Shape;1664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1" name="Google Shape;15681;p18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82" name="Google Shape;15682;p1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83" name="Google Shape;15683;p1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84" name="Google Shape;15684;p1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85" name="Google Shape;15685;p1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86" name="Google Shape;15686;p18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87" name="Google Shape;15687;p18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88" name="Google Shape;15688;p1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89" name="Google Shape;15689;p1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5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91" name="Google Shape;15691;p180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692" name="Google Shape;15692;p18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3" name="Google Shape;15693;p18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94" name="Google Shape;15694;p180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95" name="Google Shape;15695;p180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96" name="Google Shape;15696;p180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97" name="Google Shape;15697;p1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698" name="Google Shape;15698;p18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5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0" name="Google Shape;15700;p18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01" name="Google Shape;15701;p1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02" name="Google Shape;15702;p1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03" name="Google Shape;15703;p18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04" name="Google Shape;15704;p18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05" name="Google Shape;15705;p18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06" name="Google Shape;15706;p1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07" name="Google Shape;15707;p1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Quotation">
  <p:cSld name="58_Quotation">
    <p:spTree>
      <p:nvGrpSpPr>
        <p:cNvPr id="1" name="Shape 15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9" name="Google Shape;15709;p18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0" name="Google Shape;15710;p18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1" name="Google Shape;15711;p18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12" name="Google Shape;15712;p18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13" name="Google Shape;15713;p1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14" name="Google Shape;15714;p1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15" name="Google Shape;15715;p18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716" name="Google Shape;15716;p1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17" name="Google Shape;15717;p18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18" name="Google Shape;15718;p1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19" name="Google Shape;15719;p1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720" name="Google Shape;15720;p18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2" name="Google Shape;15722;p180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3" name="Google Shape;15723;p180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4" name="Google Shape;15724;p18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25" name="Google Shape;15725;p18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6" name="Google Shape;15726;p18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5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8" name="Google Shape;15728;p181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29" name="Google Shape;15729;p181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30" name="Google Shape;15730;p181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31" name="Google Shape;15731;p1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32" name="Google Shape;15732;p18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733" name="Google Shape;15733;p181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34" name="Google Shape;15734;p181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35" name="Google Shape;15735;p181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36" name="Google Shape;15736;p18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5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8" name="Google Shape;15738;p181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9" name="Google Shape;15739;p181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40" name="Google Shape;15740;p18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41" name="Google Shape;15741;p1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42" name="Google Shape;15742;p1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743" name="Google Shape;15743;p181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44" name="Google Shape;15744;p18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45" name="Google Shape;15745;p181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46" name="Google Shape;15746;p18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5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8" name="Google Shape;15748;p181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49" name="Google Shape;15749;p18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0" name="Google Shape;15750;p18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1" name="Google Shape;15751;p181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52" name="Google Shape;15752;p18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5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54" name="Google Shape;15754;p18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755" name="Google Shape;15755;p181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756" name="Google Shape;15756;p18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7" name="Google Shape;15757;p181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58" name="Google Shape;15758;p181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0" name="Google Shape;15760;p18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61" name="Google Shape;15761;p181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62" name="Google Shape;15762;p181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63" name="Google Shape;15763;p181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64" name="Google Shape;15764;p181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65" name="Google Shape;15765;p181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" name="Google Shape;1666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67" name="Google Shape;1667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8" name="Google Shape;1668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70" name="Google Shape;1670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71" name="Google Shape;1671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5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7" name="Google Shape;15767;p181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68" name="Google Shape;15768;p181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9" name="Google Shape;15769;p18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70" name="Google Shape;15770;p1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71" name="Google Shape;15771;p18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772" name="Google Shape;15772;p181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73" name="Google Shape;15773;p181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74" name="Google Shape;15774;p181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75" name="Google Shape;15775;p18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5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7" name="Google Shape;15777;p181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78" name="Google Shape;15778;p181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79" name="Google Shape;15779;p181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0" name="Google Shape;15780;p181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781" name="Google Shape;15781;p18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5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3" name="Google Shape;15783;p18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784" name="Google Shape;15784;p18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785" name="Google Shape;15785;p181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6" name="Google Shape;15786;p181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87" name="Google Shape;15787;p181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9" name="Google Shape;15789;p18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0" name="Google Shape;15790;p18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1" name="Google Shape;15791;p181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92" name="Google Shape;15792;p181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93" name="Google Shape;15793;p181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94" name="Google Shape;15794;p18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5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6" name="Google Shape;15796;p181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97" name="Google Shape;15797;p181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8" name="Google Shape;15798;p18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99" name="Google Shape;15799;p1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00" name="Google Shape;15800;p1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01" name="Google Shape;15801;p181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2" name="Google Shape;15802;p181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3" name="Google Shape;15803;p181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04" name="Google Shape;15804;p18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5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6" name="Google Shape;15806;p182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7" name="Google Shape;15807;p182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08" name="Google Shape;15808;p18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809" name="Google Shape;15809;p18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10" name="Google Shape;15810;p18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11" name="Google Shape;15811;p182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12" name="Google Shape;15812;p182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13" name="Google Shape;15813;p182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14" name="Google Shape;15814;p18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5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16" name="Google Shape;15816;p182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7" name="Google Shape;15817;p182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18" name="Google Shape;15818;p18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819" name="Google Shape;15819;p1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0" name="Google Shape;15820;p1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21" name="Google Shape;15821;p182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22" name="Google Shape;15822;p182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23" name="Google Shape;15823;p182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24" name="Google Shape;15824;p18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5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6" name="Google Shape;15826;p18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7" name="Google Shape;15827;p18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28" name="Google Shape;15828;p18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29" name="Google Shape;15829;p18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30" name="Google Shape;15830;p1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">
    <p:spTree>
      <p:nvGrpSpPr>
        <p:cNvPr id="1" name="Shape 1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2" name="Google Shape;15832;p18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833" name="Google Shape;15833;p1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834" name="Google Shape;15834;p18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35" name="Google Shape;15835;p182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36" name="Google Shape;15836;p182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5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8" name="Google Shape;15838;p18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39" name="Google Shape;15839;p182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40" name="Google Shape;15840;p182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41" name="Google Shape;15841;p182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42" name="Google Shape;15842;p182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43" name="Google Shape;15843;p1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5" name="Google Shape;1675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6" name="Google Shape;1676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77" name="Google Shape;1677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9" name="Google Shape;1679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80" name="Google Shape;1680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5" name="Google Shape;15845;p18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46" name="Google Shape;15846;p18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7" name="Google Shape;15847;p18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848" name="Google Shape;15848;p1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9" name="Google Shape;15849;p1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50" name="Google Shape;15850;p182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1" name="Google Shape;15851;p182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2" name="Google Shape;15852;p18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53" name="Google Shape;15853;p1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5" name="Google Shape;15855;p182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6" name="Google Shape;15856;p18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7" name="Google Shape;15857;p18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8" name="Google Shape;15858;p182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59" name="Google Shape;15859;p18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1" name="Google Shape;15861;p18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862" name="Google Shape;15862;p1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863" name="Google Shape;15863;p18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64" name="Google Shape;15864;p182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65" name="Google Shape;15865;p182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5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7" name="Google Shape;15867;p18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68" name="Google Shape;15868;p18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69" name="Google Shape;15869;p182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70" name="Google Shape;15870;p182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71" name="Google Shape;15871;p182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72" name="Google Shape;15872;p18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4" name="Google Shape;15874;p182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5" name="Google Shape;15875;p18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76" name="Google Shape;15876;p18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77" name="Google Shape;15877;p182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78" name="Google Shape;15878;p18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5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0" name="Google Shape;15880;p183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881" name="Google Shape;15881;p1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882" name="Google Shape;15882;p183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83" name="Google Shape;15883;p183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84" name="Google Shape;15884;p183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5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6" name="Google Shape;15886;p18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87" name="Google Shape;15887;p18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88" name="Google Shape;15888;p183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89" name="Google Shape;15889;p183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90" name="Google Shape;15890;p183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91" name="Google Shape;15891;p18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5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93" name="Google Shape;15893;p183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94" name="Google Shape;15894;p183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95" name="Google Shape;15895;p18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896" name="Google Shape;15896;p1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97" name="Google Shape;15897;p1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898" name="Google Shape;15898;p183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99" name="Google Shape;15899;p183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00" name="Google Shape;15900;p183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01" name="Google Shape;15901;p18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5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3" name="Google Shape;15903;p18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04" name="Google Shape;15904;p18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05" name="Google Shape;15905;p18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06" name="Google Shape;15906;p18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07" name="Google Shape;15907;p18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5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9" name="Google Shape;15909;p18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910" name="Google Shape;15910;p1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11" name="Google Shape;15911;p18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2" name="Google Shape;15912;p18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13" name="Google Shape;15913;p18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" name="Google Shape;1682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" name="Google Shape;1683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4" name="Google Shape;1684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5" name="Google Shape;1685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6" name="Google Shape;1686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7" name="Google Shape;1687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8" name="Google Shape;1688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9" name="Google Shape;1689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0" name="Google Shape;1690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1" name="Google Shape;1691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" name="Google Shape;1692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3" name="Google Shape;1693;p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5" name="Google Shape;15915;p18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6" name="Google Shape;15916;p18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7" name="Google Shape;15917;p183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8" name="Google Shape;15918;p183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9" name="Google Shape;15919;p183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920" name="Google Shape;15920;p18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5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2" name="Google Shape;15922;p183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23" name="Google Shape;15923;p18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24" name="Google Shape;15924;p18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25" name="Google Shape;15925;p183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26" name="Google Shape;15926;p1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1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8" name="Google Shape;15928;p18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929" name="Google Shape;15929;p1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30" name="Google Shape;15930;p18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1" name="Google Shape;15931;p183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32" name="Google Shape;15932;p183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5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4" name="Google Shape;15934;p18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5" name="Google Shape;15935;p18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6" name="Google Shape;15936;p183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37" name="Google Shape;15937;p183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38" name="Google Shape;15938;p183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939" name="Google Shape;15939;p1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5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1" name="Google Shape;15941;p183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2" name="Google Shape;15942;p18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3" name="Google Shape;15943;p18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4" name="Google Shape;15944;p183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945" name="Google Shape;15945;p18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5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7" name="Google Shape;15947;p18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948" name="Google Shape;15948;p18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49" name="Google Shape;15949;p18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0" name="Google Shape;15950;p18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1" name="Google Shape;15951;p18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5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3" name="Google Shape;15953;p18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4" name="Google Shape;15954;p18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5" name="Google Shape;15955;p18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6" name="Google Shape;15956;p18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7" name="Google Shape;15957;p18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958" name="Google Shape;15958;p1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0" name="Google Shape;15960;p184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61" name="Google Shape;15961;p184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2" name="Google Shape;15962;p184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63" name="Google Shape;15963;p184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64" name="Google Shape;15964;p18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65" name="Google Shape;15965;p18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6" name="Google Shape;15966;p18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967" name="Google Shape;15967;p1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69" name="Google Shape;15969;p18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970" name="Google Shape;15970;p18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1" name="Google Shape;15971;p18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2" name="Google Shape;15972;p18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973" name="Google Shape;15973;p1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974" name="Google Shape;15974;p18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75" name="Google Shape;15975;p18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5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7" name="Google Shape;15977;p117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978" name="Google Shape;15978;p117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979" name="Google Shape;15979;p117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980" name="Google Shape;15980;p117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1" name="Google Shape;15981;p117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982" name="Google Shape;15982;p117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83" name="Google Shape;15983;p11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oogle Shape;170;p3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" name="Google Shape;171;p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" name="Google Shape;172;p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" name="Google Shape;173;p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174;p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" name="Google Shape;175;p3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3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" name="Google Shape;177;p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" name="Google Shape;178;p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5" name="Google Shape;1695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6" name="Google Shape;1696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7" name="Google Shape;1697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8" name="Google Shape;1698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" name="Google Shape;1699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0" name="Google Shape;1700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" name="Google Shape;1701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" name="Google Shape;1702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3" name="Google Shape;1703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4" name="Google Shape;1704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5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5" name="Google Shape;15985;p18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6" name="Google Shape;15986;p18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87" name="Google Shape;15987;p18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88" name="Google Shape;15988;p18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9" name="Google Shape;15989;p1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0" name="Google Shape;15990;p1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91" name="Google Shape;15991;p18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92" name="Google Shape;15992;p1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93" name="Google Shape;15993;p1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94" name="Google Shape;15994;p1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95" name="Google Shape;15995;p1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96" name="Google Shape;15996;p18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5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98" name="Google Shape;15998;p1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99" name="Google Shape;15999;p1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00" name="Google Shape;16000;p1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01" name="Google Shape;16001;p1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02" name="Google Shape;16002;p1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03" name="Google Shape;16003;p18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04" name="Google Shape;16004;p18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5" name="Google Shape;16005;p1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06" name="Google Shape;16006;p1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07" name="Google Shape;16007;p1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6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9" name="Google Shape;16009;p11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10" name="Google Shape;16010;p11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011" name="Google Shape;16011;p1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2" name="Google Shape;16012;p1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13" name="Google Shape;16013;p1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14" name="Google Shape;16014;p1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15" name="Google Shape;16015;p1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16" name="Google Shape;16016;p11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17" name="Google Shape;16017;p11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18" name="Google Shape;16018;p1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9" name="Google Shape;16019;p1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1" name="Google Shape;16021;p18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22" name="Google Shape;16022;p1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3" name="Google Shape;16023;p1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24" name="Google Shape;16024;p1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25" name="Google Shape;16025;p1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26" name="Google Shape;16026;p18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27" name="Google Shape;16027;p18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28" name="Google Shape;16028;p18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29" name="Google Shape;16029;p18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30" name="Google Shape;16030;p18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31" name="Google Shape;16031;p1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32" name="Google Shape;16032;p1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33" name="Google Shape;16033;p1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6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35" name="Google Shape;16035;p1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36" name="Google Shape;16036;p1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37" name="Google Shape;16037;p1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8" name="Google Shape;16038;p1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39" name="Google Shape;16039;p1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40" name="Google Shape;16040;p18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1" name="Google Shape;16041;p18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42" name="Google Shape;16042;p1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43" name="Google Shape;16043;p1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6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45" name="Google Shape;16045;p18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046" name="Google Shape;16046;p18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7" name="Google Shape;16047;p18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48" name="Google Shape;16048;p18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9" name="Google Shape;16049;p18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50" name="Google Shape;16050;p18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51" name="Google Shape;16051;p18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052" name="Google Shape;16052;p18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4" name="Google Shape;16054;p1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55" name="Google Shape;16055;p1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56" name="Google Shape;16056;p11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57" name="Google Shape;16057;p11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58" name="Google Shape;16058;p1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59" name="Google Shape;16059;p1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60" name="Google Shape;16060;p1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61" name="Google Shape;16061;p1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itle Slide">
  <p:cSld name="7_Title Slide">
    <p:spTree>
      <p:nvGrpSpPr>
        <p:cNvPr id="1" name="Shape 16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3" name="Google Shape;16063;p185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064" name="Google Shape;16064;p18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65" name="Google Shape;16065;p185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066" name="Google Shape;16066;p185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067" name="Google Shape;16067;p185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068" name="Google Shape;16068;p185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9" name="Google Shape;16069;p185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70" name="Google Shape;16070;p185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1" name="Google Shape;16071;p185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6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3" name="Google Shape;16073;p185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4" name="Google Shape;16074;p185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75" name="Google Shape;16075;p185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6" name="Google Shape;16076;p185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7" name="Google Shape;16077;p18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078" name="Google Shape;16078;p185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2">
    <p:spTree>
      <p:nvGrpSpPr>
        <p:cNvPr id="1" name="Shape 16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80" name="Google Shape;16080;p1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81" name="Google Shape;16081;p1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82" name="Google Shape;16082;p1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83" name="Google Shape;16083;p1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84" name="Google Shape;16084;p1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85" name="Google Shape;16085;p18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6" name="Google Shape;16086;p18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87" name="Google Shape;16087;p1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88" name="Google Shape;16088;p1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89" name="Google Shape;16089;p1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" name="Google Shape;1707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08" name="Google Shape;1708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9" name="Google Shape;1709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0" name="Google Shape;1710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1" name="Google Shape;1711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" name="Google Shape;1712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3" name="Google Shape;1713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" name="Google Shape;1714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5" name="Google Shape;1715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6" name="Google Shape;1716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6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91" name="Google Shape;16091;p185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092" name="Google Shape;16092;p18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093" name="Google Shape;16093;p185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094" name="Google Shape;16094;p18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5" name="Google Shape;16095;p18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096" name="Google Shape;16096;p18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097" name="Google Shape;16097;p18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6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99" name="Google Shape;16099;p18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00" name="Google Shape;16100;p18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101" name="Google Shape;16101;p185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2" name="Google Shape;16102;p185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Title and Content">
  <p:cSld name="49_Title and Content">
    <p:spTree>
      <p:nvGrpSpPr>
        <p:cNvPr id="1" name="Shape 16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04" name="Google Shape;16104;p1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105" name="Google Shape;16105;p1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6" name="Google Shape;16106;p1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07" name="Google Shape;16107;p185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Title and Content">
  <p:cSld name="50_Title and Content">
    <p:spTree>
      <p:nvGrpSpPr>
        <p:cNvPr id="1" name="Shape 1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09" name="Google Shape;16109;p18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110" name="Google Shape;16110;p1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1" name="Google Shape;16111;p1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12" name="Google Shape;16112;p185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14" name="Google Shape;16114;p1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6115" name="Google Shape;16115;p185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6" name="Google Shape;16116;p1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17" name="Google Shape;16117;p185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19" name="Google Shape;16119;p1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20" name="Google Shape;16120;p18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121" name="Google Shape;16121;p186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22" name="Google Shape;16122;p186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6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24" name="Google Shape;16124;p18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25" name="Google Shape;16125;p186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126" name="Google Shape;16126;p1861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27" name="Google Shape;16127;p1861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6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29" name="Google Shape;16129;p18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30" name="Google Shape;16130;p18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131" name="Google Shape;16131;p186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32" name="Google Shape;16132;p186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Title and Content">
  <p:cSld name="51_Title and Content">
    <p:spTree>
      <p:nvGrpSpPr>
        <p:cNvPr id="1" name="Shape 16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34" name="Google Shape;16134;p1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135" name="Google Shape;16135;p18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36" name="Google Shape;16136;p1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37" name="Google Shape;16137;p186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6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39" name="Google Shape;16139;p1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140" name="Google Shape;16140;p186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41" name="Google Shape;16141;p186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42" name="Google Shape;16142;p1864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8" name="Google Shape;1718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9" name="Google Shape;1719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0" name="Google Shape;1720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1" name="Google Shape;1721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" name="Google Shape;1722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3" name="Google Shape;1723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" name="Google Shape;1724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5" name="Google Shape;1725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" name="Google Shape;1726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7" name="Google Shape;1727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8" name="Google Shape;1728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9" name="Google Shape;1729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0" name="Google Shape;1730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44" name="Google Shape;16144;p18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45" name="Google Shape;16145;p186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3">
    <p:spTree>
      <p:nvGrpSpPr>
        <p:cNvPr id="1" name="Shape 1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47" name="Google Shape;16147;p18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148" name="Google Shape;16148;p1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49" name="Google Shape;16149;p1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50" name="Google Shape;16150;p1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51" name="Google Shape;16151;p1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52" name="Google Shape;16152;p18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3" name="Google Shape;16153;p186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54" name="Google Shape;16154;p1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55" name="Google Shape;16155;p1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56" name="Google Shape;16156;p186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6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8" name="Google Shape;16158;p186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59" name="Google Shape;16159;p18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60" name="Google Shape;16160;p186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161" name="Google Shape;16161;p18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62" name="Google Shape;16162;p18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63" name="Google Shape;16163;p18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64" name="Google Shape;16164;p1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6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6" name="Google Shape;16166;p186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67" name="Google Shape;16167;p186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68" name="Google Shape;16168;p18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169" name="Google Shape;16169;p1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70" name="Google Shape;16170;p1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171" name="Google Shape;16171;p1868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2" name="Google Shape;16172;p186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3" name="Google Shape;16173;p186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174" name="Google Shape;16174;p18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16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6" name="Google Shape;16176;p186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77" name="Google Shape;16177;p186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8" name="Google Shape;16178;p186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9" name="Google Shape;16179;p186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180" name="Google Shape;16180;p1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Title and Content">
  <p:cSld name="52_Title and Content">
    <p:spTree>
      <p:nvGrpSpPr>
        <p:cNvPr id="1" name="Shape 1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2" name="Google Shape;16182;p187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183" name="Google Shape;16183;p18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184" name="Google Shape;16184;p187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85" name="Google Shape;16185;p187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6" name="Google Shape;16186;p187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16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8" name="Google Shape;16188;p187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89" name="Google Shape;16189;p187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90" name="Google Shape;16190;p187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1" name="Google Shape;16191;p187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2" name="Google Shape;16192;p187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93" name="Google Shape;16193;p1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5" name="Google Shape;16195;p1872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96" name="Google Shape;16196;p1872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97" name="Google Shape;16197;p1872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8" name="Google Shape;16198;p1872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9" name="Google Shape;16199;p1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00" name="Google Shape;16200;p187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6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2" name="Google Shape;16202;p1873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3" name="Google Shape;16203;p1873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204" name="Google Shape;16204;p18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205" name="Google Shape;16205;p1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6" name="Google Shape;16206;p1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6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8" name="Google Shape;16208;p1874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9" name="Google Shape;16209;p1874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210" name="Google Shape;16210;p1874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211" name="Google Shape;16211;p18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212" name="Google Shape;16212;p1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3" name="Google Shape;16213;p1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" name="Google Shape;1732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3" name="Google Shape;1733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4" name="Google Shape;1734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5" name="Google Shape;1735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" name="Google Shape;1736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7" name="Google Shape;1737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" name="Google Shape;1738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9" name="Google Shape;1739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0" name="Google Shape;1740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6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5" name="Google Shape;16215;p18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16" name="Google Shape;16216;p18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17" name="Google Shape;16217;p18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8" name="Google Shape;16218;p18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19" name="Google Shape;16219;p18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20" name="Google Shape;16220;p18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21" name="Google Shape;16221;p187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22" name="Google Shape;16222;p1875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23" name="Google Shape;16223;p1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4">
    <p:spTree>
      <p:nvGrpSpPr>
        <p:cNvPr id="1" name="Shape 1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25" name="Google Shape;16225;p18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26" name="Google Shape;16226;p1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7" name="Google Shape;16227;p18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28" name="Google Shape;16228;p18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29" name="Google Shape;16229;p18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30" name="Google Shape;16230;p18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1" name="Google Shape;16231;p18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32" name="Google Shape;16232;p18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33" name="Google Shape;16233;p18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4" name="Google Shape;16234;p187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6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6" name="Google Shape;16236;p187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37" name="Google Shape;16237;p18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238" name="Google Shape;16238;p187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239" name="Google Shape;16239;p18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0" name="Google Shape;16240;p18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41" name="Google Shape;16241;p18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242" name="Google Shape;16242;p1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16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4" name="Google Shape;16244;p187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45" name="Google Shape;16245;p18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246" name="Google Shape;16246;p187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247" name="Google Shape;16247;p18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8" name="Google Shape;16248;p18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49" name="Google Shape;16249;p18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250" name="Google Shape;16250;p1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187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53" name="Google Shape;16253;p187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54" name="Google Shape;16254;p187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55" name="Google Shape;16255;p187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56" name="Google Shape;16256;p187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57" name="Google Shape;16257;p187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58" name="Google Shape;16258;p1879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59" name="Google Shape;16259;p1879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60" name="Google Shape;16260;p1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6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2" name="Google Shape;16262;p188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63" name="Google Shape;16263;p188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64" name="Google Shape;16264;p188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65" name="Google Shape;16265;p188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266" name="Google Shape;16266;p188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7" name="Google Shape;16267;p188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268" name="Google Shape;16268;p1880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9" name="Google Shape;16269;p188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70" name="Google Shape;16270;p1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Quotation">
  <p:cSld name="60_Quotation">
    <p:spTree>
      <p:nvGrpSpPr>
        <p:cNvPr id="1" name="Shape 16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2" name="Google Shape;16272;p18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73" name="Google Shape;16273;p18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74" name="Google Shape;16274;p18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5" name="Google Shape;16275;p18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76" name="Google Shape;16276;p1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77" name="Google Shape;16277;p1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78" name="Google Shape;16278;p18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79" name="Google Shape;16279;p1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80" name="Google Shape;16280;p1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81" name="Google Shape;16281;p1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2" name="Google Shape;16282;p1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83" name="Google Shape;16283;p18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6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5" name="Google Shape;16285;p18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86" name="Google Shape;16286;p18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87" name="Google Shape;16287;p18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8" name="Google Shape;16288;p18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9" name="Google Shape;16289;p1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0" name="Google Shape;16290;p1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91" name="Google Shape;16291;p18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92" name="Google Shape;16292;p1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93" name="Google Shape;16293;p1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94" name="Google Shape;16294;p1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5" name="Google Shape;16295;p1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96" name="Google Shape;16296;p18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6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8" name="Google Shape;16298;p188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9" name="Google Shape;16299;p18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00" name="Google Shape;16300;p18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301" name="Google Shape;16301;p1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302" name="Google Shape;16302;p18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303" name="Google Shape;16303;p1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4" name="Google Shape;16304;p1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305" name="Google Shape;16305;p1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6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7" name="Google Shape;16307;p18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308" name="Google Shape;16308;p1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9" name="Google Shape;16309;p1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0" name="Google Shape;16310;p1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311" name="Google Shape;16311;p1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312" name="Google Shape;16312;p188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13" name="Google Shape;16313;p188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oogle Shape;1742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43" name="Google Shape;1743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" name="Google Shape;1744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5" name="Google Shape;1745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6" name="Google Shape;1746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7" name="Google Shape;1747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48" name="Google Shape;1748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49" name="Google Shape;1749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Photo Slide">
  <p:cSld name="30_Photo Slide">
    <p:spTree>
      <p:nvGrpSpPr>
        <p:cNvPr id="1" name="Shape 16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5" name="Google Shape;16315;p188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316" name="Google Shape;16316;p1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317" name="Google Shape;16317;p188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318" name="Google Shape;16318;p1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9" name="Google Shape;16319;p1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20" name="Google Shape;16320;p1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321" name="Google Shape;16321;p1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6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3" name="Google Shape;16323;p188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24" name="Google Shape;16324;p18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5" name="Google Shape;16325;p18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26" name="Google Shape;16326;p18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27" name="Google Shape;16327;p1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28" name="Google Shape;16328;p1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29" name="Google Shape;16329;p18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30" name="Google Shape;16330;p1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1" name="Google Shape;16331;p1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32" name="Google Shape;16332;p1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3" name="Google Shape;16333;p1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34" name="Google Shape;16334;p18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3_Quotation">
  <p:cSld name="63_Quotation">
    <p:spTree>
      <p:nvGrpSpPr>
        <p:cNvPr id="1" name="Shape 1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6" name="Google Shape;16336;p188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37" name="Google Shape;16337;p18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8" name="Google Shape;16338;p18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39" name="Google Shape;16339;p18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40" name="Google Shape;16340;p1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41" name="Google Shape;16341;p1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42" name="Google Shape;16342;p18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43" name="Google Shape;16343;p1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44" name="Google Shape;16344;p1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45" name="Google Shape;16345;p1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6" name="Google Shape;16346;p1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47" name="Google Shape;16347;p18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Title and Content">
  <p:cSld name="53_Title and Content">
    <p:spTree>
      <p:nvGrpSpPr>
        <p:cNvPr id="1" name="Shape 16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49" name="Google Shape;16349;p18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50" name="Google Shape;16350;p1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1" name="Google Shape;16351;p1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52" name="Google Shape;16352;p1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3" name="Google Shape;16353;p1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54" name="Google Shape;16354;p1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5" name="Google Shape;16355;p1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56" name="Google Shape;16356;p18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57" name="Google Shape;16357;p1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58" name="Google Shape;16358;p1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6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0" name="Google Shape;16360;p1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61" name="Google Shape;16361;p188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62" name="Google Shape;16362;p18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63" name="Google Shape;16363;p1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64" name="Google Shape;16364;p1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5" name="Google Shape;16365;p1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6" name="Google Shape;16366;p1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67" name="Google Shape;16367;p188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68" name="Google Shape;16368;p188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69" name="Google Shape;16369;p1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70" name="Google Shape;16370;p1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6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72" name="Google Shape;16372;p18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73" name="Google Shape;16373;p1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74" name="Google Shape;16374;p1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75" name="Google Shape;16375;p1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76" name="Google Shape;16376;p1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77" name="Google Shape;16377;p189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8" name="Google Shape;16378;p189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79" name="Google Shape;16379;p189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0" name="Google Shape;16380;p18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81" name="Google Shape;16381;p18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2" name="Google Shape;16382;p18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83" name="Google Shape;16383;p1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84" name="Google Shape;16384;p1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oogle Shape;16386;p18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387" name="Google Shape;16387;p1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88" name="Google Shape;16388;p18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89" name="Google Shape;16389;p1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0" name="Google Shape;16390;p1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91" name="Google Shape;16391;p18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92" name="Google Shape;16392;p18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3" name="Google Shape;16393;p1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94" name="Google Shape;16394;p1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6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96" name="Google Shape;16396;p189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397" name="Google Shape;16397;p18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8" name="Google Shape;16398;p18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399" name="Google Shape;16399;p189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0" name="Google Shape;16400;p189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1" name="Google Shape;16401;p189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02" name="Google Shape;16402;p18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403" name="Google Shape;16403;p18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6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05" name="Google Shape;16405;p18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6" name="Google Shape;16406;p1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7" name="Google Shape;16407;p1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08" name="Google Shape;16408;p18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409" name="Google Shape;16409;p1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10" name="Google Shape;16410;p1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11" name="Google Shape;16411;p1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12" name="Google Shape;16412;p1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5">
    <p:spTree>
      <p:nvGrpSpPr>
        <p:cNvPr id="1" name="Shape 16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14" name="Google Shape;16414;p1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15" name="Google Shape;16415;p1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16" name="Google Shape;16416;p1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17" name="Google Shape;16417;p1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18" name="Google Shape;16418;p1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19" name="Google Shape;16419;p18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0" name="Google Shape;16420;p18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21" name="Google Shape;16421;p1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22" name="Google Shape;16422;p1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23" name="Google Shape;16423;p1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" name="Google Shape;1752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3" name="Google Shape;1753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4" name="Google Shape;1754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5" name="Google Shape;1755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6" name="Google Shape;1756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7" name="Google Shape;1757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8" name="Google Shape;1758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16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5" name="Google Shape;16425;p189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426" name="Google Shape;16426;p18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427" name="Google Shape;16427;p189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428" name="Google Shape;16428;p18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9" name="Google Shape;16429;p18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430" name="Google Shape;16430;p18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431" name="Google Shape;16431;p18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">
  <p:cSld name="9_Title Slide"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33" name="Google Shape;16433;p1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34" name="Google Shape;16434;p189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435" name="Google Shape;16435;p1896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36" name="Google Shape;16436;p189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6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38" name="Google Shape;16438;p18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6439" name="Google Shape;16439;p1897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0" name="Google Shape;16440;p1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41" name="Google Shape;16441;p1897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6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43" name="Google Shape;16443;p1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44" name="Google Shape;16444;p189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6445" name="Google Shape;16445;p189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46" name="Google Shape;16446;p189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Title and Content">
  <p:cSld name="54_Title and Content"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48" name="Google Shape;16448;p1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449" name="Google Shape;16449;p18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0" name="Google Shape;16450;p1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51" name="Google Shape;16451;p189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53" name="Google Shape;16453;p19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454" name="Google Shape;16454;p190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5" name="Google Shape;16455;p190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56" name="Google Shape;16456;p1900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6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58" name="Google Shape;16458;p1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59" name="Google Shape;16459;p1901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">
  <p:cSld name="10_Title Slide">
    <p:spTree>
      <p:nvGrpSpPr>
        <p:cNvPr id="1" name="Shape 16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61" name="Google Shape;16461;p1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62" name="Google Shape;16462;p190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6463" name="Google Shape;16463;p190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4" name="Google Shape;16464;p190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6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6" name="Google Shape;16466;p19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7" name="Google Shape;16467;p19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68" name="Google Shape;16468;p19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469" name="Google Shape;16469;p1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0" name="Google Shape;16470;p19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471" name="Google Shape;16471;p19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2" name="Google Shape;16472;p19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3" name="Google Shape;16473;p19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74" name="Google Shape;16474;p19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Bullets Layout">
  <p:cSld name="17_Title and Bullets Layout">
    <p:spTree>
      <p:nvGrpSpPr>
        <p:cNvPr id="1" name="Shape 16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6" name="Google Shape;16476;p19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7" name="Google Shape;16477;p19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8" name="Google Shape;16478;p19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9" name="Google Shape;16479;p19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80" name="Google Shape;16480;p1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0" name="Google Shape;1760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1" name="Google Shape;1761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2" name="Google Shape;1762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3" name="Google Shape;1763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4" name="Google Shape;1764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5" name="Google Shape;1765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6" name="Google Shape;1766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7" name="Google Shape;1767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8" name="Google Shape;1768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9" name="Google Shape;1769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" name="Google Shape;1770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1" name="Google Shape;1771;p2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Title and Content">
  <p:cSld name="55_Title and Content">
    <p:spTree>
      <p:nvGrpSpPr>
        <p:cNvPr id="1" name="Shape 1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2" name="Google Shape;16482;p19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483" name="Google Shape;16483;p19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84" name="Google Shape;16484;p19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5" name="Google Shape;16485;p19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86" name="Google Shape;16486;p19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Section | Picture and Copy Layout">
  <p:cSld name="17_Two Section | Picture and Copy Layout">
    <p:spTree>
      <p:nvGrpSpPr>
        <p:cNvPr id="1" name="Shape 16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8" name="Google Shape;16488;p19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9" name="Google Shape;16489;p19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0" name="Google Shape;16490;p19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1" name="Google Shape;16491;p19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2" name="Google Shape;16492;p19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93" name="Google Shape;16493;p1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5" name="Google Shape;16495;p190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6" name="Google Shape;16496;p190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7" name="Google Shape;16497;p190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8" name="Google Shape;16498;p190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9" name="Google Shape;16499;p1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500" name="Google Shape;16500;p190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6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2" name="Google Shape;16502;p1908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3" name="Google Shape;16503;p190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504" name="Google Shape;16504;p19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505" name="Google Shape;16505;p1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6" name="Google Shape;16506;p1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6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8" name="Google Shape;16508;p1909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9" name="Google Shape;16509;p1909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510" name="Google Shape;16510;p1909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511" name="Google Shape;16511;p19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512" name="Google Shape;16512;p19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3" name="Google Shape;16513;p19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6">
    <p:spTree>
      <p:nvGrpSpPr>
        <p:cNvPr id="1" name="Shape 16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15" name="Google Shape;16515;p1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16" name="Google Shape;16516;p1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17" name="Google Shape;16517;p1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18" name="Google Shape;16518;p1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19" name="Google Shape;16519;p1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20" name="Google Shape;16520;p1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1" name="Google Shape;16521;p1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2" name="Google Shape;16522;p1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23" name="Google Shape;16523;p1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4" name="Google Shape;16524;p1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16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6" name="Google Shape;16526;p19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527" name="Google Shape;16527;p19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528" name="Google Shape;16528;p19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529" name="Google Shape;16529;p19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0" name="Google Shape;16530;p19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531" name="Google Shape;16531;p19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532" name="Google Shape;16532;p19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1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4" name="Google Shape;16534;p1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535" name="Google Shape;16535;p1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536" name="Google Shape;16536;p1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537" name="Google Shape;16537;p1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8" name="Google Shape;16538;p1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539" name="Google Shape;16539;p1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540" name="Google Shape;16540;p1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6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2" name="Google Shape;16542;p191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3" name="Google Shape;16543;p191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544" name="Google Shape;16544;p191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5" name="Google Shape;16545;p191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546" name="Google Shape;16546;p191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47" name="Google Shape;16547;p191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548" name="Google Shape;16548;p191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49" name="Google Shape;16549;p191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550" name="Google Shape;16550;p1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2" name="Google Shape;16552;p191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3" name="Google Shape;16553;p191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554" name="Google Shape;16554;p191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55" name="Google Shape;16555;p191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556" name="Google Shape;16556;p191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57" name="Google Shape;16557;p191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558" name="Google Shape;16558;p191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9" name="Google Shape;16559;p191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560" name="Google Shape;16560;p1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" name="Google Shape;1773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75" name="Google Shape;1775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776" name="Google Shape;1776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77" name="Google Shape;1777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778" name="Google Shape;1778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9" name="Google Shape;1779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0" name="Google Shape;1780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" name="Google Shape;1781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2" name="Google Shape;1782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83" name="Google Shape;1783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16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2" name="Google Shape;16562;p19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3" name="Google Shape;16563;p19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64" name="Google Shape;16564;p19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65" name="Google Shape;16565;p1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66" name="Google Shape;16566;p1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67" name="Google Shape;16567;p1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68" name="Google Shape;16568;p1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69" name="Google Shape;16569;p1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70" name="Google Shape;16570;p1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1" name="Google Shape;16571;p1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2" name="Google Shape;16572;p1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573" name="Google Shape;16573;p19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5" name="Google Shape;16575;p19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6" name="Google Shape;16576;p19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77" name="Google Shape;16577;p19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8" name="Google Shape;16578;p1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79" name="Google Shape;16579;p1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80" name="Google Shape;16580;p1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81" name="Google Shape;16581;p1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2" name="Google Shape;16582;p1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83" name="Google Shape;16583;p1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84" name="Google Shape;16584;p1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85" name="Google Shape;16585;p1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586" name="Google Shape;16586;p19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1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" name="Google Shape;16588;p191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9" name="Google Shape;16589;p19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0" name="Google Shape;16590;p19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591" name="Google Shape;16591;p19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592" name="Google Shape;16592;p19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593" name="Google Shape;16593;p19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4" name="Google Shape;16594;p19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595" name="Google Shape;16595;p1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1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97" name="Google Shape;16597;p19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598" name="Google Shape;16598;p19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9" name="Google Shape;16599;p19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0" name="Google Shape;16600;p19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601" name="Google Shape;16601;p1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602" name="Google Shape;16602;p19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3" name="Google Shape;16603;p19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16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5" name="Google Shape;16605;p19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06" name="Google Shape;16606;p191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607" name="Google Shape;16607;p191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608" name="Google Shape;16608;p19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9" name="Google Shape;16609;p19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10" name="Google Shape;16610;p19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611" name="Google Shape;16611;p1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6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3" name="Google Shape;16613;p19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4" name="Google Shape;16614;p19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5" name="Google Shape;16615;p19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16" name="Google Shape;16616;p1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17" name="Google Shape;16617;p1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18" name="Google Shape;16618;p1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19" name="Google Shape;16619;p19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20" name="Google Shape;16620;p1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21" name="Google Shape;16621;p19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22" name="Google Shape;16622;p1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23" name="Google Shape;16623;p1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624" name="Google Shape;16624;p19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Quotation">
  <p:cSld name="67_Quotation">
    <p:spTree>
      <p:nvGrpSpPr>
        <p:cNvPr id="1" name="Shape 1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6" name="Google Shape;16626;p1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7" name="Google Shape;16627;p1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28" name="Google Shape;16628;p1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9" name="Google Shape;16629;p1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30" name="Google Shape;16630;p1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31" name="Google Shape;16631;p1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32" name="Google Shape;16632;p1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33" name="Google Shape;16633;p1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34" name="Google Shape;16634;p1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35" name="Google Shape;16635;p1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6" name="Google Shape;16636;p1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637" name="Google Shape;16637;p1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Title and Content">
  <p:cSld name="56_Title and Content">
    <p:spTree>
      <p:nvGrpSpPr>
        <p:cNvPr id="1" name="Shape 1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9" name="Google Shape;16639;p19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40" name="Google Shape;16640;p1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41" name="Google Shape;16641;p19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42" name="Google Shape;16642;p1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43" name="Google Shape;16643;p1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44" name="Google Shape;16644;p19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5" name="Google Shape;16645;p19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6" name="Google Shape;16646;p1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7" name="Google Shape;16647;p1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48" name="Google Shape;16648;p1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wo Content">
  <p:cSld name="30_Two Content">
    <p:spTree>
      <p:nvGrpSpPr>
        <p:cNvPr id="1" name="Shape 16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0" name="Google Shape;16650;p1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51" name="Google Shape;16651;p19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652" name="Google Shape;16652;p19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53" name="Google Shape;16653;p1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54" name="Google Shape;16654;p19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55" name="Google Shape;16655;p1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56" name="Google Shape;16656;p1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57" name="Google Shape;16657;p19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8" name="Google Shape;16658;p19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9" name="Google Shape;16659;p1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0" name="Google Shape;16660;p1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6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2" name="Google Shape;16662;p19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63" name="Google Shape;16663;p1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64" name="Google Shape;16664;p19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65" name="Google Shape;16665;p1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66" name="Google Shape;16666;p1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67" name="Google Shape;16667;p19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68" name="Google Shape;16668;p19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69" name="Google Shape;16669;p19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70" name="Google Shape;16670;p19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71" name="Google Shape;16671;p19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72" name="Google Shape;16672;p19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73" name="Google Shape;16673;p1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74" name="Google Shape;16674;p1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" name="Google Shape;1785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6" name="Google Shape;1786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7" name="Google Shape;1787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8" name="Google Shape;1788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9" name="Google Shape;1789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0" name="Google Shape;1790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1" name="Google Shape;1791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2" name="Google Shape;1792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3" name="Google Shape;1793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4" name="Google Shape;1794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5" name="Google Shape;1795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6" name="Google Shape;1796;p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6" name="Google Shape;16676;p19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77" name="Google Shape;16677;p1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78" name="Google Shape;16678;p19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79" name="Google Shape;16679;p1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80" name="Google Shape;16680;p1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81" name="Google Shape;16681;p19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82" name="Google Shape;16682;p1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83" name="Google Shape;16683;p1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84" name="Google Shape;16684;p1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End">
  <p:cSld name="30_End">
    <p:spTree>
      <p:nvGrpSpPr>
        <p:cNvPr id="1" name="Shape 16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6" name="Google Shape;16686;p19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7" name="Google Shape;16687;p19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8" name="Google Shape;16688;p19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89" name="Google Shape;16689;p19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0" name="Google Shape;16690;p19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91" name="Google Shape;16691;p19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92" name="Google Shape;16692;p1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693" name="Google Shape;16693;p19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Blank">
  <p:cSld name="30_Blank">
    <p:spTree>
      <p:nvGrpSpPr>
        <p:cNvPr id="1" name="Shape 16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5" name="Google Shape;16695;p19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96" name="Google Shape;16696;p19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97" name="Google Shape;16697;p19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98" name="Google Shape;16698;p19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9" name="Google Shape;16699;p1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0" name="Google Shape;16700;p19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01" name="Google Shape;16701;p19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02" name="Google Shape;16702;p19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9" name="Google Shape;16709;p1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10" name="Google Shape;16710;p1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11" name="Google Shape;16711;p1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12" name="Google Shape;16712;p1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13" name="Google Shape;16713;p1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14" name="Google Shape;16714;p1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5" name="Google Shape;16715;p1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16" name="Google Shape;16716;p1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17" name="Google Shape;16717;p1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718" name="Google Shape;16718;p1126"/>
          <p:cNvCxnSpPr/>
          <p:nvPr/>
        </p:nvCxnSpPr>
        <p:spPr>
          <a:xfrm>
            <a:off x="704314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19" name="Google Shape;16719;p1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6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1" name="Google Shape;16721;p334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2" name="Google Shape;16722;p334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6723" name="Google Shape;16723;p3348"/>
          <p:cNvCxnSpPr/>
          <p:nvPr/>
        </p:nvCxnSpPr>
        <p:spPr>
          <a:xfrm>
            <a:off x="620093" y="5141451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24" name="Google Shape;16724;p334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6725" name="Google Shape;16725;p334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6" name="Google Shape;16726;p334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6727" name="Google Shape;16727;p33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9" name="Google Shape;16729;p334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0" name="Google Shape;16730;p334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1" name="Google Shape;16731;p334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6732" name="Google Shape;16732;p3349"/>
          <p:cNvCxnSpPr/>
          <p:nvPr/>
        </p:nvCxnSpPr>
        <p:spPr>
          <a:xfrm>
            <a:off x="1520055" y="3507988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33" name="Google Shape;16733;p33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734" name="Google Shape;16734;p33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735" name="Google Shape;16735;p3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6" name="Google Shape;16736;p33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737" name="Google Shape;16737;p3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9" name="Google Shape;16739;p335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40" name="Google Shape;16740;p335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41" name="Google Shape;16741;p335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742" name="Google Shape;16742;p335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3" name="Google Shape;16743;p335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44" name="Google Shape;16744;p335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745" name="Google Shape;16745;p33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16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7" name="Google Shape;16747;p33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8" name="Google Shape;16748;p33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9" name="Google Shape;16749;p33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0" name="Google Shape;16750;p3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1" name="Google Shape;16751;p3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52" name="Google Shape;16752;p3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53" name="Google Shape;16753;p3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54" name="Google Shape;16754;p3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55" name="Google Shape;16755;p3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56" name="Google Shape;16756;p3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57" name="Google Shape;16757;p3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758" name="Google Shape;16758;p33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6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0" name="Google Shape;16760;p3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1" name="Google Shape;16761;p3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762" name="Google Shape;16762;p3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63" name="Google Shape;16763;p3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64" name="Google Shape;16764;p3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65" name="Google Shape;16765;p3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66" name="Google Shape;16766;p3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67" name="Google Shape;16767;p3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8" name="Google Shape;16768;p3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69" name="Google Shape;16769;p3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770" name="Google Shape;16770;p3352"/>
          <p:cNvCxnSpPr/>
          <p:nvPr/>
        </p:nvCxnSpPr>
        <p:spPr>
          <a:xfrm>
            <a:off x="704314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71" name="Google Shape;16771;p3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3" name="Google Shape;16773;p3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74" name="Google Shape;16774;p3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75" name="Google Shape;16775;p3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76" name="Google Shape;16776;p3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77" name="Google Shape;16777;p3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78" name="Google Shape;16778;p3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9" name="Google Shape;16779;p3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80" name="Google Shape;16780;p3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81" name="Google Shape;16781;p3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82" name="Google Shape;16782;p3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83" name="Google Shape;16783;p3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84" name="Google Shape;16784;p3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5" name="Google Shape;16785;p3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9" name="Google Shape;1799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1" name="Google Shape;1801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2" name="Google Shape;1802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3" name="Google Shape;1803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4" name="Google Shape;1804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5" name="Google Shape;1805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" name="Google Shape;1806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7" name="Google Shape;1807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" name="Google Shape;1808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9" name="Google Shape;1809;p2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7" name="Google Shape;16787;p3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788" name="Google Shape;16788;p3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89" name="Google Shape;16789;p3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90" name="Google Shape;16790;p3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91" name="Google Shape;16791;p3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92" name="Google Shape;16792;p33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93" name="Google Shape;16793;p3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94" name="Google Shape;16794;p3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795" name="Google Shape;16795;p3354"/>
          <p:cNvCxnSpPr/>
          <p:nvPr/>
        </p:nvCxnSpPr>
        <p:spPr>
          <a:xfrm>
            <a:off x="707293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96" name="Google Shape;16796;p3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8" name="Google Shape;16798;p335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99" name="Google Shape;16799;p33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0" name="Google Shape;16800;p33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01" name="Google Shape;16801;p335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6802" name="Google Shape;16802;p3355"/>
          <p:cNvCxnSpPr/>
          <p:nvPr/>
        </p:nvCxnSpPr>
        <p:spPr>
          <a:xfrm>
            <a:off x="1325946" y="3080084"/>
            <a:ext cx="685399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03" name="Google Shape;16803;p335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04" name="Google Shape;16804;p335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05" name="Google Shape;16805;p3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806" name="Google Shape;16806;p33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6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8" name="Google Shape;16808;p3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09" name="Google Shape;16809;p3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10" name="Google Shape;16810;p3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11" name="Google Shape;16811;p33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12" name="Google Shape;16812;p3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3" name="Google Shape;16813;p33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14" name="Google Shape;16814;p3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5" name="Google Shape;16815;p3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6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22" name="Google Shape;16822;p1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23" name="Google Shape;16823;p1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24" name="Google Shape;16824;p1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5" name="Google Shape;16825;p1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6" name="Google Shape;16826;p1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27" name="Google Shape;16827;p1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28" name="Google Shape;16828;p11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29" name="Google Shape;16829;p1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30" name="Google Shape;16830;p1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31" name="Google Shape;16831;p1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3" name="Google Shape;16833;p335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4" name="Google Shape;16834;p33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5" name="Google Shape;16835;p33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36" name="Google Shape;16836;p33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37" name="Google Shape;16837;p33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838" name="Google Shape;16838;p33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39" name="Google Shape;16839;p33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40" name="Google Shape;16840;p3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2" name="Google Shape;16842;p3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43" name="Google Shape;16843;p3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44" name="Google Shape;16844;p3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6845" name="Google Shape;16845;p3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46" name="Google Shape;16846;p3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7" name="Google Shape;16847;p3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48" name="Google Shape;16848;p3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49" name="Google Shape;16849;p3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6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51" name="Google Shape;16851;p33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852" name="Google Shape;16852;p33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3" name="Google Shape;16853;p3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4" name="Google Shape;16854;p33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55" name="Google Shape;16855;p3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856" name="Google Shape;16856;p33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7" name="Google Shape;16857;p33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">
    <p:spTree>
      <p:nvGrpSpPr>
        <p:cNvPr id="1" name="Shape 1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59" name="Google Shape;16859;p33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60" name="Google Shape;16860;p3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61" name="Google Shape;16861;p3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62" name="Google Shape;16862;p3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63" name="Google Shape;16863;p3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64" name="Google Shape;16864;p3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5" name="Google Shape;16865;p33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66" name="Google Shape;16866;p33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67" name="Google Shape;16867;p3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68" name="Google Shape;16868;p3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">
    <p:bg>
      <p:bgPr>
        <a:solidFill>
          <a:schemeClr val="lt2"/>
        </a:solidFill>
        <a:effectLst/>
      </p:bgPr>
    </p:bg>
    <p:spTree>
      <p:nvGrpSpPr>
        <p:cNvPr id="1" name="Shape 16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70" name="Google Shape;16870;p33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871" name="Google Shape;16871;p33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2" name="Google Shape;16872;p33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73" name="Google Shape;16873;p33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74" name="Google Shape;16874;p3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875" name="Google Shape;16875;p33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6" name="Google Shape;16876;p33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2">
    <p:spTree>
      <p:nvGrpSpPr>
        <p:cNvPr id="1" name="Shape 16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78" name="Google Shape;16878;p3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79" name="Google Shape;16879;p3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80" name="Google Shape;16880;p3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81" name="Google Shape;16881;p3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82" name="Google Shape;16882;p3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83" name="Google Shape;16883;p33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84" name="Google Shape;16884;p33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85" name="Google Shape;16885;p3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6" name="Google Shape;16886;p3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7" name="Google Shape;16887;p3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35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" name="Google Shape;181;p35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35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" name="Google Shape;183;p35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35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" name="Google Shape;185;p35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6" name="Google Shape;186;p3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7" name="Google Shape;187;p3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Google Shape;1811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2" name="Google Shape;1812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3" name="Google Shape;1813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4" name="Google Shape;1814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3">
    <p:spTree>
      <p:nvGrpSpPr>
        <p:cNvPr id="1" name="Shape 1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89" name="Google Shape;16889;p3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90" name="Google Shape;16890;p3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91" name="Google Shape;16891;p3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92" name="Google Shape;16892;p3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3" name="Google Shape;16893;p3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894" name="Google Shape;16894;p33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95" name="Google Shape;16895;p33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96" name="Google Shape;16896;p3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97" name="Google Shape;16897;p3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8" name="Google Shape;16898;p3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2">
    <p:bg>
      <p:bgPr>
        <a:solidFill>
          <a:schemeClr val="lt2"/>
        </a:solidFill>
        <a:effectLst/>
      </p:bgPr>
    </p:bg>
    <p:spTree>
      <p:nvGrpSpPr>
        <p:cNvPr id="1" name="Shape 1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00" name="Google Shape;16900;p33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01" name="Google Shape;16901;p33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02" name="Google Shape;16902;p33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03" name="Google Shape;16903;p33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04" name="Google Shape;16904;p3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05" name="Google Shape;16905;p33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06" name="Google Shape;16906;p33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4">
    <p:spTree>
      <p:nvGrpSpPr>
        <p:cNvPr id="1" name="Shape 16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08" name="Google Shape;16908;p3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09" name="Google Shape;16909;p3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10" name="Google Shape;16910;p3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11" name="Google Shape;16911;p3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2" name="Google Shape;16912;p3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13" name="Google Shape;16913;p33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4" name="Google Shape;16914;p33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15" name="Google Shape;16915;p3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16" name="Google Shape;16916;p3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17" name="Google Shape;16917;p3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5">
    <p:spTree>
      <p:nvGrpSpPr>
        <p:cNvPr id="1" name="Shape 16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19" name="Google Shape;16919;p3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20" name="Google Shape;16920;p3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1" name="Google Shape;16921;p3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22" name="Google Shape;16922;p3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3" name="Google Shape;16923;p3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24" name="Google Shape;16924;p3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25" name="Google Shape;16925;p3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26" name="Google Shape;16926;p3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27" name="Google Shape;16927;p3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28" name="Google Shape;16928;p3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6">
    <p:spTree>
      <p:nvGrpSpPr>
        <p:cNvPr id="1" name="Shape 16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30" name="Google Shape;16930;p3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31" name="Google Shape;16931;p3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32" name="Google Shape;16932;p3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3" name="Google Shape;16933;p3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4" name="Google Shape;16934;p3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35" name="Google Shape;16935;p3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36" name="Google Shape;16936;p3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37" name="Google Shape;16937;p3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38" name="Google Shape;16938;p3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39" name="Google Shape;16939;p3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">
    <p:spTree>
      <p:nvGrpSpPr>
        <p:cNvPr id="1" name="Shape 16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1" name="Google Shape;16941;p33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42" name="Google Shape;16942;p33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43" name="Google Shape;16943;p33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44" name="Google Shape;16944;p33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45" name="Google Shape;16945;p33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46" name="Google Shape;16946;p33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47" name="Google Shape;16947;p33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48" name="Google Shape;16948;p3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3">
    <p:bg>
      <p:bgPr>
        <a:solidFill>
          <a:schemeClr val="lt2"/>
        </a:solidFill>
        <a:effectLst/>
      </p:bgPr>
    </p:bg>
    <p:spTree>
      <p:nvGrpSpPr>
        <p:cNvPr id="1" name="Shape 16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50" name="Google Shape;16950;p33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1" name="Google Shape;16951;p33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2" name="Google Shape;16952;p33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3" name="Google Shape;16953;p33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54" name="Google Shape;16954;p3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55" name="Google Shape;16955;p33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56" name="Google Shape;16956;p33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8" name="Google Shape;16958;p33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959" name="Google Shape;16959;p33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960" name="Google Shape;16960;p33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961" name="Google Shape;16961;p33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2" name="Google Shape;16962;p33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963" name="Google Shape;16963;p33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964" name="Google Shape;16964;p3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6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6" name="Google Shape;16966;p33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67" name="Google Shape;16967;p33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8" name="Google Shape;16968;p33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69" name="Google Shape;16969;p3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70" name="Google Shape;16970;p3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71" name="Google Shape;16971;p3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6972" name="Google Shape;16972;p3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73" name="Google Shape;16973;p3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74" name="Google Shape;16974;p3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75" name="Google Shape;16975;p3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6" name="Google Shape;16976;p3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77" name="Google Shape;16977;p33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6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9" name="Google Shape;16979;p33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80" name="Google Shape;16980;p33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981" name="Google Shape;16981;p3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82" name="Google Shape;16982;p3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83" name="Google Shape;16983;p3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84" name="Google Shape;16984;p3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5" name="Google Shape;16985;p3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86" name="Google Shape;16986;p33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87" name="Google Shape;16987;p33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88" name="Google Shape;16988;p3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89" name="Google Shape;16989;p3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8" name="Google Shape;1818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20" name="Google Shape;1820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22" name="Google Shape;1822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3" name="Google Shape;1823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4" name="Google Shape;1824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25" name="Google Shape;1825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6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1" name="Google Shape;16991;p3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92" name="Google Shape;16992;p3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93" name="Google Shape;16993;p3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94" name="Google Shape;16994;p3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5" name="Google Shape;16995;p3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996" name="Google Shape;16996;p3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97" name="Google Shape;16997;p33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998" name="Google Shape;16998;p33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9" name="Google Shape;16999;p33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000" name="Google Shape;17000;p33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01" name="Google Shape;17001;p3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02" name="Google Shape;17002;p3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03" name="Google Shape;17003;p3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7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05" name="Google Shape;17005;p3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06" name="Google Shape;17006;p3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07" name="Google Shape;17007;p3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08" name="Google Shape;17008;p3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9" name="Google Shape;17009;p3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10" name="Google Shape;17010;p33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1" name="Google Shape;17011;p3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12" name="Google Shape;17012;p3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13" name="Google Shape;17013;p3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15" name="Google Shape;17015;p33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016" name="Google Shape;17016;p33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7" name="Google Shape;17017;p33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18" name="Google Shape;17018;p33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19" name="Google Shape;17019;p33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0" name="Google Shape;17020;p33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021" name="Google Shape;17021;p33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022" name="Google Shape;17022;p33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">
    <p:spTree>
      <p:nvGrpSpPr>
        <p:cNvPr id="1" name="Shape 17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4" name="Google Shape;17024;p3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25" name="Google Shape;17025;p3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26" name="Google Shape;17026;p3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027" name="Google Shape;17027;p3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28" name="Google Shape;17028;p3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29" name="Google Shape;17029;p3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30" name="Google Shape;17030;p3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1" name="Google Shape;17031;p3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2">
    <p:spTree>
      <p:nvGrpSpPr>
        <p:cNvPr id="1" name="Shape 17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3" name="Google Shape;17033;p33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34" name="Google Shape;17034;p33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5" name="Google Shape;17035;p33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36" name="Google Shape;17036;p33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037" name="Google Shape;17037;p33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038" name="Google Shape;17038;p33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9" name="Google Shape;17039;p33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40" name="Google Shape;17040;p3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7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2" name="Google Shape;17042;p33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43" name="Google Shape;17043;p33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4" name="Google Shape;17044;p33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45" name="Google Shape;17045;p33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46" name="Google Shape;17046;p33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47" name="Google Shape;17047;p33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48" name="Google Shape;17048;p3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">
    <p:spTree>
      <p:nvGrpSpPr>
        <p:cNvPr id="1" name="Shape 1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0" name="Google Shape;17050;p3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51" name="Google Shape;17051;p3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2" name="Google Shape;17052;p3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53" name="Google Shape;17053;p3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54" name="Google Shape;17054;p3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55" name="Google Shape;17055;p3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056" name="Google Shape;17056;p3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57" name="Google Shape;17057;p3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58" name="Google Shape;17058;p3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59" name="Google Shape;17059;p3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0" name="Google Shape;17060;p3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61" name="Google Shape;17061;p3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7">
    <p:spTree>
      <p:nvGrpSpPr>
        <p:cNvPr id="1" name="Shape 1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63" name="Google Shape;17063;p3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64" name="Google Shape;17064;p3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65" name="Google Shape;17065;p3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66" name="Google Shape;17066;p3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7" name="Google Shape;17067;p3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68" name="Google Shape;17068;p3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69" name="Google Shape;17069;p33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70" name="Google Shape;17070;p3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71" name="Google Shape;17071;p3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72" name="Google Shape;17072;p3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">
    <p:spTree>
      <p:nvGrpSpPr>
        <p:cNvPr id="1" name="Shape 1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74" name="Google Shape;17074;p33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5" name="Google Shape;17075;p33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076" name="Google Shape;17076;p33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77" name="Google Shape;17077;p3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78" name="Google Shape;17078;p3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79" name="Google Shape;17079;p3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0" name="Google Shape;17080;p3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81" name="Google Shape;17081;p33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82" name="Google Shape;17082;p33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83" name="Google Shape;17083;p3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84" name="Google Shape;17084;p3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">
    <p:spTree>
      <p:nvGrpSpPr>
        <p:cNvPr id="1" name="Shape 1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86" name="Google Shape;17086;p33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087" name="Google Shape;17087;p3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88" name="Google Shape;17088;p33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089" name="Google Shape;17089;p3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0" name="Google Shape;17090;p3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091" name="Google Shape;17091;p33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92" name="Google Shape;17092;p33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093" name="Google Shape;17093;p33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4" name="Google Shape;17094;p33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095" name="Google Shape;17095;p33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6" name="Google Shape;17096;p3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97" name="Google Shape;17097;p3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98" name="Google Shape;17098;p3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Google Shape;1827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8" name="Google Shape;1828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" name="Google Shape;1829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30" name="Google Shape;1830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" name="Google Shape;1831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32" name="Google Shape;1832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4" name="Google Shape;1834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35" name="Google Shape;1835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7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0" name="Google Shape;17100;p3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01" name="Google Shape;17101;p3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02" name="Google Shape;17102;p3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03" name="Google Shape;17103;p3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4" name="Google Shape;17104;p3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05" name="Google Shape;17105;p33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06" name="Google Shape;17106;p3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07" name="Google Shape;17107;p3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08" name="Google Shape;17108;p3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">
    <p:spTree>
      <p:nvGrpSpPr>
        <p:cNvPr id="1" name="Shape 17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10" name="Google Shape;17110;p33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111" name="Google Shape;17111;p33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12" name="Google Shape;17112;p33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13" name="Google Shape;17113;p33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4" name="Google Shape;17114;p33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15" name="Google Shape;17115;p33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116" name="Google Shape;17116;p33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117" name="Google Shape;17117;p33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2">
    <p:spTree>
      <p:nvGrpSpPr>
        <p:cNvPr id="1" name="Shape 17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9" name="Google Shape;17119;p3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20" name="Google Shape;17120;p3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21" name="Google Shape;17121;p3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122" name="Google Shape;17122;p3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23" name="Google Shape;17123;p3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24" name="Google Shape;17124;p3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25" name="Google Shape;17125;p3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6" name="Google Shape;17126;p3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2">
    <p:spTree>
      <p:nvGrpSpPr>
        <p:cNvPr id="1" name="Shape 17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8" name="Google Shape;17128;p3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29" name="Google Shape;17129;p3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30" name="Google Shape;17130;p3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1" name="Google Shape;17131;p3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32" name="Google Shape;17132;p3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33" name="Google Shape;17133;p3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134" name="Google Shape;17134;p3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35" name="Google Shape;17135;p3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36" name="Google Shape;17136;p3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37" name="Google Shape;17137;p3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8" name="Google Shape;17138;p3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39" name="Google Shape;17139;p3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3">
    <p:spTree>
      <p:nvGrpSpPr>
        <p:cNvPr id="1" name="Shape 1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1" name="Google Shape;17141;p3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42" name="Google Shape;17142;p3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43" name="Google Shape;17143;p3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4" name="Google Shape;17144;p3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5" name="Google Shape;17145;p3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46" name="Google Shape;17146;p3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147" name="Google Shape;17147;p3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48" name="Google Shape;17148;p3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49" name="Google Shape;17149;p3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50" name="Google Shape;17150;p3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1" name="Google Shape;17151;p3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52" name="Google Shape;17152;p3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3">
    <p:spTree>
      <p:nvGrpSpPr>
        <p:cNvPr id="1" name="Shape 17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4" name="Google Shape;17154;p338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55" name="Google Shape;17155;p33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6" name="Google Shape;17156;p33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157" name="Google Shape;17157;p33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158" name="Google Shape;17158;p33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159" name="Google Shape;17159;p33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0" name="Google Shape;17160;p33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61" name="Google Shape;17161;p3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4">
    <p:bg>
      <p:bgPr>
        <a:solidFill>
          <a:schemeClr val="lt2"/>
        </a:solidFill>
        <a:effectLst/>
      </p:bgPr>
    </p:bg>
    <p:spTree>
      <p:nvGrpSpPr>
        <p:cNvPr id="1" name="Shape 17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63" name="Google Shape;17163;p33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164" name="Google Shape;17164;p33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5" name="Google Shape;17165;p33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6" name="Google Shape;17166;p33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67" name="Google Shape;17167;p3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168" name="Google Shape;17168;p33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69" name="Google Shape;17169;p33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1" name="Google Shape;17171;p33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172" name="Google Shape;17172;p33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173" name="Google Shape;17173;p33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174" name="Google Shape;17174;p33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5" name="Google Shape;17175;p33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76" name="Google Shape;17176;p33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77" name="Google Shape;17177;p33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4">
    <p:spTree>
      <p:nvGrpSpPr>
        <p:cNvPr id="1" name="Shape 17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9" name="Google Shape;17179;p33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80" name="Google Shape;17180;p33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81" name="Google Shape;17181;p33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82" name="Google Shape;17182;p3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83" name="Google Shape;17183;p3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84" name="Google Shape;17184;p3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185" name="Google Shape;17185;p33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86" name="Google Shape;17186;p3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7" name="Google Shape;17187;p3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88" name="Google Shape;17188;p3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9" name="Google Shape;17189;p3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90" name="Google Shape;17190;p33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2">
    <p:spTree>
      <p:nvGrpSpPr>
        <p:cNvPr id="1" name="Shape 1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2" name="Google Shape;17192;p33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93" name="Google Shape;17193;p33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194" name="Google Shape;17194;p3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95" name="Google Shape;17195;p3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96" name="Google Shape;17196;p3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7" name="Google Shape;17197;p3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8" name="Google Shape;17198;p3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199" name="Google Shape;17199;p33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00" name="Google Shape;17200;p33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01" name="Google Shape;17201;p3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02" name="Google Shape;17202;p3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9" name="Google Shape;1839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0" name="Google Shape;1840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41" name="Google Shape;1841;p2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2">
    <p:spTree>
      <p:nvGrpSpPr>
        <p:cNvPr id="1" name="Shape 17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4" name="Google Shape;17204;p3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05" name="Google Shape;17205;p3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06" name="Google Shape;17206;p3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07" name="Google Shape;17207;p3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8" name="Google Shape;17208;p3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09" name="Google Shape;17209;p3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0" name="Google Shape;17210;p33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11" name="Google Shape;17211;p33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12" name="Google Shape;17212;p33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213" name="Google Shape;17213;p33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14" name="Google Shape;17214;p3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15" name="Google Shape;17215;p3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16" name="Google Shape;17216;p3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2">
    <p:spTree>
      <p:nvGrpSpPr>
        <p:cNvPr id="1" name="Shape 17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18" name="Google Shape;17218;p3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19" name="Google Shape;17219;p3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20" name="Google Shape;17220;p3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21" name="Google Shape;17221;p3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2" name="Google Shape;17222;p3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23" name="Google Shape;17223;p3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4" name="Google Shape;17224;p33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25" name="Google Shape;17225;p3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26" name="Google Shape;17226;p3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2">
    <p:spTree>
      <p:nvGrpSpPr>
        <p:cNvPr id="1" name="Shape 17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28" name="Google Shape;17228;p33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229" name="Google Shape;17229;p33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0" name="Google Shape;17230;p33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231" name="Google Shape;17231;p33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32" name="Google Shape;17232;p33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33" name="Google Shape;17233;p33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34" name="Google Shape;17234;p33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235" name="Google Shape;17235;p33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3">
    <p:spTree>
      <p:nvGrpSpPr>
        <p:cNvPr id="1" name="Shape 17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7" name="Google Shape;17237;p3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38" name="Google Shape;17238;p3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39" name="Google Shape;17239;p3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240" name="Google Shape;17240;p3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1" name="Google Shape;17241;p3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42" name="Google Shape;17242;p3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43" name="Google Shape;17243;p3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4" name="Google Shape;17244;p3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4">
    <p:spTree>
      <p:nvGrpSpPr>
        <p:cNvPr id="1" name="Shape 1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6" name="Google Shape;17246;p33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47" name="Google Shape;17247;p33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8" name="Google Shape;17248;p33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249" name="Google Shape;17249;p3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250" name="Google Shape;17250;p33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251" name="Google Shape;17251;p33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2" name="Google Shape;17252;p33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53" name="Google Shape;17253;p3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5">
    <p:bg>
      <p:bgPr>
        <a:solidFill>
          <a:schemeClr val="lt2"/>
        </a:solidFill>
        <a:effectLst/>
      </p:bgPr>
    </p:bg>
    <p:spTree>
      <p:nvGrpSpPr>
        <p:cNvPr id="1" name="Shape 1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5" name="Google Shape;17255;p33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256" name="Google Shape;17256;p33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7" name="Google Shape;17257;p33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8" name="Google Shape;17258;p33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59" name="Google Shape;17259;p3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260" name="Google Shape;17260;p33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1" name="Google Shape;17261;p33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5">
    <p:spTree>
      <p:nvGrpSpPr>
        <p:cNvPr id="1" name="Shape 1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3" name="Google Shape;17263;p3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64" name="Google Shape;17264;p3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5" name="Google Shape;17265;p3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6" name="Google Shape;17266;p3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67" name="Google Shape;17267;p3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68" name="Google Shape;17268;p3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269" name="Google Shape;17269;p3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70" name="Google Shape;17270;p3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71" name="Google Shape;17271;p3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72" name="Google Shape;17272;p3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3" name="Google Shape;17273;p3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74" name="Google Shape;17274;p33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7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6" name="Google Shape;17276;p34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277" name="Google Shape;17277;p34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278" name="Google Shape;17278;p34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279" name="Google Shape;17279;p34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80" name="Google Shape;17280;p34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281" name="Google Shape;17281;p34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282" name="Google Shape;17282;p34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6">
    <p:spTree>
      <p:nvGrpSpPr>
        <p:cNvPr id="1" name="Shape 1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4" name="Google Shape;17284;p34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85" name="Google Shape;17285;p34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6" name="Google Shape;17286;p34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87" name="Google Shape;17287;p3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88" name="Google Shape;17288;p3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89" name="Google Shape;17289;p3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290" name="Google Shape;17290;p34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91" name="Google Shape;17291;p3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92" name="Google Shape;17292;p3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93" name="Google Shape;17293;p3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4" name="Google Shape;17294;p3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95" name="Google Shape;17295;p34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3">
    <p:spTree>
      <p:nvGrpSpPr>
        <p:cNvPr id="1" name="Shape 17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7" name="Google Shape;17297;p34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8" name="Google Shape;17298;p34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299" name="Google Shape;17299;p34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00" name="Google Shape;17300;p3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01" name="Google Shape;17301;p3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02" name="Google Shape;17302;p3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3" name="Google Shape;17303;p3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04" name="Google Shape;17304;p34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5" name="Google Shape;17305;p34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06" name="Google Shape;17306;p3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07" name="Google Shape;17307;p3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" name="Google Shape;1843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44" name="Google Shape;1844;p23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45" name="Google Shape;1845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6" name="Google Shape;1846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3">
    <p:spTree>
      <p:nvGrpSpPr>
        <p:cNvPr id="1" name="Shape 17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9" name="Google Shape;17309;p34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10" name="Google Shape;17310;p3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11" name="Google Shape;17311;p3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12" name="Google Shape;17312;p3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3" name="Google Shape;17313;p3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14" name="Google Shape;17314;p34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5" name="Google Shape;17315;p34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316" name="Google Shape;17316;p34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7" name="Google Shape;17317;p34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318" name="Google Shape;17318;p34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9" name="Google Shape;17319;p3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20" name="Google Shape;17320;p3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1" name="Google Shape;17321;p3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3">
    <p:spTree>
      <p:nvGrpSpPr>
        <p:cNvPr id="1" name="Shape 17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3" name="Google Shape;17323;p34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24" name="Google Shape;17324;p3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25" name="Google Shape;17325;p3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26" name="Google Shape;17326;p3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7" name="Google Shape;17327;p3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28" name="Google Shape;17328;p34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9" name="Google Shape;17329;p34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30" name="Google Shape;17330;p3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31" name="Google Shape;17331;p3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3">
    <p:spTree>
      <p:nvGrpSpPr>
        <p:cNvPr id="1" name="Shape 17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33" name="Google Shape;17333;p34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334" name="Google Shape;17334;p34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5" name="Google Shape;17335;p34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36" name="Google Shape;17336;p34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37" name="Google Shape;17337;p34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38" name="Google Shape;17338;p34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339" name="Google Shape;17339;p3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340" name="Google Shape;17340;p34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4">
    <p:spTree>
      <p:nvGrpSpPr>
        <p:cNvPr id="1" name="Shape 17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2" name="Google Shape;17342;p3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43" name="Google Shape;17343;p3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44" name="Google Shape;17344;p3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345" name="Google Shape;17345;p34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46" name="Google Shape;17346;p3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47" name="Google Shape;17347;p3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48" name="Google Shape;17348;p3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49" name="Google Shape;17349;p3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7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1" name="Google Shape;17351;p34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2" name="Google Shape;17352;p34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7353" name="Google Shape;17353;p34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7354" name="Google Shape;17354;p34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55" name="Google Shape;17355;p34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7356" name="Google Shape;17356;p340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6">
    <p:bg>
      <p:bgPr>
        <a:solidFill>
          <a:schemeClr val="lt2"/>
        </a:solidFill>
        <a:effectLst/>
      </p:bgPr>
    </p:bg>
    <p:spTree>
      <p:nvGrpSpPr>
        <p:cNvPr id="1" name="Shape 17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58" name="Google Shape;17358;p34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359" name="Google Shape;17359;p34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0" name="Google Shape;17360;p34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1" name="Google Shape;17361;p34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62" name="Google Shape;17362;p3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63" name="Google Shape;17363;p34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4" name="Google Shape;17364;p34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17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6" name="Google Shape;17366;p34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367" name="Google Shape;17367;p34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368" name="Google Shape;17368;p34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369" name="Google Shape;17369;p34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0" name="Google Shape;17370;p34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71" name="Google Shape;17371;p34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372" name="Google Shape;17372;p3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5">
    <p:spTree>
      <p:nvGrpSpPr>
        <p:cNvPr id="1" name="Shape 17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4" name="Google Shape;17374;p34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75" name="Google Shape;17375;p34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6" name="Google Shape;17376;p34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377" name="Google Shape;17377;p34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78" name="Google Shape;17378;p34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379" name="Google Shape;17379;p34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0" name="Google Shape;17380;p34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381" name="Google Shape;17381;p3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8">
    <p:spTree>
      <p:nvGrpSpPr>
        <p:cNvPr id="1" name="Shape 17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83" name="Google Shape;17383;p34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84" name="Google Shape;17384;p3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5" name="Google Shape;17385;p34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86" name="Google Shape;17386;p34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87" name="Google Shape;17387;p34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88" name="Google Shape;17388;p34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9" name="Google Shape;17389;p34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90" name="Google Shape;17390;p34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91" name="Google Shape;17391;p34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92" name="Google Shape;17392;p34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4"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4" name="Google Shape;17394;p34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95" name="Google Shape;17395;p34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96" name="Google Shape;17396;p34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97" name="Google Shape;17397;p3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98" name="Google Shape;17398;p34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9" name="Google Shape;17399;p3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0" name="Google Shape;17400;p3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01" name="Google Shape;17401;p34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02" name="Google Shape;17402;p34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03" name="Google Shape;17403;p3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04" name="Google Shape;17404;p3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" name="Google Shape;1849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0" name="Google Shape;1850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" name="Google Shape;1852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3" name="Google Shape;1853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54" name="Google Shape;1854;p2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4">
    <p:spTree>
      <p:nvGrpSpPr>
        <p:cNvPr id="1" name="Shape 17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6" name="Google Shape;17406;p34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07" name="Google Shape;17407;p3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08" name="Google Shape;17408;p3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09" name="Google Shape;17409;p3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10" name="Google Shape;17410;p3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1" name="Google Shape;17411;p34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2" name="Google Shape;17412;p341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413" name="Google Shape;17413;p341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4" name="Google Shape;17414;p34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415" name="Google Shape;17415;p34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6" name="Google Shape;17416;p3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17" name="Google Shape;17417;p3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18" name="Google Shape;17418;p3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4">
    <p:spTree>
      <p:nvGrpSpPr>
        <p:cNvPr id="1" name="Shape 17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0" name="Google Shape;17420;p3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21" name="Google Shape;17421;p3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22" name="Google Shape;17422;p3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23" name="Google Shape;17423;p3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24" name="Google Shape;17424;p3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25" name="Google Shape;17425;p34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6" name="Google Shape;17426;p3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27" name="Google Shape;17427;p3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28" name="Google Shape;17428;p3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6">
    <p:spTree>
      <p:nvGrpSpPr>
        <p:cNvPr id="1" name="Shape 17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0" name="Google Shape;17430;p3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31" name="Google Shape;17431;p3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32" name="Google Shape;17432;p3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433" name="Google Shape;17433;p3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434" name="Google Shape;17434;p3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435" name="Google Shape;17435;p3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6" name="Google Shape;17436;p3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37" name="Google Shape;17437;p3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7">
    <p:bg>
      <p:bgPr>
        <a:solidFill>
          <a:schemeClr val="lt2"/>
        </a:solidFill>
        <a:effectLst/>
      </p:bgPr>
    </p:bg>
    <p:spTree>
      <p:nvGrpSpPr>
        <p:cNvPr id="1" name="Shape 17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39" name="Google Shape;17439;p3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40" name="Google Shape;17440;p3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1" name="Google Shape;17441;p3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2" name="Google Shape;17442;p3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3" name="Google Shape;17443;p3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44" name="Google Shape;17444;p3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5" name="Google Shape;17445;p3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1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7" name="Google Shape;17447;p3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48" name="Google Shape;17448;p3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449" name="Google Shape;17449;p3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450" name="Google Shape;17450;p3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51" name="Google Shape;17451;p3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52" name="Google Shape;17452;p3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453" name="Google Shape;17453;p3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7">
    <p:spTree>
      <p:nvGrpSpPr>
        <p:cNvPr id="1" name="Shape 1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5" name="Google Shape;17455;p3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56" name="Google Shape;17456;p3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57" name="Google Shape;17457;p3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58" name="Google Shape;17458;p3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59" name="Google Shape;17459;p3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60" name="Google Shape;17460;p3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461" name="Google Shape;17461;p3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62" name="Google Shape;17462;p3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63" name="Google Shape;17463;p3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64" name="Google Shape;17464;p3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5" name="Google Shape;17465;p3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66" name="Google Shape;17466;p3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8">
    <p:spTree>
      <p:nvGrpSpPr>
        <p:cNvPr id="1" name="Shape 1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8" name="Google Shape;17468;p34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69" name="Google Shape;17469;p34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70" name="Google Shape;17470;p34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71" name="Google Shape;17471;p3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72" name="Google Shape;17472;p3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73" name="Google Shape;17473;p3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474" name="Google Shape;17474;p3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5" name="Google Shape;17475;p3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76" name="Google Shape;17476;p3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77" name="Google Shape;17477;p3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78" name="Google Shape;17478;p3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479" name="Google Shape;17479;p34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9">
    <p:spTree>
      <p:nvGrpSpPr>
        <p:cNvPr id="1" name="Shape 1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1" name="Google Shape;17481;p3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82" name="Google Shape;17482;p3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3" name="Google Shape;17483;p3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84" name="Google Shape;17484;p3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85" name="Google Shape;17485;p3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86" name="Google Shape;17486;p3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7" name="Google Shape;17487;p3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88" name="Google Shape;17488;p34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89" name="Google Shape;17489;p3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90" name="Google Shape;17490;p3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5">
    <p:spTree>
      <p:nvGrpSpPr>
        <p:cNvPr id="1" name="Shape 17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2" name="Google Shape;17492;p3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93" name="Google Shape;17493;p34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94" name="Google Shape;17494;p3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95" name="Google Shape;17495;p3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96" name="Google Shape;17496;p3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7" name="Google Shape;17497;p3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8" name="Google Shape;17498;p3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99" name="Google Shape;17499;p34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0" name="Google Shape;17500;p34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01" name="Google Shape;17501;p3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02" name="Google Shape;17502;p3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5">
    <p:spTree>
      <p:nvGrpSpPr>
        <p:cNvPr id="1" name="Shape 1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04" name="Google Shape;17504;p3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05" name="Google Shape;17505;p3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06" name="Google Shape;17506;p3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07" name="Google Shape;17507;p3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8" name="Google Shape;17508;p3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09" name="Google Shape;17509;p3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10" name="Google Shape;17510;p34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11" name="Google Shape;17511;p34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2" name="Google Shape;17512;p34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13" name="Google Shape;17513;p34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4" name="Google Shape;17514;p3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15" name="Google Shape;17515;p3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16" name="Google Shape;17516;p3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6" name="Google Shape;1856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7" name="Google Shape;1857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8" name="Google Shape;1858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9" name="Google Shape;1859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0" name="Google Shape;1860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1" name="Google Shape;1861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3" name="Google Shape;1863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4" name="Google Shape;1864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5">
    <p:spTree>
      <p:nvGrpSpPr>
        <p:cNvPr id="1" name="Shape 17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8" name="Google Shape;17518;p34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19" name="Google Shape;17519;p3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20" name="Google Shape;17520;p34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21" name="Google Shape;17521;p34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2" name="Google Shape;17522;p34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23" name="Google Shape;17523;p34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4" name="Google Shape;17524;p34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5" name="Google Shape;17525;p34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26" name="Google Shape;17526;p34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4">
    <p:spTree>
      <p:nvGrpSpPr>
        <p:cNvPr id="1" name="Shape 17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28" name="Google Shape;17528;p34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529" name="Google Shape;17529;p34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0" name="Google Shape;17530;p34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1" name="Google Shape;17531;p342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32" name="Google Shape;17532;p34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33" name="Google Shape;17533;p34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34" name="Google Shape;17534;p3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535" name="Google Shape;17535;p3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5">
    <p:spTree>
      <p:nvGrpSpPr>
        <p:cNvPr id="1" name="Shape 17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7" name="Google Shape;17537;p3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38" name="Google Shape;17538;p3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39" name="Google Shape;17539;p3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540" name="Google Shape;17540;p3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41" name="Google Shape;17541;p3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42" name="Google Shape;17542;p3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43" name="Google Shape;17543;p3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44" name="Google Shape;17544;p3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7">
    <p:spTree>
      <p:nvGrpSpPr>
        <p:cNvPr id="1" name="Shape 17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6" name="Google Shape;17546;p342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47" name="Google Shape;17547;p34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8" name="Google Shape;17548;p34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549" name="Google Shape;17549;p34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550" name="Google Shape;17550;p34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551" name="Google Shape;17551;p3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2" name="Google Shape;17552;p34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53" name="Google Shape;17553;p3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8">
    <p:bg>
      <p:bgPr>
        <a:solidFill>
          <a:schemeClr val="lt2"/>
        </a:solidFill>
        <a:effectLst/>
      </p:bgPr>
    </p:bg>
    <p:spTree>
      <p:nvGrpSpPr>
        <p:cNvPr id="1" name="Shape 17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55" name="Google Shape;17555;p34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556" name="Google Shape;17556;p34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7" name="Google Shape;17557;p34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8" name="Google Shape;17558;p34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559" name="Google Shape;17559;p3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560" name="Google Shape;17560;p34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61" name="Google Shape;17561;p34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9">
    <p:spTree>
      <p:nvGrpSpPr>
        <p:cNvPr id="1" name="Shape 17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3" name="Google Shape;17563;p34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64" name="Google Shape;17564;p34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65" name="Google Shape;17565;p34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6" name="Google Shape;17566;p3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7" name="Google Shape;17567;p3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68" name="Google Shape;17568;p3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569" name="Google Shape;17569;p3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70" name="Google Shape;17570;p3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1" name="Google Shape;17571;p3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72" name="Google Shape;17572;p3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73" name="Google Shape;17573;p3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74" name="Google Shape;17574;p34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0">
    <p:spTree>
      <p:nvGrpSpPr>
        <p:cNvPr id="1" name="Shape 17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76" name="Google Shape;17576;p34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77" name="Google Shape;17577;p3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8" name="Google Shape;17578;p34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79" name="Google Shape;17579;p3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80" name="Google Shape;17580;p3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81" name="Google Shape;17581;p34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2" name="Google Shape;17582;p34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83" name="Google Shape;17583;p3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84" name="Google Shape;17584;p34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5" name="Google Shape;17585;p34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6">
    <p:spTree>
      <p:nvGrpSpPr>
        <p:cNvPr id="1" name="Shape 1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7" name="Google Shape;17587;p34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8" name="Google Shape;17588;p34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89" name="Google Shape;17589;p34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90" name="Google Shape;17590;p3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91" name="Google Shape;17591;p34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92" name="Google Shape;17592;p3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3" name="Google Shape;17593;p3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94" name="Google Shape;17594;p34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95" name="Google Shape;17595;p34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96" name="Google Shape;17596;p3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97" name="Google Shape;17597;p3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6">
    <p:spTree>
      <p:nvGrpSpPr>
        <p:cNvPr id="1" name="Shape 17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99" name="Google Shape;17599;p34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00" name="Google Shape;17600;p3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01" name="Google Shape;17601;p34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02" name="Google Shape;17602;p34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03" name="Google Shape;17603;p34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4" name="Google Shape;17604;p3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5" name="Google Shape;17605;p34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06" name="Google Shape;17606;p34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7" name="Google Shape;17607;p34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08" name="Google Shape;17608;p34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9" name="Google Shape;17609;p3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10" name="Google Shape;17610;p34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11" name="Google Shape;17611;p3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17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" name="Google Shape;17613;p34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614" name="Google Shape;17614;p34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615" name="Google Shape;17615;p34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616" name="Google Shape;17616;p34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7" name="Google Shape;17617;p34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18" name="Google Shape;17618;p34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619" name="Google Shape;17619;p3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9" name="Google Shape;1869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0" name="Google Shape;1870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5">
    <p:spTree>
      <p:nvGrpSpPr>
        <p:cNvPr id="1" name="Shape 17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21" name="Google Shape;17621;p34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622" name="Google Shape;17622;p34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3" name="Google Shape;17623;p34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24" name="Google Shape;17624;p34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25" name="Google Shape;17625;p34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26" name="Google Shape;17626;p34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627" name="Google Shape;17627;p3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628" name="Google Shape;17628;p34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6">
    <p:spTree>
      <p:nvGrpSpPr>
        <p:cNvPr id="1" name="Shape 1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0" name="Google Shape;17630;p3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31" name="Google Shape;17631;p3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32" name="Google Shape;17632;p3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633" name="Google Shape;17633;p34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34" name="Google Shape;17634;p3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35" name="Google Shape;17635;p34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6" name="Google Shape;17636;p3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7" name="Google Shape;17637;p3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6">
    <p:spTree>
      <p:nvGrpSpPr>
        <p:cNvPr id="1" name="Shape 17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39" name="Google Shape;17639;p34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40" name="Google Shape;17640;p3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41" name="Google Shape;17641;p3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42" name="Google Shape;17642;p3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3" name="Google Shape;17643;p3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44" name="Google Shape;17644;p3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5" name="Google Shape;17645;p3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46" name="Google Shape;17646;p3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47" name="Google Shape;17647;p3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8">
    <p:spTree>
      <p:nvGrpSpPr>
        <p:cNvPr id="1" name="Shape 17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9" name="Google Shape;17649;p34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50" name="Google Shape;17650;p34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51" name="Google Shape;17651;p34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652" name="Google Shape;17652;p34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53" name="Google Shape;17653;p34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654" name="Google Shape;17654;p34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5" name="Google Shape;17655;p34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56" name="Google Shape;17656;p3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9">
    <p:bg>
      <p:bgPr>
        <a:solidFill>
          <a:schemeClr val="lt2"/>
        </a:solidFill>
        <a:effectLst/>
      </p:bgPr>
    </p:bg>
    <p:spTree>
      <p:nvGrpSpPr>
        <p:cNvPr id="1" name="Shape 17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58" name="Google Shape;17658;p34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659" name="Google Shape;17659;p34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0" name="Google Shape;17660;p3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1" name="Google Shape;17661;p34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62" name="Google Shape;17662;p3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63" name="Google Shape;17663;p34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4" name="Google Shape;17664;p34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0">
    <p:spTree>
      <p:nvGrpSpPr>
        <p:cNvPr id="1" name="Shape 17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6" name="Google Shape;17666;p34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7" name="Google Shape;17667;p34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8" name="Google Shape;17668;p34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69" name="Google Shape;17669;p34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0" name="Google Shape;17670;p3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71" name="Google Shape;17671;p3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672" name="Google Shape;17672;p34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73" name="Google Shape;17673;p3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74" name="Google Shape;17674;p3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75" name="Google Shape;17675;p3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76" name="Google Shape;17676;p3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677" name="Google Shape;17677;p34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1">
    <p:spTree>
      <p:nvGrpSpPr>
        <p:cNvPr id="1" name="Shape 1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9" name="Google Shape;17679;p3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80" name="Google Shape;17680;p3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81" name="Google Shape;17681;p3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82" name="Google Shape;17682;p3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83" name="Google Shape;17683;p3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84" name="Google Shape;17684;p3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5" name="Google Shape;17685;p3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6" name="Google Shape;17686;p3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87" name="Google Shape;17687;p3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8" name="Google Shape;17688;p3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7">
    <p:spTree>
      <p:nvGrpSpPr>
        <p:cNvPr id="1" name="Shape 1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0" name="Google Shape;17690;p34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91" name="Google Shape;17691;p34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692" name="Google Shape;17692;p34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93" name="Google Shape;17693;p3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94" name="Google Shape;17694;p3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95" name="Google Shape;17695;p3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96" name="Google Shape;17696;p3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97" name="Google Shape;17697;p34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98" name="Google Shape;17698;p34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9" name="Google Shape;17699;p3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0" name="Google Shape;17700;p3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7">
    <p:spTree>
      <p:nvGrpSpPr>
        <p:cNvPr id="1" name="Shape 17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2" name="Google Shape;17702;p3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03" name="Google Shape;17703;p3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04" name="Google Shape;17704;p3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05" name="Google Shape;17705;p3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6" name="Google Shape;17706;p3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07" name="Google Shape;17707;p3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8" name="Google Shape;17708;p34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09" name="Google Shape;17709;p34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10" name="Google Shape;17710;p34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11" name="Google Shape;17711;p34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12" name="Google Shape;17712;p3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13" name="Google Shape;17713;p3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14" name="Google Shape;17714;p3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17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6" name="Google Shape;17716;p34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717" name="Google Shape;17717;p34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718" name="Google Shape;17718;p34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719" name="Google Shape;17719;p34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0" name="Google Shape;17720;p34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21" name="Google Shape;17721;p34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722" name="Google Shape;17722;p3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" name="Google Shape;1872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3" name="Google Shape;1873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4" name="Google Shape;1874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5" name="Google Shape;1875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" name="Google Shape;1876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1">
    <p:spTree>
      <p:nvGrpSpPr>
        <p:cNvPr id="1" name="Shape 17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4" name="Google Shape;17724;p34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25" name="Google Shape;17725;p34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6" name="Google Shape;17726;p34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27" name="Google Shape;17727;p34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28" name="Google Shape;17728;p3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29" name="Google Shape;17729;p3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730" name="Google Shape;17730;p34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31" name="Google Shape;17731;p3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2" name="Google Shape;17732;p34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33" name="Google Shape;17733;p3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34" name="Google Shape;17734;p3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35" name="Google Shape;17735;p34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6">
    <p:spTree>
      <p:nvGrpSpPr>
        <p:cNvPr id="1" name="Shape 17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37" name="Google Shape;17737;p34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38" name="Google Shape;17738;p34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9" name="Google Shape;17739;p34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40" name="Google Shape;17740;p34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1" name="Google Shape;17741;p34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42" name="Google Shape;17742;p34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43" name="Google Shape;17743;p34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44" name="Google Shape;17744;p34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7">
    <p:spTree>
      <p:nvGrpSpPr>
        <p:cNvPr id="1" name="Shape 17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6" name="Google Shape;17746;p3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47" name="Google Shape;17747;p3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48" name="Google Shape;17748;p3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749" name="Google Shape;17749;p3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50" name="Google Shape;17750;p3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51" name="Google Shape;17751;p3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52" name="Google Shape;17752;p3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3" name="Google Shape;17753;p3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7">
    <p:spTree>
      <p:nvGrpSpPr>
        <p:cNvPr id="1" name="Shape 17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55" name="Google Shape;17755;p3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56" name="Google Shape;17756;p3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57" name="Google Shape;17757;p3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58" name="Google Shape;17758;p3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9" name="Google Shape;17759;p3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60" name="Google Shape;17760;p34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1" name="Google Shape;17761;p3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2" name="Google Shape;17762;p3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63" name="Google Shape;17763;p3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9">
    <p:spTree>
      <p:nvGrpSpPr>
        <p:cNvPr id="1" name="Shape 17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5" name="Google Shape;17765;p34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66" name="Google Shape;17766;p34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7" name="Google Shape;17767;p34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768" name="Google Shape;17768;p34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769" name="Google Shape;17769;p34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770" name="Google Shape;17770;p34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1" name="Google Shape;17771;p34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72" name="Google Shape;17772;p3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0">
    <p:bg>
      <p:bgPr>
        <a:solidFill>
          <a:schemeClr val="lt2"/>
        </a:solidFill>
        <a:effectLst/>
      </p:bgPr>
    </p:bg>
    <p:spTree>
      <p:nvGrpSpPr>
        <p:cNvPr id="1" name="Shape 17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74" name="Google Shape;17774;p34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775" name="Google Shape;17775;p34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6" name="Google Shape;17776;p34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7" name="Google Shape;17777;p34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78" name="Google Shape;17778;p3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779" name="Google Shape;17779;p34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80" name="Google Shape;17780;p34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1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2" name="Google Shape;17782;p34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783" name="Google Shape;17783;p34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784" name="Google Shape;17784;p34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785" name="Google Shape;17785;p34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6" name="Google Shape;17786;p34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87" name="Google Shape;17787;p34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788" name="Google Shape;17788;p3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2">
    <p:spTree>
      <p:nvGrpSpPr>
        <p:cNvPr id="1" name="Shape 17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0" name="Google Shape;17790;p34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91" name="Google Shape;17791;p34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2" name="Google Shape;17792;p34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3" name="Google Shape;17793;p34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94" name="Google Shape;17794;p3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95" name="Google Shape;17795;p3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796" name="Google Shape;17796;p34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97" name="Google Shape;17797;p3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98" name="Google Shape;17798;p34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99" name="Google Shape;17799;p3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0" name="Google Shape;17800;p3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01" name="Google Shape;17801;p34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3">
    <p:spTree>
      <p:nvGrpSpPr>
        <p:cNvPr id="1" name="Shape 17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3" name="Google Shape;17803;p34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04" name="Google Shape;17804;p3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05" name="Google Shape;17805;p3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06" name="Google Shape;17806;p3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7" name="Google Shape;17807;p3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08" name="Google Shape;17808;p3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809" name="Google Shape;17809;p34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0" name="Google Shape;17810;p3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11" name="Google Shape;17811;p3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12" name="Google Shape;17812;p3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3" name="Google Shape;17813;p3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14" name="Google Shape;17814;p3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2">
    <p:spTree>
      <p:nvGrpSpPr>
        <p:cNvPr id="1" name="Shape 17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6" name="Google Shape;17816;p34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7" name="Google Shape;17817;p3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18" name="Google Shape;17818;p34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19" name="Google Shape;17819;p34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0" name="Google Shape;17820;p34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21" name="Google Shape;17821;p34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22" name="Google Shape;17822;p34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23" name="Google Shape;17823;p34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4" name="Google Shape;17824;p34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25" name="Google Shape;17825;p34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0" name="Google Shape;1880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2" name="Google Shape;1882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3" name="Google Shape;1883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8">
    <p:spTree>
      <p:nvGrpSpPr>
        <p:cNvPr id="1" name="Shape 17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7" name="Google Shape;17827;p34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28" name="Google Shape;17828;p34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29" name="Google Shape;17829;p34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0" name="Google Shape;17830;p3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31" name="Google Shape;17831;p3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32" name="Google Shape;17832;p3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3" name="Google Shape;17833;p3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34" name="Google Shape;17834;p34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35" name="Google Shape;17835;p34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36" name="Google Shape;17836;p3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37" name="Google Shape;17837;p3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8">
    <p:spTree>
      <p:nvGrpSpPr>
        <p:cNvPr id="1" name="Shape 17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39" name="Google Shape;17839;p34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40" name="Google Shape;17840;p3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1" name="Google Shape;17841;p3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42" name="Google Shape;17842;p3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3" name="Google Shape;17843;p3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44" name="Google Shape;17844;p34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45" name="Google Shape;17845;p34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46" name="Google Shape;17846;p34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47" name="Google Shape;17847;p34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48" name="Google Shape;17848;p34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49" name="Google Shape;17849;p3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50" name="Google Shape;17850;p3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51" name="Google Shape;17851;p3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8">
    <p:spTree>
      <p:nvGrpSpPr>
        <p:cNvPr id="1" name="Shape 1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3" name="Google Shape;17853;p34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54" name="Google Shape;17854;p3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55" name="Google Shape;17855;p34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6" name="Google Shape;17856;p34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57" name="Google Shape;17857;p34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8" name="Google Shape;17858;p34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59" name="Google Shape;17859;p3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0" name="Google Shape;17860;p34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61" name="Google Shape;17861;p3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7">
    <p:spTree>
      <p:nvGrpSpPr>
        <p:cNvPr id="1" name="Shape 1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63" name="Google Shape;17863;p34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864" name="Google Shape;17864;p34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5" name="Google Shape;17865;p34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66" name="Google Shape;17866;p34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67" name="Google Shape;17867;p34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8" name="Google Shape;17868;p34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69" name="Google Shape;17869;p3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0" name="Google Shape;17870;p34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8">
    <p:spTree>
      <p:nvGrpSpPr>
        <p:cNvPr id="1" name="Shape 1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2" name="Google Shape;17872;p34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3" name="Google Shape;17873;p34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74" name="Google Shape;17874;p34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875" name="Google Shape;17875;p34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76" name="Google Shape;17876;p3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77" name="Google Shape;17877;p34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78" name="Google Shape;17878;p34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79" name="Google Shape;17879;p34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4">
    <p:spTree>
      <p:nvGrpSpPr>
        <p:cNvPr id="1" name="Shape 17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1" name="Google Shape;17881;p34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82" name="Google Shape;17882;p34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83" name="Google Shape;17883;p34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84" name="Google Shape;17884;p3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85" name="Google Shape;17885;p3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6" name="Google Shape;17886;p3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887" name="Google Shape;17887;p34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88" name="Google Shape;17888;p3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89" name="Google Shape;17889;p34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90" name="Google Shape;17890;p3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1" name="Google Shape;17891;p3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892" name="Google Shape;17892;p34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8">
    <p:spTree>
      <p:nvGrpSpPr>
        <p:cNvPr id="1" name="Shape 17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4" name="Google Shape;17894;p34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895" name="Google Shape;17895;p34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6" name="Google Shape;17896;p34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97" name="Google Shape;17897;p34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8" name="Google Shape;17898;p34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99" name="Google Shape;17899;p34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00" name="Google Shape;17900;p3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01" name="Google Shape;17901;p34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0">
    <p:spTree>
      <p:nvGrpSpPr>
        <p:cNvPr id="1" name="Shape 17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3" name="Google Shape;17903;p34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04" name="Google Shape;17904;p34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5" name="Google Shape;17905;p34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906" name="Google Shape;17906;p34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907" name="Google Shape;17907;p34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908" name="Google Shape;17908;p34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09" name="Google Shape;17909;p34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10" name="Google Shape;17910;p3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1">
    <p:bg>
      <p:bgPr>
        <a:solidFill>
          <a:schemeClr val="lt2"/>
        </a:solidFill>
        <a:effectLst/>
      </p:bgPr>
    </p:bg>
    <p:spTree>
      <p:nvGrpSpPr>
        <p:cNvPr id="1" name="Shape 17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12" name="Google Shape;17912;p34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913" name="Google Shape;17913;p34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4" name="Google Shape;17914;p34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5" name="Google Shape;17915;p34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916" name="Google Shape;17916;p3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917" name="Google Shape;17917;p34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18" name="Google Shape;17918;p34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1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" name="Google Shape;17920;p34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921" name="Google Shape;17921;p34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922" name="Google Shape;17922;p34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923" name="Google Shape;17923;p34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4" name="Google Shape;17924;p34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25" name="Google Shape;17925;p34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926" name="Google Shape;17926;p34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" name="Google Shape;190;p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" name="Google Shape;191;p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" name="Google Shape;192;p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" name="Google Shape;193;p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" name="Google Shape;194;p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" name="Google Shape;195;p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" name="Google Shape;196;p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" name="Google Shape;1885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6" name="Google Shape;1886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7" name="Google Shape;1887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8" name="Google Shape;1888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9" name="Google Shape;1889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90" name="Google Shape;1890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2" name="Google Shape;1892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3" name="Google Shape;1893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5">
    <p:spTree>
      <p:nvGrpSpPr>
        <p:cNvPr id="1" name="Shape 17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8" name="Google Shape;17928;p34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29" name="Google Shape;17929;p34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30" name="Google Shape;17930;p34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1" name="Google Shape;17931;p34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32" name="Google Shape;17932;p34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3" name="Google Shape;17933;p34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934" name="Google Shape;17934;p34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35" name="Google Shape;17935;p3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36" name="Google Shape;17936;p34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7" name="Google Shape;17937;p34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38" name="Google Shape;17938;p34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39" name="Google Shape;17939;p34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6">
    <p:spTree>
      <p:nvGrpSpPr>
        <p:cNvPr id="1" name="Shape 17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1" name="Google Shape;17941;p34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42" name="Google Shape;17942;p3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43" name="Google Shape;17943;p3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4" name="Google Shape;17944;p3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5" name="Google Shape;17945;p3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46" name="Google Shape;17946;p3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947" name="Google Shape;17947;p34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48" name="Google Shape;17948;p3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49" name="Google Shape;17949;p3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50" name="Google Shape;17950;p3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51" name="Google Shape;17951;p3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52" name="Google Shape;17952;p34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3">
    <p:spTree>
      <p:nvGrpSpPr>
        <p:cNvPr id="1" name="Shape 17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54" name="Google Shape;17954;p34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5" name="Google Shape;17955;p3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56" name="Google Shape;17956;p34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57" name="Google Shape;17957;p34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58" name="Google Shape;17958;p34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9" name="Google Shape;17959;p34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0" name="Google Shape;17960;p34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61" name="Google Shape;17961;p34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62" name="Google Shape;17962;p34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63" name="Google Shape;17963;p34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9">
    <p:spTree>
      <p:nvGrpSpPr>
        <p:cNvPr id="1" name="Shape 17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65" name="Google Shape;17965;p34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6" name="Google Shape;17966;p34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967" name="Google Shape;17967;p34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68" name="Google Shape;17968;p3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9" name="Google Shape;17969;p3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0" name="Google Shape;17970;p3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1" name="Google Shape;17971;p3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72" name="Google Shape;17972;p34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73" name="Google Shape;17973;p34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74" name="Google Shape;17974;p3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75" name="Google Shape;17975;p3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9">
    <p:spTree>
      <p:nvGrpSpPr>
        <p:cNvPr id="1" name="Shape 17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7" name="Google Shape;17977;p34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78" name="Google Shape;17978;p3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79" name="Google Shape;17979;p3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80" name="Google Shape;17980;p3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1" name="Google Shape;17981;p3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82" name="Google Shape;17982;p34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3" name="Google Shape;17983;p34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84" name="Google Shape;17984;p34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5" name="Google Shape;17985;p34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86" name="Google Shape;17986;p34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7" name="Google Shape;17987;p34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88" name="Google Shape;17988;p3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89" name="Google Shape;17989;p3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9">
    <p:spTree>
      <p:nvGrpSpPr>
        <p:cNvPr id="1" name="Shape 17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1" name="Google Shape;17991;p34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92" name="Google Shape;17992;p3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93" name="Google Shape;17993;p3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94" name="Google Shape;17994;p3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5" name="Google Shape;17995;p3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96" name="Google Shape;17996;p34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97" name="Google Shape;17997;p34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98" name="Google Shape;17998;p3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99" name="Google Shape;17999;p3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9">
    <p:spTree>
      <p:nvGrpSpPr>
        <p:cNvPr id="1" name="Shape 18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1" name="Google Shape;18001;p34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2" name="Google Shape;18002;p3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03" name="Google Shape;18003;p3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04" name="Google Shape;18004;p34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05" name="Google Shape;18005;p3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06" name="Google Shape;18006;p3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07" name="Google Shape;18007;p3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8" name="Google Shape;18008;p3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7">
    <p:spTree>
      <p:nvGrpSpPr>
        <p:cNvPr id="1" name="Shape 18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0" name="Google Shape;18010;p34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11" name="Google Shape;18011;p34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12" name="Google Shape;18012;p34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13" name="Google Shape;18013;p34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4" name="Google Shape;18014;p3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15" name="Google Shape;18015;p3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16" name="Google Shape;18016;p34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17" name="Google Shape;18017;p3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18" name="Google Shape;18018;p3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19" name="Google Shape;18019;p3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0" name="Google Shape;18020;p3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21" name="Google Shape;18021;p34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9">
    <p:spTree>
      <p:nvGrpSpPr>
        <p:cNvPr id="1" name="Shape 18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23" name="Google Shape;18023;p34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024" name="Google Shape;18024;p34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5" name="Google Shape;18025;p34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026" name="Google Shape;18026;p34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7" name="Google Shape;18027;p34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28" name="Google Shape;18028;p34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029" name="Google Shape;18029;p3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030" name="Google Shape;18030;p34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0">
    <p:spTree>
      <p:nvGrpSpPr>
        <p:cNvPr id="1" name="Shape 18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2" name="Google Shape;18032;p34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33" name="Google Shape;18033;p3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34" name="Google Shape;18034;p3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35" name="Google Shape;18035;p34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36" name="Google Shape;18036;p3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37" name="Google Shape;18037;p34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38" name="Google Shape;18038;p3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9" name="Google Shape;18039;p3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6" name="Google Shape;1896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" name="Google Shape;1897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98" name="Google Shape;1898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" name="Google Shape;1899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00" name="Google Shape;1900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1" name="Google Shape;1901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2" name="Google Shape;1902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03" name="Google Shape;1903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8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1" name="Google Shape;18041;p34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42" name="Google Shape;18042;p34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43" name="Google Shape;18043;p34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4" name="Google Shape;18044;p3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45" name="Google Shape;18045;p34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46" name="Google Shape;18046;p3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47" name="Google Shape;18047;p34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48" name="Google Shape;18048;p3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49" name="Google Shape;18049;p34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50" name="Google Shape;18050;p34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51" name="Google Shape;18051;p34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52" name="Google Shape;18052;p34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8">
    <p:spTree>
      <p:nvGrpSpPr>
        <p:cNvPr id="1" name="Shape 18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4" name="Google Shape;18054;p34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55" name="Google Shape;18055;p34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56" name="Google Shape;18056;p34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7" name="Google Shape;18057;p34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58" name="Google Shape;18058;p3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59" name="Google Shape;18059;p3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60" name="Google Shape;18060;p34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61" name="Google Shape;18061;p3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2" name="Google Shape;18062;p3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63" name="Google Shape;18063;p3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4" name="Google Shape;18064;p3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65" name="Google Shape;18065;p34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8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7" name="Google Shape;18067;p347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68" name="Google Shape;18068;p347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69" name="Google Shape;18069;p3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70" name="Google Shape;18070;p347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71" name="Google Shape;18071;p34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72" name="Google Shape;18072;p347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3" name="Google Shape;18073;p347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4" name="Google Shape;18074;p347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75" name="Google Shape;18075;p3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076" name="Google Shape;18076;p34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077" name="Google Shape;18077;p34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8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9" name="Google Shape;18079;p34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80" name="Google Shape;18080;p34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1" name="Google Shape;18081;p34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82" name="Google Shape;18082;p34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3" name="Google Shape;18083;p3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84" name="Google Shape;18084;p3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85" name="Google Shape;18085;p34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86" name="Google Shape;18086;p3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87" name="Google Shape;18087;p34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88" name="Google Shape;18088;p3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9" name="Google Shape;18089;p3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90" name="Google Shape;18090;p34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4_Quotation">
    <p:spTree>
      <p:nvGrpSpPr>
        <p:cNvPr id="1" name="Shape 1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92" name="Google Shape;18092;p34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93" name="Google Shape;18093;p34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4" name="Google Shape;18094;p34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5" name="Google Shape;18095;p3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96" name="Google Shape;18096;p3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97" name="Google Shape;18097;p3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098" name="Google Shape;18098;p34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99" name="Google Shape;18099;p3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00" name="Google Shape;18100;p3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01" name="Google Shape;18101;p3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2" name="Google Shape;18102;p3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03" name="Google Shape;18103;p34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4_Quotation 2">
    <p:spTree>
      <p:nvGrpSpPr>
        <p:cNvPr id="1" name="Shape 18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5" name="Google Shape;18105;p34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06" name="Google Shape;18106;p34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7" name="Google Shape;18107;p34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08" name="Google Shape;18108;p34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09" name="Google Shape;18109;p34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10" name="Google Shape;18110;p34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111" name="Google Shape;18111;p34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12" name="Google Shape;18112;p3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13" name="Google Shape;18113;p34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14" name="Google Shape;18114;p34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5" name="Google Shape;18115;p34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16" name="Google Shape;18116;p34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4_Quotation 3">
    <p:spTree>
      <p:nvGrpSpPr>
        <p:cNvPr id="1" name="Shape 18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8" name="Google Shape;18118;p3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19" name="Google Shape;18119;p3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20" name="Google Shape;18120;p3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21" name="Google Shape;18121;p3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22" name="Google Shape;18122;p3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3" name="Google Shape;18123;p3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124" name="Google Shape;18124;p3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25" name="Google Shape;18125;p3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26" name="Google Shape;18126;p3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27" name="Google Shape;18127;p3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28" name="Google Shape;18128;p3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29" name="Google Shape;18129;p3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4_Quotation 4">
    <p:spTree>
      <p:nvGrpSpPr>
        <p:cNvPr id="1" name="Shape 18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1" name="Google Shape;18131;p34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32" name="Google Shape;18132;p34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3" name="Google Shape;18133;p34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34" name="Google Shape;18134;p34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35" name="Google Shape;18135;p3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36" name="Google Shape;18136;p3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137" name="Google Shape;18137;p3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38" name="Google Shape;18138;p3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39" name="Google Shape;18139;p3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40" name="Google Shape;18140;p3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1" name="Google Shape;18141;p3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42" name="Google Shape;18142;p34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1">
    <p:spTree>
      <p:nvGrpSpPr>
        <p:cNvPr id="1" name="Shape 18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4" name="Google Shape;18144;p34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5" name="Google Shape;18145;p34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46" name="Google Shape;18146;p34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47" name="Google Shape;18147;p34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148" name="Google Shape;18148;p34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149" name="Google Shape;18149;p34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0" name="Google Shape;18150;p34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151" name="Google Shape;18151;p3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2">
    <p:bg>
      <p:bgPr>
        <a:solidFill>
          <a:schemeClr val="lt2"/>
        </a:solidFill>
        <a:effectLst/>
      </p:bgPr>
    </p:bg>
    <p:spTree>
      <p:nvGrpSpPr>
        <p:cNvPr id="1" name="Shape 18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53" name="Google Shape;18153;p34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154" name="Google Shape;18154;p34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5" name="Google Shape;18155;p34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6" name="Google Shape;18156;p34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157" name="Google Shape;18157;p3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158" name="Google Shape;18158;p34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9" name="Google Shape;18159;p34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Google Shape;1905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6" name="Google Shape;1906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" name="Google Shape;1907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08" name="Google Shape;1908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0" name="Google Shape;1910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1" name="Google Shape;1911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" name="Google Shape;1912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3" name="Google Shape;1913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0">
    <p:spTree>
      <p:nvGrpSpPr>
        <p:cNvPr id="1" name="Shape 18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1" name="Google Shape;18161;p34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162" name="Google Shape;18162;p34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163" name="Google Shape;18163;p34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164" name="Google Shape;18164;p34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5" name="Google Shape;18165;p34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66" name="Google Shape;18166;p34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167" name="Google Shape;18167;p3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19">
    <p:spTree>
      <p:nvGrpSpPr>
        <p:cNvPr id="1" name="Shape 18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9" name="Google Shape;18169;p34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70" name="Google Shape;18170;p34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71" name="Google Shape;18171;p34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2" name="Google Shape;18172;p3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3" name="Google Shape;18173;p3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74" name="Google Shape;18174;p3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175" name="Google Shape;18175;p3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76" name="Google Shape;18176;p3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77" name="Google Shape;18177;p3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78" name="Google Shape;18178;p3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9" name="Google Shape;18179;p3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80" name="Google Shape;18180;p34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4">
    <p:spTree>
      <p:nvGrpSpPr>
        <p:cNvPr id="1" name="Shape 18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2" name="Google Shape;18182;p3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83" name="Google Shape;18183;p3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84" name="Google Shape;18184;p3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85" name="Google Shape;18185;p3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6" name="Google Shape;18186;p3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87" name="Google Shape;18187;p34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88" name="Google Shape;18188;p34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89" name="Google Shape;18189;p3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90" name="Google Shape;18190;p3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91" name="Google Shape;18191;p3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0">
    <p:spTree>
      <p:nvGrpSpPr>
        <p:cNvPr id="1" name="Shape 18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3" name="Google Shape;18193;p34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4" name="Google Shape;18194;p34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195" name="Google Shape;18195;p34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96" name="Google Shape;18196;p3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97" name="Google Shape;18197;p34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98" name="Google Shape;18198;p3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9" name="Google Shape;18199;p3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00" name="Google Shape;18200;p348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01" name="Google Shape;18201;p348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02" name="Google Shape;18202;p3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03" name="Google Shape;18203;p3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0">
    <p:spTree>
      <p:nvGrpSpPr>
        <p:cNvPr id="1" name="Shape 18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5" name="Google Shape;18205;p34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6" name="Google Shape;18206;p3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07" name="Google Shape;18207;p34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08" name="Google Shape;18208;p3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9" name="Google Shape;18209;p3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10" name="Google Shape;18210;p34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1" name="Google Shape;18211;p348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12" name="Google Shape;18212;p348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13" name="Google Shape;18213;p34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14" name="Google Shape;18214;p34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15" name="Google Shape;18215;p34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16" name="Google Shape;18216;p34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17" name="Google Shape;18217;p34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0">
    <p:spTree>
      <p:nvGrpSpPr>
        <p:cNvPr id="1" name="Shape 18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19" name="Google Shape;18219;p34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20" name="Google Shape;18220;p3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21" name="Google Shape;18221;p34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2" name="Google Shape;18222;p3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3" name="Google Shape;18223;p3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24" name="Google Shape;18224;p3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25" name="Google Shape;18225;p34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26" name="Google Shape;18226;p3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27" name="Google Shape;18227;p3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0">
    <p:spTree>
      <p:nvGrpSpPr>
        <p:cNvPr id="1" name="Shape 18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9" name="Google Shape;18229;p34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230" name="Google Shape;18230;p34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1" name="Google Shape;18231;p34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32" name="Google Shape;18232;p348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33" name="Google Shape;18233;p34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34" name="Google Shape;18234;p34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35" name="Google Shape;18235;p3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36" name="Google Shape;18236;p34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1">
    <p:spTree>
      <p:nvGrpSpPr>
        <p:cNvPr id="1" name="Shape 18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8" name="Google Shape;18238;p3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39" name="Google Shape;18239;p3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40" name="Google Shape;18240;p3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241" name="Google Shape;18241;p3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42" name="Google Shape;18242;p3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43" name="Google Shape;18243;p3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44" name="Google Shape;18244;p3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5" name="Google Shape;18245;p3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2">
    <p:spTree>
      <p:nvGrpSpPr>
        <p:cNvPr id="1" name="Shape 18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7" name="Google Shape;18247;p34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48" name="Google Shape;18248;p34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49" name="Google Shape;18249;p34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250" name="Google Shape;18250;p34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251" name="Google Shape;18251;p34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252" name="Google Shape;18252;p34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3" name="Google Shape;18253;p34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54" name="Google Shape;18254;p3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3">
    <p:bg>
      <p:bgPr>
        <a:solidFill>
          <a:schemeClr val="lt2"/>
        </a:solidFill>
        <a:effectLst/>
      </p:bgPr>
    </p:bg>
    <p:spTree>
      <p:nvGrpSpPr>
        <p:cNvPr id="1" name="Shape 1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56" name="Google Shape;18256;p34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257" name="Google Shape;18257;p34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8" name="Google Shape;18258;p34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9" name="Google Shape;18259;p34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60" name="Google Shape;18260;p3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261" name="Google Shape;18261;p34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62" name="Google Shape;18262;p34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" name="Google Shape;1915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7" name="Google Shape;1917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8" name="Google Shape;1918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9" name="Google Shape;1919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1">
    <p:spTree>
      <p:nvGrpSpPr>
        <p:cNvPr id="1" name="Shape 18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4" name="Google Shape;18264;p34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65" name="Google Shape;18265;p34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266" name="Google Shape;18266;p34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267" name="Google Shape;18267;p34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8" name="Google Shape;18268;p34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69" name="Google Shape;18269;p34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270" name="Google Shape;18270;p3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20">
    <p:spTree>
      <p:nvGrpSpPr>
        <p:cNvPr id="1" name="Shape 18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2" name="Google Shape;18272;p34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3" name="Google Shape;18273;p34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74" name="Google Shape;18274;p34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75" name="Google Shape;18275;p3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6" name="Google Shape;18276;p3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77" name="Google Shape;18277;p3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278" name="Google Shape;18278;p3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79" name="Google Shape;18279;p3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0" name="Google Shape;18280;p3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81" name="Google Shape;18281;p3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2" name="Google Shape;18282;p3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83" name="Google Shape;18283;p34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5">
    <p:spTree>
      <p:nvGrpSpPr>
        <p:cNvPr id="1" name="Shape 1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5" name="Google Shape;18285;p34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86" name="Google Shape;18286;p3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7" name="Google Shape;18287;p34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88" name="Google Shape;18288;p3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9" name="Google Shape;18289;p3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90" name="Google Shape;18290;p34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1" name="Google Shape;18291;p34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2" name="Google Shape;18292;p34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93" name="Google Shape;18293;p34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94" name="Google Shape;18294;p3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1">
    <p:spTree>
      <p:nvGrpSpPr>
        <p:cNvPr id="1" name="Shape 18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6" name="Google Shape;18296;p34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7" name="Google Shape;18297;p34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298" name="Google Shape;18298;p34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99" name="Google Shape;18299;p3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00" name="Google Shape;18300;p3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01" name="Google Shape;18301;p3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2" name="Google Shape;18302;p3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03" name="Google Shape;18303;p34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04" name="Google Shape;18304;p34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5" name="Google Shape;18305;p3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06" name="Google Shape;18306;p3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1">
    <p:spTree>
      <p:nvGrpSpPr>
        <p:cNvPr id="1" name="Shape 18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08" name="Google Shape;18308;p34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09" name="Google Shape;18309;p3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10" name="Google Shape;18310;p3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11" name="Google Shape;18311;p3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2" name="Google Shape;18312;p3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13" name="Google Shape;18313;p34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4" name="Google Shape;18314;p34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315" name="Google Shape;18315;p34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16" name="Google Shape;18316;p34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317" name="Google Shape;18317;p34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18" name="Google Shape;18318;p34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19" name="Google Shape;18319;p3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20" name="Google Shape;18320;p3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1">
    <p:spTree>
      <p:nvGrpSpPr>
        <p:cNvPr id="1" name="Shape 18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2" name="Google Shape;18322;p34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23" name="Google Shape;18323;p3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24" name="Google Shape;18324;p34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25" name="Google Shape;18325;p3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6" name="Google Shape;18326;p3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327" name="Google Shape;18327;p34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28" name="Google Shape;18328;p34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29" name="Google Shape;18329;p3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30" name="Google Shape;18330;p3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1">
    <p:spTree>
      <p:nvGrpSpPr>
        <p:cNvPr id="1" name="Shape 1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32" name="Google Shape;18332;p34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333" name="Google Shape;18333;p34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4" name="Google Shape;18334;p34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35" name="Google Shape;18335;p34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6" name="Google Shape;18336;p34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37" name="Google Shape;18337;p34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338" name="Google Shape;18338;p34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339" name="Google Shape;18339;p34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2">
    <p:spTree>
      <p:nvGrpSpPr>
        <p:cNvPr id="1" name="Shape 18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1" name="Google Shape;18341;p3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42" name="Google Shape;18342;p3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43" name="Google Shape;18343;p3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344" name="Google Shape;18344;p3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45" name="Google Shape;18345;p3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6" name="Google Shape;18346;p3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47" name="Google Shape;18347;p3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8" name="Google Shape;18348;p3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4_Quotation 5">
    <p:spTree>
      <p:nvGrpSpPr>
        <p:cNvPr id="1" name="Shape 18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50" name="Google Shape;18350;p35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51" name="Google Shape;18351;p35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52" name="Google Shape;18352;p35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3" name="Google Shape;18353;p3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54" name="Google Shape;18354;p3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55" name="Google Shape;18355;p3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356" name="Google Shape;18356;p35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57" name="Google Shape;18357;p3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58" name="Google Shape;18358;p35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9" name="Google Shape;18359;p3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0" name="Google Shape;18360;p3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61" name="Google Shape;18361;p35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18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3" name="Google Shape;18363;p35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64" name="Google Shape;18364;p35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65" name="Google Shape;18365;p35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66" name="Google Shape;18366;p3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7" name="Google Shape;18367;p3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68" name="Google Shape;18368;p3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369" name="Google Shape;18369;p3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70" name="Google Shape;18370;p3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71" name="Google Shape;18371;p3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72" name="Google Shape;18372;p3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3" name="Google Shape;18373;p3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4" name="Google Shape;18374;p35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" name="Google Shape;1921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22" name="Google Shape;1922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23" name="Google Shape;1923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4" name="Google Shape;1924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3">
    <p:spTree>
      <p:nvGrpSpPr>
        <p:cNvPr id="1" name="Shape 18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6" name="Google Shape;18376;p35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77" name="Google Shape;18377;p35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78" name="Google Shape;18378;p35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379" name="Google Shape;18379;p35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80" name="Google Shape;18380;p35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381" name="Google Shape;18381;p35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2" name="Google Shape;18382;p35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83" name="Google Shape;18383;p3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4">
    <p:bg>
      <p:bgPr>
        <a:solidFill>
          <a:schemeClr val="lt2"/>
        </a:solidFill>
        <a:effectLst/>
      </p:bgPr>
    </p:bg>
    <p:spTree>
      <p:nvGrpSpPr>
        <p:cNvPr id="1" name="Shape 18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85" name="Google Shape;18385;p35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86" name="Google Shape;18386;p35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7" name="Google Shape;18387;p35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8" name="Google Shape;18388;p35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89" name="Google Shape;18389;p3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90" name="Google Shape;18390;p35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1" name="Google Shape;18391;p35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2">
    <p:spTree>
      <p:nvGrpSpPr>
        <p:cNvPr id="1" name="Shape 18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3" name="Google Shape;18393;p35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394" name="Google Shape;18394;p35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95" name="Google Shape;18395;p35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396" name="Google Shape;18396;p35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7" name="Google Shape;18397;p35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398" name="Google Shape;18398;p35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399" name="Google Shape;18399;p3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21">
    <p:spTree>
      <p:nvGrpSpPr>
        <p:cNvPr id="1" name="Shape 18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1" name="Google Shape;18401;p35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02" name="Google Shape;18402;p35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3" name="Google Shape;18403;p35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04" name="Google Shape;18404;p3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05" name="Google Shape;18405;p3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06" name="Google Shape;18406;p3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407" name="Google Shape;18407;p3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08" name="Google Shape;18408;p3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9" name="Google Shape;18409;p3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0" name="Google Shape;18410;p3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1" name="Google Shape;18411;p3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12" name="Google Shape;18412;p35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22">
    <p:spTree>
      <p:nvGrpSpPr>
        <p:cNvPr id="1" name="Shape 18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4" name="Google Shape;18414;p35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15" name="Google Shape;18415;p35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16" name="Google Shape;18416;p35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17" name="Google Shape;18417;p3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18" name="Google Shape;18418;p3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19" name="Google Shape;18419;p3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420" name="Google Shape;18420;p35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21" name="Google Shape;18421;p3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22" name="Google Shape;18422;p3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23" name="Google Shape;18423;p3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4" name="Google Shape;18424;p3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25" name="Google Shape;18425;p35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6">
    <p:spTree>
      <p:nvGrpSpPr>
        <p:cNvPr id="1" name="Shape 18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27" name="Google Shape;18427;p35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28" name="Google Shape;18428;p3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29" name="Google Shape;18429;p3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30" name="Google Shape;18430;p3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1" name="Google Shape;18431;p3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32" name="Google Shape;18432;p35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3" name="Google Shape;18433;p35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34" name="Google Shape;18434;p35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35" name="Google Shape;18435;p3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36" name="Google Shape;18436;p3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2">
    <p:spTree>
      <p:nvGrpSpPr>
        <p:cNvPr id="1" name="Shape 18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8" name="Google Shape;18438;p3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9" name="Google Shape;18439;p35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440" name="Google Shape;18440;p35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41" name="Google Shape;18441;p3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42" name="Google Shape;18442;p3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43" name="Google Shape;18443;p3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4" name="Google Shape;18444;p3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45" name="Google Shape;18445;p35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6" name="Google Shape;18446;p35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47" name="Google Shape;18447;p3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48" name="Google Shape;18448;p3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2">
    <p:spTree>
      <p:nvGrpSpPr>
        <p:cNvPr id="1" name="Shape 1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50" name="Google Shape;18450;p3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51" name="Google Shape;18451;p3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52" name="Google Shape;18452;p3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53" name="Google Shape;18453;p3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4" name="Google Shape;18454;p3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55" name="Google Shape;18455;p35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56" name="Google Shape;18456;p35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57" name="Google Shape;18457;p35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58" name="Google Shape;18458;p35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59" name="Google Shape;18459;p35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0" name="Google Shape;18460;p3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61" name="Google Shape;18461;p3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62" name="Google Shape;18462;p3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2">
    <p:spTree>
      <p:nvGrpSpPr>
        <p:cNvPr id="1" name="Shape 18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64" name="Google Shape;18464;p3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65" name="Google Shape;18465;p3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66" name="Google Shape;18466;p3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67" name="Google Shape;18467;p3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68" name="Google Shape;18468;p3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469" name="Google Shape;18469;p35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0" name="Google Shape;18470;p3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71" name="Google Shape;18471;p3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72" name="Google Shape;18472;p3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2">
    <p:spTree>
      <p:nvGrpSpPr>
        <p:cNvPr id="1" name="Shape 18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74" name="Google Shape;18474;p35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475" name="Google Shape;18475;p35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6" name="Google Shape;18476;p35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77" name="Google Shape;18477;p35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78" name="Google Shape;18478;p35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79" name="Google Shape;18479;p35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480" name="Google Shape;18480;p3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481" name="Google Shape;18481;p35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8" name="Google Shape;1928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" name="Google Shape;1930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1" name="Google Shape;1931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32" name="Google Shape;1932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3">
    <p:spTree>
      <p:nvGrpSpPr>
        <p:cNvPr id="1" name="Shape 18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3" name="Google Shape;18483;p35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84" name="Google Shape;18484;p3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85" name="Google Shape;18485;p3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486" name="Google Shape;18486;p3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487" name="Google Shape;18487;p3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88" name="Google Shape;18488;p3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89" name="Google Shape;18489;p3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0" name="Google Shape;18490;p3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4">
    <p:spTree>
      <p:nvGrpSpPr>
        <p:cNvPr id="1" name="Shape 18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2" name="Google Shape;18492;p35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93" name="Google Shape;18493;p35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4" name="Google Shape;18494;p35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95" name="Google Shape;18495;p35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96" name="Google Shape;18496;p35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497" name="Google Shape;18497;p35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8" name="Google Shape;18498;p35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99" name="Google Shape;18499;p3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5">
    <p:bg>
      <p:bgPr>
        <a:solidFill>
          <a:schemeClr val="lt2"/>
        </a:solidFill>
        <a:effectLst/>
      </p:bgPr>
    </p:bg>
    <p:spTree>
      <p:nvGrpSpPr>
        <p:cNvPr id="1" name="Shape 18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01" name="Google Shape;18501;p35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502" name="Google Shape;18502;p35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3" name="Google Shape;18503;p35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4" name="Google Shape;18504;p35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05" name="Google Shape;18505;p3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06" name="Google Shape;18506;p35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07" name="Google Shape;18507;p35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3">
    <p:spTree>
      <p:nvGrpSpPr>
        <p:cNvPr id="1" name="Shape 18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09" name="Google Shape;18509;p35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510" name="Google Shape;18510;p35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511" name="Google Shape;18511;p35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512" name="Google Shape;18512;p35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3" name="Google Shape;18513;p35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14" name="Google Shape;18514;p35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515" name="Google Shape;18515;p3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1_Quotation 23">
    <p:spTree>
      <p:nvGrpSpPr>
        <p:cNvPr id="1" name="Shape 1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7" name="Google Shape;18517;p35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8" name="Google Shape;18518;p35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19" name="Google Shape;18519;p35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0" name="Google Shape;18520;p3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21" name="Google Shape;18521;p3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22" name="Google Shape;18522;p3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523" name="Google Shape;18523;p3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24" name="Google Shape;18524;p3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25" name="Google Shape;18525;p3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26" name="Google Shape;18526;p3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27" name="Google Shape;18527;p3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528" name="Google Shape;18528;p35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 17">
    <p:spTree>
      <p:nvGrpSpPr>
        <p:cNvPr id="1" name="Shape 18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0" name="Google Shape;18530;p35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31" name="Google Shape;18531;p3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32" name="Google Shape;18532;p3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33" name="Google Shape;18533;p3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4" name="Google Shape;18534;p3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35" name="Google Shape;18535;p35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36" name="Google Shape;18536;p35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37" name="Google Shape;18537;p35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38" name="Google Shape;18538;p3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39" name="Google Shape;18539;p3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3">
    <p:spTree>
      <p:nvGrpSpPr>
        <p:cNvPr id="1" name="Shape 18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1" name="Google Shape;18541;p35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2" name="Google Shape;18542;p35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543" name="Google Shape;18543;p35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44" name="Google Shape;18544;p3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45" name="Google Shape;18545;p3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46" name="Google Shape;18546;p3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47" name="Google Shape;18547;p3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48" name="Google Shape;18548;p35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49" name="Google Shape;18549;p35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50" name="Google Shape;18550;p3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51" name="Google Shape;18551;p3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3">
    <p:spTree>
      <p:nvGrpSpPr>
        <p:cNvPr id="1" name="Shape 18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53" name="Google Shape;18553;p35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54" name="Google Shape;18554;p3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55" name="Google Shape;18555;p3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56" name="Google Shape;18556;p3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57" name="Google Shape;18557;p3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58" name="Google Shape;18558;p3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59" name="Google Shape;18559;p35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560" name="Google Shape;18560;p35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1" name="Google Shape;18561;p35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562" name="Google Shape;18562;p35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3" name="Google Shape;18563;p35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4" name="Google Shape;18564;p3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65" name="Google Shape;18565;p3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3">
    <p:spTree>
      <p:nvGrpSpPr>
        <p:cNvPr id="1" name="Shape 1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67" name="Google Shape;18567;p35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68" name="Google Shape;18568;p3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69" name="Google Shape;18569;p3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70" name="Google Shape;18570;p3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71" name="Google Shape;18571;p3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572" name="Google Shape;18572;p35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3" name="Google Shape;18573;p35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74" name="Google Shape;18574;p3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75" name="Google Shape;18575;p3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3">
    <p:spTree>
      <p:nvGrpSpPr>
        <p:cNvPr id="1" name="Shape 18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77" name="Google Shape;18577;p35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578" name="Google Shape;18578;p35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9" name="Google Shape;18579;p35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80" name="Google Shape;18580;p35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81" name="Google Shape;18581;p35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82" name="Google Shape;18582;p35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583" name="Google Shape;18583;p35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584" name="Google Shape;18584;p35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14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5" name="Google Shape;1935;p114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1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7" name="Google Shape;1937;p1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" name="Google Shape;1938;p1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9" name="Google Shape;1939;p114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114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1" name="Google Shape;1941;p114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2" name="Google Shape;1942;p1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4">
    <p:spTree>
      <p:nvGrpSpPr>
        <p:cNvPr id="1" name="Shape 1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86" name="Google Shape;18586;p35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87" name="Google Shape;18587;p3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88" name="Google Shape;18588;p3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589" name="Google Shape;18589;p35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90" name="Google Shape;18590;p3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91" name="Google Shape;18591;p3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592" name="Google Shape;18592;p3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3" name="Google Shape;18593;p3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5_Quotation">
    <p:spTree>
      <p:nvGrpSpPr>
        <p:cNvPr id="1" name="Shape 18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5" name="Google Shape;18595;p35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96" name="Google Shape;18596;p35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7" name="Google Shape;18597;p35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98" name="Google Shape;18598;p3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99" name="Google Shape;18599;p3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00" name="Google Shape;18600;p3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601" name="Google Shape;18601;p3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602" name="Google Shape;18602;p3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03" name="Google Shape;18603;p3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604" name="Google Shape;18604;p3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5" name="Google Shape;18605;p3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06" name="Google Shape;18606;p35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1_Title Slide">
    <p:bg>
      <p:bgPr>
        <a:solidFill>
          <a:schemeClr val="lt1"/>
        </a:solidFill>
        <a:effectLst/>
      </p:bgPr>
    </p:bg>
    <p:spTree>
      <p:nvGrpSpPr>
        <p:cNvPr id="1" name="Shape 18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8" name="Google Shape;18608;p35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09" name="Google Shape;18609;p35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610" name="Google Shape;18610;p3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611" name="Google Shape;18611;p35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612" name="Google Shape;18612;p35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613" name="Google Shape;18613;p35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4" name="Google Shape;18614;p35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15" name="Google Shape;18615;p35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16" name="Google Shape;18616;p3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617" name="Google Shape;18617;p35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618" name="Google Shape;18618;p3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5_Quotation 2">
    <p:spTree>
      <p:nvGrpSpPr>
        <p:cNvPr id="1" name="Shape 18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0" name="Google Shape;18620;p35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1" name="Google Shape;18621;p35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22" name="Google Shape;18622;p35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3" name="Google Shape;18623;p35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24" name="Google Shape;18624;p3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25" name="Google Shape;18625;p3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626" name="Google Shape;18626;p35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627" name="Google Shape;18627;p3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28" name="Google Shape;18628;p3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629" name="Google Shape;18629;p3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30" name="Google Shape;18630;p3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31" name="Google Shape;18631;p35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4">
    <p:spTree>
      <p:nvGrpSpPr>
        <p:cNvPr id="1" name="Shape 18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3" name="Google Shape;18633;p35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34" name="Google Shape;18634;p35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5" name="Google Shape;18635;p35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36" name="Google Shape;18636;p3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37" name="Google Shape;18637;p3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38" name="Google Shape;18638;p3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639" name="Google Shape;18639;p3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640" name="Google Shape;18640;p3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41" name="Google Shape;18641;p3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642" name="Google Shape;18642;p3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3" name="Google Shape;18643;p3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44" name="Google Shape;18644;p35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6" name="Google Shape;18646;p35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47" name="Google Shape;18647;p35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648" name="Google Shape;18648;p35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649" name="Google Shape;18649;p3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650" name="Google Shape;18650;p3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2" name="Google Shape;18652;p35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3" name="Google Shape;18653;p35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54" name="Google Shape;18654;p35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655" name="Google Shape;18655;p3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656" name="Google Shape;18656;p3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57" name="Google Shape;18657;p35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58" name="Google Shape;18658;p35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59" name="Google Shape;18659;p35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60" name="Google Shape;18660;p3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">
    <p:spTree>
      <p:nvGrpSpPr>
        <p:cNvPr id="1" name="Shape 18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2" name="Google Shape;18662;p35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63" name="Google Shape;18663;p35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4" name="Google Shape;18664;p35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665" name="Google Shape;18665;p3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666" name="Google Shape;18666;p3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67" name="Google Shape;18667;p35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8" name="Google Shape;18668;p35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9" name="Google Shape;18669;p35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70" name="Google Shape;18670;p3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2" name="Google Shape;18672;p35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3" name="Google Shape;18673;p35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4" name="Google Shape;18674;p35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5" name="Google Shape;18675;p35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76" name="Google Shape;18676;p35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8">
    <p:spTree>
      <p:nvGrpSpPr>
        <p:cNvPr id="1" name="Shape 18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8" name="Google Shape;18678;p35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679" name="Google Shape;18679;p353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680" name="Google Shape;18680;p35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1" name="Google Shape;18681;p35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82" name="Google Shape;18682;p35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5" name="Google Shape;1945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7" name="Google Shape;1947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8" name="Google Shape;1948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4" name="Google Shape;18684;p35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5" name="Google Shape;18685;p35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6" name="Google Shape;18686;p35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7" name="Google Shape;18687;p35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8" name="Google Shape;18688;p35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689" name="Google Shape;18689;p35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2">
    <p:spTree>
      <p:nvGrpSpPr>
        <p:cNvPr id="1" name="Shape 18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1" name="Google Shape;18691;p35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92" name="Google Shape;18692;p35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93" name="Google Shape;18693;p35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694" name="Google Shape;18694;p3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695" name="Google Shape;18695;p3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96" name="Google Shape;18696;p35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97" name="Google Shape;18697;p35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98" name="Google Shape;18698;p35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9" name="Google Shape;18699;p3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">
    <p:spTree>
      <p:nvGrpSpPr>
        <p:cNvPr id="1" name="Shape 18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1" name="Google Shape;18701;p35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02" name="Google Shape;18702;p35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03" name="Google Shape;18703;p35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04" name="Google Shape;18704;p35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05" name="Google Shape;18705;p3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">
    <p:spTree>
      <p:nvGrpSpPr>
        <p:cNvPr id="1" name="Shape 1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07" name="Google Shape;18707;p35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08" name="Google Shape;18708;p3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09" name="Google Shape;18709;p35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10" name="Google Shape;18710;p35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11" name="Google Shape;18711;p35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">
    <p:spTree>
      <p:nvGrpSpPr>
        <p:cNvPr id="1" name="Shape 18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3" name="Google Shape;18713;p35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14" name="Google Shape;18714;p35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15" name="Google Shape;18715;p35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16" name="Google Shape;18716;p35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17" name="Google Shape;18717;p35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718" name="Google Shape;18718;p3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3">
    <p:spTree>
      <p:nvGrpSpPr>
        <p:cNvPr id="1" name="Shape 18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0" name="Google Shape;18720;p35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21" name="Google Shape;18721;p35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22" name="Google Shape;18722;p35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723" name="Google Shape;18723;p3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724" name="Google Shape;18724;p3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725" name="Google Shape;18725;p35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26" name="Google Shape;18726;p35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27" name="Google Shape;18727;p35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28" name="Google Shape;18728;p3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4">
    <p:spTree>
      <p:nvGrpSpPr>
        <p:cNvPr id="1" name="Shape 1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0" name="Google Shape;18730;p35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31" name="Google Shape;18731;p35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2" name="Google Shape;18732;p35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733" name="Google Shape;18733;p3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734" name="Google Shape;18734;p3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735" name="Google Shape;18735;p35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36" name="Google Shape;18736;p35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37" name="Google Shape;18737;p35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38" name="Google Shape;18738;p3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5">
    <p:spTree>
      <p:nvGrpSpPr>
        <p:cNvPr id="1" name="Shape 18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40" name="Google Shape;18740;p35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41" name="Google Shape;18741;p35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42" name="Google Shape;18742;p35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743" name="Google Shape;18743;p3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744" name="Google Shape;18744;p3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745" name="Google Shape;18745;p35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6" name="Google Shape;18746;p35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7" name="Google Shape;18747;p35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48" name="Google Shape;18748;p3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2">
    <p:spTree>
      <p:nvGrpSpPr>
        <p:cNvPr id="1" name="Shape 18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0" name="Google Shape;18750;p35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1" name="Google Shape;18751;p35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52" name="Google Shape;18752;p35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53" name="Google Shape;18753;p35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54" name="Google Shape;18754;p3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 2">
    <p:spTree>
      <p:nvGrpSpPr>
        <p:cNvPr id="1" name="Shape 18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6" name="Google Shape;18756;p35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57" name="Google Shape;18757;p35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58" name="Google Shape;18758;p35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59" name="Google Shape;18759;p35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0" name="Google Shape;18760;p35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1" name="Google Shape;1951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2" name="Google Shape;1952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3" name="Google Shape;1953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2">
    <p:spTree>
      <p:nvGrpSpPr>
        <p:cNvPr id="1" name="Shape 18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2" name="Google Shape;18762;p35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63" name="Google Shape;18763;p35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64" name="Google Shape;18764;p35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65" name="Google Shape;18765;p35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66" name="Google Shape;18766;p35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767" name="Google Shape;18767;p3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6">
    <p:spTree>
      <p:nvGrpSpPr>
        <p:cNvPr id="1" name="Shape 18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9" name="Google Shape;18769;p35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0" name="Google Shape;18770;p35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71" name="Google Shape;18771;p35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772" name="Google Shape;18772;p3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773" name="Google Shape;18773;p3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774" name="Google Shape;18774;p35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75" name="Google Shape;18775;p35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76" name="Google Shape;18776;p35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77" name="Google Shape;18777;p3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3">
    <p:spTree>
      <p:nvGrpSpPr>
        <p:cNvPr id="1" name="Shape 1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9" name="Google Shape;18779;p35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80" name="Google Shape;18780;p35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1" name="Google Shape;18781;p35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2" name="Google Shape;18782;p35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783" name="Google Shape;18783;p3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 3">
    <p:spTree>
      <p:nvGrpSpPr>
        <p:cNvPr id="1" name="Shape 18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5" name="Google Shape;18785;p35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86" name="Google Shape;18786;p3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87" name="Google Shape;18787;p35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8" name="Google Shape;18788;p35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89" name="Google Shape;18789;p35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3">
    <p:spTree>
      <p:nvGrpSpPr>
        <p:cNvPr id="1" name="Shape 18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1" name="Google Shape;18791;p35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2" name="Google Shape;18792;p35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3" name="Google Shape;18793;p35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94" name="Google Shape;18794;p35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95" name="Google Shape;18795;p35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796" name="Google Shape;18796;p3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4">
    <p:spTree>
      <p:nvGrpSpPr>
        <p:cNvPr id="1" name="Shape 18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8" name="Google Shape;18798;p35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9" name="Google Shape;18799;p35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00" name="Google Shape;18800;p35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01" name="Google Shape;18801;p35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02" name="Google Shape;18802;p3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 4">
    <p:spTree>
      <p:nvGrpSpPr>
        <p:cNvPr id="1" name="Shape 18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4" name="Google Shape;18804;p35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805" name="Google Shape;18805;p3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806" name="Google Shape;18806;p35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07" name="Google Shape;18807;p35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8" name="Google Shape;18808;p35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4">
    <p:spTree>
      <p:nvGrpSpPr>
        <p:cNvPr id="1" name="Shape 1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0" name="Google Shape;18810;p35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11" name="Google Shape;18811;p35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12" name="Google Shape;18812;p35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3" name="Google Shape;18813;p35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4" name="Google Shape;18814;p35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15" name="Google Shape;18815;p3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7">
    <p:spTree>
      <p:nvGrpSpPr>
        <p:cNvPr id="1" name="Shape 18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7" name="Google Shape;18817;p35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8" name="Google Shape;18818;p35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19" name="Google Shape;18819;p35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20" name="Google Shape;18820;p3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821" name="Google Shape;18821;p3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22" name="Google Shape;18822;p35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23" name="Google Shape;18823;p35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24" name="Google Shape;18824;p35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25" name="Google Shape;18825;p3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8">
    <p:spTree>
      <p:nvGrpSpPr>
        <p:cNvPr id="1" name="Shape 18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27" name="Google Shape;18827;p35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28" name="Google Shape;18828;p35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29" name="Google Shape;18829;p35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30" name="Google Shape;18830;p3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831" name="Google Shape;18831;p35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32" name="Google Shape;18832;p35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33" name="Google Shape;18833;p35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34" name="Google Shape;18834;p35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35" name="Google Shape;18835;p3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Google Shape;1956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8" name="Google Shape;1958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0" name="Google Shape;1960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1" name="Google Shape;1961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5">
    <p:spTree>
      <p:nvGrpSpPr>
        <p:cNvPr id="1" name="Shape 18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7" name="Google Shape;18837;p35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8" name="Google Shape;18838;p35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39" name="Google Shape;18839;p35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40" name="Google Shape;18840;p35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41" name="Google Shape;18841;p35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 5">
    <p:spTree>
      <p:nvGrpSpPr>
        <p:cNvPr id="1" name="Shape 18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3" name="Google Shape;18843;p35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844" name="Google Shape;18844;p3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845" name="Google Shape;18845;p35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46" name="Google Shape;18846;p35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7" name="Google Shape;18847;p35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5">
    <p:spTree>
      <p:nvGrpSpPr>
        <p:cNvPr id="1" name="Shape 18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9" name="Google Shape;18849;p35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50" name="Google Shape;18850;p35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51" name="Google Shape;18851;p35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2" name="Google Shape;18852;p35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3" name="Google Shape;18853;p35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54" name="Google Shape;18854;p35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9">
    <p:spTree>
      <p:nvGrpSpPr>
        <p:cNvPr id="1" name="Shape 18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6" name="Google Shape;18856;p35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7" name="Google Shape;18857;p35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58" name="Google Shape;18858;p35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59" name="Google Shape;18859;p3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8860" name="Google Shape;18860;p3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61" name="Google Shape;18861;p35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2" name="Google Shape;18862;p35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3" name="Google Shape;18863;p35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64" name="Google Shape;18864;p35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6">
    <p:spTree>
      <p:nvGrpSpPr>
        <p:cNvPr id="1" name="Shape 18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6" name="Google Shape;18866;p35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7" name="Google Shape;18867;p35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8" name="Google Shape;18868;p35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69" name="Google Shape;18869;p35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870" name="Google Shape;18870;p35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2_Title and Content 6">
    <p:spTree>
      <p:nvGrpSpPr>
        <p:cNvPr id="1" name="Shape 18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2" name="Google Shape;18872;p35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873" name="Google Shape;18873;p3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874" name="Google Shape;18874;p35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75" name="Google Shape;18875;p35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76" name="Google Shape;18876;p35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6">
    <p:spTree>
      <p:nvGrpSpPr>
        <p:cNvPr id="1" name="Shape 18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8" name="Google Shape;18878;p35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79" name="Google Shape;18879;p35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0" name="Google Shape;18880;p35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81" name="Google Shape;18881;p35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82" name="Google Shape;18882;p35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83" name="Google Shape;18883;p35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5">
    <p:spTree>
      <p:nvGrpSpPr>
        <p:cNvPr id="1" name="Shape 18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85" name="Google Shape;18885;p35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86" name="Google Shape;18886;p35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7" name="Google Shape;18887;p35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888" name="Google Shape;18888;p3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889" name="Google Shape;18889;p35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890" name="Google Shape;18890;p35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1" name="Google Shape;18891;p35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892" name="Google Shape;18892;p3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6">
    <p:bg>
      <p:bgPr>
        <a:solidFill>
          <a:schemeClr val="lt2"/>
        </a:solidFill>
        <a:effectLst/>
      </p:bgPr>
    </p:bg>
    <p:spTree>
      <p:nvGrpSpPr>
        <p:cNvPr id="1" name="Shape 18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94" name="Google Shape;18894;p35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895" name="Google Shape;18895;p35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6" name="Google Shape;18896;p35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7" name="Google Shape;18897;p35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898" name="Google Shape;18898;p3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899" name="Google Shape;18899;p35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00" name="Google Shape;18900;p35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4">
    <p:spTree>
      <p:nvGrpSpPr>
        <p:cNvPr id="1" name="Shape 18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2" name="Google Shape;18902;p35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03" name="Google Shape;18903;p35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904" name="Google Shape;18904;p35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05" name="Google Shape;18905;p35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6" name="Google Shape;18906;p35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907" name="Google Shape;18907;p35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908" name="Google Shape;18908;p35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35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3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" name="Google Shape;200;p3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1" name="Google Shape;201;p3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2" name="Google Shape;202;p3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3" name="Google Shape;203;p3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3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" name="Google Shape;205;p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" name="Google Shape;1963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" name="Google Shape;1965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6" name="Google Shape;1966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67" name="Google Shape;1967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3">
    <p:spTree>
      <p:nvGrpSpPr>
        <p:cNvPr id="1" name="Shape 1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0" name="Google Shape;18910;p35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1" name="Google Shape;18911;p35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12" name="Google Shape;18912;p35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13" name="Google Shape;18913;p3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14" name="Google Shape;18914;p3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15" name="Google Shape;18915;p3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916" name="Google Shape;18916;p35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17" name="Google Shape;18917;p3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18" name="Google Shape;18918;p3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19" name="Google Shape;18919;p3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20" name="Google Shape;18920;p3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921" name="Google Shape;18921;p35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4">
    <p:spTree>
      <p:nvGrpSpPr>
        <p:cNvPr id="1" name="Shape 18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23" name="Google Shape;18923;p35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4" name="Google Shape;18924;p35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925" name="Google Shape;18925;p35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26" name="Google Shape;18926;p3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27" name="Google Shape;18927;p3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28" name="Google Shape;18928;p3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29" name="Google Shape;18929;p3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30" name="Google Shape;18930;p35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1" name="Google Shape;18931;p35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32" name="Google Shape;18932;p3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33" name="Google Shape;18933;p3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4">
    <p:spTree>
      <p:nvGrpSpPr>
        <p:cNvPr id="1" name="Shape 1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35" name="Google Shape;18935;p35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36" name="Google Shape;18936;p3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37" name="Google Shape;18937;p3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38" name="Google Shape;18938;p3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39" name="Google Shape;18939;p3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40" name="Google Shape;18940;p35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41" name="Google Shape;18941;p35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942" name="Google Shape;18942;p35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43" name="Google Shape;18943;p35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944" name="Google Shape;18944;p35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45" name="Google Shape;18945;p35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6" name="Google Shape;18946;p3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47" name="Google Shape;18947;p3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4">
    <p:spTree>
      <p:nvGrpSpPr>
        <p:cNvPr id="1" name="Shape 18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9" name="Google Shape;18949;p3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50" name="Google Shape;18950;p3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51" name="Google Shape;18951;p3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52" name="Google Shape;18952;p3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3" name="Google Shape;18953;p3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54" name="Google Shape;18954;p35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5" name="Google Shape;18955;p3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56" name="Google Shape;18956;p3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7" name="Google Shape;18957;p3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4">
    <p:spTree>
      <p:nvGrpSpPr>
        <p:cNvPr id="1" name="Shape 18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59" name="Google Shape;18959;p35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960" name="Google Shape;18960;p35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1" name="Google Shape;18961;p35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962" name="Google Shape;18962;p35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3" name="Google Shape;18963;p35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64" name="Google Shape;18964;p35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65" name="Google Shape;18965;p35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966" name="Google Shape;18966;p35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5">
    <p:spTree>
      <p:nvGrpSpPr>
        <p:cNvPr id="1" name="Shape 18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8" name="Google Shape;18968;p3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69" name="Google Shape;18969;p3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70" name="Google Shape;18970;p3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971" name="Google Shape;18971;p3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2" name="Google Shape;18972;p3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73" name="Google Shape;18973;p3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74" name="Google Shape;18974;p3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75" name="Google Shape;18975;p3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6">
    <p:spTree>
      <p:nvGrpSpPr>
        <p:cNvPr id="1" name="Shape 1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7" name="Google Shape;18977;p35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8" name="Google Shape;18978;p35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9" name="Google Shape;18979;p35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980" name="Google Shape;18980;p35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981" name="Google Shape;18981;p35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982" name="Google Shape;18982;p35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3" name="Google Shape;18983;p35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984" name="Google Shape;18984;p3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7">
    <p:bg>
      <p:bgPr>
        <a:solidFill>
          <a:schemeClr val="lt2"/>
        </a:solidFill>
        <a:effectLst/>
      </p:bgPr>
    </p:bg>
    <p:spTree>
      <p:nvGrpSpPr>
        <p:cNvPr id="1" name="Shape 18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86" name="Google Shape;18986;p35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987" name="Google Shape;18987;p35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8" name="Google Shape;18988;p35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9" name="Google Shape;18989;p35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990" name="Google Shape;18990;p3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991" name="Google Shape;18991;p35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2" name="Google Shape;18992;p35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5">
    <p:spTree>
      <p:nvGrpSpPr>
        <p:cNvPr id="1" name="Shape 18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4" name="Google Shape;18994;p35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95" name="Google Shape;18995;p35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996" name="Google Shape;18996;p35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97" name="Google Shape;18997;p35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8" name="Google Shape;18998;p35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999" name="Google Shape;18999;p35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000" name="Google Shape;19000;p3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4">
    <p:spTree>
      <p:nvGrpSpPr>
        <p:cNvPr id="1" name="Shape 19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2" name="Google Shape;19002;p35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03" name="Google Shape;19003;p35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4" name="Google Shape;19004;p35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05" name="Google Shape;19005;p35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06" name="Google Shape;19006;p3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07" name="Google Shape;19007;p3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008" name="Google Shape;19008;p35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09" name="Google Shape;19009;p3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10" name="Google Shape;19010;p3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11" name="Google Shape;19011;p3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12" name="Google Shape;19012;p3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3" name="Google Shape;19013;p35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Google Shape;1969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2" name="Google Shape;1972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7">
    <p:spTree>
      <p:nvGrpSpPr>
        <p:cNvPr id="1" name="Shape 19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15" name="Google Shape;19015;p3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16" name="Google Shape;19016;p3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17" name="Google Shape;19017;p3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18" name="Google Shape;19018;p3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19" name="Google Shape;19019;p3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20" name="Google Shape;19020;p3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1" name="Google Shape;19021;p35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22" name="Google Shape;19022;p3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23" name="Google Shape;19023;p3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24" name="Google Shape;19024;p3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5">
    <p:spTree>
      <p:nvGrpSpPr>
        <p:cNvPr id="1" name="Shape 19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6" name="Google Shape;19026;p35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7" name="Google Shape;19027;p35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028" name="Google Shape;19028;p35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29" name="Google Shape;19029;p3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30" name="Google Shape;19030;p3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31" name="Google Shape;19031;p3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32" name="Google Shape;19032;p3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33" name="Google Shape;19033;p35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34" name="Google Shape;19034;p35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35" name="Google Shape;19035;p3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36" name="Google Shape;19036;p3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5">
    <p:spTree>
      <p:nvGrpSpPr>
        <p:cNvPr id="1" name="Shape 1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8" name="Google Shape;19038;p3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39" name="Google Shape;19039;p3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40" name="Google Shape;19040;p3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41" name="Google Shape;19041;p3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42" name="Google Shape;19042;p3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43" name="Google Shape;19043;p35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4" name="Google Shape;19044;p357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45" name="Google Shape;19045;p357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6" name="Google Shape;19046;p35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47" name="Google Shape;19047;p35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8" name="Google Shape;19048;p3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49" name="Google Shape;19049;p3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50" name="Google Shape;19050;p3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5">
    <p:spTree>
      <p:nvGrpSpPr>
        <p:cNvPr id="1" name="Shape 19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2" name="Google Shape;19052;p3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53" name="Google Shape;19053;p3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4" name="Google Shape;19054;p3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55" name="Google Shape;19055;p3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56" name="Google Shape;19056;p3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57" name="Google Shape;19057;p35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8" name="Google Shape;19058;p3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59" name="Google Shape;19059;p3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60" name="Google Shape;19060;p3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5">
    <p:spTree>
      <p:nvGrpSpPr>
        <p:cNvPr id="1" name="Shape 1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62" name="Google Shape;19062;p35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063" name="Google Shape;19063;p35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4" name="Google Shape;19064;p35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065" name="Google Shape;19065;p35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6" name="Google Shape;19066;p35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67" name="Google Shape;19067;p35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68" name="Google Shape;19068;p3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069" name="Google Shape;19069;p35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6">
    <p:spTree>
      <p:nvGrpSpPr>
        <p:cNvPr id="1" name="Shape 19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1" name="Google Shape;19071;p3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72" name="Google Shape;19072;p3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73" name="Google Shape;19073;p3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074" name="Google Shape;19074;p35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75" name="Google Shape;19075;p3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76" name="Google Shape;19076;p3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77" name="Google Shape;19077;p3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8" name="Google Shape;19078;p3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80" name="Google Shape;19080;p35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81" name="Google Shape;19081;p3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082" name="Google Shape;19082;p35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9083" name="Google Shape;19083;p35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084" name="Google Shape;19084;p357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9085" name="Google Shape;19085;p35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86" name="Google Shape;19086;p35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87" name="Google Shape;19087;p35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88" name="Google Shape;19088;p35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9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0" name="Google Shape;19090;p35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91" name="Google Shape;19091;p35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2" name="Google Shape;19092;p35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3" name="Google Shape;19093;p35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4" name="Google Shape;19094;p3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095" name="Google Shape;19095;p35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8">
    <p:spTree>
      <p:nvGrpSpPr>
        <p:cNvPr id="1" name="Shape 1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7" name="Google Shape;19097;p35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98" name="Google Shape;19098;p3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9" name="Google Shape;19099;p35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00" name="Google Shape;19100;p3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01" name="Google Shape;19101;p3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02" name="Google Shape;19102;p35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03" name="Google Shape;19103;p35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4" name="Google Shape;19104;p3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05" name="Google Shape;19105;p3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06" name="Google Shape;19106;p3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6">
    <p:spTree>
      <p:nvGrpSpPr>
        <p:cNvPr id="1" name="Shape 19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8" name="Google Shape;19108;p35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109" name="Google Shape;19109;p35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10" name="Google Shape;19110;p35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111" name="Google Shape;19111;p35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2" name="Google Shape;19112;p35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13" name="Google Shape;19113;p35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114" name="Google Shape;19114;p3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" name="Google Shape;1975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6" name="Google Shape;1976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7" name="Google Shape;1977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" name="Google Shape;1978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9" name="Google Shape;1979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0" name="Google Shape;1980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9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16" name="Google Shape;19116;p3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17" name="Google Shape;19117;p35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9118" name="Google Shape;19118;p35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9" name="Google Shape;19119;p35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9">
    <p:spTree>
      <p:nvGrpSpPr>
        <p:cNvPr id="1" name="Shape 19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21" name="Google Shape;19121;p3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9122" name="Google Shape;19122;p3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3" name="Google Shape;19123;p3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24" name="Google Shape;19124;p3584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26" name="Google Shape;19126;p3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9127" name="Google Shape;19127;p358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8" name="Google Shape;19128;p35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29" name="Google Shape;19129;p3585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9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31" name="Google Shape;19131;p3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32" name="Google Shape;19132;p35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9133" name="Google Shape;19133;p35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34" name="Google Shape;19134;p35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9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36" name="Google Shape;19136;p3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137" name="Google Shape;19137;p35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38" name="Google Shape;19138;p3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39" name="Google Shape;19139;p35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9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1" name="Google Shape;19141;p3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142" name="Google Shape;19142;p35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3" name="Google Shape;19143;p35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4" name="Google Shape;19144;p35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9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6" name="Google Shape;19146;p3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47" name="Google Shape;19147;p358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_Title and Content">
    <p:spTree>
      <p:nvGrpSpPr>
        <p:cNvPr id="1" name="Shape 19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49" name="Google Shape;19149;p35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50" name="Google Shape;19150;p3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51" name="Google Shape;19151;p35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52" name="Google Shape;19152;p3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3" name="Google Shape;19153;p3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54" name="Google Shape;19154;p35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5" name="Google Shape;19155;p35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56" name="Google Shape;19156;p3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57" name="Google Shape;19157;p3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58" name="Google Shape;19158;p3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7">
    <p:spTree>
      <p:nvGrpSpPr>
        <p:cNvPr id="1" name="Shape 1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0" name="Google Shape;19160;p35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161" name="Google Shape;19161;p35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62" name="Google Shape;19162;p35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163" name="Google Shape;19163;p35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4" name="Google Shape;19164;p35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65" name="Google Shape;19165;p35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166" name="Google Shape;19166;p3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3_Title Slide">
    <p:spTree>
      <p:nvGrpSpPr>
        <p:cNvPr id="1" name="Shape 19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68" name="Google Shape;19168;p3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69" name="Google Shape;19169;p35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9170" name="Google Shape;19170;p35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71" name="Google Shape;19171;p35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" name="Google Shape;1984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85" name="Google Shape;1985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6" name="Google Shape;1986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87" name="Google Shape;1987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8" name="Google Shape;1988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9" name="Google Shape;1989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0" name="Google Shape;1990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1_Image Left">
    <p:spTree>
      <p:nvGrpSpPr>
        <p:cNvPr id="1" name="Shape 1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73" name="Google Shape;19173;p3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9174" name="Google Shape;19174;p35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5" name="Google Shape;19175;p35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CBE8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76" name="Google Shape;19176;p35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1_Breaker-4">
    <p:spTree>
      <p:nvGrpSpPr>
        <p:cNvPr id="1" name="Shape 19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78" name="Google Shape;19178;p3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79" name="Google Shape;19179;p35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9180" name="Google Shape;19180;p35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81" name="Google Shape;19181;p35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7_Title and Content">
    <p:spTree>
      <p:nvGrpSpPr>
        <p:cNvPr id="1" name="Shape 19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3" name="Google Shape;19183;p3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184" name="Google Shape;19184;p35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5" name="Google Shape;19185;p35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6" name="Google Shape;19186;p35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1_Blue Graphic Right">
    <p:spTree>
      <p:nvGrpSpPr>
        <p:cNvPr id="1" name="Shape 19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8" name="Google Shape;19188;p3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189" name="Google Shape;19189;p35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0" name="Google Shape;19190;p35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1" name="Google Shape;19191;p35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Calibri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1_3-Closing Slide">
    <p:spTree>
      <p:nvGrpSpPr>
        <p:cNvPr id="1" name="Shape 1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93" name="Google Shape;19193;p3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94" name="Google Shape;19194;p359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4_Title Slide_Yale Blue 10">
    <p:spTree>
      <p:nvGrpSpPr>
        <p:cNvPr id="1" name="Shape 1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6" name="Google Shape;19196;p35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7" name="Google Shape;19197;p35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8" name="Google Shape;19198;p35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99" name="Google Shape;19199;p3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9200" name="Google Shape;19200;p35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01" name="Google Shape;19201;p35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2" name="Google Shape;19202;p35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3" name="Google Shape;19203;p35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04" name="Google Shape;19204;p3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1_Table of Content">
    <p:spTree>
      <p:nvGrpSpPr>
        <p:cNvPr id="1" name="Shape 19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6" name="Google Shape;19206;p35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7" name="Google Shape;19207;p35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8" name="Google Shape;19208;p35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9" name="Google Shape;19209;p35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10" name="Google Shape;19210;p35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211" name="Google Shape;19211;p35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1_Title and Bullets Layout 7">
    <p:spTree>
      <p:nvGrpSpPr>
        <p:cNvPr id="1" name="Shape 19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3" name="Google Shape;19213;p36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4" name="Google Shape;19214;p36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15" name="Google Shape;19215;p36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16" name="Google Shape;19216;p36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7" name="Google Shape;19217;p3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3_Title and Content 2">
    <p:spTree>
      <p:nvGrpSpPr>
        <p:cNvPr id="1" name="Shape 19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9" name="Google Shape;19219;p36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220" name="Google Shape;19220;p3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221" name="Google Shape;19221;p36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22" name="Google Shape;19222;p36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23" name="Google Shape;19223;p36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1_Two Section | Picture and Copy Layout 7">
    <p:spTree>
      <p:nvGrpSpPr>
        <p:cNvPr id="1" name="Shape 19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5" name="Google Shape;19225;p36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26" name="Google Shape;19226;p36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27" name="Google Shape;19227;p36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8" name="Google Shape;19228;p36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9" name="Google Shape;19229;p36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230" name="Google Shape;19230;p3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" name="Google Shape;1992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3" name="Google Shape;1993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" name="Google Shape;1994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95" name="Google Shape;1995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6" name="Google Shape;1996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97" name="Google Shape;1997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8" name="Google Shape;1998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9" name="Google Shape;1999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00" name="Google Shape;2000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2" name="Google Shape;19232;p36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33" name="Google Shape;19233;p36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9234" name="Google Shape;19234;p36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35" name="Google Shape;19235;p3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9236" name="Google Shape;19236;p3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9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8" name="Google Shape;19238;p36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39" name="Google Shape;19239;p36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9240" name="Google Shape;19240;p36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9241" name="Google Shape;19241;p36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42" name="Google Shape;19242;p3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9243" name="Google Shape;19243;p36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9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5" name="Google Shape;19245;p36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46" name="Google Shape;19246;p36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47" name="Google Shape;19247;p36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8" name="Google Shape;19248;p36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49" name="Google Shape;19249;p36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0" name="Google Shape;19250;p36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51" name="Google Shape;19251;p36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52" name="Google Shape;19252;p36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253" name="Google Shape;19253;p3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5_Quotation 5">
    <p:spTree>
      <p:nvGrpSpPr>
        <p:cNvPr id="1" name="Shape 19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5" name="Google Shape;19255;p36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56" name="Google Shape;19256;p36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7" name="Google Shape;19257;p36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58" name="Google Shape;19258;p3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59" name="Google Shape;19259;p3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60" name="Google Shape;19260;p3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261" name="Google Shape;19261;p3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62" name="Google Shape;19262;p3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63" name="Google Shape;19263;p3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64" name="Google Shape;19264;p3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65" name="Google Shape;19265;p3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266" name="Google Shape;19266;p36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1_EVERYDAY - CONTENT ONLY">
    <p:spTree>
      <p:nvGrpSpPr>
        <p:cNvPr id="1" name="Shape 1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8" name="Google Shape;19268;p36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69" name="Google Shape;19269;p36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70" name="Google Shape;19270;p36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71" name="Google Shape;19271;p36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72" name="Google Shape;19272;p36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3" name="Google Shape;19273;p36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74" name="Google Shape;19274;p36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75" name="Google Shape;19275;p36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276" name="Google Shape;19276;p3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_Title and Content 3">
    <p:spTree>
      <p:nvGrpSpPr>
        <p:cNvPr id="1" name="Shape 1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78" name="Google Shape;19278;p3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9" name="Google Shape;19279;p3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0" name="Google Shape;19280;p3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81" name="Google Shape;19281;p3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82" name="Google Shape;19282;p3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83" name="Google Shape;19283;p36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4" name="Google Shape;19284;p36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5" name="Google Shape;19285;p3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86" name="Google Shape;19286;p3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87" name="Google Shape;19287;p3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8">
    <p:spTree>
      <p:nvGrpSpPr>
        <p:cNvPr id="1" name="Shape 19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9" name="Google Shape;19289;p36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90" name="Google Shape;19290;p36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291" name="Google Shape;19291;p36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292" name="Google Shape;19292;p36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3" name="Google Shape;19293;p36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94" name="Google Shape;19294;p36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295" name="Google Shape;19295;p3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1_EVERYDAY - CONTENT ONLY 2">
    <p:spTree>
      <p:nvGrpSpPr>
        <p:cNvPr id="1" name="Shape 19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7" name="Google Shape;19297;p36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8" name="Google Shape;19298;p36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299" name="Google Shape;19299;p36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0" name="Google Shape;19300;p36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301" name="Google Shape;19301;p36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02" name="Google Shape;19302;p36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03" name="Google Shape;19303;p36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04" name="Google Shape;19304;p36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305" name="Google Shape;19305;p3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6">
    <p:spTree>
      <p:nvGrpSpPr>
        <p:cNvPr id="1" name="Shape 19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7" name="Google Shape;19307;p36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8" name="Google Shape;19308;p36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09" name="Google Shape;19309;p36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10" name="Google Shape;19310;p36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11" name="Google Shape;19311;p3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12" name="Google Shape;19312;p36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313" name="Google Shape;19313;p36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14" name="Google Shape;19314;p3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15" name="Google Shape;19315;p3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16" name="Google Shape;19316;p3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17" name="Google Shape;19317;p3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18" name="Google Shape;19318;p36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5_Quotation 7">
    <p:spTree>
      <p:nvGrpSpPr>
        <p:cNvPr id="1" name="Shape 19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0" name="Google Shape;19320;p3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21" name="Google Shape;19321;p3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2" name="Google Shape;19322;p3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23" name="Google Shape;19323;p3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24" name="Google Shape;19324;p3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25" name="Google Shape;19325;p3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326" name="Google Shape;19326;p3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27" name="Google Shape;19327;p3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28" name="Google Shape;19328;p3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29" name="Google Shape;19329;p3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30" name="Google Shape;19330;p3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31" name="Google Shape;19331;p3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" name="Google Shape;2003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06" name="Google Shape;2006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8">
    <p:spTree>
      <p:nvGrpSpPr>
        <p:cNvPr id="1" name="Shape 19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3" name="Google Shape;19333;p36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34" name="Google Shape;19334;p36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35" name="Google Shape;19335;p36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36" name="Google Shape;19336;p3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37" name="Google Shape;19337;p3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38" name="Google Shape;19338;p3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339" name="Google Shape;19339;p3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40" name="Google Shape;19340;p3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41" name="Google Shape;19341;p3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42" name="Google Shape;19342;p3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43" name="Google Shape;19343;p3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44" name="Google Shape;19344;p36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5_Quotation 9">
    <p:spTree>
      <p:nvGrpSpPr>
        <p:cNvPr id="1" name="Shape 19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6" name="Google Shape;19346;p36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47" name="Google Shape;19347;p36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48" name="Google Shape;19348;p36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9" name="Google Shape;19349;p36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50" name="Google Shape;19350;p3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51" name="Google Shape;19351;p3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352" name="Google Shape;19352;p3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53" name="Google Shape;19353;p3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54" name="Google Shape;19354;p3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55" name="Google Shape;19355;p3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56" name="Google Shape;19356;p3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57" name="Google Shape;19357;p36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1_Cover 17">
    <p:spTree>
      <p:nvGrpSpPr>
        <p:cNvPr id="1" name="Shape 19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9" name="Google Shape;19359;p36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60" name="Google Shape;19360;p36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1" name="Google Shape;19361;p36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362" name="Google Shape;19362;p36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63" name="Google Shape;19363;p36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364" name="Google Shape;19364;p36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5" name="Google Shape;19365;p36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66" name="Google Shape;19366;p3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1_Divider 18">
    <p:bg>
      <p:bgPr>
        <a:solidFill>
          <a:schemeClr val="lt2"/>
        </a:solidFill>
        <a:effectLst/>
      </p:bgPr>
    </p:bg>
    <p:spTree>
      <p:nvGrpSpPr>
        <p:cNvPr id="1" name="Shape 1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8" name="Google Shape;19368;p36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369" name="Google Shape;19369;p36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0" name="Google Shape;19370;p36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1" name="Google Shape;19371;p36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72" name="Google Shape;19372;p3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373" name="Google Shape;19373;p36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4" name="Google Shape;19374;p36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19">
    <p:spTree>
      <p:nvGrpSpPr>
        <p:cNvPr id="1" name="Shape 1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6" name="Google Shape;19376;p36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77" name="Google Shape;19377;p36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378" name="Google Shape;19378;p36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379" name="Google Shape;19379;p36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0" name="Google Shape;19380;p36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381" name="Google Shape;19381;p36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382" name="Google Shape;19382;p3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10">
    <p:spTree>
      <p:nvGrpSpPr>
        <p:cNvPr id="1" name="Shape 19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4" name="Google Shape;19384;p36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85" name="Google Shape;19385;p36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6" name="Google Shape;19386;p36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87" name="Google Shape;19387;p3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88" name="Google Shape;19388;p3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9" name="Google Shape;19389;p3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390" name="Google Shape;19390;p3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91" name="Google Shape;19391;p3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92" name="Google Shape;19392;p3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93" name="Google Shape;19393;p3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94" name="Google Shape;19394;p3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395" name="Google Shape;19395;p36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11">
    <p:spTree>
      <p:nvGrpSpPr>
        <p:cNvPr id="1" name="Shape 19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7" name="Google Shape;19397;p36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8" name="Google Shape;19398;p36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99" name="Google Shape;19399;p36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00" name="Google Shape;19400;p3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01" name="Google Shape;19401;p3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02" name="Google Shape;19402;p3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403" name="Google Shape;19403;p36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04" name="Google Shape;19404;p3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05" name="Google Shape;19405;p36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06" name="Google Shape;19406;p3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07" name="Google Shape;19407;p3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408" name="Google Shape;19408;p36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12">
    <p:spTree>
      <p:nvGrpSpPr>
        <p:cNvPr id="1" name="Shape 1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0" name="Google Shape;19410;p36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11" name="Google Shape;19411;p36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12" name="Google Shape;19412;p36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13" name="Google Shape;19413;p3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14" name="Google Shape;19414;p36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15" name="Google Shape;19415;p36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416" name="Google Shape;19416;p36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7" name="Google Shape;19417;p3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18" name="Google Shape;19418;p36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19" name="Google Shape;19419;p36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20" name="Google Shape;19420;p36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421" name="Google Shape;19421;p36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5_Quotation 13">
    <p:spTree>
      <p:nvGrpSpPr>
        <p:cNvPr id="1" name="Shape 19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3" name="Google Shape;19423;p36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24" name="Google Shape;19424;p36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25" name="Google Shape;19425;p36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26" name="Google Shape;19426;p3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27" name="Google Shape;19427;p36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28" name="Google Shape;19428;p3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429" name="Google Shape;19429;p36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30" name="Google Shape;19430;p3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31" name="Google Shape;19431;p36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2" name="Google Shape;19432;p3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33" name="Google Shape;19433;p3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434" name="Google Shape;19434;p36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_Title and Content 4">
    <p:spTree>
      <p:nvGrpSpPr>
        <p:cNvPr id="1" name="Shape 19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36" name="Google Shape;19436;p36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37" name="Google Shape;19437;p3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38" name="Google Shape;19438;p36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9" name="Google Shape;19439;p36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0" name="Google Shape;19440;p36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41" name="Google Shape;19441;p36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2" name="Google Shape;19442;p36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43" name="Google Shape;19443;p3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44" name="Google Shape;19444;p36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45" name="Google Shape;19445;p3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8" name="Google Shape;2008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09" name="Google Shape;2009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10" name="Google Shape;2010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1" name="Google Shape;2011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 16">
    <p:spTree>
      <p:nvGrpSpPr>
        <p:cNvPr id="1" name="Shape 19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7" name="Google Shape;19447;p36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8" name="Google Shape;19448;p36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449" name="Google Shape;19449;p36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50" name="Google Shape;19450;p3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51" name="Google Shape;19451;p36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52" name="Google Shape;19452;p36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53" name="Google Shape;19453;p36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4" name="Google Shape;19454;p36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55" name="Google Shape;19455;p36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56" name="Google Shape;19456;p36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57" name="Google Shape;19457;p36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1_Comparison 16">
    <p:spTree>
      <p:nvGrpSpPr>
        <p:cNvPr id="1" name="Shape 19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Google Shape;19459;p36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60" name="Google Shape;19460;p3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61" name="Google Shape;19461;p3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62" name="Google Shape;19462;p3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63" name="Google Shape;19463;p3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64" name="Google Shape;19464;p3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5" name="Google Shape;19465;p36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66" name="Google Shape;19466;p36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67" name="Google Shape;19467;p36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68" name="Google Shape;19468;p36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69" name="Google Shape;19469;p3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0" name="Google Shape;19470;p3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71" name="Google Shape;19471;p3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 16">
    <p:spTree>
      <p:nvGrpSpPr>
        <p:cNvPr id="1" name="Shape 19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73" name="Google Shape;19473;p36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74" name="Google Shape;19474;p3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75" name="Google Shape;19475;p3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76" name="Google Shape;19476;p3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77" name="Google Shape;19477;p3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78" name="Google Shape;19478;p3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79" name="Google Shape;19479;p3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80" name="Google Shape;19480;p3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1" name="Google Shape;19481;p3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1_End 16">
    <p:spTree>
      <p:nvGrpSpPr>
        <p:cNvPr id="1" name="Shape 19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83" name="Google Shape;19483;p36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484" name="Google Shape;19484;p36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5" name="Google Shape;19485;p36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86" name="Google Shape;19486;p36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87" name="Google Shape;19487;p36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8" name="Google Shape;19488;p36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489" name="Google Shape;19489;p3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490" name="Google Shape;19490;p36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1_Blank 17">
    <p:spTree>
      <p:nvGrpSpPr>
        <p:cNvPr id="1" name="Shape 19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2" name="Google Shape;19492;p36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93" name="Google Shape;19493;p3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94" name="Google Shape;19494;p3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495" name="Google Shape;19495;p36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96" name="Google Shape;19496;p3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97" name="Google Shape;19497;p36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98" name="Google Shape;19498;p3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99" name="Google Shape;19499;p3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9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6" name="Google Shape;19506;p11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7" name="Google Shape;19507;p11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508" name="Google Shape;19508;p11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09" name="Google Shape;19509;p1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10" name="Google Shape;19510;p1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11" name="Google Shape;19511;p1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12" name="Google Shape;19512;p1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13" name="Google Shape;19513;p11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4" name="Google Shape;19514;p11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15" name="Google Shape;19515;p1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16" name="Google Shape;19516;p1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9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18" name="Google Shape;19518;p11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19" name="Google Shape;19519;p11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0" name="Google Shape;19520;p11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21" name="Google Shape;19521;p1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22" name="Google Shape;19522;p1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23" name="Google Shape;19523;p1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24" name="Google Shape;19524;p11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25" name="Google Shape;19525;p1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26" name="Google Shape;19526;p1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27" name="Google Shape;19527;p1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28" name="Google Shape;19528;p1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529" name="Google Shape;19529;p11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9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1" name="Google Shape;19531;p1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532" name="Google Shape;19532;p1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533" name="Google Shape;19533;p1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534" name="Google Shape;19534;p1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5" name="Google Shape;19535;p1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36" name="Google Shape;19536;p1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537" name="Google Shape;19537;p1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9" name="Google Shape;19539;p44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40" name="Google Shape;19540;p4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1" name="Google Shape;19541;p4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42" name="Google Shape;19542;p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43" name="Google Shape;19543;p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44" name="Google Shape;19544;p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45" name="Google Shape;19545;p4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46" name="Google Shape;19546;p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47" name="Google Shape;19547;p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48" name="Google Shape;19548;p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49" name="Google Shape;19549;p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550" name="Google Shape;19550;p4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2" name="Google Shape;19552;p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53" name="Google Shape;19553;p4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554" name="Google Shape;19554;p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55" name="Google Shape;19555;p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56" name="Google Shape;19556;p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57" name="Google Shape;19557;p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8" name="Google Shape;19558;p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59" name="Google Shape;19559;p44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0" name="Google Shape;19560;p44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61" name="Google Shape;19561;p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62" name="Google Shape;19562;p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" name="Google Shape;2014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5" name="Google Shape;2015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7" name="Google Shape;2017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8" name="Google Shape;2018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9" name="Google Shape;2019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9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64" name="Google Shape;19564;p4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65" name="Google Shape;19565;p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66" name="Google Shape;19566;p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67" name="Google Shape;19567;p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8" name="Google Shape;19568;p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69" name="Google Shape;19569;p4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0" name="Google Shape;19570;p4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71" name="Google Shape;19571;p4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72" name="Google Shape;19572;p4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73" name="Google Shape;19573;p4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74" name="Google Shape;19574;p4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75" name="Google Shape;19575;p4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76" name="Google Shape;19576;p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78" name="Google Shape;19578;p4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579" name="Google Shape;19579;p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80" name="Google Shape;19580;p4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81" name="Google Shape;19581;p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2" name="Google Shape;19582;p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83" name="Google Shape;19583;p4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4" name="Google Shape;19584;p4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85" name="Google Shape;19585;p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86" name="Google Shape;19586;p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88" name="Google Shape;19588;p11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89" name="Google Shape;19589;p11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0" name="Google Shape;19590;p11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91" name="Google Shape;19591;p11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92" name="Google Shape;19592;p11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3" name="Google Shape;19593;p11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94" name="Google Shape;19594;p1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95" name="Google Shape;19595;p11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7" name="Google Shape;19597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98" name="Google Shape;19598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99" name="Google Shape;19599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00" name="Google Shape;19600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01" name="Google Shape;19601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02" name="Google Shape;19602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03" name="Google Shape;19603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4" name="Google Shape;19604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9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6" name="Google Shape;19606;p4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7" name="Google Shape;19607;p4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08" name="Google Shape;19608;p4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609" name="Google Shape;19609;p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610" name="Google Shape;19610;p4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611" name="Google Shape;19611;p4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2" name="Google Shape;19612;p4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13" name="Google Shape;19613;p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5" name="Google Shape;19615;p44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616" name="Google Shape;19616;p44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7" name="Google Shape;19617;p4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8" name="Google Shape;19618;p44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19" name="Google Shape;19619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620" name="Google Shape;19620;p44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21" name="Google Shape;19621;p44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9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3" name="Google Shape;19623;p44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624" name="Google Shape;19624;p4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625" name="Google Shape;19625;p44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626" name="Google Shape;19626;p4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7" name="Google Shape;19627;p4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628" name="Google Shape;19628;p4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629" name="Google Shape;19629;p4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9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1" name="Google Shape;19631;p3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32" name="Google Shape;19632;p3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33" name="Google Shape;19633;p3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4" name="Google Shape;19634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35" name="Google Shape;19635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36" name="Google Shape;19636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37" name="Google Shape;19637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8" name="Google Shape;19638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39" name="Google Shape;19639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40" name="Google Shape;19640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1" name="Google Shape;19641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642" name="Google Shape;19642;p3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44" name="Google Shape;19644;p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45" name="Google Shape;19645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6" name="Google Shape;19646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47" name="Google Shape;19647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8" name="Google Shape;19648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49" name="Google Shape;19649;p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0" name="Google Shape;19650;p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51" name="Google Shape;19651;p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52" name="Google Shape;19652;p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53" name="Google Shape;19653;p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54" name="Google Shape;19654;p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55" name="Google Shape;19655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56" name="Google Shape;19656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58" name="Google Shape;19658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59" name="Google Shape;19659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60" name="Google Shape;19660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61" name="Google Shape;19661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2" name="Google Shape;19662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63" name="Google Shape;19663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4" name="Google Shape;19664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65" name="Google Shape;19665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66" name="Google Shape;19666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2" name="Google Shape;2022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3" name="Google Shape;2023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4" name="Google Shape;2024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" name="Google Shape;2025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6" name="Google Shape;2026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8" name="Google Shape;2028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9" name="Google Shape;2029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1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8" name="Google Shape;19668;p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669" name="Google Shape;19669;p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0" name="Google Shape;19670;p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671" name="Google Shape;19671;p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72" name="Google Shape;19672;p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73" name="Google Shape;19673;p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74" name="Google Shape;19674;p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675" name="Google Shape;19675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7" name="Google Shape;19677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78" name="Google Shape;19678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79" name="Google Shape;19679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80" name="Google Shape;19680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81" name="Google Shape;19681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82" name="Google Shape;19682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83" name="Google Shape;19683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84" name="Google Shape;19684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19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6" name="Google Shape;19686;p1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87" name="Google Shape;19687;p1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88" name="Google Shape;19688;p1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89" name="Google Shape;19689;p1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90" name="Google Shape;19690;p1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91" name="Google Shape;19691;p1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92" name="Google Shape;19692;p1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93" name="Google Shape;19693;p1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94" name="Google Shape;19694;p1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95" name="Google Shape;19695;p1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6" name="Google Shape;19696;p1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697" name="Google Shape;19697;p1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9" name="Google Shape;19699;p118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00" name="Google Shape;19700;p11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01" name="Google Shape;19701;p11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702" name="Google Shape;19702;p11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703" name="Google Shape;19703;p11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704" name="Google Shape;19704;p11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5" name="Google Shape;19705;p11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06" name="Google Shape;19706;p1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9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08" name="Google Shape;19708;p1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709" name="Google Shape;19709;p1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0" name="Google Shape;19710;p1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1" name="Google Shape;19711;p1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12" name="Google Shape;19712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713" name="Google Shape;19713;p1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4" name="Google Shape;19714;p1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19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6" name="Google Shape;19716;p1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717" name="Google Shape;19717;p1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718" name="Google Shape;19718;p1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719" name="Google Shape;19719;p1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0" name="Google Shape;19720;p1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721" name="Google Shape;19721;p1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722" name="Google Shape;19722;p1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19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4" name="Google Shape;19724;p1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5" name="Google Shape;19725;p1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6" name="Google Shape;19726;p1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27" name="Google Shape;19727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28" name="Google Shape;19728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29" name="Google Shape;19729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30" name="Google Shape;19730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31" name="Google Shape;19731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32" name="Google Shape;19732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33" name="Google Shape;19733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34" name="Google Shape;19734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735" name="Google Shape;19735;p1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9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37" name="Google Shape;19737;p1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38" name="Google Shape;19738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39" name="Google Shape;19739;p1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40" name="Google Shape;19740;p1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41" name="Google Shape;19741;p1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42" name="Google Shape;19742;p1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3" name="Google Shape;19743;p1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44" name="Google Shape;19744;p1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45" name="Google Shape;19745;p1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46" name="Google Shape;19746;p1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19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8" name="Google Shape;19748;p1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9" name="Google Shape;19749;p13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750" name="Google Shape;19750;p1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51" name="Google Shape;19751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52" name="Google Shape;19752;p1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53" name="Google Shape;19753;p1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54" name="Google Shape;19754;p1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55" name="Google Shape;19755;p13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56" name="Google Shape;19756;p13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57" name="Google Shape;19757;p1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58" name="Google Shape;19758;p1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19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0" name="Google Shape;19760;p1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61" name="Google Shape;19761;p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62" name="Google Shape;19762;p1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63" name="Google Shape;19763;p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4" name="Google Shape;19764;p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65" name="Google Shape;19765;p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66" name="Google Shape;19766;p13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67" name="Google Shape;19767;p13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8" name="Google Shape;19768;p1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69" name="Google Shape;19769;p1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70" name="Google Shape;19770;p1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71" name="Google Shape;19771;p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72" name="Google Shape;19772;p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" name="Google Shape;2032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4" name="Google Shape;2034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5" name="Google Shape;2035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19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74" name="Google Shape;19774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75" name="Google Shape;19775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76" name="Google Shape;19776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77" name="Google Shape;19777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78" name="Google Shape;19778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79" name="Google Shape;19779;p1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80" name="Google Shape;19780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81" name="Google Shape;19781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82" name="Google Shape;19782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1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84" name="Google Shape;19784;p4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785" name="Google Shape;19785;p4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6" name="Google Shape;19786;p4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787" name="Google Shape;19787;p4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88" name="Google Shape;19788;p4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9" name="Google Shape;19789;p4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90" name="Google Shape;19790;p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791" name="Google Shape;19791;p4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1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3" name="Google Shape;19793;p4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94" name="Google Shape;19794;p4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95" name="Google Shape;19795;p4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96" name="Google Shape;19796;p4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97" name="Google Shape;19797;p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98" name="Google Shape;19798;p4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99" name="Google Shape;19799;p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0" name="Google Shape;19800;p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19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2" name="Google Shape;19802;p9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03" name="Google Shape;19803;p9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04" name="Google Shape;19804;p9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805" name="Google Shape;19805;p9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806" name="Google Shape;19806;p9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807" name="Google Shape;19807;p9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8" name="Google Shape;19808;p9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09" name="Google Shape;19809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9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11" name="Google Shape;19811;p1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812" name="Google Shape;19812;p1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3" name="Google Shape;19813;p1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4" name="Google Shape;19814;p1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15" name="Google Shape;19815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16" name="Google Shape;19816;p1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17" name="Google Shape;19817;p1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19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9" name="Google Shape;19819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20" name="Google Shape;19820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1" name="Google Shape;19821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22" name="Google Shape;19822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23" name="Google Shape;19823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24" name="Google Shape;19824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25" name="Google Shape;19825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26" name="Google Shape;19826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27" name="Google Shape;19827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28" name="Google Shape;19828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9" name="Google Shape;19829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830" name="Google Shape;19830;p1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1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2" name="Google Shape;19832;p9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33" name="Google Shape;19833;p9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834" name="Google Shape;19834;p9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835" name="Google Shape;19835;p9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6" name="Google Shape;19836;p9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37" name="Google Shape;19837;p9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838" name="Google Shape;19838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19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0" name="Google Shape;19840;p1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1" name="Google Shape;19841;p1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2" name="Google Shape;19842;p1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43" name="Google Shape;19843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4" name="Google Shape;19844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45" name="Google Shape;19845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46" name="Google Shape;19846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47" name="Google Shape;19847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48" name="Google Shape;19848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49" name="Google Shape;19849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0" name="Google Shape;19850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851" name="Google Shape;19851;p1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9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53" name="Google Shape;19853;p9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54" name="Google Shape;19854;p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55" name="Google Shape;19855;p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56" name="Google Shape;19856;p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7" name="Google Shape;19857;p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58" name="Google Shape;19858;p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59" name="Google Shape;19859;p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60" name="Google Shape;19860;p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61" name="Google Shape;19861;p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62" name="Google Shape;19862;p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19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4" name="Google Shape;19864;p4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65" name="Google Shape;19865;p4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866" name="Google Shape;19866;p4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67" name="Google Shape;19867;p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68" name="Google Shape;19868;p4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69" name="Google Shape;19869;p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70" name="Google Shape;19870;p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71" name="Google Shape;19871;p45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2" name="Google Shape;19872;p45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73" name="Google Shape;19873;p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74" name="Google Shape;19874;p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" name="Google Shape;2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" name="Google Shape;2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" name="Google Shape;2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35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" name="Google Shape;208;p35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" name="Google Shape;209;p35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0" name="Google Shape;210;p3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3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2" name="Google Shape;212;p3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3" name="Google Shape;213;p3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" name="Google Shape;2037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8" name="Google Shape;2038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9" name="Google Shape;2039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0" name="Google Shape;2040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19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76" name="Google Shape;19876;p9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7" name="Google Shape;19877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78" name="Google Shape;19878;p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79" name="Google Shape;19879;p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80" name="Google Shape;19880;p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81" name="Google Shape;19881;p9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2" name="Google Shape;19882;p9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83" name="Google Shape;19883;p9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4" name="Google Shape;19884;p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85" name="Google Shape;19885;p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6" name="Google Shape;19886;p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87" name="Google Shape;19887;p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88" name="Google Shape;19888;p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19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90" name="Google Shape;19890;p9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91" name="Google Shape;19891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92" name="Google Shape;19892;p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3" name="Google Shape;19893;p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4" name="Google Shape;19894;p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95" name="Google Shape;19895;p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6" name="Google Shape;19896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97" name="Google Shape;19897;p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98" name="Google Shape;19898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19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0" name="Google Shape;19900;p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901" name="Google Shape;19901;p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2" name="Google Shape;19902;p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03" name="Google Shape;19903;p9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04" name="Google Shape;19904;p9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05" name="Google Shape;19905;p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906" name="Google Shape;19906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907" name="Google Shape;19907;p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19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9" name="Google Shape;19909;p9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10" name="Google Shape;19910;p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11" name="Google Shape;19911;p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12" name="Google Shape;19912;p9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13" name="Google Shape;19913;p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14" name="Google Shape;19914;p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15" name="Google Shape;19915;p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16" name="Google Shape;19916;p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9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8" name="Google Shape;19918;p9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19" name="Google Shape;19919;p9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0" name="Google Shape;19920;p9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921" name="Google Shape;19921;p9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922" name="Google Shape;19922;p9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923" name="Google Shape;19923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4" name="Google Shape;19924;p9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925" name="Google Shape;19925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9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27" name="Google Shape;19927;p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928" name="Google Shape;19928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9" name="Google Shape;19929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0" name="Google Shape;19930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931" name="Google Shape;19931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932" name="Google Shape;19932;p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33" name="Google Shape;19933;p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9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5" name="Google Shape;19935;p1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36" name="Google Shape;19936;p1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937" name="Google Shape;19937;p1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938" name="Google Shape;19938;p1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9" name="Google Shape;19939;p1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40" name="Google Shape;19940;p1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941" name="Google Shape;19941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9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3" name="Google Shape;19943;p1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44" name="Google Shape;19944;p1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5" name="Google Shape;19945;p1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46" name="Google Shape;19946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47" name="Google Shape;19947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48" name="Google Shape;19948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49" name="Google Shape;19949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50" name="Google Shape;19950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51" name="Google Shape;19951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52" name="Google Shape;19952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53" name="Google Shape;19953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954" name="Google Shape;19954;p1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6" name="Google Shape;19956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57" name="Google Shape;19957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8" name="Google Shape;19958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59" name="Google Shape;19959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60" name="Google Shape;19960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61" name="Google Shape;19961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62" name="Google Shape;19962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63" name="Google Shape;19963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64" name="Google Shape;19964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65" name="Google Shape;19965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66" name="Google Shape;19966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967" name="Google Shape;19967;p1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9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9" name="Google Shape;19969;p1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70" name="Google Shape;19970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71" name="Google Shape;19971;p1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72" name="Google Shape;19972;p1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73" name="Google Shape;19973;p1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974" name="Google Shape;19974;p1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75" name="Google Shape;19975;p1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76" name="Google Shape;19976;p1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7" name="Google Shape;19977;p1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78" name="Google Shape;19978;p1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" name="Google Shape;2043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5" name="Google Shape;2045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7" name="Google Shape;2047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8" name="Google Shape;2048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9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0" name="Google Shape;19980;p1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81" name="Google Shape;19981;p1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982" name="Google Shape;19982;p1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83" name="Google Shape;19983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84" name="Google Shape;19984;p1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85" name="Google Shape;19985;p1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86" name="Google Shape;19986;p1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987" name="Google Shape;19987;p1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88" name="Google Shape;19988;p1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89" name="Google Shape;19989;p1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90" name="Google Shape;19990;p1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92" name="Google Shape;19992;p1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93" name="Google Shape;19993;p1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94" name="Google Shape;19994;p1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95" name="Google Shape;19995;p1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6" name="Google Shape;19996;p1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997" name="Google Shape;19997;p1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8" name="Google Shape;19998;p1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999" name="Google Shape;19999;p1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00" name="Google Shape;20000;p1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01" name="Google Shape;20001;p1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02" name="Google Shape;20002;p1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03" name="Google Shape;20003;p1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04" name="Google Shape;20004;p1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20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06" name="Google Shape;20006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7" name="Google Shape;20007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08" name="Google Shape;20008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09" name="Google Shape;20009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10" name="Google Shape;20010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11" name="Google Shape;20011;p1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2" name="Google Shape;20012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13" name="Google Shape;20013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14" name="Google Shape;20014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20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16" name="Google Shape;20016;p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017" name="Google Shape;20017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8" name="Google Shape;20018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019" name="Google Shape;20019;p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0" name="Google Shape;20020;p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21" name="Google Shape;20021;p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22" name="Google Shape;20022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023" name="Google Shape;20023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20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5" name="Google Shape;20025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26" name="Google Shape;20026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27" name="Google Shape;20027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28" name="Google Shape;20028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29" name="Google Shape;20029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30" name="Google Shape;20030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31" name="Google Shape;20031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32" name="Google Shape;20032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20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4" name="Google Shape;20034;p7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5" name="Google Shape;20035;p7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6" name="Google Shape;20036;p7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037" name="Google Shape;20037;p7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038" name="Google Shape;20038;p7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039" name="Google Shape;20039;p7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0" name="Google Shape;20040;p7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041" name="Google Shape;20041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20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43" name="Google Shape;20043;p7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044" name="Google Shape;20044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5" name="Google Shape;20045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6" name="Google Shape;20046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047" name="Google Shape;20047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048" name="Google Shape;20048;p7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49" name="Google Shape;20049;p7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20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51" name="Google Shape;20051;p4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2" name="Google Shape;20052;p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53" name="Google Shape;20053;p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54" name="Google Shape;20054;p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55" name="Google Shape;20055;p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56" name="Google Shape;20056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57" name="Google Shape;20057;p4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58" name="Google Shape;20058;p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9" name="Google Shape;20059;p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60" name="Google Shape;20060;p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1" name="Google Shape;20061;p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62" name="Google Shape;20062;p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0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64" name="Google Shape;20064;p4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65" name="Google Shape;20065;p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66" name="Google Shape;20066;p4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67" name="Google Shape;20067;p4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8" name="Google Shape;20068;p4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69" name="Google Shape;20069;p4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70" name="Google Shape;20070;p4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1" name="Google Shape;20071;p4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72" name="Google Shape;20072;p4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73" name="Google Shape;20073;p4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20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5" name="Google Shape;20075;p4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76" name="Google Shape;20076;p4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077" name="Google Shape;20077;p4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78" name="Google Shape;20078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79" name="Google Shape;20079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80" name="Google Shape;20080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1" name="Google Shape;20081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82" name="Google Shape;20082;p4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83" name="Google Shape;20083;p4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84" name="Google Shape;20084;p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85" name="Google Shape;20085;p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1" name="Google Shape;2051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2" name="Google Shape;2052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53" name="Google Shape;2053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54" name="Google Shape;2054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55" name="Google Shape;2055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" name="Google Shape;2056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57" name="Google Shape;2057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20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87" name="Google Shape;20087;p4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88" name="Google Shape;20088;p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89" name="Google Shape;20089;p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90" name="Google Shape;20090;p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1" name="Google Shape;20091;p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92" name="Google Shape;20092;p4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93" name="Google Shape;20093;p4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94" name="Google Shape;20094;p4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5" name="Google Shape;20095;p4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96" name="Google Shape;20096;p4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7" name="Google Shape;20097;p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98" name="Google Shape;20098;p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99" name="Google Shape;20099;p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2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1" name="Google Shape;20101;p118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02" name="Google Shape;20102;p11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103" name="Google Shape;20103;p118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104" name="Google Shape;20104;p11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5" name="Google Shape;20105;p11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06" name="Google Shape;20106;p11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107" name="Google Shape;20107;p11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20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9" name="Google Shape;20109;p7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110" name="Google Shape;20110;p7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1" name="Google Shape;20111;p7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12" name="Google Shape;20112;p75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3" name="Google Shape;20113;p7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4" name="Google Shape;20114;p7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15" name="Google Shape;20115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116" name="Google Shape;20116;p7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2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8" name="Google Shape;20118;p11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19" name="Google Shape;20119;p1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20" name="Google Shape;20120;p1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21" name="Google Shape;20121;p11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22" name="Google Shape;20122;p1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23" name="Google Shape;20123;p1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24" name="Google Shape;20124;p1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5" name="Google Shape;20125;p1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2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27" name="Google Shape;20127;p1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28" name="Google Shape;20128;p1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29" name="Google Shape;20129;p1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30" name="Google Shape;20130;p1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31" name="Google Shape;20131;p1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32" name="Google Shape;20132;p1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3" name="Google Shape;20133;p1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34" name="Google Shape;20134;p1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35" name="Google Shape;20135;p1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20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7" name="Google Shape;20137;p11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8" name="Google Shape;20138;p11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9" name="Google Shape;20139;p11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140" name="Google Shape;20140;p11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141" name="Google Shape;20141;p11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142" name="Google Shape;20142;p1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3" name="Google Shape;20143;p11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144" name="Google Shape;20144;p1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20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46" name="Google Shape;20146;p11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147" name="Google Shape;20147;p11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8" name="Google Shape;20148;p1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9" name="Google Shape;20149;p11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150" name="Google Shape;20150;p1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151" name="Google Shape;20151;p11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2" name="Google Shape;20152;p11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20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54" name="Google Shape;20154;p1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5" name="Google Shape;20155;p13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6" name="Google Shape;20156;p13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7" name="Google Shape;20157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58" name="Google Shape;20158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59" name="Google Shape;20159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60" name="Google Shape;20160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61" name="Google Shape;20161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62" name="Google Shape;20162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63" name="Google Shape;20163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4" name="Google Shape;20164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165" name="Google Shape;20165;p13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20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67" name="Google Shape;20167;p1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68" name="Google Shape;20168;p1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69" name="Google Shape;20169;p1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70" name="Google Shape;20170;p1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1" name="Google Shape;20171;p1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72" name="Google Shape;20172;p1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3" name="Google Shape;20173;p1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74" name="Google Shape;20174;p1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75" name="Google Shape;20175;p1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76" name="Google Shape;20176;p1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20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8" name="Google Shape;20178;p1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79" name="Google Shape;20179;p1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180" name="Google Shape;20180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81" name="Google Shape;20181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82" name="Google Shape;20182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83" name="Google Shape;20183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84" name="Google Shape;20184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85" name="Google Shape;20185;p1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86" name="Google Shape;20186;p1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87" name="Google Shape;20187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88" name="Google Shape;20188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9" name="Google Shape;2059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60" name="Google Shape;2060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" name="Google Shape;2061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2" name="Google Shape;2062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63" name="Google Shape;2063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4" name="Google Shape;2064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" name="Google Shape;2065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20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0" name="Google Shape;20190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91" name="Google Shape;20191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92" name="Google Shape;20192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93" name="Google Shape;20193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4" name="Google Shape;20194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95" name="Google Shape;20195;p1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6" name="Google Shape;20196;p1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97" name="Google Shape;20197;p1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98" name="Google Shape;20198;p1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99" name="Google Shape;20199;p1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00" name="Google Shape;20200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1" name="Google Shape;20201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02" name="Google Shape;20202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20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4" name="Google Shape;20204;p13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05" name="Google Shape;20205;p13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206" name="Google Shape;20206;p13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207" name="Google Shape;20207;p1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8" name="Google Shape;20208;p1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209" name="Google Shape;20209;p13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210" name="Google Shape;20210;p1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20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2" name="Google Shape;20212;p13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3" name="Google Shape;20213;p13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14" name="Google Shape;20214;p1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5" name="Google Shape;20215;p1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16" name="Google Shape;20216;p1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17" name="Google Shape;20217;p1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18" name="Google Shape;20218;p1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19" name="Google Shape;20219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20" name="Google Shape;20220;p1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21" name="Google Shape;20221;p1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2" name="Google Shape;20222;p1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223" name="Google Shape;20223;p1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20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25" name="Google Shape;20225;p11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226" name="Google Shape;20226;p11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7" name="Google Shape;20227;p11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228" name="Google Shape;20228;p119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9" name="Google Shape;20229;p11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30" name="Google Shape;20230;p11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31" name="Google Shape;20231;p11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232" name="Google Shape;20232;p11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20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4" name="Google Shape;20234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35" name="Google Shape;20235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36" name="Google Shape;20236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37" name="Google Shape;20237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38" name="Google Shape;20238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39" name="Google Shape;20239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40" name="Google Shape;20240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1" name="Google Shape;20241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20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43" name="Google Shape;20243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44" name="Google Shape;20244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45" name="Google Shape;20245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46" name="Google Shape;20246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7" name="Google Shape;20247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248" name="Google Shape;20248;p1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9" name="Google Shape;20249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50" name="Google Shape;20250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51" name="Google Shape;20251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20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3" name="Google Shape;20253;p1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4" name="Google Shape;20254;p1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5" name="Google Shape;20255;p1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256" name="Google Shape;20256;p1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257" name="Google Shape;20257;p1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258" name="Google Shape;20258;p1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9" name="Google Shape;20259;p1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260" name="Google Shape;20260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20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2" name="Google Shape;20262;p1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263" name="Google Shape;20263;p1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4" name="Google Shape;20264;p1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5" name="Google Shape;20265;p1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266" name="Google Shape;20266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267" name="Google Shape;20267;p1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68" name="Google Shape;20268;p1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20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0" name="Google Shape;20270;p1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271" name="Google Shape;20271;p1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272" name="Google Shape;20272;p1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273" name="Google Shape;20273;p1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4" name="Google Shape;20274;p1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275" name="Google Shape;20275;p1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276" name="Google Shape;20276;p1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2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8" name="Google Shape;20278;p1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9" name="Google Shape;20279;p1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80" name="Google Shape;20280;p1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1" name="Google Shape;20281;p1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82" name="Google Shape;20282;p1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83" name="Google Shape;20283;p1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84" name="Google Shape;20284;p1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85" name="Google Shape;20285;p1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86" name="Google Shape;20286;p1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87" name="Google Shape;20287;p1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88" name="Google Shape;20288;p1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289" name="Google Shape;20289;p13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8" name="Google Shape;2068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69" name="Google Shape;2069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70" name="Google Shape;2070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1" name="Google Shape;2071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72" name="Google Shape;2072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73" name="Google Shape;2073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20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1" name="Google Shape;20291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2" name="Google Shape;20292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93" name="Google Shape;20293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94" name="Google Shape;20294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95" name="Google Shape;20295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96" name="Google Shape;20296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97" name="Google Shape;20297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298" name="Google Shape;20298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99" name="Google Shape;20299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00" name="Google Shape;20300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1" name="Google Shape;20301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302" name="Google Shape;20302;p1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0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04" name="Google Shape;20304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05" name="Google Shape;20305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06" name="Google Shape;20306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07" name="Google Shape;20307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8" name="Google Shape;20308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09" name="Google Shape;20309;p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0" name="Google Shape;20310;p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11" name="Google Shape;20311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12" name="Google Shape;20312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13" name="Google Shape;20313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20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5" name="Google Shape;20315;p1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6" name="Google Shape;20316;p1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317" name="Google Shape;20317;p1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18" name="Google Shape;20318;p1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19" name="Google Shape;20319;p1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20" name="Google Shape;20320;p1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1" name="Google Shape;20321;p1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22" name="Google Shape;20322;p119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23" name="Google Shape;20323;p119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24" name="Google Shape;20324;p1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25" name="Google Shape;20325;p1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20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27" name="Google Shape;20327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28" name="Google Shape;20328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29" name="Google Shape;20329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30" name="Google Shape;20330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1" name="Google Shape;20331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32" name="Google Shape;20332;p1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33" name="Google Shape;20333;p13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334" name="Google Shape;20334;p13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35" name="Google Shape;20335;p1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336" name="Google Shape;20336;p1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37" name="Google Shape;20337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38" name="Google Shape;20338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39" name="Google Shape;20339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20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41" name="Google Shape;20341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42" name="Google Shape;20342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43" name="Google Shape;20343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44" name="Google Shape;20344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5" name="Google Shape;20345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46" name="Google Shape;20346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7" name="Google Shape;20347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48" name="Google Shape;20348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49" name="Google Shape;20349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20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51" name="Google Shape;20351;p9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352" name="Google Shape;20352;p9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3" name="Google Shape;20353;p9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54" name="Google Shape;20354;p9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5" name="Google Shape;20355;p9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56" name="Google Shape;20356;p9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357" name="Google Shape;20357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358" name="Google Shape;20358;p9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20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0" name="Google Shape;20360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61" name="Google Shape;20361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62" name="Google Shape;20362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63" name="Google Shape;20363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364" name="Google Shape;20364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65" name="Google Shape;20365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66" name="Google Shape;20366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7" name="Google Shape;20367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2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9" name="Google Shape;20369;p136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70" name="Google Shape;20370;p136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20371" name="Google Shape;20371;p136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20372" name="Google Shape;20372;p136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3" name="Google Shape;20373;p136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0374" name="Google Shape;20374;p13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2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76" name="Google Shape;20376;p12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377" name="Google Shape;20377;p12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8" name="Google Shape;20378;p12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9" name="Google Shape;20379;p12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380" name="Google Shape;20380;p1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381" name="Google Shape;20381;p12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82" name="Google Shape;20382;p12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2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84" name="Google Shape;20384;p8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385" name="Google Shape;20385;p8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386" name="Google Shape;20386;p8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387" name="Google Shape;20387;p8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8" name="Google Shape;20388;p8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89" name="Google Shape;20389;p8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390" name="Google Shape;20390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6" name="Google Shape;2076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" name="Google Shape;2078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9" name="Google Shape;2079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0" name="Google Shape;2080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1" name="Google Shape;2081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2" name="Google Shape;2082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3" name="Google Shape;2083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4" name="Google Shape;2084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5" name="Google Shape;2085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86" name="Google Shape;2086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20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92" name="Google Shape;20392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3" name="Google Shape;20393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4" name="Google Shape;20394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395" name="Google Shape;20395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396" name="Google Shape;20396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397" name="Google Shape;20397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8" name="Google Shape;20398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399" name="Google Shape;20399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0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01" name="Google Shape;20401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02" name="Google Shape;20402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03" name="Google Shape;20403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04" name="Google Shape;20404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5" name="Google Shape;20405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406" name="Google Shape;20406;p1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7" name="Google Shape;20407;p1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08" name="Google Shape;20408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09" name="Google Shape;20409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10" name="Google Shape;20410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2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2" name="Google Shape;20412;p1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3" name="Google Shape;20413;p1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414" name="Google Shape;20414;p1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15" name="Google Shape;20415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16" name="Google Shape;20416;p1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17" name="Google Shape;20417;p1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8" name="Google Shape;20418;p1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419" name="Google Shape;20419;p1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20" name="Google Shape;20420;p1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21" name="Google Shape;20421;p1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22" name="Google Shape;20422;p1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20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4" name="Google Shape;20424;p1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25" name="Google Shape;20425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26" name="Google Shape;20426;p1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27" name="Google Shape;20427;p1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8" name="Google Shape;20428;p1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429" name="Google Shape;20429;p1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0" name="Google Shape;20430;p1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431" name="Google Shape;20431;p1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2" name="Google Shape;20432;p1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433" name="Google Shape;20433;p1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4" name="Google Shape;20434;p1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35" name="Google Shape;20435;p1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36" name="Google Shape;20436;p1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20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8" name="Google Shape;20438;p1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39" name="Google Shape;20439;p13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40" name="Google Shape;20440;p13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41" name="Google Shape;20441;p1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42" name="Google Shape;20442;p1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43" name="Google Shape;20443;p1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44" name="Google Shape;20444;p1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45" name="Google Shape;20445;p1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46" name="Google Shape;20446;p1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47" name="Google Shape;20447;p1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48" name="Google Shape;20448;p1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49" name="Google Shape;20449;p13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20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51" name="Google Shape;20451;p1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452" name="Google Shape;20452;p1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3" name="Google Shape;20453;p1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454" name="Google Shape;20454;p1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55" name="Google Shape;20455;p1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6" name="Google Shape;20456;p1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57" name="Google Shape;20457;p1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458" name="Google Shape;20458;p1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2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60" name="Google Shape;20460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61" name="Google Shape;20461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62" name="Google Shape;20462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63" name="Google Shape;20463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4" name="Google Shape;20464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465" name="Google Shape;20465;p13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66" name="Google Shape;20466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67" name="Google Shape;20467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68" name="Google Shape;20468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0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0" name="Google Shape;20470;p13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71" name="Google Shape;20471;p1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2" name="Google Shape;20472;p1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73" name="Google Shape;20473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74" name="Google Shape;20474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75" name="Google Shape;20475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76" name="Google Shape;20476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77" name="Google Shape;20477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78" name="Google Shape;20478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79" name="Google Shape;20479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0" name="Google Shape;20480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81" name="Google Shape;20481;p1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20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Google Shape;20483;p13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84" name="Google Shape;20484;p13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85" name="Google Shape;20485;p13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86" name="Google Shape;20486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87" name="Google Shape;20487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88" name="Google Shape;20488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89" name="Google Shape;20489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90" name="Google Shape;20490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91" name="Google Shape;20491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92" name="Google Shape;20492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93" name="Google Shape;20493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94" name="Google Shape;20494;p13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20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6" name="Google Shape;20496;p13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97" name="Google Shape;20497;p13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98" name="Google Shape;20498;p1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0499" name="Google Shape;20499;p13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500" name="Google Shape;20500;p13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0501" name="Google Shape;20501;p13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02" name="Google Shape;20502;p13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03" name="Google Shape;20503;p13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4" name="Google Shape;20504;p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05" name="Google Shape;20505;p13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506" name="Google Shape;20506;p1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" name="Google Shape;2088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" name="Google Shape;2089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90" name="Google Shape;2090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1" name="Google Shape;2091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2" name="Google Shape;2092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3" name="Google Shape;2093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95" name="Google Shape;2095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6" name="Google Shape;2096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" name="Google Shape;2097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0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8" name="Google Shape;20508;p1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09" name="Google Shape;20509;p1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0" name="Google Shape;20510;p1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11" name="Google Shape;20511;p1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12" name="Google Shape;20512;p1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13" name="Google Shape;20513;p1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14" name="Google Shape;20514;p1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15" name="Google Shape;20515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16" name="Google Shape;20516;p1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17" name="Google Shape;20517;p1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18" name="Google Shape;20518;p1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19" name="Google Shape;20519;p13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20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1" name="Google Shape;20521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22" name="Google Shape;20522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23" name="Google Shape;20523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24" name="Google Shape;20524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25" name="Google Shape;20525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26" name="Google Shape;20526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27" name="Google Shape;20527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28" name="Google Shape;20528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20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0" name="Google Shape;20530;p13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31" name="Google Shape;20531;p13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2" name="Google Shape;20532;p13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3" name="Google Shape;20533;p1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34" name="Google Shape;20534;p1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35" name="Google Shape;20535;p1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36" name="Google Shape;20536;p1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37" name="Google Shape;20537;p1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38" name="Google Shape;20538;p1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39" name="Google Shape;20539;p1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40" name="Google Shape;20540;p1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41" name="Google Shape;20541;p13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20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3" name="Google Shape;20543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44" name="Google Shape;20544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45" name="Google Shape;20545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46" name="Google Shape;20546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47" name="Google Shape;20547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48" name="Google Shape;20548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49" name="Google Shape;20549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50" name="Google Shape;20550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51" name="Google Shape;20551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52" name="Google Shape;20552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53" name="Google Shape;20553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54" name="Google Shape;20554;p1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20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6" name="Google Shape;20556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57" name="Google Shape;20557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58" name="Google Shape;20558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59" name="Google Shape;20559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60" name="Google Shape;20560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61" name="Google Shape;20561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62" name="Google Shape;20562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63" name="Google Shape;20563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64" name="Google Shape;20564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65" name="Google Shape;20565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6" name="Google Shape;20566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67" name="Google Shape;20567;p1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20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9" name="Google Shape;20569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70" name="Google Shape;20570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1" name="Google Shape;20571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2" name="Google Shape;20572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73" name="Google Shape;20573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74" name="Google Shape;20574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75" name="Google Shape;20575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576" name="Google Shape;20576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77" name="Google Shape;20577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78" name="Google Shape;20578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79" name="Google Shape;20579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580" name="Google Shape;20580;p13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20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" name="Google Shape;20582;p7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83" name="Google Shape;20583;p7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84" name="Google Shape;20584;p7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585" name="Google Shape;20585;p7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586" name="Google Shape;20586;p7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587" name="Google Shape;20587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8" name="Google Shape;20588;p7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589" name="Google Shape;20589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20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91" name="Google Shape;20591;p8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592" name="Google Shape;20592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3" name="Google Shape;20593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4" name="Google Shape;20594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595" name="Google Shape;20595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596" name="Google Shape;20596;p8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7" name="Google Shape;20597;p8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20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9" name="Google Shape;20599;p7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00" name="Google Shape;20600;p7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601" name="Google Shape;20601;p7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602" name="Google Shape;20602;p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3" name="Google Shape;20603;p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04" name="Google Shape;20604;p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605" name="Google Shape;20605;p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20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7" name="Google Shape;20607;p1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08" name="Google Shape;20608;p1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9" name="Google Shape;20609;p1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10" name="Google Shape;20610;p1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11" name="Google Shape;20611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12" name="Google Shape;20612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13" name="Google Shape;20613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14" name="Google Shape;20614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15" name="Google Shape;20615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16" name="Google Shape;20616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7" name="Google Shape;20617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618" name="Google Shape;20618;p1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" name="Google Shape;2100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1" name="Google Shape;2101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" name="Google Shape;2102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3" name="Google Shape;2103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05" name="Google Shape;2105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7" name="Google Shape;2107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" name="Google Shape;2108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9" name="Google Shape;2109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0" name="Google Shape;2110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1" name="Google Shape;2111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2" name="Google Shape;2112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20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20" name="Google Shape;20620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21" name="Google Shape;20621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22" name="Google Shape;20622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23" name="Google Shape;20623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4" name="Google Shape;20624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25" name="Google Shape;20625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6" name="Google Shape;20626;p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27" name="Google Shape;20627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28" name="Google Shape;20628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29" name="Google Shape;20629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20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1" name="Google Shape;20631;p8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32" name="Google Shape;20632;p8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633" name="Google Shape;20633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34" name="Google Shape;20634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35" name="Google Shape;20635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36" name="Google Shape;20636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37" name="Google Shape;20637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38" name="Google Shape;20638;p8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39" name="Google Shape;20639;p8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40" name="Google Shape;20640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41" name="Google Shape;20641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2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43" name="Google Shape;20643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44" name="Google Shape;20644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45" name="Google Shape;20645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46" name="Google Shape;20646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47" name="Google Shape;20647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48" name="Google Shape;20648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9" name="Google Shape;20649;p1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650" name="Google Shape;20650;p1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1" name="Google Shape;20651;p1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652" name="Google Shape;20652;p1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3" name="Google Shape;20653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54" name="Google Shape;20654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55" name="Google Shape;20655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2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57" name="Google Shape;20657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58" name="Google Shape;20658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59" name="Google Shape;20659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60" name="Google Shape;20660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61" name="Google Shape;20661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62" name="Google Shape;20662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3" name="Google Shape;20663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64" name="Google Shape;20664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65" name="Google Shape;20665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2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67" name="Google Shape;20667;p1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668" name="Google Shape;20668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9" name="Google Shape;20669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70" name="Google Shape;20670;p1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71" name="Google Shape;20671;p1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2" name="Google Shape;20672;p1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673" name="Google Shape;20673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674" name="Google Shape;20674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2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6" name="Google Shape;20676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77" name="Google Shape;20677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78" name="Google Shape;20678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79" name="Google Shape;20679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680" name="Google Shape;20680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81" name="Google Shape;20681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82" name="Google Shape;20682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83" name="Google Shape;20683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20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" name="Google Shape;20685;p13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86" name="Google Shape;20686;p13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7" name="Google Shape;20687;p13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688" name="Google Shape;20688;p13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689" name="Google Shape;20689;p13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690" name="Google Shape;20690;p1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1" name="Google Shape;20691;p13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692" name="Google Shape;20692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20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94" name="Google Shape;20694;p1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695" name="Google Shape;20695;p1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6" name="Google Shape;20696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7" name="Google Shape;20697;p1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698" name="Google Shape;20698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699" name="Google Shape;20699;p1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0" name="Google Shape;20700;p1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20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2" name="Google Shape;20702;p13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03" name="Google Shape;20703;p13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704" name="Google Shape;20704;p13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705" name="Google Shape;20705;p13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6" name="Google Shape;20706;p13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707" name="Google Shape;20707;p13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708" name="Google Shape;20708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20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0" name="Google Shape;20710;p1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1" name="Google Shape;20711;p1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12" name="Google Shape;20712;p1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13" name="Google Shape;20713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14" name="Google Shape;20714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15" name="Google Shape;20715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16" name="Google Shape;20716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17" name="Google Shape;20717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18" name="Google Shape;20718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19" name="Google Shape;20719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20" name="Google Shape;20720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721" name="Google Shape;20721;p13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4" name="Google Shape;2114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5" name="Google Shape;2115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6" name="Google Shape;2116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7" name="Google Shape;2117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19" name="Google Shape;2119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0" name="Google Shape;2120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1" name="Google Shape;2121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2" name="Google Shape;2122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20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23" name="Google Shape;20723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24" name="Google Shape;20724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25" name="Google Shape;20725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26" name="Google Shape;20726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27" name="Google Shape;20727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728" name="Google Shape;20728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29" name="Google Shape;20729;p1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0" name="Google Shape;20730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31" name="Google Shape;20731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32" name="Google Shape;20732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20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4" name="Google Shape;20734;p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5" name="Google Shape;20735;p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736" name="Google Shape;20736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37" name="Google Shape;20737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38" name="Google Shape;20738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39" name="Google Shape;20739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40" name="Google Shape;20740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741" name="Google Shape;20741;p1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2" name="Google Shape;20742;p1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43" name="Google Shape;20743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44" name="Google Shape;20744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20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46" name="Google Shape;20746;p1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47" name="Google Shape;20747;p1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48" name="Google Shape;20748;p1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49" name="Google Shape;20749;p1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50" name="Google Shape;20750;p1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751" name="Google Shape;20751;p1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52" name="Google Shape;20752;p120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753" name="Google Shape;20753;p120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4" name="Google Shape;20754;p12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755" name="Google Shape;20755;p12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6" name="Google Shape;20756;p1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57" name="Google Shape;20757;p1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58" name="Google Shape;20758;p1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20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0" name="Google Shape;20760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61" name="Google Shape;20761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62" name="Google Shape;20762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63" name="Google Shape;20763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64" name="Google Shape;20764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765" name="Google Shape;20765;p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6" name="Google Shape;20766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67" name="Google Shape;20767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68" name="Google Shape;20768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2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70" name="Google Shape;20770;p9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771" name="Google Shape;20771;p9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2" name="Google Shape;20772;p9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773" name="Google Shape;20773;p9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74" name="Google Shape;20774;p9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5" name="Google Shape;20775;p9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76" name="Google Shape;20776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777" name="Google Shape;20777;p9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2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9" name="Google Shape;20779;p1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80" name="Google Shape;20780;p1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81" name="Google Shape;20781;p1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82" name="Google Shape;20782;p1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83" name="Google Shape;20783;p1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84" name="Google Shape;20784;p1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85" name="Google Shape;20785;p1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86" name="Google Shape;20786;p1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20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8" name="Google Shape;20788;p13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9" name="Google Shape;20789;p1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0" name="Google Shape;20790;p1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91" name="Google Shape;20791;p1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92" name="Google Shape;20792;p1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93" name="Google Shape;20793;p1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794" name="Google Shape;20794;p1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795" name="Google Shape;20795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96" name="Google Shape;20796;p1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97" name="Google Shape;20797;p1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98" name="Google Shape;20798;p1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799" name="Google Shape;20799;p13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20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1" name="Google Shape;20801;p1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2" name="Google Shape;20802;p1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3" name="Google Shape;20803;p1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04" name="Google Shape;20804;p1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05" name="Google Shape;20805;p1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06" name="Google Shape;20806;p1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07" name="Google Shape;20807;p1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08" name="Google Shape;20808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09" name="Google Shape;20809;p1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10" name="Google Shape;20810;p1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11" name="Google Shape;20811;p1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12" name="Google Shape;20812;p1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0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4" name="Google Shape;20814;p1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15" name="Google Shape;20815;p1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6" name="Google Shape;20816;p1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17" name="Google Shape;20817;p1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18" name="Google Shape;20818;p1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19" name="Google Shape;20819;p1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20" name="Google Shape;20820;p1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21" name="Google Shape;20821;p1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22" name="Google Shape;20822;p1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23" name="Google Shape;20823;p1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24" name="Google Shape;20824;p1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25" name="Google Shape;20825;p13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2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7" name="Google Shape;20827;p8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28" name="Google Shape;20828;p8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9" name="Google Shape;20829;p8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30" name="Google Shape;20830;p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31" name="Google Shape;20831;p8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2" name="Google Shape;20832;p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3" name="Google Shape;20833;p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834" name="Google Shape;20834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4" name="Google Shape;2124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25" name="Google Shape;2125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6" name="Google Shape;2126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27" name="Google Shape;2127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8" name="Google Shape;2128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" name="Google Shape;2129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30" name="Google Shape;2130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31" name="Google Shape;2131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20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36" name="Google Shape;20836;p8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37" name="Google Shape;20837;p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8" name="Google Shape;20838;p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9" name="Google Shape;20839;p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840" name="Google Shape;20840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841" name="Google Shape;20841;p8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42" name="Google Shape;20842;p8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20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4" name="Google Shape;20844;p8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45" name="Google Shape;20845;p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846" name="Google Shape;20846;p8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847" name="Google Shape;20847;p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8" name="Google Shape;20848;p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849" name="Google Shape;20849;p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850" name="Google Shape;20850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2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2" name="Google Shape;20852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53" name="Google Shape;20853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54" name="Google Shape;20854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55" name="Google Shape;20855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56" name="Google Shape;20856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57" name="Google Shape;20857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58" name="Google Shape;20858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59" name="Google Shape;20859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60" name="Google Shape;20860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61" name="Google Shape;20861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62" name="Google Shape;20862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63" name="Google Shape;20863;p1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20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5" name="Google Shape;20865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6" name="Google Shape;20866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7" name="Google Shape;20867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68" name="Google Shape;20868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69" name="Google Shape;20869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70" name="Google Shape;20870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71" name="Google Shape;20871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72" name="Google Shape;20872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73" name="Google Shape;20873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74" name="Google Shape;20874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75" name="Google Shape;20875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76" name="Google Shape;20876;p1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20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8" name="Google Shape;20878;p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79" name="Google Shape;20879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80" name="Google Shape;20880;p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81" name="Google Shape;20881;p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82" name="Google Shape;20882;p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883" name="Google Shape;20883;p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4" name="Google Shape;20884;p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5" name="Google Shape;20885;p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86" name="Google Shape;20886;p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87" name="Google Shape;20887;p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20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" name="Google Shape;20889;p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0" name="Google Shape;20890;p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891" name="Google Shape;20891;p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92" name="Google Shape;20892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93" name="Google Shape;20893;p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94" name="Google Shape;20894;p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5" name="Google Shape;20895;p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896" name="Google Shape;20896;p8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97" name="Google Shape;20897;p8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98" name="Google Shape;20898;p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99" name="Google Shape;20899;p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2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01" name="Google Shape;20901;p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02" name="Google Shape;20902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03" name="Google Shape;20903;p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04" name="Google Shape;20904;p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5" name="Google Shape;20905;p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06" name="Google Shape;20906;p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7" name="Google Shape;20907;p8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08" name="Google Shape;20908;p8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09" name="Google Shape;20909;p8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10" name="Google Shape;20910;p8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11" name="Google Shape;20911;p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12" name="Google Shape;20912;p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13" name="Google Shape;20913;p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20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15" name="Google Shape;20915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16" name="Google Shape;20916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17" name="Google Shape;20917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18" name="Google Shape;20918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19" name="Google Shape;20919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20" name="Google Shape;20920;p8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1" name="Google Shape;20921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22" name="Google Shape;20922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23" name="Google Shape;20923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20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25" name="Google Shape;20925;p8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26" name="Google Shape;20926;p8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7" name="Google Shape;20927;p8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28" name="Google Shape;20928;p8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9" name="Google Shape;20929;p8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30" name="Google Shape;20930;p8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931" name="Google Shape;20931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932" name="Google Shape;20932;p8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20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4" name="Google Shape;20934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35" name="Google Shape;20935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36" name="Google Shape;20936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37" name="Google Shape;20937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38" name="Google Shape;20938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39" name="Google Shape;20939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40" name="Google Shape;20940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41" name="Google Shape;20941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3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3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3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" name="Google Shape;218;p3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" name="Google Shape;219;p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" name="Google Shape;220;p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3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" name="Google Shape;222;p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" name="Google Shape;223;p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" name="Google Shape;224;p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" name="Google Shape;225;p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6" name="Google Shape;226;p3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3" name="Google Shape;2133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4" name="Google Shape;2134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5" name="Google Shape;2135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6" name="Google Shape;2136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7" name="Google Shape;2137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8" name="Google Shape;2138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9" name="Google Shape;2139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0" name="Google Shape;2140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20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3" name="Google Shape;20943;p13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44" name="Google Shape;20944;p13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45" name="Google Shape;20945;p13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946" name="Google Shape;20946;p13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947" name="Google Shape;20947;p13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948" name="Google Shape;20948;p1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9" name="Google Shape;20949;p13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50" name="Google Shape;20950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20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52" name="Google Shape;20952;p13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953" name="Google Shape;20953;p13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4" name="Google Shape;20954;p13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5" name="Google Shape;20955;p13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56" name="Google Shape;20956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57" name="Google Shape;20957;p13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58" name="Google Shape;20958;p13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2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0" name="Google Shape;20960;p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1" name="Google Shape;20961;p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62" name="Google Shape;20962;p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63" name="Google Shape;20963;p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4" name="Google Shape;20964;p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65" name="Google Shape;20965;p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966" name="Google Shape;20966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20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8" name="Google Shape;20968;p1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9" name="Google Shape;20969;p1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70" name="Google Shape;20970;p1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71" name="Google Shape;20971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2" name="Google Shape;20972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73" name="Google Shape;20973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74" name="Google Shape;20974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75" name="Google Shape;20975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76" name="Google Shape;20976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77" name="Google Shape;20977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78" name="Google Shape;20978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979" name="Google Shape;20979;p13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2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81" name="Google Shape;20981;p1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82" name="Google Shape;20982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83" name="Google Shape;20983;p1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84" name="Google Shape;20984;p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85" name="Google Shape;20985;p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86" name="Google Shape;20986;p1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87" name="Google Shape;20987;p13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88" name="Google Shape;20988;p1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89" name="Google Shape;20989;p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90" name="Google Shape;20990;p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20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" name="Google Shape;20992;p1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93" name="Google Shape;20993;p1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994" name="Google Shape;20994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95" name="Google Shape;20995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96" name="Google Shape;20996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97" name="Google Shape;20997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98" name="Google Shape;20998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99" name="Google Shape;20999;p13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00" name="Google Shape;21000;p13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01" name="Google Shape;21001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02" name="Google Shape;21002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2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4" name="Google Shape;21004;p1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05" name="Google Shape;21005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06" name="Google Shape;21006;p1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07" name="Google Shape;21007;p1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08" name="Google Shape;21008;p1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09" name="Google Shape;21009;p1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10" name="Google Shape;21010;p13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11" name="Google Shape;21011;p13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12" name="Google Shape;21012;p13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13" name="Google Shape;21013;p13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14" name="Google Shape;21014;p13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15" name="Google Shape;21015;p1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16" name="Google Shape;21016;p1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2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18" name="Google Shape;21018;p1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19" name="Google Shape;21019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0" name="Google Shape;21020;p1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21" name="Google Shape;21021;p1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22" name="Google Shape;21022;p1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23" name="Google Shape;21023;p1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24" name="Google Shape;21024;p1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25" name="Google Shape;21025;p1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26" name="Google Shape;21026;p1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2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28" name="Google Shape;21028;p1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029" name="Google Shape;21029;p1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0" name="Google Shape;21030;p1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31" name="Google Shape;21031;p13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2" name="Google Shape;21032;p1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33" name="Google Shape;21033;p1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034" name="Google Shape;21034;p1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035" name="Google Shape;21035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2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7" name="Google Shape;21037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38" name="Google Shape;21038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39" name="Google Shape;21039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40" name="Google Shape;21040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41" name="Google Shape;21041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42" name="Google Shape;21042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43" name="Google Shape;21043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4" name="Google Shape;21044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" name="Google Shape;2142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3" name="Google Shape;2143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4" name="Google Shape;2144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5" name="Google Shape;2145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46" name="Google Shape;2146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47" name="Google Shape;2147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49" name="Google Shape;2149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2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6" name="Google Shape;21046;p12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47" name="Google Shape;21047;p12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48" name="Google Shape;21048;p1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49" name="Google Shape;21049;p1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50" name="Google Shape;21050;p1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51" name="Google Shape;21051;p1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52" name="Google Shape;21052;p1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53" name="Google Shape;21053;p1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54" name="Google Shape;21054;p1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55" name="Google Shape;21055;p1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56" name="Google Shape;21056;p1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057" name="Google Shape;21057;p12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2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59" name="Google Shape;21059;p77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0" name="Google Shape;21060;p770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061" name="Google Shape;21061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1062" name="Google Shape;21062;p77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063" name="Google Shape;21063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1064" name="Google Shape;21064;p77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65" name="Google Shape;21065;p77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6" name="Google Shape;21066;p77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7" name="Google Shape;21067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8" name="Google Shape;21068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069" name="Google Shape;21069;p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2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1" name="Google Shape;21071;p1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72" name="Google Shape;21072;p1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73" name="Google Shape;21073;p1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74" name="Google Shape;21074;p1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5" name="Google Shape;21075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76" name="Google Shape;21076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77" name="Google Shape;21077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78" name="Google Shape;21078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79" name="Google Shape;21079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80" name="Google Shape;21080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81" name="Google Shape;21081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082" name="Google Shape;21082;p13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84" name="Google Shape;21084;p14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5" name="Google Shape;21085;p1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86" name="Google Shape;21086;p1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7" name="Google Shape;21087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88" name="Google Shape;21088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9" name="Google Shape;21089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0" name="Google Shape;21090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091" name="Google Shape;21091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92" name="Google Shape;21092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93" name="Google Shape;21093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94" name="Google Shape;21094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095" name="Google Shape;21095;p14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7" name="Google Shape;21097;p3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98" name="Google Shape;21098;p3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099" name="Google Shape;21099;p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00" name="Google Shape;21100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01" name="Google Shape;21101;p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2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03" name="Google Shape;21103;p27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04" name="Google Shape;21104;p27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05" name="Google Shape;21105;p2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06" name="Google Shape;21106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07" name="Google Shape;21107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08" name="Google Shape;21108;p27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09" name="Google Shape;21109;p27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0" name="Google Shape;21110;p27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11" name="Google Shape;21111;p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2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3" name="Google Shape;21113;p3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14" name="Google Shape;21114;p3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15" name="Google Shape;21115;p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16" name="Google Shape;21116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17" name="Google Shape;21117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18" name="Google Shape;21118;p3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19" name="Google Shape;21119;p3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0" name="Google Shape;21120;p3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21" name="Google Shape;21121;p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2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23" name="Google Shape;21123;p3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24" name="Google Shape;21124;p3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5" name="Google Shape;21125;p3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26" name="Google Shape;21126;p3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27" name="Google Shape;21127;p3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2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29" name="Google Shape;21129;p3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30" name="Google Shape;21130;p3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131" name="Google Shape;21131;p3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32" name="Google Shape;21132;p3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33" name="Google Shape;21133;p3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2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35" name="Google Shape;21135;p3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36" name="Google Shape;21136;p3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37" name="Google Shape;21137;p3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38" name="Google Shape;21138;p3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39" name="Google Shape;21139;p3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140" name="Google Shape;21140;p3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1" name="Google Shape;2151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52" name="Google Shape;2152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3" name="Google Shape;2153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55" name="Google Shape;2155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56" name="Google Shape;2156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2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2" name="Google Shape;21142;p3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43" name="Google Shape;21143;p3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44" name="Google Shape;21144;p3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45" name="Google Shape;21145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46" name="Google Shape;21146;p3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47" name="Google Shape;21147;p3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8" name="Google Shape;21148;p3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49" name="Google Shape;21149;p3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50" name="Google Shape;21150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2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2" name="Google Shape;21152;p3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3" name="Google Shape;21153;p3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4" name="Google Shape;21154;p3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55" name="Google Shape;21155;p3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56" name="Google Shape;21156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2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8" name="Google Shape;21158;p3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159" name="Google Shape;21159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160" name="Google Shape;21160;p3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1" name="Google Shape;21161;p3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62" name="Google Shape;21162;p3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2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4" name="Google Shape;21164;p3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5" name="Google Shape;21165;p3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66" name="Google Shape;21166;p3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67" name="Google Shape;21167;p3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68" name="Google Shape;21168;p3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169" name="Google Shape;21169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2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1" name="Google Shape;21171;p14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72" name="Google Shape;21172;p14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3" name="Google Shape;21173;p1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74" name="Google Shape;21174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5" name="Google Shape;21175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76" name="Google Shape;21176;p14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7" name="Google Shape;21177;p14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78" name="Google Shape;21178;p14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79" name="Google Shape;21179;p1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2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81" name="Google Shape;21181;p14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82" name="Google Shape;21182;p14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3" name="Google Shape;21183;p1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84" name="Google Shape;21184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5" name="Google Shape;21185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86" name="Google Shape;21186;p14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87" name="Google Shape;21187;p14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88" name="Google Shape;21188;p14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89" name="Google Shape;21189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2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1" name="Google Shape;21191;p14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92" name="Google Shape;21192;p14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93" name="Google Shape;21193;p14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194" name="Google Shape;21194;p1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95" name="Google Shape;21195;p1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96" name="Google Shape;21196;p14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7" name="Google Shape;21197;p14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8" name="Google Shape;21198;p14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199" name="Google Shape;21199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2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1" name="Google Shape;21201;p14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02" name="Google Shape;21202;p1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3" name="Google Shape;21203;p14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04" name="Google Shape;21204;p14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05" name="Google Shape;21205;p1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2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7" name="Google Shape;21207;p1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08" name="Google Shape;21208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209" name="Google Shape;21209;p14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0" name="Google Shape;21210;p14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1" name="Google Shape;21211;p14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2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3" name="Google Shape;21213;p14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4" name="Google Shape;21214;p14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15" name="Google Shape;21215;p14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16" name="Google Shape;21216;p14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17" name="Google Shape;21217;p14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218" name="Google Shape;21218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60" name="Google Shape;2160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61" name="Google Shape;2161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62" name="Google Shape;2162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3" name="Google Shape;2163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64" name="Google Shape;2164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65" name="Google Shape;2165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2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0" name="Google Shape;21220;p14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21" name="Google Shape;21221;p14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22" name="Google Shape;21222;p1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223" name="Google Shape;21223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24" name="Google Shape;21224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225" name="Google Shape;21225;p14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6" name="Google Shape;21226;p14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27" name="Google Shape;21227;p14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28" name="Google Shape;21228;p1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2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0" name="Google Shape;21230;p14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31" name="Google Shape;21231;p14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32" name="Google Shape;21232;p14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33" name="Google Shape;21233;p14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34" name="Google Shape;21234;p1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2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6" name="Google Shape;21236;p1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37" name="Google Shape;21237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238" name="Google Shape;21238;p14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39" name="Google Shape;21239;p14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0" name="Google Shape;21240;p14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2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2" name="Google Shape;21242;p1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3" name="Google Shape;21243;p14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4" name="Google Shape;21244;p14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5" name="Google Shape;21245;p14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6" name="Google Shape;21246;p14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247" name="Google Shape;21247;p1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9" name="Google Shape;21249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50" name="Google Shape;21250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51" name="Google Shape;21251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252" name="Google Shape;21252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53" name="Google Shape;21253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254" name="Google Shape;21254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55" name="Google Shape;21255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56" name="Google Shape;21256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57" name="Google Shape;21257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21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9" name="Google Shape;21259;p141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60" name="Google Shape;21260;p14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61" name="Google Shape;21261;p141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62" name="Google Shape;21262;p141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63" name="Google Shape;21263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2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65" name="Google Shape;21265;p1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66" name="Google Shape;21266;p1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267" name="Google Shape;21267;p1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68" name="Google Shape;21268;p14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69" name="Google Shape;21269;p14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1" name="Google Shape;21271;p1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72" name="Google Shape;21272;p1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73" name="Google Shape;21273;p141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74" name="Google Shape;21274;p141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75" name="Google Shape;21275;p141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276" name="Google Shape;21276;p1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8" name="Google Shape;21278;p87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79" name="Google Shape;21279;p8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80" name="Google Shape;21280;p87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81" name="Google Shape;21281;p87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282" name="Google Shape;21282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4" name="Google Shape;21284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285" name="Google Shape;21285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286" name="Google Shape;21286;p8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87" name="Google Shape;21287;p87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88" name="Google Shape;21288;p87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Google Shape;2167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8" name="Google Shape;2168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0" name="Google Shape;2170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1" name="Google Shape;2171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2" name="Google Shape;2172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4" name="Google Shape;2174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5" name="Google Shape;2175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6" name="Google Shape;2176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78" name="Google Shape;2178;p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0" name="Google Shape;21290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91" name="Google Shape;21291;p8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92" name="Google Shape;21292;p8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3" name="Google Shape;21293;p8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4" name="Google Shape;21294;p8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295" name="Google Shape;21295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7" name="Google Shape;21297;p10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98" name="Google Shape;21298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99" name="Google Shape;21299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00" name="Google Shape;21300;p10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301" name="Google Shape;21301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3" name="Google Shape;21303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04" name="Google Shape;21304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305" name="Google Shape;21305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06" name="Google Shape;21306;p10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07" name="Google Shape;21307;p10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9" name="Google Shape;21309;p3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0" name="Google Shape;21310;p3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1" name="Google Shape;21311;p3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12" name="Google Shape;21312;p3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13" name="Google Shape;21313;p3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314" name="Google Shape;21314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2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6" name="Google Shape;21316;p10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17" name="Google Shape;21317;p10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18" name="Google Shape;21318;p10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319" name="Google Shape;21319;p10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320" name="Google Shape;21320;p1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321" name="Google Shape;21321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2" name="Google Shape;21322;p1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323" name="Google Shape;21323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2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25" name="Google Shape;21325;p10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326" name="Google Shape;21326;p10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7" name="Google Shape;21327;p10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8" name="Google Shape;21328;p10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329" name="Google Shape;21329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330" name="Google Shape;21330;p10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31" name="Google Shape;21331;p10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2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33" name="Google Shape;21333;p80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334" name="Google Shape;21334;p8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335" name="Google Shape;21335;p8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336" name="Google Shape;21336;p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7" name="Google Shape;21337;p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38" name="Google Shape;21338;p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339" name="Google Shape;21339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2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1" name="Google Shape;21341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42" name="Google Shape;21342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3" name="Google Shape;21343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44" name="Google Shape;21344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45" name="Google Shape;21345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46" name="Google Shape;21346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47" name="Google Shape;21347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48" name="Google Shape;21348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49" name="Google Shape;21349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50" name="Google Shape;21350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51" name="Google Shape;21351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352" name="Google Shape;21352;p1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2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54" name="Google Shape;21354;p10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55" name="Google Shape;21355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56" name="Google Shape;21356;p10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57" name="Google Shape;21357;p1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58" name="Google Shape;21358;p1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59" name="Google Shape;21359;p10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60" name="Google Shape;21360;p10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1" name="Google Shape;21361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62" name="Google Shape;21362;p1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63" name="Google Shape;21363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2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5" name="Google Shape;21365;p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66" name="Google Shape;21366;p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367" name="Google Shape;21367;p8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68" name="Google Shape;21368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69" name="Google Shape;21369;p8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70" name="Google Shape;21370;p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1" name="Google Shape;21371;p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72" name="Google Shape;21372;p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73" name="Google Shape;21373;p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74" name="Google Shape;21374;p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75" name="Google Shape;21375;p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" name="Google Shape;2180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81" name="Google Shape;2181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82" name="Google Shape;2182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83" name="Google Shape;2183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85" name="Google Shape;2185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" name="Google Shape;2186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7" name="Google Shape;2187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8" name="Google Shape;2188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89" name="Google Shape;2189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2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77" name="Google Shape;21377;p10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78" name="Google Shape;21378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79" name="Google Shape;21379;p10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80" name="Google Shape;21380;p1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1" name="Google Shape;21381;p1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82" name="Google Shape;21382;p1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83" name="Google Shape;21383;p10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84" name="Google Shape;21384;p10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5" name="Google Shape;21385;p10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86" name="Google Shape;21386;p10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7" name="Google Shape;21387;p10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88" name="Google Shape;21388;p1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89" name="Google Shape;21389;p1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2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91" name="Google Shape;21391;p10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392" name="Google Shape;21392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93" name="Google Shape;21393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94" name="Google Shape;21394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5" name="Google Shape;21395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96" name="Google Shape;21396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97" name="Google Shape;21397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8" name="Google Shape;21398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99" name="Google Shape;21399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2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" name="Google Shape;21401;p10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402" name="Google Shape;21402;p10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3" name="Google Shape;21403;p10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404" name="Google Shape;21404;p10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5" name="Google Shape;21405;p10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06" name="Google Shape;21406;p10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07" name="Google Shape;21407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408" name="Google Shape;21408;p10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2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10" name="Google Shape;21410;p1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11" name="Google Shape;21411;p1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12" name="Google Shape;21412;p1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413" name="Google Shape;21413;p10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14" name="Google Shape;21414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15" name="Google Shape;21415;p10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16" name="Google Shape;21416;p1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17" name="Google Shape;21417;p1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2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19" name="Google Shape;21419;p1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20" name="Google Shape;21420;p1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21" name="Google Shape;21421;p1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22" name="Google Shape;21422;p1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423" name="Google Shape;21423;p1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424" name="Google Shape;21424;p1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5" name="Google Shape;21425;p1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26" name="Google Shape;21426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2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8" name="Google Shape;21428;p1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429" name="Google Shape;21429;p1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0" name="Google Shape;21430;p1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1" name="Google Shape;21431;p1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32" name="Google Shape;21432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433" name="Google Shape;21433;p1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34" name="Google Shape;21434;p1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6" name="Google Shape;21436;p1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437" name="Google Shape;21437;p1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438" name="Google Shape;21438;p1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439" name="Google Shape;21439;p1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0" name="Google Shape;21440;p1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441" name="Google Shape;21441;p1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442" name="Google Shape;21442;p1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2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4" name="Google Shape;21444;p1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45" name="Google Shape;21445;p1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46" name="Google Shape;21446;p1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47" name="Google Shape;21447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48" name="Google Shape;21448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49" name="Google Shape;21449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450" name="Google Shape;21450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51" name="Google Shape;21451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52" name="Google Shape;21452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3" name="Google Shape;21453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54" name="Google Shape;21454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455" name="Google Shape;21455;p1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2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57" name="Google Shape;21457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58" name="Google Shape;21458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59" name="Google Shape;21459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60" name="Google Shape;21460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1" name="Google Shape;21461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462" name="Google Shape;21462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63" name="Google Shape;21463;p14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64" name="Google Shape;21464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65" name="Google Shape;21465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66" name="Google Shape;21466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8" name="Google Shape;21468;p1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69" name="Google Shape;21469;p1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470" name="Google Shape;21470;p1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71" name="Google Shape;21471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72" name="Google Shape;21472;p1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73" name="Google Shape;21473;p1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74" name="Google Shape;21474;p1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475" name="Google Shape;21475;p142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76" name="Google Shape;21476;p142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77" name="Google Shape;21477;p1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78" name="Google Shape;21478;p1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93" name="Google Shape;2193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94" name="Google Shape;2194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95" name="Google Shape;2195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96" name="Google Shape;2196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98" name="Google Shape;2198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9" name="Google Shape;2199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00" name="Google Shape;2200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1" name="Google Shape;2201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80" name="Google Shape;21480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81" name="Google Shape;21481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82" name="Google Shape;21482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83" name="Google Shape;21483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84" name="Google Shape;21484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485" name="Google Shape;21485;p1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6" name="Google Shape;21486;p1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487" name="Google Shape;21487;p1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88" name="Google Shape;21488;p1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489" name="Google Shape;21489;p1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90" name="Google Shape;21490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1" name="Google Shape;21491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92" name="Google Shape;21492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94" name="Google Shape;21494;p1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95" name="Google Shape;21495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96" name="Google Shape;21496;p1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97" name="Google Shape;21497;p1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98" name="Google Shape;21498;p1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499" name="Google Shape;21499;p1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00" name="Google Shape;21500;p1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01" name="Google Shape;21501;p1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2" name="Google Shape;21502;p1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4" name="Google Shape;21504;p1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05" name="Google Shape;21505;p1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6" name="Google Shape;21506;p1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507" name="Google Shape;21507;p14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8" name="Google Shape;21508;p14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09" name="Google Shape;21509;p1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10" name="Google Shape;21510;p1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11" name="Google Shape;21511;p1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2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3" name="Google Shape;21513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14" name="Google Shape;21514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15" name="Google Shape;21515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16" name="Google Shape;21516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517" name="Google Shape;21517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18" name="Google Shape;21518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519" name="Google Shape;21519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20" name="Google Shape;21520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2" name="Google Shape;21522;p28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523" name="Google Shape;21523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524" name="Google Shape;21524;p28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1525" name="Google Shape;21525;p28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526" name="Google Shape;21526;p28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1527" name="Google Shape;21527;p28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28" name="Google Shape;21528;p28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29" name="Google Shape;21529;p28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30" name="Google Shape;21530;p28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32" name="Google Shape;21532;p28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33" name="Google Shape;21533;p28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34" name="Google Shape;21534;p28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35" name="Google Shape;21535;p28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36" name="Google Shape;21536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537" name="Google Shape;21537;p28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39" name="Google Shape;21539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540" name="Google Shape;21540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41" name="Google Shape;21541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542" name="Google Shape;21542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3" name="Google Shape;21543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544" name="Google Shape;21544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45" name="Google Shape;21545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46" name="Google Shape;21546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47" name="Google Shape;21547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48" name="Google Shape;21548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0" name="Google Shape;21550;p4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551" name="Google Shape;21551;p4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552" name="Google Shape;21552;p4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553" name="Google Shape;21553;p4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4" name="Google Shape;21554;p4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5" name="Google Shape;21555;p4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556" name="Google Shape;21556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2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58" name="Google Shape;21558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559" name="Google Shape;21559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60" name="Google Shape;21560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561" name="Google Shape;21561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2" name="Google Shape;21562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563" name="Google Shape;21563;p1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64" name="Google Shape;21564;p14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65" name="Google Shape;21565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66" name="Google Shape;21566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67" name="Google Shape;21567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9" name="Google Shape;21569;p142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570" name="Google Shape;21570;p142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571" name="Google Shape;21571;p142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572" name="Google Shape;21572;p14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73" name="Google Shape;21573;p14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74" name="Google Shape;21574;p14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575" name="Google Shape;21575;p1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3" name="Google Shape;2203;p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4" name="Google Shape;2204;p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5" name="Google Shape;2205;p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6" name="Google Shape;2206;p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7" name="Google Shape;2207;p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8" name="Google Shape;2208;p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9" name="Google Shape;2209;p3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0" name="Google Shape;2210;p3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1" name="Google Shape;2211;p3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2" name="Google Shape;2212;p3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3" name="Google Shape;2213;p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4" name="Google Shape;2214;p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5" name="Google Shape;2215;p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77" name="Google Shape;21577;p1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78" name="Google Shape;21578;p1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579" name="Google Shape;21579;p142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80" name="Google Shape;21580;p142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2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82" name="Google Shape;21582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1583" name="Google Shape;21583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84" name="Google Shape;21584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585" name="Google Shape;21585;p142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87" name="Google Shape;21587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1588" name="Google Shape;21588;p142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89" name="Google Shape;21589;p1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590" name="Google Shape;21590;p142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92" name="Google Shape;21592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593" name="Google Shape;21593;p14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4" name="Google Shape;21594;p143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95" name="Google Shape;21595;p143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97" name="Google Shape;21597;p1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8" name="Google Shape;21598;p1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99" name="Google Shape;21599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600" name="Google Shape;21600;p14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2" name="Google Shape;21602;p1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603" name="Google Shape;21603;p14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04" name="Google Shape;21604;p14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05" name="Google Shape;21605;p14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7" name="Google Shape;21607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608" name="Google Shape;21608;p1433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0" name="Google Shape;21610;p14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11" name="Google Shape;21611;p14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2" name="Google Shape;21612;p14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613" name="Google Shape;21613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4" name="Google Shape;21614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615" name="Google Shape;21615;p14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6" name="Google Shape;21616;p14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7" name="Google Shape;21617;p14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618" name="Google Shape;21618;p1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0" name="Google Shape;21620;p45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21" name="Google Shape;21621;p4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2" name="Google Shape;21622;p4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3" name="Google Shape;21623;p45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1624" name="Google Shape;21624;p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6" name="Google Shape;21626;p4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627" name="Google Shape;21627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1628" name="Google Shape;21628;p4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29" name="Google Shape;21629;p40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30" name="Google Shape;21630;p40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7" name="Google Shape;2217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8" name="Google Shape;2218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9" name="Google Shape;2219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0" name="Google Shape;2220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1" name="Google Shape;2221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2" name="Google Shape;2222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3" name="Google Shape;2223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4" name="Google Shape;2224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5" name="Google Shape;2225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2" name="Google Shape;21632;p4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3" name="Google Shape;21633;p4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4" name="Google Shape;21634;p45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35" name="Google Shape;21635;p45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36" name="Google Shape;21636;p45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637" name="Google Shape;21637;p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9" name="Google Shape;21639;p45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0" name="Google Shape;21640;p45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41" name="Google Shape;21641;p45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42" name="Google Shape;21642;p45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43" name="Google Shape;21643;p4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644" name="Google Shape;21644;p45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6" name="Google Shape;21646;p458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47" name="Google Shape;21647;p45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1648" name="Google Shape;21648;p4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649" name="Google Shape;21649;p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0" name="Google Shape;21650;p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2" name="Google Shape;21652;p143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3" name="Google Shape;21653;p143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1654" name="Google Shape;21654;p143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1655" name="Google Shape;21655;p1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656" name="Google Shape;21656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7" name="Google Shape;21657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1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9" name="Google Shape;21659;p14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0" name="Google Shape;21660;p14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61" name="Google Shape;21661;p143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62" name="Google Shape;21662;p14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63" name="Google Shape;21663;p14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64" name="Google Shape;21664;p143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665" name="Google Shape;21665;p143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66" name="Google Shape;21666;p143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667" name="Google Shape;21667;p1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9" name="Google Shape;21669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70" name="Google Shape;21670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71" name="Google Shape;21671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2" name="Google Shape;21672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3" name="Google Shape;21673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674" name="Google Shape;21674;p1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5" name="Google Shape;21675;p1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76" name="Google Shape;21676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77" name="Google Shape;21677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78" name="Google Shape;21678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0" name="Google Shape;21680;p45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681" name="Google Shape;21681;p45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682" name="Google Shape;21682;p45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683" name="Google Shape;21683;p4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84" name="Google Shape;21684;p4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685" name="Google Shape;21685;p4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686" name="Google Shape;21686;p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8" name="Google Shape;21688;p4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9" name="Google Shape;21689;p4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0" name="Google Shape;21690;p4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91" name="Google Shape;21691;p4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92" name="Google Shape;21692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93" name="Google Shape;21693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94" name="Google Shape;21694;p4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95" name="Google Shape;21695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96" name="Google Shape;21696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97" name="Google Shape;21697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8" name="Google Shape;21698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699" name="Google Shape;21699;p4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1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1" name="Google Shape;21701;p14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2" name="Google Shape;21702;p14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03" name="Google Shape;21703;p14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04" name="Google Shape;21704;p14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05" name="Google Shape;21705;p14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06" name="Google Shape;21706;p14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707" name="Google Shape;21707;p14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08" name="Google Shape;21708;p14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709" name="Google Shape;21709;p1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1" name="Google Shape;21711;p144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2" name="Google Shape;21712;p144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13" name="Google Shape;21713;p144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14" name="Google Shape;21714;p144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15" name="Google Shape;21715;p144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6" name="Google Shape;21716;p144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717" name="Google Shape;21717;p144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18" name="Google Shape;21718;p144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719" name="Google Shape;21719;p1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7" name="Google Shape;2227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28" name="Google Shape;2228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9" name="Google Shape;2229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30" name="Google Shape;2230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1" name="Google Shape;2231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2" name="Google Shape;2232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33" name="Google Shape;2233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34" name="Google Shape;2234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1" name="Google Shape;21721;p14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2" name="Google Shape;21722;p14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3" name="Google Shape;21723;p14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24" name="Google Shape;21724;p1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25" name="Google Shape;21725;p1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26" name="Google Shape;21726;p1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27" name="Google Shape;21727;p14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28" name="Google Shape;21728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29" name="Google Shape;21729;p1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30" name="Google Shape;21730;p1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31" name="Google Shape;21731;p1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32" name="Google Shape;21732;p14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4" name="Google Shape;21734;p14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5" name="Google Shape;21735;p14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36" name="Google Shape;21736;p14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37" name="Google Shape;21737;p1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38" name="Google Shape;21738;p1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39" name="Google Shape;21739;p1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40" name="Google Shape;21740;p1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41" name="Google Shape;21741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42" name="Google Shape;21742;p1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43" name="Google Shape;21743;p1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44" name="Google Shape;21744;p1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45" name="Google Shape;21745;p14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47" name="Google Shape;21747;p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8" name="Google Shape;21748;p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49" name="Google Shape;21749;p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50" name="Google Shape;21750;p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51" name="Google Shape;21751;p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52" name="Google Shape;21752;p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53" name="Google Shape;21753;p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54" name="Google Shape;21754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55" name="Google Shape;21755;p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56" name="Google Shape;21756;p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57" name="Google Shape;21757;p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58" name="Google Shape;21758;p9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0" name="Google Shape;21760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1" name="Google Shape;21761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62" name="Google Shape;21762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63" name="Google Shape;21763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64" name="Google Shape;21764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65" name="Google Shape;21765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66" name="Google Shape;21766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67" name="Google Shape;21767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68" name="Google Shape;21768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69" name="Google Shape;21769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70" name="Google Shape;21770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71" name="Google Shape;21771;p1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73" name="Google Shape;21773;p4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4" name="Google Shape;21774;p4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75" name="Google Shape;21775;p4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76" name="Google Shape;21776;p4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77" name="Google Shape;21777;p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78" name="Google Shape;21778;p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79" name="Google Shape;21779;p4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80" name="Google Shape;21780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81" name="Google Shape;21781;p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82" name="Google Shape;21782;p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83" name="Google Shape;21783;p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84" name="Google Shape;21784;p4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2" name="Google Shape;21792;g31eb842c0b6_0_318"/>
          <p:cNvSpPr txBox="1">
            <a:spLocks noGrp="1"/>
          </p:cNvSpPr>
          <p:nvPr>
            <p:ph type="ctrTitle"/>
          </p:nvPr>
        </p:nvSpPr>
        <p:spPr>
          <a:xfrm>
            <a:off x="1370693" y="1769540"/>
            <a:ext cx="9440100" cy="1828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400"/>
              <a:buFont typeface="Lustria"/>
              <a:buNone/>
              <a:defRPr sz="5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3" name="Google Shape;21793;g31eb842c0b6_0_318"/>
          <p:cNvSpPr txBox="1">
            <a:spLocks noGrp="1"/>
          </p:cNvSpPr>
          <p:nvPr>
            <p:ph type="subTitle" idx="1"/>
          </p:nvPr>
        </p:nvSpPr>
        <p:spPr>
          <a:xfrm>
            <a:off x="1370693" y="3598339"/>
            <a:ext cx="9440100" cy="10500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98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1794" name="Google Shape;21794;g31eb842c0b6_0_318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5" name="Google Shape;21795;g31eb842c0b6_0_318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6" name="Google Shape;21796;g31eb842c0b6_0_318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8" name="Google Shape;21798;g31eb842c0b6_0_324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9" name="Google Shape;21799;g31eb842c0b6_0_324"/>
          <p:cNvSpPr txBox="1">
            <a:spLocks noGrp="1"/>
          </p:cNvSpPr>
          <p:nvPr>
            <p:ph type="body" idx="1"/>
          </p:nvPr>
        </p:nvSpPr>
        <p:spPr>
          <a:xfrm>
            <a:off x="913795" y="1732449"/>
            <a:ext cx="10353900" cy="4058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00" name="Google Shape;21800;g31eb842c0b6_0_324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01" name="Google Shape;21801;g31eb842c0b6_0_324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02" name="Google Shape;21802;g31eb842c0b6_0_324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04" name="Google Shape;21804;g31eb842c0b6_0_330"/>
          <p:cNvSpPr txBox="1">
            <a:spLocks noGrp="1"/>
          </p:cNvSpPr>
          <p:nvPr>
            <p:ph type="title"/>
          </p:nvPr>
        </p:nvSpPr>
        <p:spPr>
          <a:xfrm>
            <a:off x="1295401" y="1761067"/>
            <a:ext cx="9590700" cy="1828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  <a:defRPr sz="4000" b="0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05" name="Google Shape;21805;g31eb842c0b6_0_330"/>
          <p:cNvSpPr txBox="1">
            <a:spLocks noGrp="1"/>
          </p:cNvSpPr>
          <p:nvPr>
            <p:ph type="body" idx="1"/>
          </p:nvPr>
        </p:nvSpPr>
        <p:spPr>
          <a:xfrm>
            <a:off x="1295401" y="3589879"/>
            <a:ext cx="9590700" cy="15072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>
                <a:solidFill>
                  <a:schemeClr val="lt1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>
                <a:solidFill>
                  <a:schemeClr val="lt1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>
                <a:solidFill>
                  <a:schemeClr val="lt1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>
                <a:solidFill>
                  <a:schemeClr val="lt1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98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1806" name="Google Shape;21806;g31eb842c0b6_0_330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07" name="Google Shape;21807;g31eb842c0b6_0_330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08" name="Google Shape;21808;g31eb842c0b6_0_330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0" name="Google Shape;21810;g31eb842c0b6_0_336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11" name="Google Shape;21811;g31eb842c0b6_0_336"/>
          <p:cNvSpPr txBox="1">
            <a:spLocks noGrp="1"/>
          </p:cNvSpPr>
          <p:nvPr>
            <p:ph type="body" idx="1"/>
          </p:nvPr>
        </p:nvSpPr>
        <p:spPr>
          <a:xfrm>
            <a:off x="913795" y="1732449"/>
            <a:ext cx="5060400" cy="4058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12" name="Google Shape;21812;g31eb842c0b6_0_336"/>
          <p:cNvSpPr txBox="1">
            <a:spLocks noGrp="1"/>
          </p:cNvSpPr>
          <p:nvPr>
            <p:ph type="body" idx="2"/>
          </p:nvPr>
        </p:nvSpPr>
        <p:spPr>
          <a:xfrm>
            <a:off x="6202892" y="1732449"/>
            <a:ext cx="5064600" cy="4058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13" name="Google Shape;21813;g31eb842c0b6_0_336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14" name="Google Shape;21814;g31eb842c0b6_0_336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15" name="Google Shape;21815;g31eb842c0b6_0_336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7" name="Google Shape;21817;g31eb842c0b6_0_343" descr="Slate-V2-HD-comp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13795" y="1734506"/>
            <a:ext cx="5089071" cy="41487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818" name="Google Shape;21818;g31eb842c0b6_0_343" descr="Slate-V2-HD-comp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8485" y="1734506"/>
            <a:ext cx="5089071" cy="4148769"/>
          </a:xfrm>
          <a:prstGeom prst="rect">
            <a:avLst/>
          </a:prstGeom>
          <a:noFill/>
          <a:ln>
            <a:noFill/>
          </a:ln>
        </p:spPr>
      </p:pic>
      <p:sp>
        <p:nvSpPr>
          <p:cNvPr id="21819" name="Google Shape;21819;g31eb842c0b6_0_343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0" name="Google Shape;21820;g31eb842c0b6_0_343"/>
          <p:cNvSpPr txBox="1">
            <a:spLocks noGrp="1"/>
          </p:cNvSpPr>
          <p:nvPr>
            <p:ph type="body" idx="1"/>
          </p:nvPr>
        </p:nvSpPr>
        <p:spPr>
          <a:xfrm>
            <a:off x="1005872" y="1835254"/>
            <a:ext cx="4876200" cy="544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80"/>
              <a:buNone/>
              <a:defRPr sz="2400" b="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21" name="Google Shape;21821;g31eb842c0b6_0_343"/>
          <p:cNvSpPr txBox="1">
            <a:spLocks noGrp="1"/>
          </p:cNvSpPr>
          <p:nvPr>
            <p:ph type="body" idx="2"/>
          </p:nvPr>
        </p:nvSpPr>
        <p:spPr>
          <a:xfrm>
            <a:off x="1005872" y="2380137"/>
            <a:ext cx="4876200" cy="34110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 sz="1800"/>
            </a:lvl1pPr>
            <a:lvl2pPr marL="914400" lvl="1" indent="-29971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Char char="?"/>
              <a:defRPr sz="1600"/>
            </a:lvl2pPr>
            <a:lvl3pPr marL="1371600" lvl="2" indent="-29083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Char char="◈"/>
              <a:defRPr sz="1400"/>
            </a:lvl3pPr>
            <a:lvl4pPr marL="1828800" lvl="3" indent="-28193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Char char="?"/>
              <a:defRPr sz="1200"/>
            </a:lvl4pPr>
            <a:lvl5pPr marL="2286000" lvl="4" indent="-28193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Char char="◈"/>
              <a:defRPr sz="1200"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22" name="Google Shape;21822;g31eb842c0b6_0_343"/>
          <p:cNvSpPr txBox="1">
            <a:spLocks noGrp="1"/>
          </p:cNvSpPr>
          <p:nvPr>
            <p:ph type="body" idx="3"/>
          </p:nvPr>
        </p:nvSpPr>
        <p:spPr>
          <a:xfrm>
            <a:off x="6294967" y="1835254"/>
            <a:ext cx="4895400" cy="544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80"/>
              <a:buNone/>
              <a:defRPr sz="2400" b="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23" name="Google Shape;21823;g31eb842c0b6_0_343"/>
          <p:cNvSpPr txBox="1">
            <a:spLocks noGrp="1"/>
          </p:cNvSpPr>
          <p:nvPr>
            <p:ph type="body" idx="4"/>
          </p:nvPr>
        </p:nvSpPr>
        <p:spPr>
          <a:xfrm>
            <a:off x="6294967" y="2380137"/>
            <a:ext cx="4895400" cy="34110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 sz="1800"/>
            </a:lvl1pPr>
            <a:lvl2pPr marL="914400" lvl="1" indent="-29971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Char char="?"/>
              <a:defRPr sz="1600"/>
            </a:lvl2pPr>
            <a:lvl3pPr marL="1371600" lvl="2" indent="-29083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Char char="◈"/>
              <a:defRPr sz="1400"/>
            </a:lvl3pPr>
            <a:lvl4pPr marL="1828800" lvl="3" indent="-28193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Char char="?"/>
              <a:defRPr sz="1200"/>
            </a:lvl4pPr>
            <a:lvl5pPr marL="2286000" lvl="4" indent="-28193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Char char="◈"/>
              <a:defRPr sz="1200"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24" name="Google Shape;21824;g31eb842c0b6_0_343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5" name="Google Shape;21825;g31eb842c0b6_0_343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6" name="Google Shape;21826;g31eb842c0b6_0_343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" name="Google Shape;228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" name="Google Shape;229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0" name="Google Shape;230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1" name="Google Shape;231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" name="Google Shape;232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3" name="Google Shape;233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" name="Google Shape;235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" name="Google Shape;236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7" name="Google Shape;237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6" name="Google Shape;2236;p1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7" name="Google Shape;2237;p1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8" name="Google Shape;2238;p1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39" name="Google Shape;2239;p1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0" name="Google Shape;2240;p1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1" name="Google Shape;2241;p1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2" name="Google Shape;2242;p1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3" name="Google Shape;2243;p1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8" name="Google Shape;21828;g31eb842c0b6_0_354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9" name="Google Shape;21829;g31eb842c0b6_0_354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0" name="Google Shape;21830;g31eb842c0b6_0_354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1" name="Google Shape;21831;g31eb842c0b6_0_354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33" name="Google Shape;21833;g31eb842c0b6_0_359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4" name="Google Shape;21834;g31eb842c0b6_0_359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5" name="Google Shape;21835;g31eb842c0b6_0_359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37" name="Google Shape;21837;g31eb842c0b6_0_363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3706800" cy="18219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ustria"/>
              <a:buNone/>
              <a:defRPr sz="24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8" name="Google Shape;21838;g31eb842c0b6_0_363"/>
          <p:cNvSpPr txBox="1">
            <a:spLocks noGrp="1"/>
          </p:cNvSpPr>
          <p:nvPr>
            <p:ph type="body" idx="1"/>
          </p:nvPr>
        </p:nvSpPr>
        <p:spPr>
          <a:xfrm>
            <a:off x="4855633" y="609600"/>
            <a:ext cx="6411900" cy="5181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839" name="Google Shape;21839;g31eb842c0b6_0_363"/>
          <p:cNvSpPr txBox="1">
            <a:spLocks noGrp="1"/>
          </p:cNvSpPr>
          <p:nvPr>
            <p:ph type="body" idx="2"/>
          </p:nvPr>
        </p:nvSpPr>
        <p:spPr>
          <a:xfrm>
            <a:off x="913795" y="2431518"/>
            <a:ext cx="3706800" cy="3359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40" name="Google Shape;21840;g31eb842c0b6_0_363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1" name="Google Shape;21841;g31eb842c0b6_0_363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2" name="Google Shape;21842;g31eb842c0b6_0_363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2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44" name="Google Shape;21844;g31eb842c0b6_0_370" descr="Slate-V2-HD-vert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93665" y="609600"/>
            <a:ext cx="3584166" cy="5204833"/>
          </a:xfrm>
          <a:prstGeom prst="rect">
            <a:avLst/>
          </a:prstGeom>
          <a:noFill/>
          <a:ln>
            <a:noFill/>
          </a:ln>
        </p:spPr>
      </p:pic>
      <p:sp>
        <p:nvSpPr>
          <p:cNvPr id="21845" name="Google Shape;21845;g31eb842c0b6_0_370"/>
          <p:cNvSpPr txBox="1">
            <a:spLocks noGrp="1"/>
          </p:cNvSpPr>
          <p:nvPr>
            <p:ph type="title"/>
          </p:nvPr>
        </p:nvSpPr>
        <p:spPr>
          <a:xfrm>
            <a:off x="913795" y="609923"/>
            <a:ext cx="5934900" cy="18294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Font typeface="Lustria"/>
              <a:buNone/>
              <a:defRPr sz="32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6" name="Google Shape;21846;g31eb842c0b6_0_370"/>
          <p:cNvSpPr>
            <a:spLocks noGrp="1"/>
          </p:cNvSpPr>
          <p:nvPr>
            <p:ph type="pic" idx="2"/>
          </p:nvPr>
        </p:nvSpPr>
        <p:spPr>
          <a:xfrm>
            <a:off x="7442551" y="763702"/>
            <a:ext cx="3275700" cy="4912800"/>
          </a:xfrm>
          <a:prstGeom prst="rect">
            <a:avLst/>
          </a:prstGeom>
          <a:noFill/>
          <a:ln>
            <a:noFill/>
          </a:ln>
          <a:effectLst>
            <a:outerShdw blurRad="38100" dist="25400" dir="4440000">
              <a:srgbClr val="000000">
                <a:alpha val="35686"/>
              </a:srgbClr>
            </a:outerShdw>
          </a:effectLst>
        </p:spPr>
      </p:sp>
      <p:sp>
        <p:nvSpPr>
          <p:cNvPr id="21847" name="Google Shape;21847;g31eb842c0b6_0_370"/>
          <p:cNvSpPr txBox="1">
            <a:spLocks noGrp="1"/>
          </p:cNvSpPr>
          <p:nvPr>
            <p:ph type="body" idx="1"/>
          </p:nvPr>
        </p:nvSpPr>
        <p:spPr>
          <a:xfrm>
            <a:off x="913795" y="2439261"/>
            <a:ext cx="5934900" cy="33762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48" name="Google Shape;21848;g31eb842c0b6_0_370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9" name="Google Shape;21849;g31eb842c0b6_0_370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0" name="Google Shape;21850;g31eb842c0b6_0_370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noramic Picture with Caption">
  <p:cSld name="Panoramic Picture with Caption">
    <p:spTree>
      <p:nvGrpSpPr>
        <p:cNvPr id="1" name="Shape 2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52" name="Google Shape;21852;g31eb842c0b6_0_378" descr="Slate-V2-HD-pano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3883" y="547807"/>
            <a:ext cx="10141799" cy="3816806"/>
          </a:xfrm>
          <a:prstGeom prst="rect">
            <a:avLst/>
          </a:prstGeom>
          <a:noFill/>
          <a:ln>
            <a:noFill/>
          </a:ln>
        </p:spPr>
      </p:pic>
      <p:sp>
        <p:nvSpPr>
          <p:cNvPr id="21853" name="Google Shape;21853;g31eb842c0b6_0_378"/>
          <p:cNvSpPr txBox="1">
            <a:spLocks noGrp="1"/>
          </p:cNvSpPr>
          <p:nvPr>
            <p:ph type="title"/>
          </p:nvPr>
        </p:nvSpPr>
        <p:spPr>
          <a:xfrm>
            <a:off x="913806" y="4565255"/>
            <a:ext cx="10355400" cy="543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Lustria"/>
              <a:buNone/>
              <a:defRPr sz="2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4" name="Google Shape;21854;g31eb842c0b6_0_378"/>
          <p:cNvSpPr>
            <a:spLocks noGrp="1"/>
          </p:cNvSpPr>
          <p:nvPr>
            <p:ph type="pic" idx="2"/>
          </p:nvPr>
        </p:nvSpPr>
        <p:spPr>
          <a:xfrm>
            <a:off x="1169349" y="695009"/>
            <a:ext cx="9845400" cy="3525600"/>
          </a:xfrm>
          <a:prstGeom prst="rect">
            <a:avLst/>
          </a:prstGeom>
          <a:noFill/>
          <a:ln>
            <a:noFill/>
          </a:ln>
          <a:effectLst>
            <a:outerShdw blurRad="38100" dist="25400" dir="4440000">
              <a:srgbClr val="000000">
                <a:alpha val="35686"/>
              </a:srgbClr>
            </a:outerShdw>
          </a:effectLst>
        </p:spPr>
      </p:sp>
      <p:sp>
        <p:nvSpPr>
          <p:cNvPr id="21855" name="Google Shape;21855;g31eb842c0b6_0_378"/>
          <p:cNvSpPr txBox="1">
            <a:spLocks noGrp="1"/>
          </p:cNvSpPr>
          <p:nvPr>
            <p:ph type="body" idx="1"/>
          </p:nvPr>
        </p:nvSpPr>
        <p:spPr>
          <a:xfrm>
            <a:off x="913795" y="5108728"/>
            <a:ext cx="10353900" cy="682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700"/>
              <a:buNone/>
              <a:defRPr sz="1000"/>
            </a:lvl9pPr>
          </a:lstStyle>
          <a:p>
            <a:endParaRPr/>
          </a:p>
        </p:txBody>
      </p:sp>
      <p:sp>
        <p:nvSpPr>
          <p:cNvPr id="21856" name="Google Shape;21856;g31eb842c0b6_0_378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7" name="Google Shape;21857;g31eb842c0b6_0_378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8" name="Google Shape;21858;g31eb842c0b6_0_378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aption">
  <p:cSld name="Title and Caption">
    <p:spTree>
      <p:nvGrpSpPr>
        <p:cNvPr id="1" name="Shape 2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0" name="Google Shape;21860;g31eb842c0b6_0_386"/>
          <p:cNvSpPr txBox="1">
            <a:spLocks noGrp="1"/>
          </p:cNvSpPr>
          <p:nvPr>
            <p:ph type="title"/>
          </p:nvPr>
        </p:nvSpPr>
        <p:spPr>
          <a:xfrm>
            <a:off x="913795" y="608437"/>
            <a:ext cx="10353900" cy="3534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Font typeface="Lustria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1" name="Google Shape;21861;g31eb842c0b6_0_386"/>
          <p:cNvSpPr txBox="1">
            <a:spLocks noGrp="1"/>
          </p:cNvSpPr>
          <p:nvPr>
            <p:ph type="body" idx="1"/>
          </p:nvPr>
        </p:nvSpPr>
        <p:spPr>
          <a:xfrm>
            <a:off x="913794" y="4295180"/>
            <a:ext cx="10353900" cy="1501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700"/>
              <a:buNone/>
              <a:defRPr sz="1000"/>
            </a:lvl9pPr>
          </a:lstStyle>
          <a:p>
            <a:endParaRPr/>
          </a:p>
        </p:txBody>
      </p:sp>
      <p:sp>
        <p:nvSpPr>
          <p:cNvPr id="21862" name="Google Shape;21862;g31eb842c0b6_0_386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3" name="Google Shape;21863;g31eb842c0b6_0_386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4" name="Google Shape;21864;g31eb842c0b6_0_386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with Caption">
  <p:cSld name="Quote with Caption">
    <p:spTree>
      <p:nvGrpSpPr>
        <p:cNvPr id="1" name="Shape 2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6" name="Google Shape;21866;g31eb842c0b6_0_392"/>
          <p:cNvSpPr txBox="1">
            <a:spLocks noGrp="1"/>
          </p:cNvSpPr>
          <p:nvPr>
            <p:ph type="title"/>
          </p:nvPr>
        </p:nvSpPr>
        <p:spPr>
          <a:xfrm>
            <a:off x="1446212" y="609600"/>
            <a:ext cx="9302700" cy="2992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Font typeface="Lustria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7" name="Google Shape;21867;g31eb842c0b6_0_392"/>
          <p:cNvSpPr txBox="1">
            <a:spLocks noGrp="1"/>
          </p:cNvSpPr>
          <p:nvPr>
            <p:ph type="body" idx="1"/>
          </p:nvPr>
        </p:nvSpPr>
        <p:spPr>
          <a:xfrm>
            <a:off x="1720644" y="3610032"/>
            <a:ext cx="8752200" cy="532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700"/>
              <a:buNone/>
              <a:defRPr sz="1000"/>
            </a:lvl9pPr>
          </a:lstStyle>
          <a:p>
            <a:endParaRPr/>
          </a:p>
        </p:txBody>
      </p:sp>
      <p:sp>
        <p:nvSpPr>
          <p:cNvPr id="21868" name="Google Shape;21868;g31eb842c0b6_0_392"/>
          <p:cNvSpPr txBox="1">
            <a:spLocks noGrp="1"/>
          </p:cNvSpPr>
          <p:nvPr>
            <p:ph type="body" idx="2"/>
          </p:nvPr>
        </p:nvSpPr>
        <p:spPr>
          <a:xfrm>
            <a:off x="913794" y="4304353"/>
            <a:ext cx="10353900" cy="1489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700"/>
              <a:buNone/>
              <a:defRPr sz="1000"/>
            </a:lvl9pPr>
          </a:lstStyle>
          <a:p>
            <a:endParaRPr/>
          </a:p>
        </p:txBody>
      </p:sp>
      <p:sp>
        <p:nvSpPr>
          <p:cNvPr id="21869" name="Google Shape;21869;g31eb842c0b6_0_392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0" name="Google Shape;21870;g31eb842c0b6_0_392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1" name="Google Shape;21871;g31eb842c0b6_0_392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872" name="Google Shape;21872;g31eb842c0b6_0_392"/>
          <p:cNvSpPr txBox="1"/>
          <p:nvPr/>
        </p:nvSpPr>
        <p:spPr>
          <a:xfrm>
            <a:off x="990600" y="884796"/>
            <a:ext cx="6096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Font typeface="Lustria"/>
              <a:buNone/>
            </a:pPr>
            <a:r>
              <a:rPr lang="en-US" sz="80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rPr>
              <a:t>“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73" name="Google Shape;21873;g31eb842c0b6_0_392"/>
          <p:cNvSpPr txBox="1"/>
          <p:nvPr/>
        </p:nvSpPr>
        <p:spPr>
          <a:xfrm>
            <a:off x="10504716" y="2928258"/>
            <a:ext cx="609600" cy="58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000"/>
              <a:buFont typeface="Lustria"/>
              <a:buNone/>
            </a:pPr>
            <a:r>
              <a:rPr lang="en-US" sz="80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rPr>
              <a:t>”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me Card">
  <p:cSld name="Name Card">
    <p:spTree>
      <p:nvGrpSpPr>
        <p:cNvPr id="1" name="Shape 2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5" name="Google Shape;21875;g31eb842c0b6_0_401"/>
          <p:cNvSpPr txBox="1">
            <a:spLocks noGrp="1"/>
          </p:cNvSpPr>
          <p:nvPr>
            <p:ph type="title"/>
          </p:nvPr>
        </p:nvSpPr>
        <p:spPr>
          <a:xfrm>
            <a:off x="913794" y="2126942"/>
            <a:ext cx="10353900" cy="25119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Font typeface="Lustria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6" name="Google Shape;21876;g31eb842c0b6_0_401"/>
          <p:cNvSpPr txBox="1">
            <a:spLocks noGrp="1"/>
          </p:cNvSpPr>
          <p:nvPr>
            <p:ph type="body" idx="1"/>
          </p:nvPr>
        </p:nvSpPr>
        <p:spPr>
          <a:xfrm>
            <a:off x="913784" y="4650556"/>
            <a:ext cx="10352100" cy="1140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SzPts val="1120"/>
              <a:buNone/>
              <a:defRPr sz="16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980"/>
              <a:buNone/>
              <a:defRPr sz="14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700"/>
              <a:buNone/>
              <a:defRPr sz="1000"/>
            </a:lvl9pPr>
          </a:lstStyle>
          <a:p>
            <a:endParaRPr/>
          </a:p>
        </p:txBody>
      </p:sp>
      <p:sp>
        <p:nvSpPr>
          <p:cNvPr id="21877" name="Google Shape;21877;g31eb842c0b6_0_401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8" name="Google Shape;21878;g31eb842c0b6_0_401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9" name="Google Shape;21879;g31eb842c0b6_0_401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Column">
  <p:cSld name="3 Column">
    <p:spTree>
      <p:nvGrpSpPr>
        <p:cNvPr id="1" name="Shape 2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1" name="Google Shape;21881;g31eb842c0b6_0_407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2" name="Google Shape;21882;g31eb842c0b6_0_407"/>
          <p:cNvSpPr txBox="1">
            <a:spLocks noGrp="1"/>
          </p:cNvSpPr>
          <p:nvPr>
            <p:ph type="body" idx="1"/>
          </p:nvPr>
        </p:nvSpPr>
        <p:spPr>
          <a:xfrm>
            <a:off x="913795" y="1885950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80"/>
              <a:buNone/>
              <a:defRPr sz="24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83" name="Google Shape;21883;g31eb842c0b6_0_407"/>
          <p:cNvSpPr txBox="1">
            <a:spLocks noGrp="1"/>
          </p:cNvSpPr>
          <p:nvPr>
            <p:ph type="body" idx="2"/>
          </p:nvPr>
        </p:nvSpPr>
        <p:spPr>
          <a:xfrm>
            <a:off x="913795" y="2571750"/>
            <a:ext cx="3300900" cy="3219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84" name="Google Shape;21884;g31eb842c0b6_0_407"/>
          <p:cNvSpPr txBox="1">
            <a:spLocks noGrp="1"/>
          </p:cNvSpPr>
          <p:nvPr>
            <p:ph type="body" idx="3"/>
          </p:nvPr>
        </p:nvSpPr>
        <p:spPr>
          <a:xfrm>
            <a:off x="4446711" y="1885950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80"/>
              <a:buNone/>
              <a:defRPr sz="24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85" name="Google Shape;21885;g31eb842c0b6_0_407"/>
          <p:cNvSpPr txBox="1">
            <a:spLocks noGrp="1"/>
          </p:cNvSpPr>
          <p:nvPr>
            <p:ph type="body" idx="4"/>
          </p:nvPr>
        </p:nvSpPr>
        <p:spPr>
          <a:xfrm>
            <a:off x="4441435" y="2571750"/>
            <a:ext cx="3300900" cy="3219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86" name="Google Shape;21886;g31eb842c0b6_0_407"/>
          <p:cNvSpPr txBox="1">
            <a:spLocks noGrp="1"/>
          </p:cNvSpPr>
          <p:nvPr>
            <p:ph type="body" idx="5"/>
          </p:nvPr>
        </p:nvSpPr>
        <p:spPr>
          <a:xfrm>
            <a:off x="7966572" y="1885950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80"/>
              <a:buNone/>
              <a:defRPr sz="24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87" name="Google Shape;21887;g31eb842c0b6_0_407"/>
          <p:cNvSpPr txBox="1">
            <a:spLocks noGrp="1"/>
          </p:cNvSpPr>
          <p:nvPr>
            <p:ph type="body" idx="6"/>
          </p:nvPr>
        </p:nvSpPr>
        <p:spPr>
          <a:xfrm>
            <a:off x="7966572" y="2571750"/>
            <a:ext cx="3300900" cy="32196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88" name="Google Shape;21888;g31eb842c0b6_0_407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9" name="Google Shape;21889;g31eb842c0b6_0_407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0" name="Google Shape;21890;g31eb842c0b6_0_407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Picture Column">
  <p:cSld name="3 Picture Column">
    <p:spTree>
      <p:nvGrpSpPr>
        <p:cNvPr id="1" name="Shape 21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92" name="Google Shape;21892;g31eb842c0b6_0_418" descr="Slate-V2-HD-3col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7962" y="1818214"/>
            <a:ext cx="3339972" cy="1847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1893" name="Google Shape;21893;g31eb842c0b6_0_418" descr="Slate-V2-HD-3col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03800" y="1818214"/>
            <a:ext cx="3339972" cy="1847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1894" name="Google Shape;21894;g31eb842c0b6_0_418" descr="Slate-V2-HD-3colPhotoInset.pn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36051" y="1818214"/>
            <a:ext cx="3339972" cy="1847851"/>
          </a:xfrm>
          <a:prstGeom prst="rect">
            <a:avLst/>
          </a:prstGeom>
          <a:noFill/>
          <a:ln>
            <a:noFill/>
          </a:ln>
        </p:spPr>
      </p:pic>
      <p:sp>
        <p:nvSpPr>
          <p:cNvPr id="21895" name="Google Shape;21895;g31eb842c0b6_0_418"/>
          <p:cNvSpPr txBox="1">
            <a:spLocks noGrp="1"/>
          </p:cNvSpPr>
          <p:nvPr>
            <p:ph type="title"/>
          </p:nvPr>
        </p:nvSpPr>
        <p:spPr>
          <a:xfrm>
            <a:off x="913794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6" name="Google Shape;21896;g31eb842c0b6_0_418"/>
          <p:cNvSpPr txBox="1">
            <a:spLocks noGrp="1"/>
          </p:cNvSpPr>
          <p:nvPr>
            <p:ph type="body" idx="1"/>
          </p:nvPr>
        </p:nvSpPr>
        <p:spPr>
          <a:xfrm>
            <a:off x="913795" y="3904106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 sz="20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897" name="Google Shape;21897;g31eb842c0b6_0_418"/>
          <p:cNvSpPr>
            <a:spLocks noGrp="1"/>
          </p:cNvSpPr>
          <p:nvPr>
            <p:ph type="pic" idx="2"/>
          </p:nvPr>
        </p:nvSpPr>
        <p:spPr>
          <a:xfrm>
            <a:off x="1018102" y="1938918"/>
            <a:ext cx="3092400" cy="1602900"/>
          </a:xfrm>
          <a:prstGeom prst="roundRect">
            <a:avLst>
              <a:gd name="adj" fmla="val 1858"/>
            </a:avLst>
          </a:prstGeom>
          <a:noFill/>
          <a:ln>
            <a:noFill/>
          </a:ln>
          <a:effectLst>
            <a:outerShdw blurRad="38100" dist="25400" dir="4440000">
              <a:srgbClr val="000000">
                <a:alpha val="35686"/>
              </a:srgbClr>
            </a:outerShdw>
          </a:effectLst>
        </p:spPr>
      </p:sp>
      <p:sp>
        <p:nvSpPr>
          <p:cNvPr id="21898" name="Google Shape;21898;g31eb842c0b6_0_418"/>
          <p:cNvSpPr txBox="1">
            <a:spLocks noGrp="1"/>
          </p:cNvSpPr>
          <p:nvPr>
            <p:ph type="body" idx="3"/>
          </p:nvPr>
        </p:nvSpPr>
        <p:spPr>
          <a:xfrm>
            <a:off x="913795" y="4480368"/>
            <a:ext cx="3300900" cy="1310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899" name="Google Shape;21899;g31eb842c0b6_0_418"/>
          <p:cNvSpPr txBox="1">
            <a:spLocks noGrp="1"/>
          </p:cNvSpPr>
          <p:nvPr>
            <p:ph type="body" idx="4"/>
          </p:nvPr>
        </p:nvSpPr>
        <p:spPr>
          <a:xfrm>
            <a:off x="4442788" y="3904106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 sz="20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900" name="Google Shape;21900;g31eb842c0b6_0_418"/>
          <p:cNvSpPr>
            <a:spLocks noGrp="1"/>
          </p:cNvSpPr>
          <p:nvPr>
            <p:ph type="pic" idx="5"/>
          </p:nvPr>
        </p:nvSpPr>
        <p:spPr>
          <a:xfrm>
            <a:off x="4545743" y="1939094"/>
            <a:ext cx="3092400" cy="1608300"/>
          </a:xfrm>
          <a:prstGeom prst="roundRect">
            <a:avLst>
              <a:gd name="adj" fmla="val 1858"/>
            </a:avLst>
          </a:prstGeom>
          <a:noFill/>
          <a:ln>
            <a:noFill/>
          </a:ln>
          <a:effectLst>
            <a:outerShdw blurRad="38100" dist="25400" dir="4440000">
              <a:srgbClr val="000000">
                <a:alpha val="35686"/>
              </a:srgbClr>
            </a:outerShdw>
          </a:effectLst>
        </p:spPr>
      </p:sp>
      <p:sp>
        <p:nvSpPr>
          <p:cNvPr id="21901" name="Google Shape;21901;g31eb842c0b6_0_418"/>
          <p:cNvSpPr txBox="1">
            <a:spLocks noGrp="1"/>
          </p:cNvSpPr>
          <p:nvPr>
            <p:ph type="body" idx="6"/>
          </p:nvPr>
        </p:nvSpPr>
        <p:spPr>
          <a:xfrm>
            <a:off x="4441435" y="4480367"/>
            <a:ext cx="3300900" cy="1310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902" name="Google Shape;21902;g31eb842c0b6_0_418"/>
          <p:cNvSpPr txBox="1">
            <a:spLocks noGrp="1"/>
          </p:cNvSpPr>
          <p:nvPr>
            <p:ph type="body" idx="7"/>
          </p:nvPr>
        </p:nvSpPr>
        <p:spPr>
          <a:xfrm>
            <a:off x="7966697" y="3904106"/>
            <a:ext cx="3300900" cy="576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 sz="20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4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12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120"/>
              <a:buNone/>
              <a:defRPr sz="1600" b="1"/>
            </a:lvl9pPr>
          </a:lstStyle>
          <a:p>
            <a:endParaRPr/>
          </a:p>
        </p:txBody>
      </p:sp>
      <p:sp>
        <p:nvSpPr>
          <p:cNvPr id="21903" name="Google Shape;21903;g31eb842c0b6_0_418"/>
          <p:cNvSpPr>
            <a:spLocks noGrp="1"/>
          </p:cNvSpPr>
          <p:nvPr>
            <p:ph type="pic" idx="8"/>
          </p:nvPr>
        </p:nvSpPr>
        <p:spPr>
          <a:xfrm>
            <a:off x="8075698" y="1934432"/>
            <a:ext cx="3092400" cy="1607400"/>
          </a:xfrm>
          <a:prstGeom prst="roundRect">
            <a:avLst>
              <a:gd name="adj" fmla="val 1858"/>
            </a:avLst>
          </a:prstGeom>
          <a:noFill/>
          <a:ln>
            <a:noFill/>
          </a:ln>
          <a:effectLst>
            <a:outerShdw blurRad="38100" dist="25400" dir="4440000">
              <a:srgbClr val="000000">
                <a:alpha val="35686"/>
              </a:srgbClr>
            </a:outerShdw>
          </a:effectLst>
        </p:spPr>
      </p:sp>
      <p:sp>
        <p:nvSpPr>
          <p:cNvPr id="21904" name="Google Shape;21904;g31eb842c0b6_0_418"/>
          <p:cNvSpPr txBox="1">
            <a:spLocks noGrp="1"/>
          </p:cNvSpPr>
          <p:nvPr>
            <p:ph type="body" idx="9"/>
          </p:nvPr>
        </p:nvSpPr>
        <p:spPr>
          <a:xfrm>
            <a:off x="7966572" y="4480365"/>
            <a:ext cx="3300900" cy="1310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SzPts val="98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84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7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63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630"/>
              <a:buNone/>
              <a:defRPr sz="900"/>
            </a:lvl9pPr>
          </a:lstStyle>
          <a:p>
            <a:endParaRPr/>
          </a:p>
        </p:txBody>
      </p:sp>
      <p:sp>
        <p:nvSpPr>
          <p:cNvPr id="21905" name="Google Shape;21905;g31eb842c0b6_0_418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06" name="Google Shape;21906;g31eb842c0b6_0_418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07" name="Google Shape;21907;g31eb842c0b6_0_418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46" name="Google Shape;2246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47" name="Google Shape;2247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48" name="Google Shape;2248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49" name="Google Shape;2249;p27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50" name="Google Shape;2250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1" name="Google Shape;2251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2" name="Google Shape;2252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3" name="Google Shape;2253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2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09" name="Google Shape;21909;g31eb842c0b6_0_435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0" name="Google Shape;21910;g31eb842c0b6_0_435"/>
          <p:cNvSpPr txBox="1">
            <a:spLocks noGrp="1"/>
          </p:cNvSpPr>
          <p:nvPr>
            <p:ph type="body" idx="1"/>
          </p:nvPr>
        </p:nvSpPr>
        <p:spPr>
          <a:xfrm rot="5400000">
            <a:off x="4061257" y="-1415151"/>
            <a:ext cx="4058700" cy="103539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911" name="Google Shape;21911;g31eb842c0b6_0_435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2" name="Google Shape;21912;g31eb842c0b6_0_435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3" name="Google Shape;21913;g31eb842c0b6_0_435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2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5" name="Google Shape;21915;g31eb842c0b6_0_441"/>
          <p:cNvSpPr txBox="1">
            <a:spLocks noGrp="1"/>
          </p:cNvSpPr>
          <p:nvPr>
            <p:ph type="title"/>
          </p:nvPr>
        </p:nvSpPr>
        <p:spPr>
          <a:xfrm rot="5400000">
            <a:off x="7534505" y="2058149"/>
            <a:ext cx="5181600" cy="2284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6" name="Google Shape;21916;g31eb842c0b6_0_441"/>
          <p:cNvSpPr txBox="1">
            <a:spLocks noGrp="1"/>
          </p:cNvSpPr>
          <p:nvPr>
            <p:ph type="body" idx="1"/>
          </p:nvPr>
        </p:nvSpPr>
        <p:spPr>
          <a:xfrm rot="5400000">
            <a:off x="2281368" y="-758101"/>
            <a:ext cx="5181600" cy="79170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0861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260"/>
              <a:buChar char="◈"/>
              <a:defRPr/>
            </a:lvl1pPr>
            <a:lvl2pPr marL="914400" lvl="1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2pPr>
            <a:lvl3pPr marL="1371600" lvl="2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3pPr>
            <a:lvl4pPr marL="1828800" lvl="3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?"/>
              <a:defRPr/>
            </a:lvl4pPr>
            <a:lvl5pPr marL="2286000" lvl="4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5pPr>
            <a:lvl6pPr marL="2743200" lvl="5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6pPr>
            <a:lvl7pPr marL="3200400" lvl="6" indent="-30861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7pPr>
            <a:lvl8pPr marL="3657600" lvl="7" indent="-308609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260"/>
              <a:buChar char="◈"/>
              <a:defRPr/>
            </a:lvl8pPr>
            <a:lvl9pPr marL="4114800" lvl="8" indent="-308609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SzPts val="1260"/>
              <a:buChar char="◈"/>
              <a:defRPr/>
            </a:lvl9pPr>
          </a:lstStyle>
          <a:p>
            <a:endParaRPr/>
          </a:p>
        </p:txBody>
      </p:sp>
      <p:sp>
        <p:nvSpPr>
          <p:cNvPr id="21917" name="Google Shape;21917;g31eb842c0b6_0_441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8" name="Google Shape;21918;g31eb842c0b6_0_441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19" name="Google Shape;21919;g31eb842c0b6_0_441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bg>
      <p:bgPr>
        <a:solidFill>
          <a:schemeClr val="lt2"/>
        </a:solidFill>
        <a:effectLst/>
      </p:bgPr>
    </p:bg>
    <p:spTree>
      <p:nvGrpSpPr>
        <p:cNvPr id="1" name="Shape 2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7" name="Google Shape;21927;g32428cbf0fc_2_10120"/>
          <p:cNvSpPr txBox="1">
            <a:spLocks noGrp="1"/>
          </p:cNvSpPr>
          <p:nvPr>
            <p:ph type="title"/>
          </p:nvPr>
        </p:nvSpPr>
        <p:spPr>
          <a:xfrm>
            <a:off x="984522" y="298564"/>
            <a:ext cx="4650900" cy="626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Sorts Mill Goud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928" name="Google Shape;21928;g32428cbf0fc_2_10120"/>
          <p:cNvGrpSpPr/>
          <p:nvPr/>
        </p:nvGrpSpPr>
        <p:grpSpPr>
          <a:xfrm>
            <a:off x="5847248" y="-154771"/>
            <a:ext cx="6622521" cy="7140052"/>
            <a:chOff x="5847248" y="-154771"/>
            <a:chExt cx="6622521" cy="7140052"/>
          </a:xfrm>
        </p:grpSpPr>
        <p:grpSp>
          <p:nvGrpSpPr>
            <p:cNvPr id="21929" name="Google Shape;21929;g32428cbf0fc_2_10120"/>
            <p:cNvGrpSpPr/>
            <p:nvPr/>
          </p:nvGrpSpPr>
          <p:grpSpPr>
            <a:xfrm rot="2700000">
              <a:off x="9012830" y="2980275"/>
              <a:ext cx="317196" cy="932508"/>
              <a:chOff x="6376988" y="280988"/>
              <a:chExt cx="633413" cy="1862138"/>
            </a:xfrm>
          </p:grpSpPr>
          <p:sp>
            <p:nvSpPr>
              <p:cNvPr id="21930" name="Google Shape;21930;g32428cbf0fc_2_10120"/>
              <p:cNvSpPr/>
              <p:nvPr/>
            </p:nvSpPr>
            <p:spPr>
              <a:xfrm>
                <a:off x="6376988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1931" name="Google Shape;21931;g32428cbf0fc_2_10120"/>
              <p:cNvSpPr/>
              <p:nvPr/>
            </p:nvSpPr>
            <p:spPr>
              <a:xfrm>
                <a:off x="6696076" y="280988"/>
                <a:ext cx="314325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6" y="208"/>
                      <a:pt x="66" y="149"/>
                    </a:cubicBezTo>
                    <a:cubicBezTo>
                      <a:pt x="66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cxnSp>
            <p:nvCxnSpPr>
              <p:cNvPr id="21932" name="Google Shape;21932;g32428cbf0fc_2_10120"/>
              <p:cNvCxnSpPr/>
              <p:nvPr/>
            </p:nvCxnSpPr>
            <p:spPr>
              <a:xfrm rot="10800000">
                <a:off x="6696076" y="281026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  <p:grpSp>
          <p:nvGrpSpPr>
            <p:cNvPr id="21933" name="Google Shape;21933;g32428cbf0fc_2_10120"/>
            <p:cNvGrpSpPr/>
            <p:nvPr/>
          </p:nvGrpSpPr>
          <p:grpSpPr>
            <a:xfrm>
              <a:off x="8017796" y="-99731"/>
              <a:ext cx="4451974" cy="7085012"/>
              <a:chOff x="8017796" y="-99731"/>
              <a:chExt cx="4451974" cy="7085012"/>
            </a:xfrm>
          </p:grpSpPr>
          <p:sp>
            <p:nvSpPr>
              <p:cNvPr id="21934" name="Google Shape;21934;g32428cbf0fc_2_10120"/>
              <p:cNvSpPr/>
              <p:nvPr/>
            </p:nvSpPr>
            <p:spPr>
              <a:xfrm rot="10800000">
                <a:off x="11318941" y="5955761"/>
                <a:ext cx="340500" cy="3405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1935" name="Google Shape;21935;g32428cbf0fc_2_10120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1936" name="Google Shape;21936;g32428cbf0fc_2_10120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37" name="Google Shape;21937;g32428cbf0fc_2_10120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38" name="Google Shape;21938;g32428cbf0fc_2_10120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39" name="Google Shape;21939;g32428cbf0fc_2_10120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0" name="Google Shape;21940;g32428cbf0fc_2_10120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1" name="Google Shape;21941;g32428cbf0fc_2_10120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2" name="Google Shape;21942;g32428cbf0fc_2_10120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3" name="Google Shape;21943;g32428cbf0fc_2_10120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4" name="Google Shape;21944;g32428cbf0fc_2_10120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5" name="Google Shape;21945;g32428cbf0fc_2_10120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6" name="Google Shape;21946;g32428cbf0fc_2_10120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7" name="Google Shape;21947;g32428cbf0fc_2_10120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8" name="Google Shape;21948;g32428cbf0fc_2_10120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49" name="Google Shape;21949;g32428cbf0fc_2_10120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1950" name="Google Shape;21950;g32428cbf0fc_2_10120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1951" name="Google Shape;21951;g32428cbf0fc_2_10120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2" name="Google Shape;21952;g32428cbf0fc_2_10120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3" name="Google Shape;21953;g32428cbf0fc_2_10120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4" name="Google Shape;21954;g32428cbf0fc_2_10120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5" name="Google Shape;21955;g32428cbf0fc_2_10120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6" name="Google Shape;21956;g32428cbf0fc_2_10120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57" name="Google Shape;21957;g32428cbf0fc_2_10120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1958" name="Google Shape;21958;g32428cbf0fc_2_10120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1959" name="Google Shape;21959;g32428cbf0fc_2_10120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1960" name="Google Shape;21960;g32428cbf0fc_2_10120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1961" name="Google Shape;21961;g32428cbf0fc_2_10120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1962" name="Google Shape;21962;g32428cbf0fc_2_10120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1963" name="Google Shape;21963;g32428cbf0fc_2_10120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1964" name="Google Shape;21964;g32428cbf0fc_2_10120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1965" name="Google Shape;21965;g32428cbf0fc_2_10120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1966" name="Google Shape;21966;g32428cbf0fc_2_10120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1967" name="Google Shape;21967;g32428cbf0fc_2_10120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1968" name="Google Shape;21968;g32428cbf0fc_2_10120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1969" name="Google Shape;21969;g32428cbf0fc_2_10120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1970" name="Google Shape;21970;g32428cbf0fc_2_10120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1971" name="Google Shape;21971;g32428cbf0fc_2_10120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1972" name="Google Shape;21972;g32428cbf0fc_2_10120"/>
            <p:cNvGrpSpPr/>
            <p:nvPr/>
          </p:nvGrpSpPr>
          <p:grpSpPr>
            <a:xfrm rot="10800000">
              <a:off x="5847248" y="-154771"/>
              <a:ext cx="4451974" cy="7085012"/>
              <a:chOff x="8017796" y="-99731"/>
              <a:chExt cx="4451974" cy="7085012"/>
            </a:xfrm>
          </p:grpSpPr>
          <p:sp>
            <p:nvSpPr>
              <p:cNvPr id="21973" name="Google Shape;21973;g32428cbf0fc_2_10120"/>
              <p:cNvSpPr/>
              <p:nvPr/>
            </p:nvSpPr>
            <p:spPr>
              <a:xfrm rot="10800000">
                <a:off x="11318941" y="5955761"/>
                <a:ext cx="340500" cy="3405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1974" name="Google Shape;21974;g32428cbf0fc_2_10120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1975" name="Google Shape;21975;g32428cbf0fc_2_10120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76" name="Google Shape;21976;g32428cbf0fc_2_10120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77" name="Google Shape;21977;g32428cbf0fc_2_10120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78" name="Google Shape;21978;g32428cbf0fc_2_10120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79" name="Google Shape;21979;g32428cbf0fc_2_10120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0" name="Google Shape;21980;g32428cbf0fc_2_10120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1" name="Google Shape;21981;g32428cbf0fc_2_10120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2" name="Google Shape;21982;g32428cbf0fc_2_10120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3" name="Google Shape;21983;g32428cbf0fc_2_10120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4" name="Google Shape;21984;g32428cbf0fc_2_10120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5" name="Google Shape;21985;g32428cbf0fc_2_10120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6" name="Google Shape;21986;g32428cbf0fc_2_10120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7" name="Google Shape;21987;g32428cbf0fc_2_10120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1988" name="Google Shape;21988;g32428cbf0fc_2_10120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1989" name="Google Shape;21989;g32428cbf0fc_2_10120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1990" name="Google Shape;21990;g32428cbf0fc_2_10120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1" name="Google Shape;21991;g32428cbf0fc_2_10120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2" name="Google Shape;21992;g32428cbf0fc_2_10120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3" name="Google Shape;21993;g32428cbf0fc_2_10120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4" name="Google Shape;21994;g32428cbf0fc_2_10120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5" name="Google Shape;21995;g32428cbf0fc_2_10120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1996" name="Google Shape;21996;g32428cbf0fc_2_10120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1997" name="Google Shape;21997;g32428cbf0fc_2_10120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1998" name="Google Shape;21998;g32428cbf0fc_2_10120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1999" name="Google Shape;21999;g32428cbf0fc_2_10120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2000" name="Google Shape;22000;g32428cbf0fc_2_10120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001" name="Google Shape;22001;g32428cbf0fc_2_10120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002" name="Google Shape;22002;g32428cbf0fc_2_10120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003" name="Google Shape;22003;g32428cbf0fc_2_10120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2004" name="Google Shape;22004;g32428cbf0fc_2_10120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005" name="Google Shape;22005;g32428cbf0fc_2_10120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2006" name="Google Shape;22006;g32428cbf0fc_2_10120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2007" name="Google Shape;22007;g32428cbf0fc_2_10120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2008" name="Google Shape;22008;g32428cbf0fc_2_10120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009" name="Google Shape;22009;g32428cbf0fc_2_10120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2010" name="Google Shape;22010;g32428cbf0fc_2_10120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</p:grp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2">
  <p:cSld name="Content 2">
    <p:spTree>
      <p:nvGrpSpPr>
        <p:cNvPr id="1" name="Shape 2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2" name="Google Shape;22012;g32428cbf0fc_2_10205"/>
          <p:cNvSpPr txBox="1">
            <a:spLocks noGrp="1"/>
          </p:cNvSpPr>
          <p:nvPr>
            <p:ph type="title"/>
          </p:nvPr>
        </p:nvSpPr>
        <p:spPr>
          <a:xfrm>
            <a:off x="2968408" y="1187450"/>
            <a:ext cx="6255900" cy="299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Sorts Mill Goudy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13" name="Google Shape;22013;g32428cbf0fc_2_10205"/>
          <p:cNvSpPr txBox="1">
            <a:spLocks noGrp="1"/>
          </p:cNvSpPr>
          <p:nvPr>
            <p:ph type="body" idx="1"/>
          </p:nvPr>
        </p:nvSpPr>
        <p:spPr>
          <a:xfrm>
            <a:off x="2286000" y="4557712"/>
            <a:ext cx="7659600" cy="16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Arial"/>
              <a:buNone/>
              <a:defRPr sz="18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914400" lvl="1" indent="-228600" algn="ctr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014" name="Google Shape;22014;g32428cbf0fc_2_10205"/>
          <p:cNvGrpSpPr/>
          <p:nvPr/>
        </p:nvGrpSpPr>
        <p:grpSpPr>
          <a:xfrm flipH="1">
            <a:off x="7846931" y="-280462"/>
            <a:ext cx="4451972" cy="6580287"/>
            <a:chOff x="-106903" y="-280462"/>
            <a:chExt cx="4451972" cy="6580287"/>
          </a:xfrm>
        </p:grpSpPr>
        <p:grpSp>
          <p:nvGrpSpPr>
            <p:cNvPr id="22015" name="Google Shape;22015;g32428cbf0fc_2_10205"/>
            <p:cNvGrpSpPr/>
            <p:nvPr/>
          </p:nvGrpSpPr>
          <p:grpSpPr>
            <a:xfrm rot="2700000">
              <a:off x="890332" y="26255"/>
              <a:ext cx="2457501" cy="3838538"/>
              <a:chOff x="587376" y="280988"/>
              <a:chExt cx="2457525" cy="3838575"/>
            </a:xfrm>
          </p:grpSpPr>
          <p:sp>
            <p:nvSpPr>
              <p:cNvPr id="22016" name="Google Shape;22016;g32428cbf0fc_2_10205"/>
              <p:cNvSpPr/>
              <p:nvPr/>
            </p:nvSpPr>
            <p:spPr>
              <a:xfrm>
                <a:off x="1816101" y="1443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17" name="Google Shape;22017;g32428cbf0fc_2_10205"/>
              <p:cNvSpPr/>
              <p:nvPr/>
            </p:nvSpPr>
            <p:spPr>
              <a:xfrm>
                <a:off x="1816101" y="2205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18" name="Google Shape;22018;g32428cbf0fc_2_10205"/>
              <p:cNvSpPr/>
              <p:nvPr/>
            </p:nvSpPr>
            <p:spPr>
              <a:xfrm>
                <a:off x="587376" y="1443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19" name="Google Shape;22019;g32428cbf0fc_2_10205"/>
              <p:cNvSpPr/>
              <p:nvPr/>
            </p:nvSpPr>
            <p:spPr>
              <a:xfrm>
                <a:off x="587376" y="2205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0" name="Google Shape;22020;g32428cbf0fc_2_10205"/>
              <p:cNvSpPr/>
              <p:nvPr/>
            </p:nvSpPr>
            <p:spPr>
              <a:xfrm>
                <a:off x="587376" y="2967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1" name="Google Shape;22021;g32428cbf0fc_2_10205"/>
              <p:cNvSpPr/>
              <p:nvPr/>
            </p:nvSpPr>
            <p:spPr>
              <a:xfrm>
                <a:off x="1816101" y="2967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2" name="Google Shape;22022;g32428cbf0fc_2_10205"/>
              <p:cNvSpPr/>
              <p:nvPr/>
            </p:nvSpPr>
            <p:spPr>
              <a:xfrm>
                <a:off x="1816101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7" y="208"/>
                      <a:pt x="67" y="149"/>
                    </a:cubicBezTo>
                    <a:cubicBezTo>
                      <a:pt x="67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3" name="Google Shape;22023;g32428cbf0fc_2_10205"/>
              <p:cNvSpPr/>
              <p:nvPr/>
            </p:nvSpPr>
            <p:spPr>
              <a:xfrm>
                <a:off x="1497013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4" name="Google Shape;22024;g32428cbf0fc_2_10205"/>
              <p:cNvSpPr/>
              <p:nvPr/>
            </p:nvSpPr>
            <p:spPr>
              <a:xfrm>
                <a:off x="587376" y="1390651"/>
                <a:ext cx="1228725" cy="76199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5" name="Google Shape;22025;g32428cbf0fc_2_10205"/>
              <p:cNvSpPr/>
              <p:nvPr/>
            </p:nvSpPr>
            <p:spPr>
              <a:xfrm>
                <a:off x="1816101" y="1362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6" name="Google Shape;22026;g32428cbf0fc_2_10205"/>
              <p:cNvSpPr/>
              <p:nvPr/>
            </p:nvSpPr>
            <p:spPr>
              <a:xfrm>
                <a:off x="587376" y="2124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7" name="Google Shape;22027;g32428cbf0fc_2_10205"/>
              <p:cNvSpPr/>
              <p:nvPr/>
            </p:nvSpPr>
            <p:spPr>
              <a:xfrm>
                <a:off x="1816101" y="2124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8" name="Google Shape;22028;g32428cbf0fc_2_10205"/>
              <p:cNvSpPr/>
              <p:nvPr/>
            </p:nvSpPr>
            <p:spPr>
              <a:xfrm>
                <a:off x="587376" y="2886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29" name="Google Shape;22029;g32428cbf0fc_2_10205"/>
              <p:cNvSpPr/>
              <p:nvPr/>
            </p:nvSpPr>
            <p:spPr>
              <a:xfrm>
                <a:off x="1816101" y="2886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2030" name="Google Shape;22030;g32428cbf0fc_2_10205"/>
              <p:cNvGrpSpPr/>
              <p:nvPr/>
            </p:nvGrpSpPr>
            <p:grpSpPr>
              <a:xfrm>
                <a:off x="587376" y="281063"/>
                <a:ext cx="2457525" cy="3838500"/>
                <a:chOff x="587376" y="281063"/>
                <a:chExt cx="2457525" cy="3838500"/>
              </a:xfrm>
            </p:grpSpPr>
            <p:cxnSp>
              <p:nvCxnSpPr>
                <p:cNvPr id="22031" name="Google Shape;22031;g32428cbf0fc_2_10205"/>
                <p:cNvCxnSpPr/>
                <p:nvPr/>
              </p:nvCxnSpPr>
              <p:spPr>
                <a:xfrm>
                  <a:off x="587376" y="1443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2" name="Google Shape;22032;g32428cbf0fc_2_10205"/>
                <p:cNvCxnSpPr/>
                <p:nvPr/>
              </p:nvCxnSpPr>
              <p:spPr>
                <a:xfrm rot="10800000" flipH="1">
                  <a:off x="1816101" y="1443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3" name="Google Shape;22033;g32428cbf0fc_2_10205"/>
                <p:cNvCxnSpPr/>
                <p:nvPr/>
              </p:nvCxnSpPr>
              <p:spPr>
                <a:xfrm rot="10800000">
                  <a:off x="1816101" y="281063"/>
                  <a:ext cx="0" cy="38385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4" name="Google Shape;22034;g32428cbf0fc_2_10205"/>
                <p:cNvCxnSpPr/>
                <p:nvPr/>
              </p:nvCxnSpPr>
              <p:spPr>
                <a:xfrm>
                  <a:off x="587376" y="2205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5" name="Google Shape;22035;g32428cbf0fc_2_10205"/>
                <p:cNvCxnSpPr/>
                <p:nvPr/>
              </p:nvCxnSpPr>
              <p:spPr>
                <a:xfrm rot="10800000" flipH="1">
                  <a:off x="1816101" y="2205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6" name="Google Shape;22036;g32428cbf0fc_2_10205"/>
                <p:cNvCxnSpPr/>
                <p:nvPr/>
              </p:nvCxnSpPr>
              <p:spPr>
                <a:xfrm>
                  <a:off x="587376" y="2967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37" name="Google Shape;22037;g32428cbf0fc_2_10205"/>
                <p:cNvCxnSpPr/>
                <p:nvPr/>
              </p:nvCxnSpPr>
              <p:spPr>
                <a:xfrm rot="10800000" flipH="1">
                  <a:off x="1816101" y="2967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2038" name="Google Shape;22038;g32428cbf0fc_2_10205"/>
            <p:cNvGrpSpPr/>
            <p:nvPr/>
          </p:nvGrpSpPr>
          <p:grpSpPr>
            <a:xfrm rot="-8100000">
              <a:off x="462085" y="3303913"/>
              <a:ext cx="1785967" cy="2264242"/>
              <a:chOff x="3125006" y="3118681"/>
              <a:chExt cx="1785984" cy="2264264"/>
            </a:xfrm>
          </p:grpSpPr>
          <p:grpSp>
            <p:nvGrpSpPr>
              <p:cNvPr id="22039" name="Google Shape;22039;g32428cbf0fc_2_10205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040" name="Google Shape;22040;g32428cbf0fc_2_10205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041" name="Google Shape;22041;g32428cbf0fc_2_10205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042" name="Google Shape;22042;g32428cbf0fc_2_10205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43" name="Google Shape;22043;g32428cbf0fc_2_10205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044" name="Google Shape;22044;g32428cbf0fc_2_10205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045" name="Google Shape;22045;g32428cbf0fc_2_10205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46" name="Google Shape;22046;g32428cbf0fc_2_10205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047" name="Google Shape;22047;g32428cbf0fc_2_10205"/>
            <p:cNvGrpSpPr/>
            <p:nvPr/>
          </p:nvGrpSpPr>
          <p:grpSpPr>
            <a:xfrm rot="10800000">
              <a:off x="555957" y="5254586"/>
              <a:ext cx="924361" cy="1045239"/>
              <a:chOff x="6200934" y="2967038"/>
              <a:chExt cx="924361" cy="1045239"/>
            </a:xfrm>
          </p:grpSpPr>
          <p:grpSp>
            <p:nvGrpSpPr>
              <p:cNvPr id="22048" name="Google Shape;22048;g32428cbf0fc_2_10205"/>
              <p:cNvGrpSpPr/>
              <p:nvPr/>
            </p:nvGrpSpPr>
            <p:grpSpPr>
              <a:xfrm>
                <a:off x="6808136" y="2967038"/>
                <a:ext cx="317159" cy="932400"/>
                <a:chOff x="6808136" y="2967038"/>
                <a:chExt cx="317159" cy="932400"/>
              </a:xfrm>
            </p:grpSpPr>
            <p:sp>
              <p:nvSpPr>
                <p:cNvPr id="22049" name="Google Shape;22049;g32428cbf0fc_2_10205"/>
                <p:cNvSpPr/>
                <p:nvPr/>
              </p:nvSpPr>
              <p:spPr>
                <a:xfrm>
                  <a:off x="6808136" y="2967038"/>
                  <a:ext cx="159772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50" name="Google Shape;22050;g32428cbf0fc_2_10205"/>
                <p:cNvSpPr/>
                <p:nvPr/>
              </p:nvSpPr>
              <p:spPr>
                <a:xfrm>
                  <a:off x="6967908" y="2967038"/>
                  <a:ext cx="157387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051" name="Google Shape;22051;g32428cbf0fc_2_10205"/>
                <p:cNvCxnSpPr/>
                <p:nvPr/>
              </p:nvCxnSpPr>
              <p:spPr>
                <a:xfrm rot="10800000">
                  <a:off x="6967908" y="2967038"/>
                  <a:ext cx="0" cy="9324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052" name="Google Shape;22052;g32428cbf0fc_2_10205"/>
              <p:cNvGrpSpPr/>
              <p:nvPr/>
            </p:nvGrpSpPr>
            <p:grpSpPr>
              <a:xfrm rot="-2700000" flipH="1">
                <a:off x="6484137" y="3104300"/>
                <a:ext cx="317156" cy="932391"/>
                <a:chOff x="6808136" y="2967038"/>
                <a:chExt cx="317159" cy="932400"/>
              </a:xfrm>
            </p:grpSpPr>
            <p:sp>
              <p:nvSpPr>
                <p:cNvPr id="22053" name="Google Shape;22053;g32428cbf0fc_2_10205"/>
                <p:cNvSpPr/>
                <p:nvPr/>
              </p:nvSpPr>
              <p:spPr>
                <a:xfrm>
                  <a:off x="6808136" y="2967038"/>
                  <a:ext cx="159772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54" name="Google Shape;22054;g32428cbf0fc_2_10205"/>
                <p:cNvSpPr/>
                <p:nvPr/>
              </p:nvSpPr>
              <p:spPr>
                <a:xfrm>
                  <a:off x="6967908" y="2967038"/>
                  <a:ext cx="157387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055" name="Google Shape;22055;g32428cbf0fc_2_10205"/>
                <p:cNvCxnSpPr/>
                <p:nvPr/>
              </p:nvCxnSpPr>
              <p:spPr>
                <a:xfrm rot="10800000">
                  <a:off x="6967908" y="2967038"/>
                  <a:ext cx="0" cy="9324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</p:grpSp>
      <p:grpSp>
        <p:nvGrpSpPr>
          <p:cNvPr id="22056" name="Google Shape;22056;g32428cbf0fc_2_10205"/>
          <p:cNvGrpSpPr/>
          <p:nvPr/>
        </p:nvGrpSpPr>
        <p:grpSpPr>
          <a:xfrm>
            <a:off x="-113814" y="-280462"/>
            <a:ext cx="4451972" cy="6580287"/>
            <a:chOff x="-106903" y="-280462"/>
            <a:chExt cx="4451972" cy="6580287"/>
          </a:xfrm>
        </p:grpSpPr>
        <p:grpSp>
          <p:nvGrpSpPr>
            <p:cNvPr id="22057" name="Google Shape;22057;g32428cbf0fc_2_10205"/>
            <p:cNvGrpSpPr/>
            <p:nvPr/>
          </p:nvGrpSpPr>
          <p:grpSpPr>
            <a:xfrm rot="2700000">
              <a:off x="890332" y="26255"/>
              <a:ext cx="2457501" cy="3838538"/>
              <a:chOff x="587376" y="280988"/>
              <a:chExt cx="2457525" cy="3838575"/>
            </a:xfrm>
          </p:grpSpPr>
          <p:sp>
            <p:nvSpPr>
              <p:cNvPr id="22058" name="Google Shape;22058;g32428cbf0fc_2_10205"/>
              <p:cNvSpPr/>
              <p:nvPr/>
            </p:nvSpPr>
            <p:spPr>
              <a:xfrm>
                <a:off x="1816101" y="1443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59" name="Google Shape;22059;g32428cbf0fc_2_10205"/>
              <p:cNvSpPr/>
              <p:nvPr/>
            </p:nvSpPr>
            <p:spPr>
              <a:xfrm>
                <a:off x="1816101" y="2205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0" name="Google Shape;22060;g32428cbf0fc_2_10205"/>
              <p:cNvSpPr/>
              <p:nvPr/>
            </p:nvSpPr>
            <p:spPr>
              <a:xfrm>
                <a:off x="587376" y="1443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1" name="Google Shape;22061;g32428cbf0fc_2_10205"/>
              <p:cNvSpPr/>
              <p:nvPr/>
            </p:nvSpPr>
            <p:spPr>
              <a:xfrm>
                <a:off x="587376" y="2205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2" name="Google Shape;22062;g32428cbf0fc_2_10205"/>
              <p:cNvSpPr/>
              <p:nvPr/>
            </p:nvSpPr>
            <p:spPr>
              <a:xfrm>
                <a:off x="587376" y="2967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95" y="132"/>
                    </a:moveTo>
                    <a:cubicBezTo>
                      <a:pt x="147" y="162"/>
                      <a:pt x="206" y="166"/>
                      <a:pt x="258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4"/>
                      <a:pt x="44" y="102"/>
                      <a:pt x="95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3" name="Google Shape;22063;g32428cbf0fc_2_10205"/>
              <p:cNvSpPr/>
              <p:nvPr/>
            </p:nvSpPr>
            <p:spPr>
              <a:xfrm>
                <a:off x="1816101" y="2967038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162" y="132"/>
                    </a:moveTo>
                    <a:cubicBezTo>
                      <a:pt x="214" y="102"/>
                      <a:pt x="247" y="54"/>
                      <a:pt x="258" y="0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2" y="166"/>
                      <a:pt x="111" y="162"/>
                      <a:pt x="162" y="132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4" name="Google Shape;22064;g32428cbf0fc_2_10205"/>
              <p:cNvSpPr/>
              <p:nvPr/>
            </p:nvSpPr>
            <p:spPr>
              <a:xfrm>
                <a:off x="1816101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7" y="208"/>
                      <a:pt x="67" y="149"/>
                    </a:cubicBezTo>
                    <a:cubicBezTo>
                      <a:pt x="67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5" name="Google Shape;22065;g32428cbf0fc_2_10205"/>
              <p:cNvSpPr/>
              <p:nvPr/>
            </p:nvSpPr>
            <p:spPr>
              <a:xfrm>
                <a:off x="1497013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6" name="Google Shape;22066;g32428cbf0fc_2_10205"/>
              <p:cNvSpPr/>
              <p:nvPr/>
            </p:nvSpPr>
            <p:spPr>
              <a:xfrm>
                <a:off x="587376" y="1390651"/>
                <a:ext cx="1228725" cy="761999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7" name="Google Shape;22067;g32428cbf0fc_2_10205"/>
              <p:cNvSpPr/>
              <p:nvPr/>
            </p:nvSpPr>
            <p:spPr>
              <a:xfrm>
                <a:off x="1816101" y="1362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8" name="Google Shape;22068;g32428cbf0fc_2_10205"/>
              <p:cNvSpPr/>
              <p:nvPr/>
            </p:nvSpPr>
            <p:spPr>
              <a:xfrm>
                <a:off x="587376" y="2124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69" name="Google Shape;22069;g32428cbf0fc_2_10205"/>
              <p:cNvSpPr/>
              <p:nvPr/>
            </p:nvSpPr>
            <p:spPr>
              <a:xfrm>
                <a:off x="1816101" y="2124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70" name="Google Shape;22070;g32428cbf0fc_2_10205"/>
              <p:cNvSpPr/>
              <p:nvPr/>
            </p:nvSpPr>
            <p:spPr>
              <a:xfrm>
                <a:off x="587376" y="2886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7"/>
                    </a:moveTo>
                    <a:cubicBezTo>
                      <a:pt x="258" y="166"/>
                      <a:pt x="258" y="166"/>
                      <a:pt x="258" y="166"/>
                    </a:cubicBezTo>
                    <a:cubicBezTo>
                      <a:pt x="247" y="112"/>
                      <a:pt x="213" y="63"/>
                      <a:pt x="162" y="34"/>
                    </a:cubicBezTo>
                    <a:cubicBezTo>
                      <a:pt x="111" y="4"/>
                      <a:pt x="52" y="0"/>
                      <a:pt x="0" y="17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071" name="Google Shape;22071;g32428cbf0fc_2_10205"/>
              <p:cNvSpPr/>
              <p:nvPr/>
            </p:nvSpPr>
            <p:spPr>
              <a:xfrm>
                <a:off x="1816101" y="2886075"/>
                <a:ext cx="1228725" cy="79057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166" extrusionOk="0">
                    <a:moveTo>
                      <a:pt x="0" y="166"/>
                    </a:moveTo>
                    <a:cubicBezTo>
                      <a:pt x="258" y="17"/>
                      <a:pt x="258" y="17"/>
                      <a:pt x="258" y="17"/>
                    </a:cubicBezTo>
                    <a:cubicBezTo>
                      <a:pt x="206" y="0"/>
                      <a:pt x="147" y="4"/>
                      <a:pt x="96" y="34"/>
                    </a:cubicBezTo>
                    <a:cubicBezTo>
                      <a:pt x="44" y="63"/>
                      <a:pt x="11" y="112"/>
                      <a:pt x="0" y="166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0800025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2072" name="Google Shape;22072;g32428cbf0fc_2_10205"/>
              <p:cNvGrpSpPr/>
              <p:nvPr/>
            </p:nvGrpSpPr>
            <p:grpSpPr>
              <a:xfrm>
                <a:off x="587376" y="281063"/>
                <a:ext cx="2457525" cy="3838500"/>
                <a:chOff x="587376" y="281063"/>
                <a:chExt cx="2457525" cy="3838500"/>
              </a:xfrm>
            </p:grpSpPr>
            <p:cxnSp>
              <p:nvCxnSpPr>
                <p:cNvPr id="22073" name="Google Shape;22073;g32428cbf0fc_2_10205"/>
                <p:cNvCxnSpPr/>
                <p:nvPr/>
              </p:nvCxnSpPr>
              <p:spPr>
                <a:xfrm>
                  <a:off x="587376" y="1443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4" name="Google Shape;22074;g32428cbf0fc_2_10205"/>
                <p:cNvCxnSpPr/>
                <p:nvPr/>
              </p:nvCxnSpPr>
              <p:spPr>
                <a:xfrm rot="10800000" flipH="1">
                  <a:off x="1816101" y="1443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5" name="Google Shape;22075;g32428cbf0fc_2_10205"/>
                <p:cNvCxnSpPr/>
                <p:nvPr/>
              </p:nvCxnSpPr>
              <p:spPr>
                <a:xfrm rot="10800000">
                  <a:off x="1816101" y="281063"/>
                  <a:ext cx="0" cy="38385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6" name="Google Shape;22076;g32428cbf0fc_2_10205"/>
                <p:cNvCxnSpPr/>
                <p:nvPr/>
              </p:nvCxnSpPr>
              <p:spPr>
                <a:xfrm>
                  <a:off x="587376" y="2205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7" name="Google Shape;22077;g32428cbf0fc_2_10205"/>
                <p:cNvCxnSpPr/>
                <p:nvPr/>
              </p:nvCxnSpPr>
              <p:spPr>
                <a:xfrm rot="10800000" flipH="1">
                  <a:off x="1816101" y="2205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8" name="Google Shape;22078;g32428cbf0fc_2_10205"/>
                <p:cNvCxnSpPr/>
                <p:nvPr/>
              </p:nvCxnSpPr>
              <p:spPr>
                <a:xfrm>
                  <a:off x="587376" y="2967038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cxnSp>
              <p:nvCxnSpPr>
                <p:cNvPr id="22079" name="Google Shape;22079;g32428cbf0fc_2_10205"/>
                <p:cNvCxnSpPr/>
                <p:nvPr/>
              </p:nvCxnSpPr>
              <p:spPr>
                <a:xfrm rot="10800000" flipH="1">
                  <a:off x="1816101" y="2967151"/>
                  <a:ext cx="1228800" cy="70950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2080" name="Google Shape;22080;g32428cbf0fc_2_10205"/>
            <p:cNvGrpSpPr/>
            <p:nvPr/>
          </p:nvGrpSpPr>
          <p:grpSpPr>
            <a:xfrm rot="-8100000">
              <a:off x="462085" y="3303913"/>
              <a:ext cx="1785967" cy="2264242"/>
              <a:chOff x="3125006" y="3118681"/>
              <a:chExt cx="1785984" cy="2264264"/>
            </a:xfrm>
          </p:grpSpPr>
          <p:grpSp>
            <p:nvGrpSpPr>
              <p:cNvPr id="22081" name="Google Shape;22081;g32428cbf0fc_2_10205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082" name="Google Shape;22082;g32428cbf0fc_2_10205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083" name="Google Shape;22083;g32428cbf0fc_2_10205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084" name="Google Shape;22084;g32428cbf0fc_2_10205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85" name="Google Shape;22085;g32428cbf0fc_2_10205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086" name="Google Shape;22086;g32428cbf0fc_2_10205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087" name="Google Shape;22087;g32428cbf0fc_2_10205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88" name="Google Shape;22088;g32428cbf0fc_2_10205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089" name="Google Shape;22089;g32428cbf0fc_2_10205"/>
            <p:cNvGrpSpPr/>
            <p:nvPr/>
          </p:nvGrpSpPr>
          <p:grpSpPr>
            <a:xfrm rot="10800000">
              <a:off x="555957" y="5254586"/>
              <a:ext cx="924361" cy="1045239"/>
              <a:chOff x="6200934" y="2967038"/>
              <a:chExt cx="924361" cy="1045239"/>
            </a:xfrm>
          </p:grpSpPr>
          <p:grpSp>
            <p:nvGrpSpPr>
              <p:cNvPr id="22090" name="Google Shape;22090;g32428cbf0fc_2_10205"/>
              <p:cNvGrpSpPr/>
              <p:nvPr/>
            </p:nvGrpSpPr>
            <p:grpSpPr>
              <a:xfrm>
                <a:off x="6808136" y="2967038"/>
                <a:ext cx="317159" cy="932400"/>
                <a:chOff x="6808136" y="2967038"/>
                <a:chExt cx="317159" cy="932400"/>
              </a:xfrm>
            </p:grpSpPr>
            <p:sp>
              <p:nvSpPr>
                <p:cNvPr id="22091" name="Google Shape;22091;g32428cbf0fc_2_10205"/>
                <p:cNvSpPr/>
                <p:nvPr/>
              </p:nvSpPr>
              <p:spPr>
                <a:xfrm>
                  <a:off x="6808136" y="2967038"/>
                  <a:ext cx="159772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92" name="Google Shape;22092;g32428cbf0fc_2_10205"/>
                <p:cNvSpPr/>
                <p:nvPr/>
              </p:nvSpPr>
              <p:spPr>
                <a:xfrm>
                  <a:off x="6967908" y="2967038"/>
                  <a:ext cx="157387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093" name="Google Shape;22093;g32428cbf0fc_2_10205"/>
                <p:cNvCxnSpPr/>
                <p:nvPr/>
              </p:nvCxnSpPr>
              <p:spPr>
                <a:xfrm rot="10800000">
                  <a:off x="6967908" y="2967038"/>
                  <a:ext cx="0" cy="9324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094" name="Google Shape;22094;g32428cbf0fc_2_10205"/>
              <p:cNvGrpSpPr/>
              <p:nvPr/>
            </p:nvGrpSpPr>
            <p:grpSpPr>
              <a:xfrm rot="-2700000" flipH="1">
                <a:off x="6484137" y="3104300"/>
                <a:ext cx="317156" cy="932391"/>
                <a:chOff x="6808136" y="2967038"/>
                <a:chExt cx="317159" cy="932400"/>
              </a:xfrm>
            </p:grpSpPr>
            <p:sp>
              <p:nvSpPr>
                <p:cNvPr id="22095" name="Google Shape;22095;g32428cbf0fc_2_10205"/>
                <p:cNvSpPr/>
                <p:nvPr/>
              </p:nvSpPr>
              <p:spPr>
                <a:xfrm>
                  <a:off x="6808136" y="2967038"/>
                  <a:ext cx="159772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096" name="Google Shape;22096;g32428cbf0fc_2_10205"/>
                <p:cNvSpPr/>
                <p:nvPr/>
              </p:nvSpPr>
              <p:spPr>
                <a:xfrm>
                  <a:off x="6967908" y="2967038"/>
                  <a:ext cx="157387" cy="71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097" name="Google Shape;22097;g32428cbf0fc_2_10205"/>
                <p:cNvCxnSpPr/>
                <p:nvPr/>
              </p:nvCxnSpPr>
              <p:spPr>
                <a:xfrm rot="10800000">
                  <a:off x="6967908" y="2967038"/>
                  <a:ext cx="0" cy="9324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</p:grpSp>
      <p:cxnSp>
        <p:nvCxnSpPr>
          <p:cNvPr id="22098" name="Google Shape;22098;g32428cbf0fc_2_10205"/>
          <p:cNvCxnSpPr/>
          <p:nvPr/>
        </p:nvCxnSpPr>
        <p:spPr>
          <a:xfrm>
            <a:off x="5826000" y="4377598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ubtitle Picture">
  <p:cSld name="Title Subtitle Picture"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32428cbf0fc_2_10293"/>
          <p:cNvSpPr/>
          <p:nvPr/>
        </p:nvSpPr>
        <p:spPr>
          <a:xfrm>
            <a:off x="4449680" y="0"/>
            <a:ext cx="77424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venir"/>
              <a:ea typeface="Avenir"/>
              <a:cs typeface="Avenir"/>
              <a:sym typeface="Avenir"/>
            </a:endParaRPr>
          </a:p>
        </p:txBody>
      </p:sp>
      <p:sp>
        <p:nvSpPr>
          <p:cNvPr id="22101" name="Google Shape;22101;g32428cbf0fc_2_10293"/>
          <p:cNvSpPr txBox="1">
            <a:spLocks noGrp="1"/>
          </p:cNvSpPr>
          <p:nvPr>
            <p:ph type="title"/>
          </p:nvPr>
        </p:nvSpPr>
        <p:spPr>
          <a:xfrm>
            <a:off x="530307" y="430521"/>
            <a:ext cx="3389100" cy="184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2102" name="Google Shape;22102;g32428cbf0fc_2_10293"/>
          <p:cNvCxnSpPr/>
          <p:nvPr/>
        </p:nvCxnSpPr>
        <p:spPr>
          <a:xfrm>
            <a:off x="1954839" y="2511829"/>
            <a:ext cx="540000" cy="0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103" name="Google Shape;22103;g32428cbf0fc_2_10293"/>
          <p:cNvSpPr txBox="1">
            <a:spLocks noGrp="1"/>
          </p:cNvSpPr>
          <p:nvPr>
            <p:ph type="body" idx="1"/>
          </p:nvPr>
        </p:nvSpPr>
        <p:spPr>
          <a:xfrm>
            <a:off x="530307" y="2745610"/>
            <a:ext cx="3389100" cy="34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Font typeface="Avenir"/>
              <a:buNone/>
              <a:defRPr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04" name="Google Shape;22104;g32428cbf0fc_2_10293"/>
          <p:cNvSpPr>
            <a:spLocks noGrp="1"/>
          </p:cNvSpPr>
          <p:nvPr>
            <p:ph type="pic" idx="2"/>
          </p:nvPr>
        </p:nvSpPr>
        <p:spPr>
          <a:xfrm>
            <a:off x="4979988" y="430521"/>
            <a:ext cx="6681600" cy="6019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1">
  <p:cSld name="Content 1">
    <p:spTree>
      <p:nvGrpSpPr>
        <p:cNvPr id="1" name="Shape 22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6" name="Google Shape;22106;g32428cbf0fc_2_10299"/>
          <p:cNvSpPr txBox="1">
            <a:spLocks noGrp="1"/>
          </p:cNvSpPr>
          <p:nvPr>
            <p:ph type="title"/>
          </p:nvPr>
        </p:nvSpPr>
        <p:spPr>
          <a:xfrm>
            <a:off x="568163" y="400049"/>
            <a:ext cx="8647800" cy="11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07" name="Google Shape;22107;g32428cbf0fc_2_10299"/>
          <p:cNvSpPr txBox="1">
            <a:spLocks noGrp="1"/>
          </p:cNvSpPr>
          <p:nvPr>
            <p:ph type="body" idx="1"/>
          </p:nvPr>
        </p:nvSpPr>
        <p:spPr>
          <a:xfrm>
            <a:off x="568163" y="1997132"/>
            <a:ext cx="8652900" cy="42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rmAutofit/>
          </a:bodyPr>
          <a:lstStyle>
            <a:lvl1pPr marL="457200" lvl="0" indent="-342900" algn="l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Arial"/>
              <a:buChar char="•"/>
              <a:defRPr sz="1800"/>
            </a:lvl1pPr>
            <a:lvl2pPr marL="914400" lvl="1" indent="-3429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/>
            </a:lvl2pPr>
            <a:lvl3pPr marL="1371600" lvl="2" indent="-3429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Font typeface="Arial"/>
              <a:buChar char="•"/>
              <a:defRPr sz="1800"/>
            </a:lvl3pPr>
            <a:lvl4pPr marL="1828800" lvl="3" indent="-3429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Font typeface="Arial"/>
              <a:buChar char="•"/>
              <a:defRPr sz="1800"/>
            </a:lvl4pPr>
            <a:lvl5pPr marL="2286000" lvl="4" indent="-3429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Font typeface="Arial"/>
              <a:buChar char="•"/>
              <a:defRPr sz="18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108" name="Google Shape;22108;g32428cbf0fc_2_10299"/>
          <p:cNvGrpSpPr/>
          <p:nvPr/>
        </p:nvGrpSpPr>
        <p:grpSpPr>
          <a:xfrm>
            <a:off x="9449380" y="-99731"/>
            <a:ext cx="2863930" cy="3265109"/>
            <a:chOff x="9420422" y="-99731"/>
            <a:chExt cx="2863930" cy="3265109"/>
          </a:xfrm>
        </p:grpSpPr>
        <p:grpSp>
          <p:nvGrpSpPr>
            <p:cNvPr id="22109" name="Google Shape;22109;g32428cbf0fc_2_10299"/>
            <p:cNvGrpSpPr/>
            <p:nvPr/>
          </p:nvGrpSpPr>
          <p:grpSpPr>
            <a:xfrm rot="2700000">
              <a:off x="9959403" y="200113"/>
              <a:ext cx="1785967" cy="2264242"/>
              <a:chOff x="3125006" y="3118681"/>
              <a:chExt cx="1785984" cy="2264264"/>
            </a:xfrm>
          </p:grpSpPr>
          <p:grpSp>
            <p:nvGrpSpPr>
              <p:cNvPr id="22110" name="Google Shape;22110;g32428cbf0fc_2_10299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111" name="Google Shape;22111;g32428cbf0fc_2_10299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112" name="Google Shape;22112;g32428cbf0fc_2_10299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113" name="Google Shape;22113;g32428cbf0fc_2_10299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14" name="Google Shape;22114;g32428cbf0fc_2_10299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115" name="Google Shape;22115;g32428cbf0fc_2_10299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116" name="Google Shape;22116;g32428cbf0fc_2_10299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17" name="Google Shape;22117;g32428cbf0fc_2_10299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118" name="Google Shape;22118;g32428cbf0fc_2_10299"/>
            <p:cNvGrpSpPr/>
            <p:nvPr/>
          </p:nvGrpSpPr>
          <p:grpSpPr>
            <a:xfrm rot="5400000">
              <a:off x="10400269" y="1917603"/>
              <a:ext cx="633413" cy="1862138"/>
              <a:chOff x="5959192" y="333389"/>
              <a:chExt cx="633413" cy="1862138"/>
            </a:xfrm>
          </p:grpSpPr>
          <p:grpSp>
            <p:nvGrpSpPr>
              <p:cNvPr id="22119" name="Google Shape;22119;g32428cbf0fc_2_10299"/>
              <p:cNvGrpSpPr/>
              <p:nvPr/>
            </p:nvGrpSpPr>
            <p:grpSpPr>
              <a:xfrm>
                <a:off x="5959192" y="333389"/>
                <a:ext cx="633413" cy="1419225"/>
                <a:chOff x="5959192" y="333389"/>
                <a:chExt cx="633413" cy="1419225"/>
              </a:xfrm>
            </p:grpSpPr>
            <p:sp>
              <p:nvSpPr>
                <p:cNvPr id="22120" name="Google Shape;22120;g32428cbf0fc_2_10299"/>
                <p:cNvSpPr/>
                <p:nvPr/>
              </p:nvSpPr>
              <p:spPr>
                <a:xfrm>
                  <a:off x="5959192" y="333389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21" name="Google Shape;22121;g32428cbf0fc_2_10299"/>
                <p:cNvSpPr/>
                <p:nvPr/>
              </p:nvSpPr>
              <p:spPr>
                <a:xfrm>
                  <a:off x="6278280" y="333389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cxnSp>
            <p:nvCxnSpPr>
              <p:cNvPr id="22122" name="Google Shape;22122;g32428cbf0fc_2_10299"/>
              <p:cNvCxnSpPr/>
              <p:nvPr/>
            </p:nvCxnSpPr>
            <p:spPr>
              <a:xfrm rot="10800000">
                <a:off x="6278281" y="333427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</p:grpSp>
      <p:cxnSp>
        <p:nvCxnSpPr>
          <p:cNvPr id="22123" name="Google Shape;22123;g32428cbf0fc_2_10299"/>
          <p:cNvCxnSpPr/>
          <p:nvPr/>
        </p:nvCxnSpPr>
        <p:spPr>
          <a:xfrm>
            <a:off x="568163" y="1799498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22124" name="Google Shape;22124;g32428cbf0fc_2_10299"/>
          <p:cNvGrpSpPr/>
          <p:nvPr/>
        </p:nvGrpSpPr>
        <p:grpSpPr>
          <a:xfrm rot="10800000" flipH="1">
            <a:off x="9432734" y="3721100"/>
            <a:ext cx="2863930" cy="3265109"/>
            <a:chOff x="9420422" y="-99731"/>
            <a:chExt cx="2863930" cy="3265109"/>
          </a:xfrm>
        </p:grpSpPr>
        <p:grpSp>
          <p:nvGrpSpPr>
            <p:cNvPr id="22125" name="Google Shape;22125;g32428cbf0fc_2_10299"/>
            <p:cNvGrpSpPr/>
            <p:nvPr/>
          </p:nvGrpSpPr>
          <p:grpSpPr>
            <a:xfrm rot="2700000">
              <a:off x="9959403" y="200113"/>
              <a:ext cx="1785967" cy="2264242"/>
              <a:chOff x="3125006" y="3118681"/>
              <a:chExt cx="1785984" cy="2264264"/>
            </a:xfrm>
          </p:grpSpPr>
          <p:grpSp>
            <p:nvGrpSpPr>
              <p:cNvPr id="22126" name="Google Shape;22126;g32428cbf0fc_2_10299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127" name="Google Shape;22127;g32428cbf0fc_2_10299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128" name="Google Shape;22128;g32428cbf0fc_2_10299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129" name="Google Shape;22129;g32428cbf0fc_2_10299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30" name="Google Shape;22130;g32428cbf0fc_2_10299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131" name="Google Shape;22131;g32428cbf0fc_2_10299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132" name="Google Shape;22132;g32428cbf0fc_2_10299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33" name="Google Shape;22133;g32428cbf0fc_2_10299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134" name="Google Shape;22134;g32428cbf0fc_2_10299"/>
            <p:cNvGrpSpPr/>
            <p:nvPr/>
          </p:nvGrpSpPr>
          <p:grpSpPr>
            <a:xfrm rot="5400000">
              <a:off x="10400269" y="1917603"/>
              <a:ext cx="633413" cy="1862138"/>
              <a:chOff x="5959192" y="333389"/>
              <a:chExt cx="633413" cy="1862138"/>
            </a:xfrm>
          </p:grpSpPr>
          <p:grpSp>
            <p:nvGrpSpPr>
              <p:cNvPr id="22135" name="Google Shape;22135;g32428cbf0fc_2_10299"/>
              <p:cNvGrpSpPr/>
              <p:nvPr/>
            </p:nvGrpSpPr>
            <p:grpSpPr>
              <a:xfrm>
                <a:off x="5959192" y="333389"/>
                <a:ext cx="633413" cy="1419225"/>
                <a:chOff x="5959192" y="333389"/>
                <a:chExt cx="633413" cy="1419225"/>
              </a:xfrm>
            </p:grpSpPr>
            <p:sp>
              <p:nvSpPr>
                <p:cNvPr id="22136" name="Google Shape;22136;g32428cbf0fc_2_10299"/>
                <p:cNvSpPr/>
                <p:nvPr/>
              </p:nvSpPr>
              <p:spPr>
                <a:xfrm>
                  <a:off x="5959192" y="333389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37" name="Google Shape;22137;g32428cbf0fc_2_10299"/>
                <p:cNvSpPr/>
                <p:nvPr/>
              </p:nvSpPr>
              <p:spPr>
                <a:xfrm>
                  <a:off x="6278280" y="333389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cxnSp>
            <p:nvCxnSpPr>
              <p:cNvPr id="22138" name="Google Shape;22138;g32428cbf0fc_2_10299"/>
              <p:cNvCxnSpPr/>
              <p:nvPr/>
            </p:nvCxnSpPr>
            <p:spPr>
              <a:xfrm rot="10800000">
                <a:off x="6278281" y="333427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</p:grpSp>
      <p:sp>
        <p:nvSpPr>
          <p:cNvPr id="22139" name="Google Shape;22139;g32428cbf0fc_2_10299"/>
          <p:cNvSpPr txBox="1">
            <a:spLocks noGrp="1"/>
          </p:cNvSpPr>
          <p:nvPr>
            <p:ph type="dt" idx="10"/>
          </p:nvPr>
        </p:nvSpPr>
        <p:spPr>
          <a:xfrm>
            <a:off x="568164" y="6357168"/>
            <a:ext cx="16419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0" name="Google Shape;22140;g32428cbf0fc_2_1029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1" name="Google Shape;22141;g32428cbf0fc_2_10299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6410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0" lvl="1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L="0" lvl="2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L="0" lvl="3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L="0" lvl="4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L="0" lvl="5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6pPr>
            <a:lvl7pPr marL="0" lvl="6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7pPr>
            <a:lvl8pPr marL="0" lvl="7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8pPr>
            <a:lvl9pPr marL="0" lvl="8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 3">
  <p:cSld name="Two Content 3">
    <p:spTree>
      <p:nvGrpSpPr>
        <p:cNvPr id="1" name="Shape 22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43" name="Google Shape;22143;g32428cbf0fc_2_10336"/>
          <p:cNvSpPr txBox="1">
            <a:spLocks noGrp="1"/>
          </p:cNvSpPr>
          <p:nvPr>
            <p:ph type="title"/>
          </p:nvPr>
        </p:nvSpPr>
        <p:spPr>
          <a:xfrm>
            <a:off x="3157636" y="400049"/>
            <a:ext cx="8467800" cy="11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4" name="Google Shape;22144;g32428cbf0fc_2_10336"/>
          <p:cNvSpPr txBox="1">
            <a:spLocks noGrp="1"/>
          </p:cNvSpPr>
          <p:nvPr>
            <p:ph type="body" idx="1"/>
          </p:nvPr>
        </p:nvSpPr>
        <p:spPr>
          <a:xfrm>
            <a:off x="3157636" y="1997132"/>
            <a:ext cx="5597700" cy="43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rmAutofit/>
          </a:bodyPr>
          <a:lstStyle>
            <a:lvl1pPr marL="457200" lvl="0" indent="-228600" algn="l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1pPr>
            <a:lvl2pPr marL="914400" lvl="1" indent="-3429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/>
            </a:lvl2pPr>
            <a:lvl3pPr marL="1371600" lvl="2" indent="-2286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marL="1828800" lvl="3" indent="-2286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Font typeface="Avenir"/>
              <a:buNone/>
              <a:defRPr sz="1800"/>
            </a:lvl4pPr>
            <a:lvl5pPr marL="2286000" lvl="4" indent="-228600" algn="l">
              <a:lnSpc>
                <a:spcPct val="13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45" name="Google Shape;22145;g32428cbf0fc_2_10336"/>
          <p:cNvSpPr txBox="1">
            <a:spLocks noGrp="1"/>
          </p:cNvSpPr>
          <p:nvPr>
            <p:ph type="body" idx="2"/>
          </p:nvPr>
        </p:nvSpPr>
        <p:spPr>
          <a:xfrm>
            <a:off x="8945821" y="1997134"/>
            <a:ext cx="2679600" cy="43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 sz="1800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venir"/>
              <a:buNone/>
              <a:defRPr sz="1800"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 sz="1800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Font typeface="Avenir"/>
              <a:buNone/>
              <a:defRPr sz="1800"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146" name="Google Shape;22146;g32428cbf0fc_2_10336"/>
          <p:cNvGrpSpPr/>
          <p:nvPr/>
        </p:nvGrpSpPr>
        <p:grpSpPr>
          <a:xfrm flipH="1">
            <a:off x="-59923" y="-99731"/>
            <a:ext cx="2863930" cy="3265109"/>
            <a:chOff x="9420422" y="-99731"/>
            <a:chExt cx="2863930" cy="3265109"/>
          </a:xfrm>
        </p:grpSpPr>
        <p:grpSp>
          <p:nvGrpSpPr>
            <p:cNvPr id="22147" name="Google Shape;22147;g32428cbf0fc_2_10336"/>
            <p:cNvGrpSpPr/>
            <p:nvPr/>
          </p:nvGrpSpPr>
          <p:grpSpPr>
            <a:xfrm rot="2700000">
              <a:off x="9959403" y="200113"/>
              <a:ext cx="1785967" cy="2264242"/>
              <a:chOff x="3125006" y="3118681"/>
              <a:chExt cx="1785984" cy="2264264"/>
            </a:xfrm>
          </p:grpSpPr>
          <p:grpSp>
            <p:nvGrpSpPr>
              <p:cNvPr id="22148" name="Google Shape;22148;g32428cbf0fc_2_10336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149" name="Google Shape;22149;g32428cbf0fc_2_10336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150" name="Google Shape;22150;g32428cbf0fc_2_10336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151" name="Google Shape;22151;g32428cbf0fc_2_10336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52" name="Google Shape;22152;g32428cbf0fc_2_10336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153" name="Google Shape;22153;g32428cbf0fc_2_10336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154" name="Google Shape;22154;g32428cbf0fc_2_10336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55" name="Google Shape;22155;g32428cbf0fc_2_10336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156" name="Google Shape;22156;g32428cbf0fc_2_10336"/>
            <p:cNvGrpSpPr/>
            <p:nvPr/>
          </p:nvGrpSpPr>
          <p:grpSpPr>
            <a:xfrm rot="5400000">
              <a:off x="10400269" y="1917603"/>
              <a:ext cx="633413" cy="1862138"/>
              <a:chOff x="5959192" y="333389"/>
              <a:chExt cx="633413" cy="1862138"/>
            </a:xfrm>
          </p:grpSpPr>
          <p:grpSp>
            <p:nvGrpSpPr>
              <p:cNvPr id="22157" name="Google Shape;22157;g32428cbf0fc_2_10336"/>
              <p:cNvGrpSpPr/>
              <p:nvPr/>
            </p:nvGrpSpPr>
            <p:grpSpPr>
              <a:xfrm>
                <a:off x="5959192" y="333389"/>
                <a:ext cx="633413" cy="1419225"/>
                <a:chOff x="5959192" y="333389"/>
                <a:chExt cx="633413" cy="1419225"/>
              </a:xfrm>
            </p:grpSpPr>
            <p:sp>
              <p:nvSpPr>
                <p:cNvPr id="22158" name="Google Shape;22158;g32428cbf0fc_2_10336"/>
                <p:cNvSpPr/>
                <p:nvPr/>
              </p:nvSpPr>
              <p:spPr>
                <a:xfrm>
                  <a:off x="5959192" y="333389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59" name="Google Shape;22159;g32428cbf0fc_2_10336"/>
                <p:cNvSpPr/>
                <p:nvPr/>
              </p:nvSpPr>
              <p:spPr>
                <a:xfrm>
                  <a:off x="6278280" y="333389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cxnSp>
            <p:nvCxnSpPr>
              <p:cNvPr id="22160" name="Google Shape;22160;g32428cbf0fc_2_10336"/>
              <p:cNvCxnSpPr/>
              <p:nvPr/>
            </p:nvCxnSpPr>
            <p:spPr>
              <a:xfrm rot="10800000">
                <a:off x="6278281" y="333427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2161" name="Google Shape;22161;g32428cbf0fc_2_10336"/>
          <p:cNvGrpSpPr/>
          <p:nvPr/>
        </p:nvGrpSpPr>
        <p:grpSpPr>
          <a:xfrm rot="10800000">
            <a:off x="-76569" y="3721100"/>
            <a:ext cx="2863930" cy="3265109"/>
            <a:chOff x="9420422" y="-99731"/>
            <a:chExt cx="2863930" cy="3265109"/>
          </a:xfrm>
        </p:grpSpPr>
        <p:grpSp>
          <p:nvGrpSpPr>
            <p:cNvPr id="22162" name="Google Shape;22162;g32428cbf0fc_2_10336"/>
            <p:cNvGrpSpPr/>
            <p:nvPr/>
          </p:nvGrpSpPr>
          <p:grpSpPr>
            <a:xfrm rot="2700000">
              <a:off x="9959403" y="200113"/>
              <a:ext cx="1785967" cy="2264242"/>
              <a:chOff x="3125006" y="3118681"/>
              <a:chExt cx="1785984" cy="2264264"/>
            </a:xfrm>
          </p:grpSpPr>
          <p:grpSp>
            <p:nvGrpSpPr>
              <p:cNvPr id="22163" name="Google Shape;22163;g32428cbf0fc_2_10336"/>
              <p:cNvGrpSpPr/>
              <p:nvPr/>
            </p:nvGrpSpPr>
            <p:grpSpPr>
              <a:xfrm>
                <a:off x="3136819" y="3118681"/>
                <a:ext cx="1761000" cy="2264264"/>
                <a:chOff x="4749017" y="2942982"/>
                <a:chExt cx="1761000" cy="2264264"/>
              </a:xfrm>
            </p:grpSpPr>
            <p:cxnSp>
              <p:nvCxnSpPr>
                <p:cNvPr id="22164" name="Google Shape;22164;g32428cbf0fc_2_10336"/>
                <p:cNvCxnSpPr/>
                <p:nvPr/>
              </p:nvCxnSpPr>
              <p:spPr>
                <a:xfrm>
                  <a:off x="5630197" y="2998646"/>
                  <a:ext cx="0" cy="22086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22165" name="Google Shape;22165;g32428cbf0fc_2_10336"/>
                <p:cNvCxnSpPr/>
                <p:nvPr/>
              </p:nvCxnSpPr>
              <p:spPr>
                <a:xfrm>
                  <a:off x="4749017" y="4416771"/>
                  <a:ext cx="1761000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22166" name="Google Shape;22166;g32428cbf0fc_2_10336"/>
                <p:cNvSpPr/>
                <p:nvPr/>
              </p:nvSpPr>
              <p:spPr>
                <a:xfrm rot="-8100000">
                  <a:off x="5135161" y="3221643"/>
                  <a:ext cx="990077" cy="990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67" name="Google Shape;22167;g32428cbf0fc_2_10336"/>
                <p:cNvSpPr/>
                <p:nvPr/>
              </p:nvSpPr>
              <p:spPr>
                <a:xfrm rot="-8100000">
                  <a:off x="5326268" y="3068874"/>
                  <a:ext cx="607861" cy="607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2493" h="1302493" extrusionOk="0">
                      <a:moveTo>
                        <a:pt x="0" y="1302493"/>
                      </a:moveTo>
                      <a:lnTo>
                        <a:pt x="0" y="0"/>
                      </a:lnTo>
                      <a:lnTo>
                        <a:pt x="1302493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grpSp>
            <p:nvGrpSpPr>
              <p:cNvPr id="22168" name="Google Shape;22168;g32428cbf0fc_2_10336"/>
              <p:cNvGrpSpPr/>
              <p:nvPr/>
            </p:nvGrpSpPr>
            <p:grpSpPr>
              <a:xfrm>
                <a:off x="3125006" y="3171595"/>
                <a:ext cx="1785984" cy="1799739"/>
                <a:chOff x="6879836" y="3516901"/>
                <a:chExt cx="1785984" cy="1799739"/>
              </a:xfrm>
            </p:grpSpPr>
            <p:sp>
              <p:nvSpPr>
                <p:cNvPr id="22169" name="Google Shape;22169;g32428cbf0fc_2_10336"/>
                <p:cNvSpPr/>
                <p:nvPr/>
              </p:nvSpPr>
              <p:spPr>
                <a:xfrm>
                  <a:off x="6879836" y="3521665"/>
                  <a:ext cx="892801" cy="179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801" h="1794975" extrusionOk="0">
                      <a:moveTo>
                        <a:pt x="892801" y="0"/>
                      </a:moveTo>
                      <a:lnTo>
                        <a:pt x="892801" y="1434622"/>
                      </a:lnTo>
                      <a:lnTo>
                        <a:pt x="845919" y="1533379"/>
                      </a:lnTo>
                      <a:cubicBezTo>
                        <a:pt x="735106" y="1711682"/>
                        <a:pt x="584368" y="1792418"/>
                        <a:pt x="440820" y="1794916"/>
                      </a:cubicBezTo>
                      <a:cubicBezTo>
                        <a:pt x="420314" y="1795273"/>
                        <a:pt x="399954" y="1794033"/>
                        <a:pt x="379878" y="1791253"/>
                      </a:cubicBezTo>
                      <a:cubicBezTo>
                        <a:pt x="-41718" y="1732871"/>
                        <a:pt x="-338017" y="995203"/>
                        <a:pt x="763083" y="100140"/>
                      </a:cubicBezTo>
                      <a:lnTo>
                        <a:pt x="89280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70" name="Google Shape;22170;g32428cbf0fc_2_10336"/>
                <p:cNvSpPr/>
                <p:nvPr/>
              </p:nvSpPr>
              <p:spPr>
                <a:xfrm>
                  <a:off x="7772637" y="3516901"/>
                  <a:ext cx="893183" cy="1795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183" h="1795123" extrusionOk="0">
                      <a:moveTo>
                        <a:pt x="191" y="0"/>
                      </a:moveTo>
                      <a:lnTo>
                        <a:pt x="130101" y="100288"/>
                      </a:lnTo>
                      <a:cubicBezTo>
                        <a:pt x="1231201" y="995351"/>
                        <a:pt x="934902" y="1733019"/>
                        <a:pt x="513306" y="1791401"/>
                      </a:cubicBezTo>
                      <a:cubicBezTo>
                        <a:pt x="352699" y="1813642"/>
                        <a:pt x="173909" y="1737302"/>
                        <a:pt x="47265" y="1533527"/>
                      </a:cubicBezTo>
                      <a:lnTo>
                        <a:pt x="192" y="1434367"/>
                      </a:lnTo>
                      <a:lnTo>
                        <a:pt x="192" y="1438981"/>
                      </a:lnTo>
                      <a:lnTo>
                        <a:pt x="0" y="1439386"/>
                      </a:lnTo>
                      <a:lnTo>
                        <a:pt x="0" y="4764"/>
                      </a:lnTo>
                      <a:lnTo>
                        <a:pt x="191" y="4616"/>
                      </a:lnTo>
                      <a:lnTo>
                        <a:pt x="191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171" name="Google Shape;22171;g32428cbf0fc_2_10336"/>
            <p:cNvGrpSpPr/>
            <p:nvPr/>
          </p:nvGrpSpPr>
          <p:grpSpPr>
            <a:xfrm rot="5400000">
              <a:off x="10400269" y="1917603"/>
              <a:ext cx="633413" cy="1862138"/>
              <a:chOff x="5959192" y="333389"/>
              <a:chExt cx="633413" cy="1862138"/>
            </a:xfrm>
          </p:grpSpPr>
          <p:grpSp>
            <p:nvGrpSpPr>
              <p:cNvPr id="22172" name="Google Shape;22172;g32428cbf0fc_2_10336"/>
              <p:cNvGrpSpPr/>
              <p:nvPr/>
            </p:nvGrpSpPr>
            <p:grpSpPr>
              <a:xfrm>
                <a:off x="5959192" y="333389"/>
                <a:ext cx="633413" cy="1419225"/>
                <a:chOff x="5959192" y="333389"/>
                <a:chExt cx="633413" cy="1419225"/>
              </a:xfrm>
            </p:grpSpPr>
            <p:sp>
              <p:nvSpPr>
                <p:cNvPr id="22173" name="Google Shape;22173;g32428cbf0fc_2_10336"/>
                <p:cNvSpPr/>
                <p:nvPr/>
              </p:nvSpPr>
              <p:spPr>
                <a:xfrm>
                  <a:off x="5959192" y="333389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74" name="Google Shape;22174;g32428cbf0fc_2_10336"/>
                <p:cNvSpPr/>
                <p:nvPr/>
              </p:nvSpPr>
              <p:spPr>
                <a:xfrm>
                  <a:off x="6278280" y="333389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  <p:cxnSp>
            <p:nvCxnSpPr>
              <p:cNvPr id="22175" name="Google Shape;22175;g32428cbf0fc_2_10336"/>
              <p:cNvCxnSpPr/>
              <p:nvPr/>
            </p:nvCxnSpPr>
            <p:spPr>
              <a:xfrm rot="10800000">
                <a:off x="6278281" y="333427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</p:grpSp>
      <p:cxnSp>
        <p:nvCxnSpPr>
          <p:cNvPr id="22176" name="Google Shape;22176;g32428cbf0fc_2_10336"/>
          <p:cNvCxnSpPr/>
          <p:nvPr/>
        </p:nvCxnSpPr>
        <p:spPr>
          <a:xfrm>
            <a:off x="3157636" y="1799498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2177" name="Google Shape;22177;g32428cbf0fc_2_10336"/>
          <p:cNvSpPr txBox="1">
            <a:spLocks noGrp="1"/>
          </p:cNvSpPr>
          <p:nvPr>
            <p:ph type="dt" idx="10"/>
          </p:nvPr>
        </p:nvSpPr>
        <p:spPr>
          <a:xfrm>
            <a:off x="568164" y="6357168"/>
            <a:ext cx="16419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78" name="Google Shape;22178;g32428cbf0fc_2_1033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888888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79" name="Google Shape;22179;g32428cbf0fc_2_10336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6410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0" lvl="1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L="0" lvl="2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L="0" lvl="3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L="0" lvl="4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L="0" lvl="5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6pPr>
            <a:lvl7pPr marL="0" lvl="6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7pPr>
            <a:lvl8pPr marL="0" lvl="7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8pPr>
            <a:lvl9pPr marL="0" lvl="8" indent="0" algn="r">
              <a:spcBef>
                <a:spcPts val="0"/>
              </a:spcBef>
              <a:buNone/>
              <a:defRPr sz="1000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3">
  <p:cSld name="Content 3">
    <p:spTree>
      <p:nvGrpSpPr>
        <p:cNvPr id="1" name="Shape 2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81" name="Google Shape;22181;g32428cbf0fc_2_10374"/>
          <p:cNvSpPr txBox="1">
            <a:spLocks noGrp="1"/>
          </p:cNvSpPr>
          <p:nvPr>
            <p:ph type="title"/>
          </p:nvPr>
        </p:nvSpPr>
        <p:spPr>
          <a:xfrm>
            <a:off x="7630301" y="533292"/>
            <a:ext cx="4132500" cy="22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2182" name="Google Shape;22182;g32428cbf0fc_2_10374"/>
          <p:cNvCxnSpPr/>
          <p:nvPr/>
        </p:nvCxnSpPr>
        <p:spPr>
          <a:xfrm>
            <a:off x="9443525" y="2980612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22183" name="Google Shape;22183;g32428cbf0fc_2_10374"/>
          <p:cNvGrpSpPr/>
          <p:nvPr/>
        </p:nvGrpSpPr>
        <p:grpSpPr>
          <a:xfrm>
            <a:off x="-277770" y="-132288"/>
            <a:ext cx="8295297" cy="7117569"/>
            <a:chOff x="-277770" y="-132288"/>
            <a:chExt cx="8295297" cy="7117569"/>
          </a:xfrm>
        </p:grpSpPr>
        <p:grpSp>
          <p:nvGrpSpPr>
            <p:cNvPr id="22184" name="Google Shape;22184;g32428cbf0fc_2_10374"/>
            <p:cNvGrpSpPr/>
            <p:nvPr/>
          </p:nvGrpSpPr>
          <p:grpSpPr>
            <a:xfrm rot="-2700000" flipH="1">
              <a:off x="3417291" y="1865904"/>
              <a:ext cx="1269988" cy="3383970"/>
              <a:chOff x="7920038" y="61913"/>
              <a:chExt cx="1270000" cy="3384002"/>
            </a:xfrm>
          </p:grpSpPr>
          <p:sp>
            <p:nvSpPr>
              <p:cNvPr id="22185" name="Google Shape;22185;g32428cbf0fc_2_10374"/>
              <p:cNvSpPr/>
              <p:nvPr/>
            </p:nvSpPr>
            <p:spPr>
              <a:xfrm>
                <a:off x="7920038" y="61913"/>
                <a:ext cx="638175" cy="284321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97" extrusionOk="0">
                    <a:moveTo>
                      <a:pt x="0" y="298"/>
                    </a:moveTo>
                    <a:cubicBezTo>
                      <a:pt x="0" y="417"/>
                      <a:pt x="52" y="523"/>
                      <a:pt x="134" y="597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52" y="74"/>
                      <a:pt x="0" y="180"/>
                      <a:pt x="0" y="2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186" name="Google Shape;22186;g32428cbf0fc_2_10374"/>
              <p:cNvSpPr/>
              <p:nvPr/>
            </p:nvSpPr>
            <p:spPr>
              <a:xfrm>
                <a:off x="8558213" y="61913"/>
                <a:ext cx="631825" cy="284321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597" extrusionOk="0">
                    <a:moveTo>
                      <a:pt x="0" y="0"/>
                    </a:moveTo>
                    <a:cubicBezTo>
                      <a:pt x="0" y="597"/>
                      <a:pt x="0" y="597"/>
                      <a:pt x="0" y="597"/>
                    </a:cubicBezTo>
                    <a:cubicBezTo>
                      <a:pt x="82" y="523"/>
                      <a:pt x="133" y="417"/>
                      <a:pt x="133" y="298"/>
                    </a:cubicBezTo>
                    <a:cubicBezTo>
                      <a:pt x="133" y="180"/>
                      <a:pt x="82" y="7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2187" name="Google Shape;22187;g32428cbf0fc_2_10374"/>
              <p:cNvGrpSpPr/>
              <p:nvPr/>
            </p:nvGrpSpPr>
            <p:grpSpPr>
              <a:xfrm>
                <a:off x="7934326" y="61915"/>
                <a:ext cx="1241425" cy="3384000"/>
                <a:chOff x="7934326" y="61915"/>
                <a:chExt cx="1241425" cy="3384000"/>
              </a:xfrm>
            </p:grpSpPr>
            <p:cxnSp>
              <p:nvCxnSpPr>
                <p:cNvPr id="22188" name="Google Shape;22188;g32428cbf0fc_2_10374"/>
                <p:cNvCxnSpPr/>
                <p:nvPr/>
              </p:nvCxnSpPr>
              <p:spPr>
                <a:xfrm rot="10800000">
                  <a:off x="8558213" y="61915"/>
                  <a:ext cx="0" cy="33840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  <p:sp>
              <p:nvSpPr>
                <p:cNvPr id="22189" name="Google Shape;22189;g32428cbf0fc_2_10374"/>
                <p:cNvSpPr/>
                <p:nvPr/>
              </p:nvSpPr>
              <p:spPr>
                <a:xfrm>
                  <a:off x="8181976" y="523875"/>
                  <a:ext cx="747713" cy="376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237" extrusionOk="0">
                      <a:moveTo>
                        <a:pt x="471" y="0"/>
                      </a:moveTo>
                      <a:lnTo>
                        <a:pt x="237" y="23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0" name="Google Shape;22190;g32428cbf0fc_2_10374"/>
                <p:cNvSpPr/>
                <p:nvPr/>
              </p:nvSpPr>
              <p:spPr>
                <a:xfrm>
                  <a:off x="7977188" y="1028700"/>
                  <a:ext cx="1157288" cy="58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366" extrusionOk="0">
                      <a:moveTo>
                        <a:pt x="729" y="0"/>
                      </a:moveTo>
                      <a:lnTo>
                        <a:pt x="366" y="36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1" name="Google Shape;22191;g32428cbf0fc_2_10374"/>
                <p:cNvSpPr/>
                <p:nvPr/>
              </p:nvSpPr>
              <p:spPr>
                <a:xfrm>
                  <a:off x="7934326" y="1700213"/>
                  <a:ext cx="1241425" cy="6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" h="390" extrusionOk="0">
                      <a:moveTo>
                        <a:pt x="782" y="0"/>
                      </a:moveTo>
                      <a:lnTo>
                        <a:pt x="393" y="39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</p:grpSp>
        </p:grpSp>
        <p:grpSp>
          <p:nvGrpSpPr>
            <p:cNvPr id="22192" name="Google Shape;22192;g32428cbf0fc_2_10374"/>
            <p:cNvGrpSpPr/>
            <p:nvPr/>
          </p:nvGrpSpPr>
          <p:grpSpPr>
            <a:xfrm flipH="1">
              <a:off x="-277770" y="-99731"/>
              <a:ext cx="5849384" cy="7085012"/>
              <a:chOff x="6620386" y="-99731"/>
              <a:chExt cx="5849384" cy="7085012"/>
            </a:xfrm>
          </p:grpSpPr>
          <p:grpSp>
            <p:nvGrpSpPr>
              <p:cNvPr id="22193" name="Google Shape;22193;g32428cbf0fc_2_10374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2194" name="Google Shape;22194;g32428cbf0fc_2_10374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5" name="Google Shape;22195;g32428cbf0fc_2_10374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6" name="Google Shape;22196;g32428cbf0fc_2_10374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7" name="Google Shape;22197;g32428cbf0fc_2_10374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8" name="Google Shape;22198;g32428cbf0fc_2_10374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199" name="Google Shape;22199;g32428cbf0fc_2_10374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0" name="Google Shape;22200;g32428cbf0fc_2_10374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1" name="Google Shape;22201;g32428cbf0fc_2_10374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2" name="Google Shape;22202;g32428cbf0fc_2_10374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3" name="Google Shape;22203;g32428cbf0fc_2_10374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4" name="Google Shape;22204;g32428cbf0fc_2_10374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5" name="Google Shape;22205;g32428cbf0fc_2_10374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6" name="Google Shape;22206;g32428cbf0fc_2_10374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07" name="Google Shape;22207;g32428cbf0fc_2_10374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2208" name="Google Shape;22208;g32428cbf0fc_2_10374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2209" name="Google Shape;22209;g32428cbf0fc_2_10374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0" name="Google Shape;22210;g32428cbf0fc_2_10374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1" name="Google Shape;22211;g32428cbf0fc_2_10374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2" name="Google Shape;22212;g32428cbf0fc_2_10374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3" name="Google Shape;22213;g32428cbf0fc_2_10374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4" name="Google Shape;22214;g32428cbf0fc_2_10374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15" name="Google Shape;22215;g32428cbf0fc_2_10374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2216" name="Google Shape;22216;g32428cbf0fc_2_10374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2217" name="Google Shape;22217;g32428cbf0fc_2_10374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2218" name="Google Shape;22218;g32428cbf0fc_2_10374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2219" name="Google Shape;22219;g32428cbf0fc_2_10374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220" name="Google Shape;22220;g32428cbf0fc_2_10374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21" name="Google Shape;22221;g32428cbf0fc_2_10374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222" name="Google Shape;22222;g32428cbf0fc_2_10374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2223" name="Google Shape;22223;g32428cbf0fc_2_10374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24" name="Google Shape;22224;g32428cbf0fc_2_10374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2225" name="Google Shape;22225;g32428cbf0fc_2_10374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2226" name="Google Shape;22226;g32428cbf0fc_2_10374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2227" name="Google Shape;22227;g32428cbf0fc_2_10374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28" name="Google Shape;22228;g32428cbf0fc_2_10374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2229" name="Google Shape;22229;g32428cbf0fc_2_10374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230" name="Google Shape;22230;g32428cbf0fc_2_10374"/>
              <p:cNvGrpSpPr/>
              <p:nvPr/>
            </p:nvGrpSpPr>
            <p:grpSpPr>
              <a:xfrm rot="2700000">
                <a:off x="11158844" y="5515806"/>
                <a:ext cx="317196" cy="932508"/>
                <a:chOff x="6376988" y="280988"/>
                <a:chExt cx="633413" cy="1862138"/>
              </a:xfrm>
            </p:grpSpPr>
            <p:sp>
              <p:nvSpPr>
                <p:cNvPr id="22231" name="Google Shape;22231;g32428cbf0fc_2_10374"/>
                <p:cNvSpPr/>
                <p:nvPr/>
              </p:nvSpPr>
              <p:spPr>
                <a:xfrm>
                  <a:off x="6376988" y="280988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32" name="Google Shape;22232;g32428cbf0fc_2_10374"/>
                <p:cNvSpPr/>
                <p:nvPr/>
              </p:nvSpPr>
              <p:spPr>
                <a:xfrm>
                  <a:off x="6696076" y="280988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233" name="Google Shape;22233;g32428cbf0fc_2_10374"/>
                <p:cNvCxnSpPr/>
                <p:nvPr/>
              </p:nvCxnSpPr>
              <p:spPr>
                <a:xfrm rot="10800000">
                  <a:off x="6696076" y="281026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234" name="Google Shape;22234;g32428cbf0fc_2_10374"/>
              <p:cNvGrpSpPr/>
              <p:nvPr/>
            </p:nvGrpSpPr>
            <p:grpSpPr>
              <a:xfrm rot="2700000">
                <a:off x="7251724" y="4274544"/>
                <a:ext cx="903606" cy="2159979"/>
                <a:chOff x="9058120" y="3423463"/>
                <a:chExt cx="903614" cy="2160000"/>
              </a:xfrm>
            </p:grpSpPr>
            <p:grpSp>
              <p:nvGrpSpPr>
                <p:cNvPr id="22235" name="Google Shape;22235;g32428cbf0fc_2_10374"/>
                <p:cNvGrpSpPr/>
                <p:nvPr/>
              </p:nvGrpSpPr>
              <p:grpSpPr>
                <a:xfrm>
                  <a:off x="9058120" y="3432905"/>
                  <a:ext cx="903614" cy="1872491"/>
                  <a:chOff x="10538626" y="3165838"/>
                  <a:chExt cx="936000" cy="1939601"/>
                </a:xfrm>
              </p:grpSpPr>
              <p:sp>
                <p:nvSpPr>
                  <p:cNvPr id="22236" name="Google Shape;22236;g32428cbf0fc_2_10374"/>
                  <p:cNvSpPr/>
                  <p:nvPr/>
                </p:nvSpPr>
                <p:spPr>
                  <a:xfrm>
                    <a:off x="10538626" y="3183996"/>
                    <a:ext cx="453600" cy="19202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00" h="1920288" extrusionOk="0">
                        <a:moveTo>
                          <a:pt x="453600" y="0"/>
                        </a:moveTo>
                        <a:lnTo>
                          <a:pt x="453600" y="1920288"/>
                        </a:lnTo>
                        <a:lnTo>
                          <a:pt x="384059" y="1914152"/>
                        </a:lnTo>
                        <a:cubicBezTo>
                          <a:pt x="196308" y="1880615"/>
                          <a:pt x="47443" y="1734834"/>
                          <a:pt x="9354" y="1548700"/>
                        </a:cubicBezTo>
                        <a:lnTo>
                          <a:pt x="0" y="1455902"/>
                        </a:lnTo>
                        <a:lnTo>
                          <a:pt x="146" y="1451885"/>
                        </a:lnTo>
                        <a:lnTo>
                          <a:pt x="145" y="1451885"/>
                        </a:lnTo>
                        <a:lnTo>
                          <a:pt x="7358" y="1253678"/>
                        </a:lnTo>
                        <a:cubicBezTo>
                          <a:pt x="42019" y="780132"/>
                          <a:pt x="195015" y="355125"/>
                          <a:pt x="424671" y="36480"/>
                        </a:cubicBezTo>
                        <a:lnTo>
                          <a:pt x="45360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37" name="Google Shape;22237;g32428cbf0fc_2_10374"/>
                  <p:cNvSpPr/>
                  <p:nvPr/>
                </p:nvSpPr>
                <p:spPr>
                  <a:xfrm>
                    <a:off x="10992226" y="3165838"/>
                    <a:ext cx="482400" cy="19396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400" h="1939601" extrusionOk="0">
                        <a:moveTo>
                          <a:pt x="14399" y="0"/>
                        </a:moveTo>
                        <a:lnTo>
                          <a:pt x="14399" y="689615"/>
                        </a:lnTo>
                        <a:lnTo>
                          <a:pt x="14400" y="689615"/>
                        </a:lnTo>
                        <a:lnTo>
                          <a:pt x="14401" y="689615"/>
                        </a:lnTo>
                        <a:lnTo>
                          <a:pt x="14401" y="0"/>
                        </a:lnTo>
                        <a:lnTo>
                          <a:pt x="57729" y="54638"/>
                        </a:lnTo>
                        <a:cubicBezTo>
                          <a:pt x="287385" y="373283"/>
                          <a:pt x="440381" y="798290"/>
                          <a:pt x="475042" y="1271836"/>
                        </a:cubicBezTo>
                        <a:lnTo>
                          <a:pt x="482255" y="1470043"/>
                        </a:lnTo>
                        <a:lnTo>
                          <a:pt x="482254" y="1470043"/>
                        </a:lnTo>
                        <a:lnTo>
                          <a:pt x="482400" y="1474060"/>
                        </a:lnTo>
                        <a:lnTo>
                          <a:pt x="473046" y="1566858"/>
                        </a:lnTo>
                        <a:cubicBezTo>
                          <a:pt x="429516" y="1779582"/>
                          <a:pt x="241298" y="1939601"/>
                          <a:pt x="15706" y="1939601"/>
                        </a:cubicBezTo>
                        <a:lnTo>
                          <a:pt x="14400" y="1939469"/>
                        </a:lnTo>
                        <a:lnTo>
                          <a:pt x="13094" y="1939601"/>
                        </a:lnTo>
                        <a:lnTo>
                          <a:pt x="0" y="1938446"/>
                        </a:lnTo>
                        <a:lnTo>
                          <a:pt x="0" y="18158"/>
                        </a:lnTo>
                        <a:lnTo>
                          <a:pt x="1439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238" name="Google Shape;22238;g32428cbf0fc_2_10374"/>
                <p:cNvGrpSpPr/>
                <p:nvPr/>
              </p:nvGrpSpPr>
              <p:grpSpPr>
                <a:xfrm>
                  <a:off x="9087432" y="3423463"/>
                  <a:ext cx="842791" cy="2160000"/>
                  <a:chOff x="9087432" y="3423463"/>
                  <a:chExt cx="842791" cy="2160000"/>
                </a:xfrm>
              </p:grpSpPr>
              <p:cxnSp>
                <p:nvCxnSpPr>
                  <p:cNvPr id="22239" name="Google Shape;22239;g32428cbf0fc_2_10374"/>
                  <p:cNvCxnSpPr/>
                  <p:nvPr/>
                </p:nvCxnSpPr>
                <p:spPr>
                  <a:xfrm>
                    <a:off x="9508827" y="3423463"/>
                    <a:ext cx="0" cy="21600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240" name="Google Shape;22240;g32428cbf0fc_2_10374"/>
                  <p:cNvSpPr/>
                  <p:nvPr/>
                </p:nvSpPr>
                <p:spPr>
                  <a:xfrm rot="2700000">
                    <a:off x="9210856" y="4162600"/>
                    <a:ext cx="595943" cy="5959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398" h="1239398" extrusionOk="0">
                        <a:moveTo>
                          <a:pt x="1239398" y="0"/>
                        </a:moveTo>
                        <a:lnTo>
                          <a:pt x="1239398" y="1239398"/>
                        </a:lnTo>
                        <a:lnTo>
                          <a:pt x="0" y="1239398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41" name="Google Shape;22241;g32428cbf0fc_2_10374"/>
                  <p:cNvSpPr/>
                  <p:nvPr/>
                </p:nvSpPr>
                <p:spPr>
                  <a:xfrm rot="2700000">
                    <a:off x="9298494" y="3746745"/>
                    <a:ext cx="420666" cy="420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398" h="1239398" extrusionOk="0">
                        <a:moveTo>
                          <a:pt x="1239398" y="0"/>
                        </a:moveTo>
                        <a:lnTo>
                          <a:pt x="1239398" y="1239398"/>
                        </a:lnTo>
                        <a:lnTo>
                          <a:pt x="0" y="1239398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</p:grpSp>
        <p:grpSp>
          <p:nvGrpSpPr>
            <p:cNvPr id="22242" name="Google Shape;22242;g32428cbf0fc_2_10374"/>
            <p:cNvGrpSpPr/>
            <p:nvPr/>
          </p:nvGrpSpPr>
          <p:grpSpPr>
            <a:xfrm rot="10800000" flipH="1">
              <a:off x="2168144" y="-132288"/>
              <a:ext cx="5849384" cy="7085012"/>
              <a:chOff x="6620386" y="-99731"/>
              <a:chExt cx="5849384" cy="7085012"/>
            </a:xfrm>
          </p:grpSpPr>
          <p:grpSp>
            <p:nvGrpSpPr>
              <p:cNvPr id="22243" name="Google Shape;22243;g32428cbf0fc_2_10374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2244" name="Google Shape;22244;g32428cbf0fc_2_10374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45" name="Google Shape;22245;g32428cbf0fc_2_10374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46" name="Google Shape;22246;g32428cbf0fc_2_10374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47" name="Google Shape;22247;g32428cbf0fc_2_10374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48" name="Google Shape;22248;g32428cbf0fc_2_10374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49" name="Google Shape;22249;g32428cbf0fc_2_10374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0" name="Google Shape;22250;g32428cbf0fc_2_10374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1" name="Google Shape;22251;g32428cbf0fc_2_10374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2" name="Google Shape;22252;g32428cbf0fc_2_10374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3" name="Google Shape;22253;g32428cbf0fc_2_10374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4" name="Google Shape;22254;g32428cbf0fc_2_10374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5" name="Google Shape;22255;g32428cbf0fc_2_10374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6" name="Google Shape;22256;g32428cbf0fc_2_10374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57" name="Google Shape;22257;g32428cbf0fc_2_10374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2258" name="Google Shape;22258;g32428cbf0fc_2_10374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2259" name="Google Shape;22259;g32428cbf0fc_2_10374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0" name="Google Shape;22260;g32428cbf0fc_2_10374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1" name="Google Shape;22261;g32428cbf0fc_2_10374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2" name="Google Shape;22262;g32428cbf0fc_2_10374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3" name="Google Shape;22263;g32428cbf0fc_2_10374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4" name="Google Shape;22264;g32428cbf0fc_2_10374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265" name="Google Shape;22265;g32428cbf0fc_2_10374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2266" name="Google Shape;22266;g32428cbf0fc_2_10374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2267" name="Google Shape;22267;g32428cbf0fc_2_10374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2268" name="Google Shape;22268;g32428cbf0fc_2_10374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2269" name="Google Shape;22269;g32428cbf0fc_2_10374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270" name="Google Shape;22270;g32428cbf0fc_2_10374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71" name="Google Shape;22271;g32428cbf0fc_2_10374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272" name="Google Shape;22272;g32428cbf0fc_2_10374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2273" name="Google Shape;22273;g32428cbf0fc_2_10374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74" name="Google Shape;22274;g32428cbf0fc_2_10374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2275" name="Google Shape;22275;g32428cbf0fc_2_10374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2276" name="Google Shape;22276;g32428cbf0fc_2_10374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2277" name="Google Shape;22277;g32428cbf0fc_2_10374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78" name="Google Shape;22278;g32428cbf0fc_2_10374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2279" name="Google Shape;22279;g32428cbf0fc_2_10374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280" name="Google Shape;22280;g32428cbf0fc_2_10374"/>
              <p:cNvGrpSpPr/>
              <p:nvPr/>
            </p:nvGrpSpPr>
            <p:grpSpPr>
              <a:xfrm rot="2700000">
                <a:off x="11158844" y="5515806"/>
                <a:ext cx="317196" cy="932508"/>
                <a:chOff x="6376988" y="280988"/>
                <a:chExt cx="633413" cy="1862138"/>
              </a:xfrm>
            </p:grpSpPr>
            <p:sp>
              <p:nvSpPr>
                <p:cNvPr id="22281" name="Google Shape;22281;g32428cbf0fc_2_10374"/>
                <p:cNvSpPr/>
                <p:nvPr/>
              </p:nvSpPr>
              <p:spPr>
                <a:xfrm>
                  <a:off x="6376988" y="280988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282" name="Google Shape;22282;g32428cbf0fc_2_10374"/>
                <p:cNvSpPr/>
                <p:nvPr/>
              </p:nvSpPr>
              <p:spPr>
                <a:xfrm>
                  <a:off x="6696076" y="280988"/>
                  <a:ext cx="314325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6" y="208"/>
                        <a:pt x="66" y="149"/>
                      </a:cubicBezTo>
                      <a:cubicBezTo>
                        <a:pt x="66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cxnSp>
              <p:nvCxnSpPr>
                <p:cNvPr id="22283" name="Google Shape;22283;g32428cbf0fc_2_10374"/>
                <p:cNvCxnSpPr/>
                <p:nvPr/>
              </p:nvCxnSpPr>
              <p:spPr>
                <a:xfrm rot="10800000">
                  <a:off x="6696076" y="281026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284" name="Google Shape;22284;g32428cbf0fc_2_10374"/>
              <p:cNvGrpSpPr/>
              <p:nvPr/>
            </p:nvGrpSpPr>
            <p:grpSpPr>
              <a:xfrm rot="2700000">
                <a:off x="7251724" y="4274544"/>
                <a:ext cx="903606" cy="2159979"/>
                <a:chOff x="9058120" y="3423463"/>
                <a:chExt cx="903614" cy="2160000"/>
              </a:xfrm>
            </p:grpSpPr>
            <p:grpSp>
              <p:nvGrpSpPr>
                <p:cNvPr id="22285" name="Google Shape;22285;g32428cbf0fc_2_10374"/>
                <p:cNvGrpSpPr/>
                <p:nvPr/>
              </p:nvGrpSpPr>
              <p:grpSpPr>
                <a:xfrm>
                  <a:off x="9058120" y="3432905"/>
                  <a:ext cx="903614" cy="1872491"/>
                  <a:chOff x="10538626" y="3165838"/>
                  <a:chExt cx="936000" cy="1939601"/>
                </a:xfrm>
              </p:grpSpPr>
              <p:sp>
                <p:nvSpPr>
                  <p:cNvPr id="22286" name="Google Shape;22286;g32428cbf0fc_2_10374"/>
                  <p:cNvSpPr/>
                  <p:nvPr/>
                </p:nvSpPr>
                <p:spPr>
                  <a:xfrm>
                    <a:off x="10538626" y="3183996"/>
                    <a:ext cx="453600" cy="19202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00" h="1920288" extrusionOk="0">
                        <a:moveTo>
                          <a:pt x="453600" y="0"/>
                        </a:moveTo>
                        <a:lnTo>
                          <a:pt x="453600" y="1920288"/>
                        </a:lnTo>
                        <a:lnTo>
                          <a:pt x="384059" y="1914152"/>
                        </a:lnTo>
                        <a:cubicBezTo>
                          <a:pt x="196308" y="1880615"/>
                          <a:pt x="47443" y="1734834"/>
                          <a:pt x="9354" y="1548700"/>
                        </a:cubicBezTo>
                        <a:lnTo>
                          <a:pt x="0" y="1455902"/>
                        </a:lnTo>
                        <a:lnTo>
                          <a:pt x="146" y="1451885"/>
                        </a:lnTo>
                        <a:lnTo>
                          <a:pt x="145" y="1451885"/>
                        </a:lnTo>
                        <a:lnTo>
                          <a:pt x="7358" y="1253678"/>
                        </a:lnTo>
                        <a:cubicBezTo>
                          <a:pt x="42019" y="780132"/>
                          <a:pt x="195015" y="355125"/>
                          <a:pt x="424671" y="36480"/>
                        </a:cubicBezTo>
                        <a:lnTo>
                          <a:pt x="45360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87" name="Google Shape;22287;g32428cbf0fc_2_10374"/>
                  <p:cNvSpPr/>
                  <p:nvPr/>
                </p:nvSpPr>
                <p:spPr>
                  <a:xfrm>
                    <a:off x="10992226" y="3165838"/>
                    <a:ext cx="482400" cy="19396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400" h="1939601" extrusionOk="0">
                        <a:moveTo>
                          <a:pt x="14399" y="0"/>
                        </a:moveTo>
                        <a:lnTo>
                          <a:pt x="14399" y="689615"/>
                        </a:lnTo>
                        <a:lnTo>
                          <a:pt x="14400" y="689615"/>
                        </a:lnTo>
                        <a:lnTo>
                          <a:pt x="14401" y="689615"/>
                        </a:lnTo>
                        <a:lnTo>
                          <a:pt x="14401" y="0"/>
                        </a:lnTo>
                        <a:lnTo>
                          <a:pt x="57729" y="54638"/>
                        </a:lnTo>
                        <a:cubicBezTo>
                          <a:pt x="287385" y="373283"/>
                          <a:pt x="440381" y="798290"/>
                          <a:pt x="475042" y="1271836"/>
                        </a:cubicBezTo>
                        <a:lnTo>
                          <a:pt x="482255" y="1470043"/>
                        </a:lnTo>
                        <a:lnTo>
                          <a:pt x="482254" y="1470043"/>
                        </a:lnTo>
                        <a:lnTo>
                          <a:pt x="482400" y="1474060"/>
                        </a:lnTo>
                        <a:lnTo>
                          <a:pt x="473046" y="1566858"/>
                        </a:lnTo>
                        <a:cubicBezTo>
                          <a:pt x="429516" y="1779582"/>
                          <a:pt x="241298" y="1939601"/>
                          <a:pt x="15706" y="1939601"/>
                        </a:cubicBezTo>
                        <a:lnTo>
                          <a:pt x="14400" y="1939469"/>
                        </a:lnTo>
                        <a:lnTo>
                          <a:pt x="13094" y="1939601"/>
                        </a:lnTo>
                        <a:lnTo>
                          <a:pt x="0" y="1938446"/>
                        </a:lnTo>
                        <a:lnTo>
                          <a:pt x="0" y="18158"/>
                        </a:lnTo>
                        <a:lnTo>
                          <a:pt x="14399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288" name="Google Shape;22288;g32428cbf0fc_2_10374"/>
                <p:cNvGrpSpPr/>
                <p:nvPr/>
              </p:nvGrpSpPr>
              <p:grpSpPr>
                <a:xfrm>
                  <a:off x="9087432" y="3423463"/>
                  <a:ext cx="842791" cy="2160000"/>
                  <a:chOff x="9087432" y="3423463"/>
                  <a:chExt cx="842791" cy="2160000"/>
                </a:xfrm>
              </p:grpSpPr>
              <p:cxnSp>
                <p:nvCxnSpPr>
                  <p:cNvPr id="22289" name="Google Shape;22289;g32428cbf0fc_2_10374"/>
                  <p:cNvCxnSpPr/>
                  <p:nvPr/>
                </p:nvCxnSpPr>
                <p:spPr>
                  <a:xfrm>
                    <a:off x="9508827" y="3423463"/>
                    <a:ext cx="0" cy="21600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290" name="Google Shape;22290;g32428cbf0fc_2_10374"/>
                  <p:cNvSpPr/>
                  <p:nvPr/>
                </p:nvSpPr>
                <p:spPr>
                  <a:xfrm rot="2700000">
                    <a:off x="9210856" y="4162600"/>
                    <a:ext cx="595943" cy="5959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398" h="1239398" extrusionOk="0">
                        <a:moveTo>
                          <a:pt x="1239398" y="0"/>
                        </a:moveTo>
                        <a:lnTo>
                          <a:pt x="1239398" y="1239398"/>
                        </a:lnTo>
                        <a:lnTo>
                          <a:pt x="0" y="1239398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291" name="Google Shape;22291;g32428cbf0fc_2_10374"/>
                  <p:cNvSpPr/>
                  <p:nvPr/>
                </p:nvSpPr>
                <p:spPr>
                  <a:xfrm rot="2700000">
                    <a:off x="9298494" y="3746745"/>
                    <a:ext cx="420666" cy="420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398" h="1239398" extrusionOk="0">
                        <a:moveTo>
                          <a:pt x="1239398" y="0"/>
                        </a:moveTo>
                        <a:lnTo>
                          <a:pt x="1239398" y="1239398"/>
                        </a:lnTo>
                        <a:lnTo>
                          <a:pt x="0" y="1239398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</p:grpSp>
      </p:grpSp>
      <p:sp>
        <p:nvSpPr>
          <p:cNvPr id="22292" name="Google Shape;22292;g32428cbf0fc_2_10374"/>
          <p:cNvSpPr txBox="1">
            <a:spLocks noGrp="1"/>
          </p:cNvSpPr>
          <p:nvPr>
            <p:ph type="body" idx="1"/>
          </p:nvPr>
        </p:nvSpPr>
        <p:spPr>
          <a:xfrm>
            <a:off x="7630067" y="3219450"/>
            <a:ext cx="4128900" cy="30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Font typeface="Avenir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4" name="Google Shape;22294;g32428cbf0fc_2_10487"/>
          <p:cNvSpPr txBox="1">
            <a:spLocks noGrp="1"/>
          </p:cNvSpPr>
          <p:nvPr>
            <p:ph type="ctrTitle"/>
          </p:nvPr>
        </p:nvSpPr>
        <p:spPr>
          <a:xfrm>
            <a:off x="2107200" y="1096965"/>
            <a:ext cx="7977600" cy="208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Sorts Mill Goudy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95" name="Google Shape;22295;g32428cbf0fc_2_10487"/>
          <p:cNvSpPr txBox="1">
            <a:spLocks noGrp="1"/>
          </p:cNvSpPr>
          <p:nvPr>
            <p:ph type="subTitle" idx="1"/>
          </p:nvPr>
        </p:nvSpPr>
        <p:spPr>
          <a:xfrm>
            <a:off x="3216000" y="3945771"/>
            <a:ext cx="5760000" cy="18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25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i="0"/>
            </a:lvl1pPr>
            <a:lvl2pPr lvl="1" algn="ctr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 sz="2000"/>
            </a:lvl2pPr>
            <a:lvl3pPr lvl="2" algn="ctr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Avenir"/>
              <a:buNone/>
              <a:defRPr sz="1600"/>
            </a:lvl4pPr>
            <a:lvl5pPr lvl="4" algn="ctr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296" name="Google Shape;22296;g32428cbf0fc_2_10487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97" name="Google Shape;22297;g32428cbf0fc_2_10487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98" name="Google Shape;22298;g32428cbf0fc_2_10487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99" name="Google Shape;22299;g32428cbf0fc_2_10487"/>
          <p:cNvCxnSpPr/>
          <p:nvPr/>
        </p:nvCxnSpPr>
        <p:spPr>
          <a:xfrm>
            <a:off x="5826000" y="3525773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22300" name="Google Shape;22300;g32428cbf0fc_2_10487"/>
          <p:cNvGrpSpPr/>
          <p:nvPr/>
        </p:nvGrpSpPr>
        <p:grpSpPr>
          <a:xfrm rot="2700000">
            <a:off x="10127662" y="4178198"/>
            <a:ext cx="633407" cy="1862120"/>
            <a:chOff x="5959192" y="333389"/>
            <a:chExt cx="633413" cy="1862138"/>
          </a:xfrm>
        </p:grpSpPr>
        <p:grpSp>
          <p:nvGrpSpPr>
            <p:cNvPr id="22301" name="Google Shape;22301;g32428cbf0fc_2_10487"/>
            <p:cNvGrpSpPr/>
            <p:nvPr/>
          </p:nvGrpSpPr>
          <p:grpSpPr>
            <a:xfrm>
              <a:off x="5959192" y="333389"/>
              <a:ext cx="633413" cy="1419225"/>
              <a:chOff x="5959192" y="333389"/>
              <a:chExt cx="633413" cy="1419225"/>
            </a:xfrm>
          </p:grpSpPr>
          <p:sp>
            <p:nvSpPr>
              <p:cNvPr id="22302" name="Google Shape;22302;g32428cbf0fc_2_10487"/>
              <p:cNvSpPr/>
              <p:nvPr/>
            </p:nvSpPr>
            <p:spPr>
              <a:xfrm>
                <a:off x="5959192" y="333389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303" name="Google Shape;22303;g32428cbf0fc_2_10487"/>
              <p:cNvSpPr/>
              <p:nvPr/>
            </p:nvSpPr>
            <p:spPr>
              <a:xfrm>
                <a:off x="6278280" y="333389"/>
                <a:ext cx="314325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6" y="208"/>
                      <a:pt x="66" y="149"/>
                    </a:cubicBezTo>
                    <a:cubicBezTo>
                      <a:pt x="66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</p:grpSp>
        <p:cxnSp>
          <p:nvCxnSpPr>
            <p:cNvPr id="22304" name="Google Shape;22304;g32428cbf0fc_2_10487"/>
            <p:cNvCxnSpPr/>
            <p:nvPr/>
          </p:nvCxnSpPr>
          <p:spPr>
            <a:xfrm rot="10800000">
              <a:off x="6278280" y="333427"/>
              <a:ext cx="0" cy="1862100"/>
            </a:xfrm>
            <a:prstGeom prst="straightConnector1">
              <a:avLst/>
            </a:prstGeom>
            <a:noFill/>
            <a:ln w="12700" cap="flat" cmpd="sng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6" name="Google Shape;22306;g32428cbf0fc_2_10499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7" name="Google Shape;22307;g32428cbf0fc_2_10499"/>
          <p:cNvSpPr txBox="1">
            <a:spLocks noGrp="1"/>
          </p:cNvSpPr>
          <p:nvPr>
            <p:ph type="body" idx="1"/>
          </p:nvPr>
        </p:nvSpPr>
        <p:spPr>
          <a:xfrm>
            <a:off x="989400" y="1685925"/>
            <a:ext cx="10213200" cy="40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08" name="Google Shape;22308;g32428cbf0fc_2_10499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9" name="Google Shape;22309;g32428cbf0fc_2_10499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0" name="Google Shape;22310;g32428cbf0fc_2_10499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Google Shape;2255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6" name="Google Shape;2256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8" name="Google Shape;2258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9" name="Google Shape;2259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60" name="Google Shape;2260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2" name="Google Shape;22312;g32428cbf0fc_2_10505"/>
          <p:cNvSpPr txBox="1">
            <a:spLocks noGrp="1"/>
          </p:cNvSpPr>
          <p:nvPr>
            <p:ph type="title"/>
          </p:nvPr>
        </p:nvSpPr>
        <p:spPr>
          <a:xfrm>
            <a:off x="990000" y="2305800"/>
            <a:ext cx="4636800" cy="22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Sorts Mill Goudy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3" name="Google Shape;22313;g32428cbf0fc_2_10505"/>
          <p:cNvSpPr txBox="1">
            <a:spLocks noGrp="1"/>
          </p:cNvSpPr>
          <p:nvPr>
            <p:ph type="body" idx="1"/>
          </p:nvPr>
        </p:nvSpPr>
        <p:spPr>
          <a:xfrm>
            <a:off x="6565250" y="2305800"/>
            <a:ext cx="4636800" cy="22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228600" algn="ctr">
              <a:lnSpc>
                <a:spcPct val="125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i="1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Font typeface="Avenir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Avenir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2314" name="Google Shape;22314;g32428cbf0fc_2_10505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5" name="Google Shape;22315;g32428cbf0fc_2_10505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6" name="Google Shape;22316;g32428cbf0fc_2_10505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317" name="Google Shape;22317;g32428cbf0fc_2_10505"/>
          <p:cNvSpPr/>
          <p:nvPr/>
        </p:nvSpPr>
        <p:spPr>
          <a:xfrm>
            <a:off x="1437136" y="649304"/>
            <a:ext cx="340500" cy="340500"/>
          </a:xfrm>
          <a:prstGeom prst="ellipse">
            <a:avLst/>
          </a:prstGeom>
          <a:gradFill>
            <a:gsLst>
              <a:gs pos="0">
                <a:srgbClr val="FFFFFF">
                  <a:alpha val="80000"/>
                </a:srgbClr>
              </a:gs>
              <a:gs pos="100000">
                <a:srgbClr val="FFFFFF">
                  <a:alpha val="9803"/>
                </a:srgbClr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venir"/>
              <a:ea typeface="Avenir"/>
              <a:cs typeface="Avenir"/>
              <a:sym typeface="Avenir"/>
            </a:endParaRPr>
          </a:p>
        </p:txBody>
      </p:sp>
      <p:grpSp>
        <p:nvGrpSpPr>
          <p:cNvPr id="22318" name="Google Shape;22318;g32428cbf0fc_2_10505"/>
          <p:cNvGrpSpPr/>
          <p:nvPr/>
        </p:nvGrpSpPr>
        <p:grpSpPr>
          <a:xfrm rot="10800000">
            <a:off x="1079500" y="976656"/>
            <a:ext cx="924362" cy="1045239"/>
            <a:chOff x="6200933" y="2967038"/>
            <a:chExt cx="924362" cy="1045239"/>
          </a:xfrm>
        </p:grpSpPr>
        <p:grpSp>
          <p:nvGrpSpPr>
            <p:cNvPr id="22319" name="Google Shape;22319;g32428cbf0fc_2_10505"/>
            <p:cNvGrpSpPr/>
            <p:nvPr/>
          </p:nvGrpSpPr>
          <p:grpSpPr>
            <a:xfrm>
              <a:off x="6808136" y="2967038"/>
              <a:ext cx="317159" cy="932400"/>
              <a:chOff x="6808136" y="2967038"/>
              <a:chExt cx="317159" cy="932400"/>
            </a:xfrm>
          </p:grpSpPr>
          <p:sp>
            <p:nvSpPr>
              <p:cNvPr id="22320" name="Google Shape;22320;g32428cbf0fc_2_10505"/>
              <p:cNvSpPr/>
              <p:nvPr/>
            </p:nvSpPr>
            <p:spPr>
              <a:xfrm>
                <a:off x="6808136" y="2967038"/>
                <a:ext cx="159772" cy="710627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321" name="Google Shape;22321;g32428cbf0fc_2_10505"/>
              <p:cNvSpPr/>
              <p:nvPr/>
            </p:nvSpPr>
            <p:spPr>
              <a:xfrm>
                <a:off x="6967908" y="2967038"/>
                <a:ext cx="157387" cy="710627"/>
              </a:xfrm>
              <a:custGeom>
                <a:avLst/>
                <a:gdLst/>
                <a:ahLst/>
                <a:cxnLst/>
                <a:rect l="l" t="t" r="r" b="b"/>
                <a:pathLst>
                  <a:path w="66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6" y="208"/>
                      <a:pt x="66" y="149"/>
                    </a:cubicBezTo>
                    <a:cubicBezTo>
                      <a:pt x="66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cxnSp>
            <p:nvCxnSpPr>
              <p:cNvPr id="22322" name="Google Shape;22322;g32428cbf0fc_2_10505"/>
              <p:cNvCxnSpPr/>
              <p:nvPr/>
            </p:nvCxnSpPr>
            <p:spPr>
              <a:xfrm rot="10800000">
                <a:off x="6967908" y="2967038"/>
                <a:ext cx="0" cy="9324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  <p:grpSp>
          <p:nvGrpSpPr>
            <p:cNvPr id="22323" name="Google Shape;22323;g32428cbf0fc_2_10505"/>
            <p:cNvGrpSpPr/>
            <p:nvPr/>
          </p:nvGrpSpPr>
          <p:grpSpPr>
            <a:xfrm rot="-2700000" flipH="1">
              <a:off x="6484136" y="3104300"/>
              <a:ext cx="317156" cy="932391"/>
              <a:chOff x="6808136" y="2967038"/>
              <a:chExt cx="317159" cy="932400"/>
            </a:xfrm>
          </p:grpSpPr>
          <p:sp>
            <p:nvSpPr>
              <p:cNvPr id="22324" name="Google Shape;22324;g32428cbf0fc_2_10505"/>
              <p:cNvSpPr/>
              <p:nvPr/>
            </p:nvSpPr>
            <p:spPr>
              <a:xfrm>
                <a:off x="6808136" y="2967038"/>
                <a:ext cx="159772" cy="710627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325" name="Google Shape;22325;g32428cbf0fc_2_10505"/>
              <p:cNvSpPr/>
              <p:nvPr/>
            </p:nvSpPr>
            <p:spPr>
              <a:xfrm>
                <a:off x="6967908" y="2967038"/>
                <a:ext cx="157387" cy="710627"/>
              </a:xfrm>
              <a:custGeom>
                <a:avLst/>
                <a:gdLst/>
                <a:ahLst/>
                <a:cxnLst/>
                <a:rect l="l" t="t" r="r" b="b"/>
                <a:pathLst>
                  <a:path w="66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6" y="208"/>
                      <a:pt x="66" y="149"/>
                    </a:cubicBezTo>
                    <a:cubicBezTo>
                      <a:pt x="66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cxnSp>
            <p:nvCxnSpPr>
              <p:cNvPr id="22326" name="Google Shape;22326;g32428cbf0fc_2_10505"/>
              <p:cNvCxnSpPr/>
              <p:nvPr/>
            </p:nvCxnSpPr>
            <p:spPr>
              <a:xfrm rot="10800000">
                <a:off x="6967908" y="2967038"/>
                <a:ext cx="0" cy="9324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</p:grpSp>
      <p:cxnSp>
        <p:nvCxnSpPr>
          <p:cNvPr id="22327" name="Google Shape;22327;g32428cbf0fc_2_10505"/>
          <p:cNvCxnSpPr/>
          <p:nvPr/>
        </p:nvCxnSpPr>
        <p:spPr>
          <a:xfrm rot="5400000">
            <a:off x="5826000" y="3429001"/>
            <a:ext cx="540000" cy="0"/>
          </a:xfrm>
          <a:prstGeom prst="straightConnector1">
            <a:avLst/>
          </a:prstGeom>
          <a:noFill/>
          <a:ln w="127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9" name="Google Shape;22329;g32428cbf0fc_2_10522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30" name="Google Shape;22330;g32428cbf0fc_2_10522"/>
          <p:cNvSpPr txBox="1">
            <a:spLocks noGrp="1"/>
          </p:cNvSpPr>
          <p:nvPr>
            <p:ph type="body" idx="1"/>
          </p:nvPr>
        </p:nvSpPr>
        <p:spPr>
          <a:xfrm>
            <a:off x="989400" y="1685925"/>
            <a:ext cx="4928400" cy="40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31" name="Google Shape;22331;g32428cbf0fc_2_10522"/>
          <p:cNvSpPr txBox="1">
            <a:spLocks noGrp="1"/>
          </p:cNvSpPr>
          <p:nvPr>
            <p:ph type="body" idx="2"/>
          </p:nvPr>
        </p:nvSpPr>
        <p:spPr>
          <a:xfrm>
            <a:off x="6274202" y="1685925"/>
            <a:ext cx="4928400" cy="40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32" name="Google Shape;22332;g32428cbf0fc_2_10522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33" name="Google Shape;22333;g32428cbf0fc_2_10522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34" name="Google Shape;22334;g32428cbf0fc_2_10522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6" name="Google Shape;22336;g32428cbf0fc_2_10529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37" name="Google Shape;22337;g32428cbf0fc_2_10529"/>
          <p:cNvSpPr txBox="1">
            <a:spLocks noGrp="1"/>
          </p:cNvSpPr>
          <p:nvPr>
            <p:ph type="body" idx="1"/>
          </p:nvPr>
        </p:nvSpPr>
        <p:spPr>
          <a:xfrm>
            <a:off x="989399" y="1736732"/>
            <a:ext cx="4928400" cy="66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0" cap="none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 sz="2000" b="1"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Avenir"/>
              <a:buNone/>
              <a:defRPr sz="1600" b="1"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38" name="Google Shape;22338;g32428cbf0fc_2_10529"/>
          <p:cNvSpPr txBox="1">
            <a:spLocks noGrp="1"/>
          </p:cNvSpPr>
          <p:nvPr>
            <p:ph type="body" idx="2"/>
          </p:nvPr>
        </p:nvSpPr>
        <p:spPr>
          <a:xfrm>
            <a:off x="989400" y="2431256"/>
            <a:ext cx="4928400" cy="3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39" name="Google Shape;22339;g32428cbf0fc_2_10529"/>
          <p:cNvSpPr txBox="1">
            <a:spLocks noGrp="1"/>
          </p:cNvSpPr>
          <p:nvPr>
            <p:ph type="body" idx="3"/>
          </p:nvPr>
        </p:nvSpPr>
        <p:spPr>
          <a:xfrm>
            <a:off x="6274200" y="1736732"/>
            <a:ext cx="4928400" cy="6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0" cap="none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 sz="2000" b="1"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Font typeface="Avenir"/>
              <a:buNone/>
              <a:defRPr sz="1600" b="1"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40" name="Google Shape;22340;g32428cbf0fc_2_10529"/>
          <p:cNvSpPr txBox="1">
            <a:spLocks noGrp="1"/>
          </p:cNvSpPr>
          <p:nvPr>
            <p:ph type="body" idx="4"/>
          </p:nvPr>
        </p:nvSpPr>
        <p:spPr>
          <a:xfrm>
            <a:off x="6274200" y="2431257"/>
            <a:ext cx="4928400" cy="3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41" name="Google Shape;22341;g32428cbf0fc_2_10529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42" name="Google Shape;22342;g32428cbf0fc_2_10529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43" name="Google Shape;22343;g32428cbf0fc_2_10529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5" name="Google Shape;22345;g32428cbf0fc_2_10538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46" name="Google Shape;22346;g32428cbf0fc_2_10538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47" name="Google Shape;22347;g32428cbf0fc_2_10538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48" name="Google Shape;22348;g32428cbf0fc_2_10538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22349" name="Google Shape;22349;g32428cbf0fc_2_10538"/>
          <p:cNvGrpSpPr/>
          <p:nvPr/>
        </p:nvGrpSpPr>
        <p:grpSpPr>
          <a:xfrm>
            <a:off x="5847248" y="-154771"/>
            <a:ext cx="6622521" cy="7140052"/>
            <a:chOff x="5847248" y="-154771"/>
            <a:chExt cx="6622521" cy="7140052"/>
          </a:xfrm>
        </p:grpSpPr>
        <p:grpSp>
          <p:nvGrpSpPr>
            <p:cNvPr id="22350" name="Google Shape;22350;g32428cbf0fc_2_10538"/>
            <p:cNvGrpSpPr/>
            <p:nvPr/>
          </p:nvGrpSpPr>
          <p:grpSpPr>
            <a:xfrm rot="2700000">
              <a:off x="9012830" y="2980275"/>
              <a:ext cx="317196" cy="932508"/>
              <a:chOff x="6376988" y="280988"/>
              <a:chExt cx="633413" cy="1862138"/>
            </a:xfrm>
          </p:grpSpPr>
          <p:sp>
            <p:nvSpPr>
              <p:cNvPr id="22351" name="Google Shape;22351;g32428cbf0fc_2_10538"/>
              <p:cNvSpPr/>
              <p:nvPr/>
            </p:nvSpPr>
            <p:spPr>
              <a:xfrm>
                <a:off x="6376988" y="280988"/>
                <a:ext cx="319088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7" h="298" extrusionOk="0">
                    <a:moveTo>
                      <a:pt x="0" y="149"/>
                    </a:moveTo>
                    <a:cubicBezTo>
                      <a:pt x="0" y="208"/>
                      <a:pt x="26" y="261"/>
                      <a:pt x="67" y="29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36"/>
                      <a:pt x="0" y="89"/>
                      <a:pt x="0" y="1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sp>
            <p:nvSpPr>
              <p:cNvPr id="22352" name="Google Shape;22352;g32428cbf0fc_2_10538"/>
              <p:cNvSpPr/>
              <p:nvPr/>
            </p:nvSpPr>
            <p:spPr>
              <a:xfrm>
                <a:off x="6696076" y="280988"/>
                <a:ext cx="314325" cy="1419225"/>
              </a:xfrm>
              <a:custGeom>
                <a:avLst/>
                <a:gdLst/>
                <a:ahLst/>
                <a:cxnLst/>
                <a:rect l="l" t="t" r="r" b="b"/>
                <a:pathLst>
                  <a:path w="66" h="298" extrusionOk="0">
                    <a:moveTo>
                      <a:pt x="0" y="0"/>
                    </a:moveTo>
                    <a:cubicBezTo>
                      <a:pt x="0" y="298"/>
                      <a:pt x="0" y="298"/>
                      <a:pt x="0" y="298"/>
                    </a:cubicBezTo>
                    <a:cubicBezTo>
                      <a:pt x="41" y="261"/>
                      <a:pt x="66" y="208"/>
                      <a:pt x="66" y="149"/>
                    </a:cubicBezTo>
                    <a:cubicBezTo>
                      <a:pt x="66" y="89"/>
                      <a:pt x="41" y="36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2700006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cxnSp>
            <p:nvCxnSpPr>
              <p:cNvPr id="22353" name="Google Shape;22353;g32428cbf0fc_2_10538"/>
              <p:cNvCxnSpPr/>
              <p:nvPr/>
            </p:nvCxnSpPr>
            <p:spPr>
              <a:xfrm rot="10800000">
                <a:off x="6696076" y="281026"/>
                <a:ext cx="0" cy="1862100"/>
              </a:xfrm>
              <a:prstGeom prst="straightConnector1">
                <a:avLst/>
              </a:prstGeom>
              <a:noFill/>
              <a:ln w="1270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</p:cxnSp>
        </p:grpSp>
        <p:grpSp>
          <p:nvGrpSpPr>
            <p:cNvPr id="22354" name="Google Shape;22354;g32428cbf0fc_2_10538"/>
            <p:cNvGrpSpPr/>
            <p:nvPr/>
          </p:nvGrpSpPr>
          <p:grpSpPr>
            <a:xfrm>
              <a:off x="8017796" y="-99731"/>
              <a:ext cx="4451974" cy="7085012"/>
              <a:chOff x="8017796" y="-99731"/>
              <a:chExt cx="4451974" cy="7085012"/>
            </a:xfrm>
          </p:grpSpPr>
          <p:sp>
            <p:nvSpPr>
              <p:cNvPr id="22355" name="Google Shape;22355;g32428cbf0fc_2_10538"/>
              <p:cNvSpPr/>
              <p:nvPr/>
            </p:nvSpPr>
            <p:spPr>
              <a:xfrm rot="10800000">
                <a:off x="11318941" y="5955761"/>
                <a:ext cx="340500" cy="3405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2356" name="Google Shape;22356;g32428cbf0fc_2_10538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2357" name="Google Shape;22357;g32428cbf0fc_2_10538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58" name="Google Shape;22358;g32428cbf0fc_2_10538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59" name="Google Shape;22359;g32428cbf0fc_2_10538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0" name="Google Shape;22360;g32428cbf0fc_2_10538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1" name="Google Shape;22361;g32428cbf0fc_2_10538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2" name="Google Shape;22362;g32428cbf0fc_2_10538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3" name="Google Shape;22363;g32428cbf0fc_2_10538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4" name="Google Shape;22364;g32428cbf0fc_2_10538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5" name="Google Shape;22365;g32428cbf0fc_2_10538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6" name="Google Shape;22366;g32428cbf0fc_2_10538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7" name="Google Shape;22367;g32428cbf0fc_2_10538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8" name="Google Shape;22368;g32428cbf0fc_2_10538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69" name="Google Shape;22369;g32428cbf0fc_2_10538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70" name="Google Shape;22370;g32428cbf0fc_2_10538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2371" name="Google Shape;22371;g32428cbf0fc_2_10538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2372" name="Google Shape;22372;g32428cbf0fc_2_10538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3" name="Google Shape;22373;g32428cbf0fc_2_10538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4" name="Google Shape;22374;g32428cbf0fc_2_10538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5" name="Google Shape;22375;g32428cbf0fc_2_10538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6" name="Google Shape;22376;g32428cbf0fc_2_10538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7" name="Google Shape;22377;g32428cbf0fc_2_10538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378" name="Google Shape;22378;g32428cbf0fc_2_10538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2379" name="Google Shape;22379;g32428cbf0fc_2_10538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2380" name="Google Shape;22380;g32428cbf0fc_2_10538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2381" name="Google Shape;22381;g32428cbf0fc_2_10538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2382" name="Google Shape;22382;g32428cbf0fc_2_10538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383" name="Google Shape;22383;g32428cbf0fc_2_10538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384" name="Google Shape;22384;g32428cbf0fc_2_10538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385" name="Google Shape;22385;g32428cbf0fc_2_10538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2386" name="Google Shape;22386;g32428cbf0fc_2_10538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387" name="Google Shape;22387;g32428cbf0fc_2_10538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2388" name="Google Shape;22388;g32428cbf0fc_2_10538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2389" name="Google Shape;22389;g32428cbf0fc_2_10538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2390" name="Google Shape;22390;g32428cbf0fc_2_10538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391" name="Google Shape;22391;g32428cbf0fc_2_10538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2392" name="Google Shape;22392;g32428cbf0fc_2_10538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2393" name="Google Shape;22393;g32428cbf0fc_2_10538"/>
            <p:cNvGrpSpPr/>
            <p:nvPr/>
          </p:nvGrpSpPr>
          <p:grpSpPr>
            <a:xfrm rot="10800000">
              <a:off x="5847248" y="-154771"/>
              <a:ext cx="4451974" cy="7085012"/>
              <a:chOff x="8017796" y="-99731"/>
              <a:chExt cx="4451974" cy="7085012"/>
            </a:xfrm>
          </p:grpSpPr>
          <p:sp>
            <p:nvSpPr>
              <p:cNvPr id="22394" name="Google Shape;22394;g32428cbf0fc_2_10538"/>
              <p:cNvSpPr/>
              <p:nvPr/>
            </p:nvSpPr>
            <p:spPr>
              <a:xfrm rot="10800000">
                <a:off x="11318941" y="5955761"/>
                <a:ext cx="340500" cy="3405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100000">
                    <a:srgbClr val="FFFFFF">
                      <a:alpha val="20000"/>
                    </a:srgbClr>
                  </a:gs>
                </a:gsLst>
                <a:lin ang="18900044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venir"/>
                  <a:ea typeface="Avenir"/>
                  <a:cs typeface="Avenir"/>
                  <a:sym typeface="Avenir"/>
                </a:endParaRPr>
              </a:p>
            </p:txBody>
          </p:sp>
          <p:grpSp>
            <p:nvGrpSpPr>
              <p:cNvPr id="22395" name="Google Shape;22395;g32428cbf0fc_2_10538"/>
              <p:cNvGrpSpPr/>
              <p:nvPr/>
            </p:nvGrpSpPr>
            <p:grpSpPr>
              <a:xfrm rot="2700000">
                <a:off x="9015032" y="2840024"/>
                <a:ext cx="2457502" cy="3838539"/>
                <a:chOff x="587375" y="280987"/>
                <a:chExt cx="2457526" cy="3838576"/>
              </a:xfrm>
            </p:grpSpPr>
            <p:sp>
              <p:nvSpPr>
                <p:cNvPr id="22396" name="Google Shape;22396;g32428cbf0fc_2_10538"/>
                <p:cNvSpPr/>
                <p:nvPr/>
              </p:nvSpPr>
              <p:spPr>
                <a:xfrm>
                  <a:off x="1816102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97" name="Google Shape;22397;g32428cbf0fc_2_10538"/>
                <p:cNvSpPr/>
                <p:nvPr/>
              </p:nvSpPr>
              <p:spPr>
                <a:xfrm>
                  <a:off x="1816101" y="2205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98" name="Google Shape;22398;g32428cbf0fc_2_10538"/>
                <p:cNvSpPr/>
                <p:nvPr/>
              </p:nvSpPr>
              <p:spPr>
                <a:xfrm>
                  <a:off x="587376" y="1443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399" name="Google Shape;22399;g32428cbf0fc_2_10538"/>
                <p:cNvSpPr/>
                <p:nvPr/>
              </p:nvSpPr>
              <p:spPr>
                <a:xfrm>
                  <a:off x="587376" y="2205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0" name="Google Shape;22400;g32428cbf0fc_2_10538"/>
                <p:cNvSpPr/>
                <p:nvPr/>
              </p:nvSpPr>
              <p:spPr>
                <a:xfrm>
                  <a:off x="587376" y="2967038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95" y="132"/>
                      </a:moveTo>
                      <a:cubicBezTo>
                        <a:pt x="147" y="162"/>
                        <a:pt x="206" y="166"/>
                        <a:pt x="258" y="14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54"/>
                        <a:pt x="44" y="102"/>
                        <a:pt x="95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1" name="Google Shape;22401;g32428cbf0fc_2_10538"/>
                <p:cNvSpPr/>
                <p:nvPr/>
              </p:nvSpPr>
              <p:spPr>
                <a:xfrm>
                  <a:off x="1816101" y="2967037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162" y="132"/>
                      </a:moveTo>
                      <a:cubicBezTo>
                        <a:pt x="214" y="102"/>
                        <a:pt x="247" y="54"/>
                        <a:pt x="258" y="0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52" y="166"/>
                        <a:pt x="111" y="162"/>
                        <a:pt x="162" y="1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2" name="Google Shape;22402;g32428cbf0fc_2_10538"/>
                <p:cNvSpPr/>
                <p:nvPr/>
              </p:nvSpPr>
              <p:spPr>
                <a:xfrm>
                  <a:off x="1816101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0"/>
                      </a:moveTo>
                      <a:cubicBezTo>
                        <a:pt x="0" y="298"/>
                        <a:pt x="0" y="298"/>
                        <a:pt x="0" y="298"/>
                      </a:cubicBezTo>
                      <a:cubicBezTo>
                        <a:pt x="41" y="261"/>
                        <a:pt x="67" y="208"/>
                        <a:pt x="67" y="149"/>
                      </a:cubicBezTo>
                      <a:cubicBezTo>
                        <a:pt x="67" y="89"/>
                        <a:pt x="41" y="36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9803"/>
                      </a:srgbClr>
                    </a:gs>
                  </a:gsLst>
                  <a:lin ang="2700006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3" name="Google Shape;22403;g32428cbf0fc_2_10538"/>
                <p:cNvSpPr/>
                <p:nvPr/>
              </p:nvSpPr>
              <p:spPr>
                <a:xfrm>
                  <a:off x="1497013" y="280987"/>
                  <a:ext cx="319088" cy="141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" h="298" extrusionOk="0">
                      <a:moveTo>
                        <a:pt x="0" y="149"/>
                      </a:moveTo>
                      <a:cubicBezTo>
                        <a:pt x="0" y="208"/>
                        <a:pt x="26" y="261"/>
                        <a:pt x="67" y="298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26" y="36"/>
                        <a:pt x="0" y="89"/>
                        <a:pt x="0" y="14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8900044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4" name="Google Shape;22404;g32428cbf0fc_2_10538"/>
                <p:cNvSpPr/>
                <p:nvPr/>
              </p:nvSpPr>
              <p:spPr>
                <a:xfrm>
                  <a:off x="587375" y="1390651"/>
                  <a:ext cx="1228725" cy="761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5" name="Google Shape;22405;g32428cbf0fc_2_10538"/>
                <p:cNvSpPr/>
                <p:nvPr/>
              </p:nvSpPr>
              <p:spPr>
                <a:xfrm>
                  <a:off x="1816101" y="1362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6" name="Google Shape;22406;g32428cbf0fc_2_10538"/>
                <p:cNvSpPr/>
                <p:nvPr/>
              </p:nvSpPr>
              <p:spPr>
                <a:xfrm>
                  <a:off x="587376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7" name="Google Shape;22407;g32428cbf0fc_2_10538"/>
                <p:cNvSpPr/>
                <p:nvPr/>
              </p:nvSpPr>
              <p:spPr>
                <a:xfrm>
                  <a:off x="1816101" y="2124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8" name="Google Shape;22408;g32428cbf0fc_2_10538"/>
                <p:cNvSpPr/>
                <p:nvPr/>
              </p:nvSpPr>
              <p:spPr>
                <a:xfrm>
                  <a:off x="587376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7"/>
                      </a:moveTo>
                      <a:cubicBezTo>
                        <a:pt x="258" y="166"/>
                        <a:pt x="258" y="166"/>
                        <a:pt x="258" y="166"/>
                      </a:cubicBezTo>
                      <a:cubicBezTo>
                        <a:pt x="247" y="112"/>
                        <a:pt x="213" y="63"/>
                        <a:pt x="162" y="34"/>
                      </a:cubicBezTo>
                      <a:cubicBezTo>
                        <a:pt x="111" y="4"/>
                        <a:pt x="52" y="0"/>
                        <a:pt x="0" y="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sp>
              <p:nvSpPr>
                <p:cNvPr id="22409" name="Google Shape;22409;g32428cbf0fc_2_10538"/>
                <p:cNvSpPr/>
                <p:nvPr/>
              </p:nvSpPr>
              <p:spPr>
                <a:xfrm>
                  <a:off x="1816101" y="2886075"/>
                  <a:ext cx="1228725" cy="7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166" extrusionOk="0">
                      <a:moveTo>
                        <a:pt x="0" y="166"/>
                      </a:moveTo>
                      <a:cubicBezTo>
                        <a:pt x="258" y="17"/>
                        <a:pt x="258" y="17"/>
                        <a:pt x="258" y="17"/>
                      </a:cubicBezTo>
                      <a:cubicBezTo>
                        <a:pt x="206" y="0"/>
                        <a:pt x="147" y="4"/>
                        <a:pt x="96" y="34"/>
                      </a:cubicBezTo>
                      <a:cubicBezTo>
                        <a:pt x="44" y="63"/>
                        <a:pt x="11" y="112"/>
                        <a:pt x="0" y="16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80000"/>
                      </a:srgbClr>
                    </a:gs>
                    <a:gs pos="100000">
                      <a:srgbClr val="FFFFFF">
                        <a:alpha val="20000"/>
                      </a:srgbClr>
                    </a:gs>
                  </a:gsLst>
                  <a:lin ang="10800025" scaled="0"/>
                </a:gra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Avenir"/>
                    <a:ea typeface="Avenir"/>
                    <a:cs typeface="Avenir"/>
                    <a:sym typeface="Avenir"/>
                  </a:endParaRPr>
                </a:p>
              </p:txBody>
            </p:sp>
            <p:grpSp>
              <p:nvGrpSpPr>
                <p:cNvPr id="22410" name="Google Shape;22410;g32428cbf0fc_2_10538"/>
                <p:cNvGrpSpPr/>
                <p:nvPr/>
              </p:nvGrpSpPr>
              <p:grpSpPr>
                <a:xfrm>
                  <a:off x="587376" y="281063"/>
                  <a:ext cx="2457525" cy="3838500"/>
                  <a:chOff x="587376" y="281063"/>
                  <a:chExt cx="2457525" cy="3838500"/>
                </a:xfrm>
              </p:grpSpPr>
              <p:cxnSp>
                <p:nvCxnSpPr>
                  <p:cNvPr id="22411" name="Google Shape;22411;g32428cbf0fc_2_10538"/>
                  <p:cNvCxnSpPr/>
                  <p:nvPr/>
                </p:nvCxnSpPr>
                <p:spPr>
                  <a:xfrm>
                    <a:off x="587376" y="1443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2" name="Google Shape;22412;g32428cbf0fc_2_10538"/>
                  <p:cNvCxnSpPr/>
                  <p:nvPr/>
                </p:nvCxnSpPr>
                <p:spPr>
                  <a:xfrm rot="10800000" flipH="1">
                    <a:off x="1816101" y="1443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3" name="Google Shape;22413;g32428cbf0fc_2_10538"/>
                  <p:cNvCxnSpPr/>
                  <p:nvPr/>
                </p:nvCxnSpPr>
                <p:spPr>
                  <a:xfrm rot="10800000">
                    <a:off x="1816101" y="281063"/>
                    <a:ext cx="0" cy="38385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4" name="Google Shape;22414;g32428cbf0fc_2_10538"/>
                  <p:cNvCxnSpPr/>
                  <p:nvPr/>
                </p:nvCxnSpPr>
                <p:spPr>
                  <a:xfrm>
                    <a:off x="587376" y="2205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5" name="Google Shape;22415;g32428cbf0fc_2_10538"/>
                  <p:cNvCxnSpPr/>
                  <p:nvPr/>
                </p:nvCxnSpPr>
                <p:spPr>
                  <a:xfrm rot="10800000" flipH="1">
                    <a:off x="1816101" y="2205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6" name="Google Shape;22416;g32428cbf0fc_2_10538"/>
                  <p:cNvCxnSpPr/>
                  <p:nvPr/>
                </p:nvCxnSpPr>
                <p:spPr>
                  <a:xfrm>
                    <a:off x="587376" y="2967038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  <p:cxnSp>
                <p:nvCxnSpPr>
                  <p:cNvPr id="22417" name="Google Shape;22417;g32428cbf0fc_2_10538"/>
                  <p:cNvCxnSpPr/>
                  <p:nvPr/>
                </p:nvCxnSpPr>
                <p:spPr>
                  <a:xfrm rot="10800000" flipH="1">
                    <a:off x="1816101" y="2967151"/>
                    <a:ext cx="1228800" cy="709500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FFFFFF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</p:cxnSp>
            </p:grpSp>
          </p:grpSp>
          <p:grpSp>
            <p:nvGrpSpPr>
              <p:cNvPr id="22418" name="Google Shape;22418;g32428cbf0fc_2_10538"/>
              <p:cNvGrpSpPr/>
              <p:nvPr/>
            </p:nvGrpSpPr>
            <p:grpSpPr>
              <a:xfrm rot="2700000">
                <a:off x="9959403" y="200113"/>
                <a:ext cx="1785967" cy="2264242"/>
                <a:chOff x="3125006" y="3118681"/>
                <a:chExt cx="1785984" cy="2264264"/>
              </a:xfrm>
            </p:grpSpPr>
            <p:grpSp>
              <p:nvGrpSpPr>
                <p:cNvPr id="22419" name="Google Shape;22419;g32428cbf0fc_2_10538"/>
                <p:cNvGrpSpPr/>
                <p:nvPr/>
              </p:nvGrpSpPr>
              <p:grpSpPr>
                <a:xfrm>
                  <a:off x="3136819" y="3118681"/>
                  <a:ext cx="1761000" cy="2264264"/>
                  <a:chOff x="4749017" y="2942982"/>
                  <a:chExt cx="1761000" cy="2264264"/>
                </a:xfrm>
              </p:grpSpPr>
              <p:cxnSp>
                <p:nvCxnSpPr>
                  <p:cNvPr id="22420" name="Google Shape;22420;g32428cbf0fc_2_10538"/>
                  <p:cNvCxnSpPr/>
                  <p:nvPr/>
                </p:nvCxnSpPr>
                <p:spPr>
                  <a:xfrm>
                    <a:off x="5630197" y="2998646"/>
                    <a:ext cx="0" cy="220860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2421" name="Google Shape;22421;g32428cbf0fc_2_10538"/>
                  <p:cNvCxnSpPr/>
                  <p:nvPr/>
                </p:nvCxnSpPr>
                <p:spPr>
                  <a:xfrm>
                    <a:off x="4749017" y="4416771"/>
                    <a:ext cx="1761000" cy="0"/>
                  </a:xfrm>
                  <a:prstGeom prst="straightConnector1">
                    <a:avLst/>
                  </a:pr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2422" name="Google Shape;22422;g32428cbf0fc_2_10538"/>
                  <p:cNvSpPr/>
                  <p:nvPr/>
                </p:nvSpPr>
                <p:spPr>
                  <a:xfrm rot="-8100000">
                    <a:off x="5135161" y="3221643"/>
                    <a:ext cx="990077" cy="990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423" name="Google Shape;22423;g32428cbf0fc_2_10538"/>
                  <p:cNvSpPr/>
                  <p:nvPr/>
                </p:nvSpPr>
                <p:spPr>
                  <a:xfrm rot="-8100000">
                    <a:off x="5326268" y="3068874"/>
                    <a:ext cx="607861" cy="607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2493" h="1302493" extrusionOk="0">
                        <a:moveTo>
                          <a:pt x="0" y="1302493"/>
                        </a:moveTo>
                        <a:lnTo>
                          <a:pt x="0" y="0"/>
                        </a:lnTo>
                        <a:lnTo>
                          <a:pt x="1302493" y="0"/>
                        </a:lnTo>
                      </a:path>
                    </a:pathLst>
                  </a:custGeom>
                  <a:noFill/>
                  <a:ln w="1270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grpSp>
              <p:nvGrpSpPr>
                <p:cNvPr id="22424" name="Google Shape;22424;g32428cbf0fc_2_10538"/>
                <p:cNvGrpSpPr/>
                <p:nvPr/>
              </p:nvGrpSpPr>
              <p:grpSpPr>
                <a:xfrm>
                  <a:off x="3125006" y="3171595"/>
                  <a:ext cx="1785984" cy="1799739"/>
                  <a:chOff x="6879836" y="3516901"/>
                  <a:chExt cx="1785984" cy="1799739"/>
                </a:xfrm>
              </p:grpSpPr>
              <p:sp>
                <p:nvSpPr>
                  <p:cNvPr id="22425" name="Google Shape;22425;g32428cbf0fc_2_10538"/>
                  <p:cNvSpPr/>
                  <p:nvPr/>
                </p:nvSpPr>
                <p:spPr>
                  <a:xfrm>
                    <a:off x="6879836" y="3521665"/>
                    <a:ext cx="892801" cy="1794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801" h="1794975" extrusionOk="0">
                        <a:moveTo>
                          <a:pt x="892801" y="0"/>
                        </a:moveTo>
                        <a:lnTo>
                          <a:pt x="892801" y="1434622"/>
                        </a:lnTo>
                        <a:lnTo>
                          <a:pt x="845919" y="1533379"/>
                        </a:lnTo>
                        <a:cubicBezTo>
                          <a:pt x="735106" y="1711682"/>
                          <a:pt x="584368" y="1792418"/>
                          <a:pt x="440820" y="1794916"/>
                        </a:cubicBezTo>
                        <a:cubicBezTo>
                          <a:pt x="420314" y="1795273"/>
                          <a:pt x="399954" y="1794033"/>
                          <a:pt x="379878" y="1791253"/>
                        </a:cubicBezTo>
                        <a:cubicBezTo>
                          <a:pt x="-41718" y="1732871"/>
                          <a:pt x="-338017" y="995203"/>
                          <a:pt x="763083" y="100140"/>
                        </a:cubicBezTo>
                        <a:lnTo>
                          <a:pt x="89280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426" name="Google Shape;22426;g32428cbf0fc_2_10538"/>
                  <p:cNvSpPr/>
                  <p:nvPr/>
                </p:nvSpPr>
                <p:spPr>
                  <a:xfrm>
                    <a:off x="7772637" y="3516901"/>
                    <a:ext cx="893183" cy="179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183" h="1795123" extrusionOk="0">
                        <a:moveTo>
                          <a:pt x="191" y="0"/>
                        </a:moveTo>
                        <a:lnTo>
                          <a:pt x="130101" y="100288"/>
                        </a:lnTo>
                        <a:cubicBezTo>
                          <a:pt x="1231201" y="995351"/>
                          <a:pt x="934902" y="1733019"/>
                          <a:pt x="513306" y="1791401"/>
                        </a:cubicBezTo>
                        <a:cubicBezTo>
                          <a:pt x="352699" y="1813642"/>
                          <a:pt x="173909" y="1737302"/>
                          <a:pt x="47265" y="1533527"/>
                        </a:cubicBezTo>
                        <a:lnTo>
                          <a:pt x="192" y="1434367"/>
                        </a:lnTo>
                        <a:lnTo>
                          <a:pt x="192" y="1438981"/>
                        </a:lnTo>
                        <a:lnTo>
                          <a:pt x="0" y="1439386"/>
                        </a:lnTo>
                        <a:lnTo>
                          <a:pt x="0" y="4764"/>
                        </a:lnTo>
                        <a:lnTo>
                          <a:pt x="191" y="4616"/>
                        </a:lnTo>
                        <a:lnTo>
                          <a:pt x="191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</p:grpSp>
          <p:grpSp>
            <p:nvGrpSpPr>
              <p:cNvPr id="22427" name="Google Shape;22427;g32428cbf0fc_2_10538"/>
              <p:cNvGrpSpPr/>
              <p:nvPr/>
            </p:nvGrpSpPr>
            <p:grpSpPr>
              <a:xfrm rot="5400000">
                <a:off x="10400268" y="1917602"/>
                <a:ext cx="633413" cy="1862138"/>
                <a:chOff x="5959192" y="333389"/>
                <a:chExt cx="633413" cy="1862138"/>
              </a:xfrm>
            </p:grpSpPr>
            <p:grpSp>
              <p:nvGrpSpPr>
                <p:cNvPr id="22428" name="Google Shape;22428;g32428cbf0fc_2_10538"/>
                <p:cNvGrpSpPr/>
                <p:nvPr/>
              </p:nvGrpSpPr>
              <p:grpSpPr>
                <a:xfrm>
                  <a:off x="5959192" y="333389"/>
                  <a:ext cx="633413" cy="1419225"/>
                  <a:chOff x="5959192" y="333389"/>
                  <a:chExt cx="633413" cy="1419225"/>
                </a:xfrm>
              </p:grpSpPr>
              <p:sp>
                <p:nvSpPr>
                  <p:cNvPr id="22429" name="Google Shape;22429;g32428cbf0fc_2_10538"/>
                  <p:cNvSpPr/>
                  <p:nvPr/>
                </p:nvSpPr>
                <p:spPr>
                  <a:xfrm>
                    <a:off x="5959192" y="333389"/>
                    <a:ext cx="319088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" h="298" extrusionOk="0">
                        <a:moveTo>
                          <a:pt x="0" y="149"/>
                        </a:moveTo>
                        <a:cubicBezTo>
                          <a:pt x="0" y="208"/>
                          <a:pt x="26" y="261"/>
                          <a:pt x="67" y="29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26" y="36"/>
                          <a:pt x="0" y="89"/>
                          <a:pt x="0" y="149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20000"/>
                        </a:srgbClr>
                      </a:gs>
                    </a:gsLst>
                    <a:lin ang="18900044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  <p:sp>
                <p:nvSpPr>
                  <p:cNvPr id="22430" name="Google Shape;22430;g32428cbf0fc_2_10538"/>
                  <p:cNvSpPr/>
                  <p:nvPr/>
                </p:nvSpPr>
                <p:spPr>
                  <a:xfrm>
                    <a:off x="6278280" y="333389"/>
                    <a:ext cx="314325" cy="1419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" h="298" extrusionOk="0">
                        <a:moveTo>
                          <a:pt x="0" y="0"/>
                        </a:moveTo>
                        <a:cubicBezTo>
                          <a:pt x="0" y="298"/>
                          <a:pt x="0" y="298"/>
                          <a:pt x="0" y="298"/>
                        </a:cubicBezTo>
                        <a:cubicBezTo>
                          <a:pt x="41" y="261"/>
                          <a:pt x="66" y="208"/>
                          <a:pt x="66" y="149"/>
                        </a:cubicBezTo>
                        <a:cubicBezTo>
                          <a:pt x="66" y="89"/>
                          <a:pt x="41" y="36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FFFFFF">
                          <a:alpha val="80000"/>
                        </a:srgbClr>
                      </a:gs>
                      <a:gs pos="100000">
                        <a:srgbClr val="FFFFFF">
                          <a:alpha val="9803"/>
                        </a:srgbClr>
                      </a:gs>
                    </a:gsLst>
                    <a:lin ang="2700006" scaled="0"/>
                  </a:gradFill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dk1"/>
                      </a:solidFill>
                      <a:latin typeface="Avenir"/>
                      <a:ea typeface="Avenir"/>
                      <a:cs typeface="Avenir"/>
                      <a:sym typeface="Avenir"/>
                    </a:endParaRPr>
                  </a:p>
                </p:txBody>
              </p:sp>
            </p:grpSp>
            <p:cxnSp>
              <p:nvCxnSpPr>
                <p:cNvPr id="22431" name="Google Shape;22431;g32428cbf0fc_2_10538"/>
                <p:cNvCxnSpPr/>
                <p:nvPr/>
              </p:nvCxnSpPr>
              <p:spPr>
                <a:xfrm rot="10800000">
                  <a:off x="6278281" y="333427"/>
                  <a:ext cx="0" cy="186210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FFFFFF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</p:cxnSp>
          </p:grpSp>
        </p:grpSp>
      </p:grp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3" name="Google Shape;22433;g32428cbf0fc_2_10626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34" name="Google Shape;22434;g32428cbf0fc_2_10626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35" name="Google Shape;22435;g32428cbf0fc_2_10626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7" name="Google Shape;22437;g32428cbf0fc_2_10630"/>
          <p:cNvSpPr txBox="1">
            <a:spLocks noGrp="1"/>
          </p:cNvSpPr>
          <p:nvPr>
            <p:ph type="title"/>
          </p:nvPr>
        </p:nvSpPr>
        <p:spPr>
          <a:xfrm>
            <a:off x="990001" y="955674"/>
            <a:ext cx="3531600" cy="138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orts Mill Goudy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38" name="Google Shape;22438;g32428cbf0fc_2_10630"/>
          <p:cNvSpPr txBox="1">
            <a:spLocks noGrp="1"/>
          </p:cNvSpPr>
          <p:nvPr>
            <p:ph type="body" idx="1"/>
          </p:nvPr>
        </p:nvSpPr>
        <p:spPr>
          <a:xfrm>
            <a:off x="5444850" y="882651"/>
            <a:ext cx="5760000" cy="48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3200"/>
              <a:buChar char="·"/>
              <a:defRPr sz="3200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venir"/>
              <a:buNone/>
              <a:defRPr sz="2800"/>
            </a:lvl2pPr>
            <a:lvl3pPr marL="1371600" lvl="2" indent="-3810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400"/>
              <a:buChar char="·"/>
              <a:defRPr sz="2400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Font typeface="Avenir"/>
              <a:buNone/>
              <a:defRPr sz="2000"/>
            </a:lvl4pPr>
            <a:lvl5pPr marL="2286000" lvl="4" indent="-355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Char char="·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2439" name="Google Shape;22439;g32428cbf0fc_2_10630"/>
          <p:cNvSpPr txBox="1">
            <a:spLocks noGrp="1"/>
          </p:cNvSpPr>
          <p:nvPr>
            <p:ph type="body" idx="2"/>
          </p:nvPr>
        </p:nvSpPr>
        <p:spPr>
          <a:xfrm>
            <a:off x="989401" y="2584759"/>
            <a:ext cx="3531600" cy="31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venir"/>
              <a:buNone/>
              <a:defRPr sz="1400"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000"/>
              <a:buFont typeface="Avenir"/>
              <a:buNone/>
              <a:defRPr sz="1000"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2440" name="Google Shape;22440;g32428cbf0fc_2_10630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1" name="Google Shape;22441;g32428cbf0fc_2_10630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2" name="Google Shape;22442;g32428cbf0fc_2_10630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43" name="Google Shape;22443;g32428cbf0fc_2_10630"/>
          <p:cNvCxnSpPr/>
          <p:nvPr/>
        </p:nvCxnSpPr>
        <p:spPr>
          <a:xfrm>
            <a:off x="4979988" y="540000"/>
            <a:ext cx="0" cy="5778000"/>
          </a:xfrm>
          <a:prstGeom prst="straightConnector1">
            <a:avLst/>
          </a:prstGeom>
          <a:noFill/>
          <a:ln w="12700" cap="flat" cmpd="sng">
            <a:solidFill>
              <a:srgbClr val="FFFFFF">
                <a:alpha val="40000"/>
              </a:srgbClr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2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45" name="Google Shape;22445;g32428cbf0fc_2_10638"/>
          <p:cNvSpPr txBox="1">
            <a:spLocks noGrp="1"/>
          </p:cNvSpPr>
          <p:nvPr>
            <p:ph type="title"/>
          </p:nvPr>
        </p:nvSpPr>
        <p:spPr>
          <a:xfrm>
            <a:off x="990000" y="955456"/>
            <a:ext cx="3531600" cy="138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orts Mill Goudy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6" name="Google Shape;22446;g32428cbf0fc_2_10638"/>
          <p:cNvSpPr>
            <a:spLocks noGrp="1"/>
          </p:cNvSpPr>
          <p:nvPr>
            <p:ph type="pic" idx="2"/>
          </p:nvPr>
        </p:nvSpPr>
        <p:spPr>
          <a:xfrm>
            <a:off x="5537200" y="540001"/>
            <a:ext cx="6115200" cy="5238600"/>
          </a:xfrm>
          <a:prstGeom prst="rect">
            <a:avLst/>
          </a:prstGeom>
          <a:noFill/>
          <a:ln>
            <a:noFill/>
          </a:ln>
        </p:spPr>
      </p:sp>
      <p:sp>
        <p:nvSpPr>
          <p:cNvPr id="22447" name="Google Shape;22447;g32428cbf0fc_2_10638"/>
          <p:cNvSpPr txBox="1">
            <a:spLocks noGrp="1"/>
          </p:cNvSpPr>
          <p:nvPr>
            <p:ph type="body" idx="1"/>
          </p:nvPr>
        </p:nvSpPr>
        <p:spPr>
          <a:xfrm>
            <a:off x="990000" y="2584758"/>
            <a:ext cx="3531600" cy="32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venir"/>
              <a:buNone/>
              <a:defRPr sz="1400"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200"/>
              <a:buNone/>
              <a:defRPr sz="1200"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000"/>
              <a:buFont typeface="Avenir"/>
              <a:buNone/>
              <a:defRPr sz="1000"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2448" name="Google Shape;22448;g32428cbf0fc_2_10638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9" name="Google Shape;22449;g32428cbf0fc_2_10638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0" name="Google Shape;22450;g32428cbf0fc_2_10638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51" name="Google Shape;22451;g32428cbf0fc_2_10638"/>
          <p:cNvCxnSpPr/>
          <p:nvPr/>
        </p:nvCxnSpPr>
        <p:spPr>
          <a:xfrm>
            <a:off x="4979988" y="540000"/>
            <a:ext cx="0" cy="5778000"/>
          </a:xfrm>
          <a:prstGeom prst="straightConnector1">
            <a:avLst/>
          </a:prstGeom>
          <a:noFill/>
          <a:ln w="12700" cap="flat" cmpd="sng">
            <a:solidFill>
              <a:srgbClr val="FFFFFF">
                <a:alpha val="40000"/>
              </a:srgbClr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2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3" name="Google Shape;22453;g32428cbf0fc_2_10646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4" name="Google Shape;22454;g32428cbf0fc_2_10646"/>
          <p:cNvSpPr txBox="1">
            <a:spLocks noGrp="1"/>
          </p:cNvSpPr>
          <p:nvPr>
            <p:ph type="body" idx="1"/>
          </p:nvPr>
        </p:nvSpPr>
        <p:spPr>
          <a:xfrm rot="5400000">
            <a:off x="4075950" y="-1400625"/>
            <a:ext cx="4040100" cy="102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55" name="Google Shape;22455;g32428cbf0fc_2_10646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6" name="Google Shape;22456;g32428cbf0fc_2_10646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7" name="Google Shape;22457;g32428cbf0fc_2_10646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2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9" name="Google Shape;22459;g32428cbf0fc_2_10652"/>
          <p:cNvSpPr txBox="1">
            <a:spLocks noGrp="1"/>
          </p:cNvSpPr>
          <p:nvPr>
            <p:ph type="title"/>
          </p:nvPr>
        </p:nvSpPr>
        <p:spPr>
          <a:xfrm rot="5400000">
            <a:off x="713340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0" name="Google Shape;22460;g32428cbf0fc_2_10652"/>
          <p:cNvSpPr txBox="1">
            <a:spLocks noGrp="1"/>
          </p:cNvSpPr>
          <p:nvPr>
            <p:ph type="body" idx="1"/>
          </p:nvPr>
        </p:nvSpPr>
        <p:spPr>
          <a:xfrm rot="5400000">
            <a:off x="179940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  <a:defRPr/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2pPr>
            <a:lvl3pPr marL="1371600" lvl="2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/>
            </a:lvl4pPr>
            <a:lvl5pPr marL="2286000" lvl="4" indent="-3429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1800"/>
              <a:buChar char="·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61" name="Google Shape;22461;g32428cbf0fc_2_10652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2" name="Google Shape;22462;g32428cbf0fc_2_10652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3" name="Google Shape;22463;g32428cbf0fc_2_10652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2" name="Google Shape;2262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3" name="Google Shape;2263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4" name="Google Shape;2264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65" name="Google Shape;2265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67" name="Google Shape;2267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8" name="Google Shape;2268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9" name="Google Shape;2269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0" name="Google Shape;2270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71" name="Google Shape;2271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74" name="Google Shape;2274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75" name="Google Shape;2275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76" name="Google Shape;2276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7" name="Google Shape;2277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78" name="Google Shape;2278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279" name="Google Shape;2279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1" name="Google Shape;2281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2" name="Google Shape;2282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283" name="Google Shape;2283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4" name="Google Shape;2284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6" name="Google Shape;2286;p3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287" name="Google Shape;2287;p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8" name="Google Shape;2288;p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89" name="Google Shape;2289;p36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1" name="Google Shape;2291;p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292" name="Google Shape;2292;p36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3" name="Google Shape;2293;p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94" name="Google Shape;2294;p368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6" name="Google Shape;2296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97" name="Google Shape;2297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298" name="Google Shape;2298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9" name="Google Shape;2299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1" name="Google Shape;2301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02" name="Google Shape;2302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3" name="Google Shape;2303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04" name="Google Shape;2304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1" name="Google Shape;241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2" name="Google Shape;242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3" name="Google Shape;243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4" name="Google Shape;244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" name="Google Shape;245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6" name="Google Shape;246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" name="Google Shape;247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8" name="Google Shape;248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" name="Google Shape;249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6" name="Google Shape;2306;p11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07" name="Google Shape;2307;p115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8" name="Google Shape;2308;p115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9" name="Google Shape;2309;p1151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1" name="Google Shape;2311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2" name="Google Shape;2312;p28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4" name="Google Shape;2314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15" name="Google Shape;2315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6" name="Google Shape;2316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17" name="Google Shape;2317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8" name="Google Shape;2318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9" name="Google Shape;2319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0" name="Google Shape;2320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1" name="Google Shape;2321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22" name="Google Shape;2322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23" name="Google Shape;2323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5" name="Google Shape;2325;p11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26" name="Google Shape;2326;p11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27" name="Google Shape;2327;p11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28" name="Google Shape;2328;p11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11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30" name="Google Shape;2330;p11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31" name="Google Shape;2331;p11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3" name="Google Shape;2333;p11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34" name="Google Shape;2334;p115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115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6" name="Google Shape;2336;p115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8" name="Google Shape;2338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39" name="Google Shape;2339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0" name="Google Shape;2340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41" name="Google Shape;2341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3" name="Google Shape;2343;p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4" name="Google Shape;2344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45" name="Google Shape;2345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6" name="Google Shape;2346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8" name="Google Shape;2348;p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49" name="Google Shape;2349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1" name="Google Shape;2351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3" name="Google Shape;2353;p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54" name="Google Shape;2354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5" name="Google Shape;2355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6" name="Google Shape;2356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8" name="Google Shape;2358;p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59" name="Google Shape;2359;p29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" name="Google Shape;252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" name="Google Shape;253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" name="Google Shape;254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55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6" name="Google Shape;256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8" name="Google Shape;258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" name="Google Shape;259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0" name="Google Shape;260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" name="Google Shape;261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" name="Google Shape;262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" name="Google Shape;263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" name="Google Shape;2361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2" name="Google Shape;2362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3" name="Google Shape;2363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64" name="Google Shape;2364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5" name="Google Shape;2365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6" name="Google Shape;2366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67" name="Google Shape;2367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68" name="Google Shape;2368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69" name="Google Shape;2369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1" name="Google Shape;2371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72" name="Google Shape;2372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3" name="Google Shape;2373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5" name="Google Shape;2375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376" name="Google Shape;2376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" name="Google Shape;2378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9" name="Google Shape;2379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0" name="Google Shape;2380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1" name="Google Shape;2381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82" name="Google Shape;2382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" name="Google Shape;2384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385" name="Google Shape;2385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86" name="Google Shape;2386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7" name="Google Shape;2387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8" name="Google Shape;2388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1" name="Google Shape;2391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2" name="Google Shape;2392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3" name="Google Shape;2393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4" name="Google Shape;2394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95" name="Google Shape;2395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" name="Google Shape;2397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8" name="Google Shape;2398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399" name="Google Shape;2399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00" name="Google Shape;2400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3" name="Google Shape;2403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4" name="Google Shape;2404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05" name="Google Shape;2405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06" name="Google Shape;2406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07" name="Google Shape;2407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8" name="Google Shape;2408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1" name="Google Shape;2411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12" name="Google Shape;2412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3" name="Google Shape;2413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14" name="Google Shape;2414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5" name="Google Shape;2415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16" name="Google Shape;2416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17" name="Google Shape;2417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18" name="Google Shape;2418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" name="Google Shape;2420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1" name="Google Shape;2421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3" name="Google Shape;2423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24" name="Google Shape;2424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5" name="Google Shape;2425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26" name="Google Shape;2426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27" name="Google Shape;2427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8" name="Google Shape;2428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29" name="Google Shape;2429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0" name="Google Shape;2430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31" name="Google Shape;2431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4" name="Google Shape;2434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35" name="Google Shape;2435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36" name="Google Shape;2436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37" name="Google Shape;2437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8" name="Google Shape;2438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39" name="Google Shape;2439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0" name="Google Shape;2440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1" name="Google Shape;2441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" name="Google Shape;265;p1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" name="Google Shape;266;p1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7" name="Google Shape;267;p1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8" name="Google Shape;268;p1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" name="Google Shape;269;p1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" name="Google Shape;270;p1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2" name="Google Shape;272;p1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" name="Google Shape;273;p1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3" name="Google Shape;2443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44" name="Google Shape;2444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45" name="Google Shape;2445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46" name="Google Shape;2446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7" name="Google Shape;2447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48" name="Google Shape;2448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9" name="Google Shape;2449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0" name="Google Shape;2450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1" name="Google Shape;2451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2" name="Google Shape;2452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55" name="Google Shape;2455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56" name="Google Shape;2456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57" name="Google Shape;2457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59" name="Google Shape;2459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60" name="Google Shape;2460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2" name="Google Shape;2462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3" name="Google Shape;2463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4" name="Google Shape;2464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5" name="Google Shape;2465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6" name="Google Shape;2466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7" name="Google Shape;2467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8" name="Google Shape;2468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9" name="Google Shape;2469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70" name="Google Shape;2470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2" name="Google Shape;2472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3" name="Google Shape;2473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4" name="Google Shape;2474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5" name="Google Shape;2475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6" name="Google Shape;2476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77" name="Google Shape;2477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78" name="Google Shape;2478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9" name="Google Shape;2479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80" name="Google Shape;2480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81" name="Google Shape;2481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2" name="Google Shape;2482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83" name="Google Shape;2483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5" name="Google Shape;2485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6" name="Google Shape;2486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7" name="Google Shape;2487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8" name="Google Shape;2488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89" name="Google Shape;2489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0" name="Google Shape;2490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1" name="Google Shape;2491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92" name="Google Shape;2492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3" name="Google Shape;2493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94" name="Google Shape;2494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5" name="Google Shape;2495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96" name="Google Shape;2496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" name="Google Shape;2498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9" name="Google Shape;2499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0" name="Google Shape;2500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1" name="Google Shape;2501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2" name="Google Shape;2502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3" name="Google Shape;2503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4" name="Google Shape;2504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5" name="Google Shape;2505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6" name="Google Shape;2506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7" name="Google Shape;2507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8" name="Google Shape;2508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09" name="Google Shape;2509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1" name="Google Shape;2511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2" name="Google Shape;2512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3" name="Google Shape;2513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4" name="Google Shape;2514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5" name="Google Shape;2515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6" name="Google Shape;2516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7" name="Google Shape;2517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18" name="Google Shape;2518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9" name="Google Shape;2519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0" name="Google Shape;2520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1" name="Google Shape;2521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2" name="Google Shape;2522;p3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4" name="Google Shape;2524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5" name="Google Shape;2525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27" name="Google Shape;2527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28" name="Google Shape;2528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29" name="Google Shape;2529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31" name="Google Shape;2531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3" name="Google Shape;2533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34" name="Google Shape;2534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5" name="Google Shape;2535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37" name="Google Shape;2537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38" name="Google Shape;2538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9" name="Google Shape;2539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1" name="Google Shape;2541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42" name="Google Shape;2542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43" name="Google Shape;2543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44" name="Google Shape;2544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6" name="Google Shape;2546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47" name="Google Shape;2547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" name="Google Shape;275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6" name="Google Shape;276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" name="Google Shape;278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" name="Google Shape;280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1" name="Google Shape;281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2" name="Google Shape;282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0" name="Google Shape;2550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1" name="Google Shape;2551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2" name="Google Shape;2552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53" name="Google Shape;2553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54" name="Google Shape;2554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55" name="Google Shape;2555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56" name="Google Shape;2556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57" name="Google Shape;2557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58" name="Google Shape;2558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9" name="Google Shape;2559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60" name="Google Shape;2560;p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2" name="Google Shape;2562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3" name="Google Shape;2563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4" name="Google Shape;2564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65" name="Google Shape;2565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66" name="Google Shape;2566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67" name="Google Shape;2567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68" name="Google Shape;2568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69" name="Google Shape;2569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0" name="Google Shape;2570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71" name="Google Shape;2571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2" name="Google Shape;2572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73" name="Google Shape;2573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5" name="Google Shape;2575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6" name="Google Shape;2576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7" name="Google Shape;2577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8" name="Google Shape;2578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79" name="Google Shape;2579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0" name="Google Shape;2580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1" name="Google Shape;2581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2" name="Google Shape;2582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3" name="Google Shape;2583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4" name="Google Shape;2584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5" name="Google Shape;2585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6" name="Google Shape;2586;p3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8" name="Google Shape;2588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9" name="Google Shape;2589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0" name="Google Shape;2590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1" name="Google Shape;2591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2" name="Google Shape;2592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3" name="Google Shape;2593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4" name="Google Shape;2594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5" name="Google Shape;2595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6" name="Google Shape;2596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7" name="Google Shape;2597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8" name="Google Shape;2598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99" name="Google Shape;2599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1" name="Google Shape;2601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02" name="Google Shape;2602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03" name="Google Shape;2603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04" name="Google Shape;2604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5" name="Google Shape;2605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06" name="Google Shape;2606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7" name="Google Shape;2607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8" name="Google Shape;2608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9" name="Google Shape;2609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0" name="Google Shape;2610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2" name="Google Shape;2612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3" name="Google Shape;2613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14" name="Google Shape;2614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5" name="Google Shape;2615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6" name="Google Shape;2616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7" name="Google Shape;2617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8" name="Google Shape;2618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9" name="Google Shape;2619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0" name="Google Shape;2620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1" name="Google Shape;2621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2" name="Google Shape;2622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4" name="Google Shape;2624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5" name="Google Shape;2625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6" name="Google Shape;2626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7" name="Google Shape;2627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8" name="Google Shape;2628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29" name="Google Shape;2629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0" name="Google Shape;2630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31" name="Google Shape;2631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2" name="Google Shape;2632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33" name="Google Shape;2633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4" name="Google Shape;2634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5" name="Google Shape;2635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6" name="Google Shape;2636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8" name="Google Shape;2638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9" name="Google Shape;2639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0" name="Google Shape;2640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1" name="Google Shape;2641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2" name="Google Shape;2642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3" name="Google Shape;2643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4" name="Google Shape;2644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5" name="Google Shape;2645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6" name="Google Shape;2646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8" name="Google Shape;2648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49" name="Google Shape;2649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1" name="Google Shape;2651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2" name="Google Shape;2652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53" name="Google Shape;2653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54" name="Google Shape;2654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55" name="Google Shape;2655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58" name="Google Shape;2658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9" name="Google Shape;2659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60" name="Google Shape;2660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1" name="Google Shape;2661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2" name="Google Shape;2662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3" name="Google Shape;2663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4" name="Google Shape;2664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" name="Google Shape;285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6" name="Google Shape;286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" name="Google Shape;287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" name="Google Shape;288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" name="Google Shape;289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" name="Google Shape;290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" name="Google Shape;291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">
  <p:cSld name="15_Title Slide">
    <p:bg>
      <p:bgPr>
        <a:solidFill>
          <a:srgbClr val="0C70C8"/>
        </a:solidFill>
        <a:effectLst/>
      </p:bgPr>
    </p:bg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p1154"/>
          <p:cNvSpPr txBox="1">
            <a:spLocks noGrp="1"/>
          </p:cNvSpPr>
          <p:nvPr>
            <p:ph type="title"/>
          </p:nvPr>
        </p:nvSpPr>
        <p:spPr>
          <a:xfrm>
            <a:off x="803188" y="1236572"/>
            <a:ext cx="8254315" cy="35198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7" name="Google Shape;2667;p1154"/>
          <p:cNvSpPr txBox="1">
            <a:spLocks noGrp="1"/>
          </p:cNvSpPr>
          <p:nvPr>
            <p:ph type="body" idx="1"/>
          </p:nvPr>
        </p:nvSpPr>
        <p:spPr>
          <a:xfrm>
            <a:off x="803275" y="5029200"/>
            <a:ext cx="7723188" cy="11128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>
                <a:solidFill>
                  <a:schemeClr val="lt1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chemeClr val="lt1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chemeClr val="lt1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8" name="Google Shape;2668;p1154"/>
          <p:cNvSpPr txBox="1">
            <a:spLocks noGrp="1"/>
          </p:cNvSpPr>
          <p:nvPr>
            <p:ph type="sldNum" idx="12"/>
          </p:nvPr>
        </p:nvSpPr>
        <p:spPr>
          <a:xfrm>
            <a:off x="11445498" y="6365726"/>
            <a:ext cx="481614" cy="365125"/>
          </a:xfrm>
          <a:prstGeom prst="rect">
            <a:avLst/>
          </a:prstGeom>
          <a:solidFill>
            <a:srgbClr val="0C70C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000" b="0" i="0" u="none" strike="noStrike" cap="none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69" name="Google Shape;2669;p1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53362" y="129989"/>
            <a:ext cx="6000704" cy="36676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ubtitle Picture">
  <p:cSld name="Title Subtitle Picture"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g32428cbf0fc_2_9542"/>
          <p:cNvSpPr/>
          <p:nvPr/>
        </p:nvSpPr>
        <p:spPr>
          <a:xfrm>
            <a:off x="4449680" y="0"/>
            <a:ext cx="77424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venir"/>
              <a:ea typeface="Avenir"/>
              <a:cs typeface="Avenir"/>
              <a:sym typeface="Avenir"/>
            </a:endParaRPr>
          </a:p>
        </p:txBody>
      </p:sp>
      <p:sp>
        <p:nvSpPr>
          <p:cNvPr id="2672" name="Google Shape;2672;g32428cbf0fc_2_9542"/>
          <p:cNvSpPr txBox="1">
            <a:spLocks noGrp="1"/>
          </p:cNvSpPr>
          <p:nvPr>
            <p:ph type="title"/>
          </p:nvPr>
        </p:nvSpPr>
        <p:spPr>
          <a:xfrm>
            <a:off x="530307" y="430521"/>
            <a:ext cx="3389100" cy="184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673" name="Google Shape;2673;g32428cbf0fc_2_9542"/>
          <p:cNvCxnSpPr/>
          <p:nvPr/>
        </p:nvCxnSpPr>
        <p:spPr>
          <a:xfrm>
            <a:off x="1954839" y="2511829"/>
            <a:ext cx="540000" cy="0"/>
          </a:xfrm>
          <a:prstGeom prst="straightConnector1">
            <a:avLst/>
          </a:prstGeom>
          <a:noFill/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674" name="Google Shape;2674;g32428cbf0fc_2_9542"/>
          <p:cNvSpPr txBox="1">
            <a:spLocks noGrp="1"/>
          </p:cNvSpPr>
          <p:nvPr>
            <p:ph type="body" idx="1"/>
          </p:nvPr>
        </p:nvSpPr>
        <p:spPr>
          <a:xfrm>
            <a:off x="530307" y="2745610"/>
            <a:ext cx="3389100" cy="34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ctr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91440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/>
            </a:lvl2pPr>
            <a:lvl3pPr marL="1371600" lvl="2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Font typeface="Avenir"/>
              <a:buNone/>
              <a:defRPr/>
            </a:lvl4pPr>
            <a:lvl5pPr marL="2286000" lvl="4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5" name="Google Shape;2675;g32428cbf0fc_2_9542"/>
          <p:cNvSpPr>
            <a:spLocks noGrp="1"/>
          </p:cNvSpPr>
          <p:nvPr>
            <p:ph type="pic" idx="2"/>
          </p:nvPr>
        </p:nvSpPr>
        <p:spPr>
          <a:xfrm>
            <a:off x="4979988" y="430521"/>
            <a:ext cx="6681600" cy="6019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2" name="Google Shape;2682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3" name="Google Shape;2683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4" name="Google Shape;2684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85" name="Google Shape;2685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6" name="Google Shape;2686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87" name="Google Shape;2687;p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8" name="Google Shape;2688;p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9" name="Google Shape;2689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0" name="Google Shape;2690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1" name="Google Shape;2691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3" name="Google Shape;2693;p4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94" name="Google Shape;2694;p4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4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4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97" name="Google Shape;2697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98" name="Google Shape;2698;p4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9" name="Google Shape;2699;p4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2" name="Google Shape;2702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3" name="Google Shape;2703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4" name="Google Shape;2704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5" name="Google Shape;2705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6" name="Google Shape;2706;p8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8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8" name="Google Shape;2708;p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9" name="Google Shape;2709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10" name="Google Shape;2710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p4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3" name="Google Shape;2713;p4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4" name="Google Shape;2714;p4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5" name="Google Shape;2715;p4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6" name="Google Shape;2716;p4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17" name="Google Shape;2717;p4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4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9" name="Google Shape;2719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1" name="Google Shape;2721;p4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22" name="Google Shape;2722;p4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3" name="Google Shape;2723;p4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24" name="Google Shape;2724;p4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4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26" name="Google Shape;2726;p4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27" name="Google Shape;2727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9" name="Google Shape;2729;p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0" name="Google Shape;2730;p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1" name="Google Shape;2731;p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2" name="Google Shape;2732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3" name="Google Shape;2733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4" name="Google Shape;2734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35" name="Google Shape;2735;p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36" name="Google Shape;2736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37" name="Google Shape;2737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38" name="Google Shape;2738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9" name="Google Shape;2739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40" name="Google Shape;2740;p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2" name="Google Shape;2742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3" name="Google Shape;2743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44" name="Google Shape;2744;p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5" name="Google Shape;2745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6" name="Google Shape;2746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7" name="Google Shape;2747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8" name="Google Shape;2748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9" name="Google Shape;2749;p4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0" name="Google Shape;2750;p4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1" name="Google Shape;2751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2" name="Google Shape;2752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4" name="Google Shape;2754;p4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5" name="Google Shape;2755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6" name="Google Shape;2756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7" name="Google Shape;2757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8" name="Google Shape;2758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9" name="Google Shape;2759;p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0" name="Google Shape;2760;p4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1" name="Google Shape;2761;p4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2" name="Google Shape;2762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3" name="Google Shape;2763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4" name="Google Shape;2764;p4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5" name="Google Shape;2765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66" name="Google Shape;2766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" name="Google Shape;295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" name="Google Shape;296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" name="Google Shape;297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" name="Google Shape;298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" name="Google Shape;299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0" name="Google Shape;300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" name="Google Shape;301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" name="Google Shape;302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" name="Google Shape;303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4" name="Google Shape;304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8" name="Google Shape;2768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9" name="Google Shape;2769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0" name="Google Shape;2770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1" name="Google Shape;2771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2" name="Google Shape;2772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3" name="Google Shape;2773;p4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4" name="Google Shape;2774;p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5" name="Google Shape;2775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6" name="Google Shape;2776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8" name="Google Shape;2778;p4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79" name="Google Shape;2779;p4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4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1" name="Google Shape;2781;p4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2" name="Google Shape;2782;p4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3" name="Google Shape;2783;p4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84" name="Google Shape;2784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85" name="Google Shape;2785;p4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7" name="Google Shape;2787;p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8" name="Google Shape;2788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9" name="Google Shape;2789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0" name="Google Shape;2790;p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1" name="Google Shape;2791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2" name="Google Shape;2792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3" name="Google Shape;2793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4" name="Google Shape;2794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6" name="Google Shape;2796;p4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7" name="Google Shape;2797;p4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8" name="Google Shape;2798;p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9" name="Google Shape;2799;p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0" name="Google Shape;2800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1" name="Google Shape;2801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2" name="Google Shape;2802;p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3" name="Google Shape;2803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4" name="Google Shape;2804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05" name="Google Shape;2805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6" name="Google Shape;2806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07" name="Google Shape;2807;p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9" name="Google Shape;2809;p4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0" name="Google Shape;2810;p4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1" name="Google Shape;2811;p4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12" name="Google Shape;2812;p4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13" name="Google Shape;2813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14" name="Google Shape;2814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5" name="Google Shape;2815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16" name="Google Shape;2816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8" name="Google Shape;2818;p4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19" name="Google Shape;2819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2" name="Google Shape;2822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3" name="Google Shape;2823;p4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4" name="Google Shape;2824;p4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" name="Google Shape;2826;p4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27" name="Google Shape;2827;p4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28" name="Google Shape;2828;p4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29" name="Google Shape;2829;p4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4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1" name="Google Shape;2831;p4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32" name="Google Shape;2832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4" name="Google Shape;2834;p4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5" name="Google Shape;2835;p4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4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37" name="Google Shape;2837;p4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8" name="Google Shape;2838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39" name="Google Shape;2839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0" name="Google Shape;2840;p4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41" name="Google Shape;2841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2" name="Google Shape;2842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43" name="Google Shape;2843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4" name="Google Shape;2844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45" name="Google Shape;2845;p4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7" name="Google Shape;2847;p11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8" name="Google Shape;2848;p11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9" name="Google Shape;2849;p11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0" name="Google Shape;2850;p1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1" name="Google Shape;2851;p1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2" name="Google Shape;2852;p1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3" name="Google Shape;2853;p1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54" name="Google Shape;2854;p1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5" name="Google Shape;2855;p1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56" name="Google Shape;2856;p1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7" name="Google Shape;2857;p1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58" name="Google Shape;2858;p11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0" name="Google Shape;2860;p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1" name="Google Shape;2861;p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62" name="Google Shape;2862;p4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3" name="Google Shape;2863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4" name="Google Shape;2864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5" name="Google Shape;2865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6" name="Google Shape;2866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67" name="Google Shape;2867;p4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8" name="Google Shape;2868;p4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9" name="Google Shape;2869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0" name="Google Shape;2870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" name="Google Shape;309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" name="Google Shape;310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" name="Google Shape;311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2" name="Google Shape;312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3" name="Google Shape;313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" name="Google Shape;314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5" name="Google Shape;315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316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7" name="Google Shape;317;p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2" name="Google Shape;2872;p4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73" name="Google Shape;2873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4" name="Google Shape;2874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75" name="Google Shape;2875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6" name="Google Shape;2876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7" name="Google Shape;2877;p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4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79" name="Google Shape;2879;p4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0" name="Google Shape;2880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1" name="Google Shape;2881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2" name="Google Shape;2882;p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3" name="Google Shape;2883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4" name="Google Shape;2884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2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6" name="Google Shape;2886;p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7" name="Google Shape;2887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8" name="Google Shape;2888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9" name="Google Shape;2889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0" name="Google Shape;2890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1" name="Google Shape;2891;p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2" name="Google Shape;2892;p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3" name="Google Shape;2893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4" name="Google Shape;2894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2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6" name="Google Shape;2896;p4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897" name="Google Shape;2897;p4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4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99" name="Google Shape;2899;p4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0" name="Google Shape;2900;p4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1" name="Google Shape;2901;p4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02" name="Google Shape;2902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03" name="Google Shape;2903;p4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5" name="Google Shape;2905;p1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6" name="Google Shape;2906;p1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7" name="Google Shape;2907;p1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8" name="Google Shape;2908;p11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09" name="Google Shape;2909;p1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0" name="Google Shape;2910;p1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11" name="Google Shape;2911;p1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2" name="Google Shape;2912;p1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4" name="Google Shape;2914;p4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5" name="Google Shape;2915;p4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6" name="Google Shape;2916;p4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7" name="Google Shape;2917;p4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18" name="Google Shape;2918;p4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19" name="Google Shape;2919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21" name="Google Shape;2921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3" name="Google Shape;2923;p4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24" name="Google Shape;2924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27" name="Google Shape;2927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28" name="Google Shape;2928;p4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4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1" name="Google Shape;2931;p4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4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3" name="Google Shape;2933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34" name="Google Shape;2934;p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5" name="Google Shape;2935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36" name="Google Shape;2936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7" name="Google Shape;2937;p4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38" name="Google Shape;2938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9" name="Google Shape;2939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0" name="Google Shape;2940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1" name="Google Shape;2941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42" name="Google Shape;2942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4" name="Google Shape;2944;p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5" name="Google Shape;2945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6" name="Google Shape;2946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7" name="Google Shape;2947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8" name="Google Shape;2948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49" name="Google Shape;2949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0" name="Google Shape;2950;p5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1" name="Google Shape;2951;p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2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5" name="Google Shape;2955;p11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6" name="Google Shape;2956;p11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57" name="Google Shape;2957;p1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8" name="Google Shape;2958;p1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9" name="Google Shape;2959;p1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0" name="Google Shape;2960;p1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1" name="Google Shape;2961;p1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2" name="Google Shape;2962;p11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3" name="Google Shape;2963;p11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4" name="Google Shape;2964;p1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5" name="Google Shape;2965;p1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7" name="Google Shape;2967;p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8" name="Google Shape;2968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9" name="Google Shape;2969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0" name="Google Shape;2970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1" name="Google Shape;2971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2" name="Google Shape;2972;p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5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4" name="Google Shape;2974;p5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5" name="Google Shape;2975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6" name="Google Shape;2976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7" name="Google Shape;2977;p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8" name="Google Shape;2978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9" name="Google Shape;2979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oogle Shape;32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" name="Google Shape;33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" name="Google Shape;34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" name="Google Shape;35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36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" name="Google Shape;37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" name="Google Shape;40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" name="Google Shape;41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p11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0" name="Google Shape;320;p11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1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2" name="Google Shape;322;p1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3" name="Google Shape;323;p11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4" name="Google Shape;324;p1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1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6" name="Google Shape;326;p1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1" name="Google Shape;2981;p50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82" name="Google Shape;2982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983" name="Google Shape;2983;p5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984" name="Google Shape;2984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86" name="Google Shape;2986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987" name="Google Shape;2987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2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9" name="Google Shape;2989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90" name="Google Shape;2990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92" name="Google Shape;2992;p5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3" name="Google Shape;2993;p5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4" name="Google Shape;2994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95" name="Google Shape;2995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96" name="Google Shape;2996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1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9" name="Google Shape;2999;p1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0" name="Google Shape;3000;p1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1" name="Google Shape;3001;p1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02" name="Google Shape;3002;p1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3" name="Google Shape;3003;p1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4" name="Google Shape;3004;p1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5" name="Google Shape;3005;p1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7" name="Google Shape;3007;p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08" name="Google Shape;3008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9" name="Google Shape;3009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0" name="Google Shape;3010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1" name="Google Shape;3011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12" name="Google Shape;3012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3" name="Google Shape;3013;p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4" name="Google Shape;3014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5" name="Google Shape;3015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7" name="Google Shape;3017;p50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8" name="Google Shape;3018;p50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9" name="Google Shape;3019;p50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20" name="Google Shape;3020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21" name="Google Shape;3021;p50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22" name="Google Shape;3022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24" name="Google Shape;3024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6" name="Google Shape;3026;p5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27" name="Google Shape;3027;p5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5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30" name="Google Shape;3030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31" name="Google Shape;3031;p5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p5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115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35" name="Google Shape;3035;p115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36" name="Google Shape;3036;p115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37" name="Google Shape;3037;p11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11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39" name="Google Shape;3039;p11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40" name="Google Shape;3040;p1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3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2" name="Google Shape;3042;p5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3" name="Google Shape;3043;p5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4" name="Google Shape;3044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5" name="Google Shape;3045;p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6" name="Google Shape;3046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7" name="Google Shape;3047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8" name="Google Shape;3048;p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49" name="Google Shape;3049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0" name="Google Shape;3050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51" name="Google Shape;3051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2" name="Google Shape;3052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53" name="Google Shape;3053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p5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6" name="Google Shape;3056;p5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7" name="Google Shape;3057;p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8" name="Google Shape;3058;p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9" name="Google Shape;3059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0" name="Google Shape;3060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1" name="Google Shape;3061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2" name="Google Shape;3062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3" name="Google Shape;3063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4" name="Google Shape;3064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5" name="Google Shape;3065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66" name="Google Shape;3066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3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8" name="Google Shape;3068;p5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9" name="Google Shape;3069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70" name="Google Shape;3070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71" name="Google Shape;3071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2" name="Google Shape;3072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73" name="Google Shape;3073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4" name="Google Shape;3074;p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5" name="Google Shape;3075;p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6" name="Google Shape;3076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7" name="Google Shape;3077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p114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9" name="Google Shape;329;p114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11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114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2" name="Google Shape;332;p1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3" name="Google Shape;333;p114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" name="Google Shape;334;p114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Google Shape;3079;p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0" name="Google Shape;3080;p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81" name="Google Shape;3081;p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2" name="Google Shape;3082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3" name="Google Shape;3083;p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4" name="Google Shape;3084;p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5" name="Google Shape;3085;p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86" name="Google Shape;3086;p5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7" name="Google Shape;3087;p5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8" name="Google Shape;3088;p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89" name="Google Shape;3089;p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1" name="Google Shape;3091;p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2" name="Google Shape;3092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3" name="Google Shape;3093;p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4" name="Google Shape;3094;p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5" name="Google Shape;3095;p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6" name="Google Shape;3096;p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7" name="Google Shape;3097;p5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098" name="Google Shape;3098;p5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9" name="Google Shape;3099;p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00" name="Google Shape;3100;p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1" name="Google Shape;3101;p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2" name="Google Shape;3102;p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3" name="Google Shape;3103;p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5" name="Google Shape;3105;p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6" name="Google Shape;3106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7" name="Google Shape;3107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8" name="Google Shape;3108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9" name="Google Shape;3109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0" name="Google Shape;3110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1" name="Google Shape;3111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2" name="Google Shape;3112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3" name="Google Shape;3113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5" name="Google Shape;3115;p5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16" name="Google Shape;3116;p5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5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18" name="Google Shape;3118;p51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9" name="Google Shape;3119;p5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0" name="Google Shape;3120;p5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21" name="Google Shape;3121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22" name="Google Shape;3122;p5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3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4" name="Google Shape;3124;p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5" name="Google Shape;3125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6" name="Google Shape;3126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27" name="Google Shape;3127;p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8" name="Google Shape;3128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9" name="Google Shape;3129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30" name="Google Shape;3130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1" name="Google Shape;3131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51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4" name="Google Shape;3134;p51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35" name="Google Shape;3135;p51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136" name="Google Shape;3136;p51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51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138" name="Google Shape;3138;p51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3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0" name="Google Shape;3140;p5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41" name="Google Shape;3141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2" name="Google Shape;3142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3" name="Google Shape;3143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44" name="Google Shape;3144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45" name="Google Shape;3145;p5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6" name="Google Shape;3146;p5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3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8" name="Google Shape;3148;p5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49" name="Google Shape;3149;p5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50" name="Google Shape;3150;p5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51" name="Google Shape;3151;p5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5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53" name="Google Shape;3153;p5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54" name="Google Shape;3154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3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6" name="Google Shape;3156;p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7" name="Google Shape;3157;p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8" name="Google Shape;3158;p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59" name="Google Shape;3159;p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60" name="Google Shape;3160;p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61" name="Google Shape;3161;p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63" name="Google Shape;3163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5" name="Google Shape;3165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6" name="Google Shape;3166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7" name="Google Shape;3167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68" name="Google Shape;3168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9" name="Google Shape;3169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70" name="Google Shape;3170;p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1" name="Google Shape;3171;p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2" name="Google Shape;3172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73" name="Google Shape;3173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4" name="Google Shape;3174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7" name="Google Shape;337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8" name="Google Shape;338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9" name="Google Shape;339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340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" name="Google Shape;341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2" name="Google Shape;342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3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6" name="Google Shape;3176;p11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11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78" name="Google Shape;3178;p11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79" name="Google Shape;3179;p1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0" name="Google Shape;3180;p1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1" name="Google Shape;3181;p1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2" name="Google Shape;3182;p1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3" name="Google Shape;3183;p116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4" name="Google Shape;3184;p116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5" name="Google Shape;3185;p1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86" name="Google Shape;3186;p1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3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8" name="Google Shape;3188;p11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89" name="Google Shape;3189;p1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0" name="Google Shape;3190;p1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1" name="Google Shape;3191;p1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2" name="Google Shape;3192;p1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93" name="Google Shape;3193;p1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116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95" name="Google Shape;3195;p116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6" name="Google Shape;3196;p116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97" name="Google Shape;3197;p116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8" name="Google Shape;3198;p11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9" name="Google Shape;3199;p1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0" name="Google Shape;3200;p1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2" name="Google Shape;3202;p11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03" name="Google Shape;3203;p11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4" name="Google Shape;3204;p11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5" name="Google Shape;3205;p11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6" name="Google Shape;3206;p11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7" name="Google Shape;3207;p1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08" name="Google Shape;3208;p11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9" name="Google Shape;3209;p11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0" name="Google Shape;3210;p11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11" name="Google Shape;3211;p11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2" name="Google Shape;3212;p11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13" name="Google Shape;3213;p11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116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16" name="Google Shape;3216;p11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7" name="Google Shape;3217;p11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18" name="Google Shape;3218;p116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9" name="Google Shape;3219;p116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0" name="Google Shape;3220;p116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21" name="Google Shape;3221;p1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22" name="Google Shape;3222;p11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3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4" name="Google Shape;3224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5" name="Google Shape;3225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6" name="Google Shape;3226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7" name="Google Shape;3227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8" name="Google Shape;3228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29" name="Google Shape;3229;p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0" name="Google Shape;3230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1" name="Google Shape;3231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2" name="Google Shape;3232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4" name="Google Shape;3234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5" name="Google Shape;3235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6" name="Google Shape;3236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7" name="Google Shape;3237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38" name="Google Shape;3238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9" name="Google Shape;3239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0" name="Google Shape;3240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1" name="Google Shape;3241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3" name="Google Shape;3243;p5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44" name="Google Shape;3244;p5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5" name="Google Shape;3245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6" name="Google Shape;3246;p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7" name="Google Shape;3247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8" name="Google Shape;3248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49" name="Google Shape;3249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50" name="Google Shape;3250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1" name="Google Shape;3251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2" name="Google Shape;3252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3" name="Google Shape;3253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54" name="Google Shape;3254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3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" name="Google Shape;3256;p5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7" name="Google Shape;3257;p5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8" name="Google Shape;3258;p5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9" name="Google Shape;3259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0" name="Google Shape;3260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1" name="Google Shape;3261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2" name="Google Shape;3262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3" name="Google Shape;3263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4" name="Google Shape;3264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5" name="Google Shape;3265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6" name="Google Shape;3266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67" name="Google Shape;3267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9" name="Google Shape;3269;p116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0" name="Google Shape;3270;p116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1" name="Google Shape;3271;p116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72" name="Google Shape;3272;p11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73" name="Google Shape;3273;p116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74" name="Google Shape;3274;p11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5" name="Google Shape;3275;p11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76" name="Google Shape;3276;p1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8" name="Google Shape;3278;p116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79" name="Google Shape;3279;p11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0" name="Google Shape;3280;p11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1" name="Google Shape;3281;p11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82" name="Google Shape;3282;p1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83" name="Google Shape;3283;p116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4" name="Google Shape;3284;p116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" name="Google Shape;345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" name="Google Shape;346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" name="Google Shape;347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" name="Google Shape;348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" name="Google Shape;349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0" name="Google Shape;350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1" name="Google Shape;351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" name="Google Shape;352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" name="Google Shape;353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" name="Google Shape;354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5" name="Google Shape;355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5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87" name="Google Shape;3287;p5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88" name="Google Shape;3288;p5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89" name="Google Shape;3289;p5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0" name="Google Shape;3290;p5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91" name="Google Shape;3291;p5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92" name="Google Shape;3292;p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3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4" name="Google Shape;3294;p5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5" name="Google Shape;3295;p5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6" name="Google Shape;3296;p5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7" name="Google Shape;3297;p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98" name="Google Shape;3298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99" name="Google Shape;3299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00" name="Google Shape;3300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01" name="Google Shape;3301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2" name="Google Shape;3302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3" name="Google Shape;3303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4" name="Google Shape;3304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05" name="Google Shape;3305;p5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3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7" name="Google Shape;3307;p5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08" name="Google Shape;3308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9" name="Google Shape;3309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10" name="Google Shape;3310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1" name="Google Shape;3311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12" name="Google Shape;3312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3" name="Google Shape;3313;p5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p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5" name="Google Shape;3315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6" name="Google Shape;3316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3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8" name="Google Shape;3318;p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9" name="Google Shape;3319;p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20" name="Google Shape;3320;p5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21" name="Google Shape;3321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2" name="Google Shape;3322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3" name="Google Shape;3323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4" name="Google Shape;3324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25" name="Google Shape;3325;p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26" name="Google Shape;3326;p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7" name="Google Shape;3327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28" name="Google Shape;3328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3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0" name="Google Shape;3330;p5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1" name="Google Shape;3331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2" name="Google Shape;3332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33" name="Google Shape;3333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34" name="Google Shape;3334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35" name="Google Shape;3335;p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5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37" name="Google Shape;3337;p5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8" name="Google Shape;3338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39" name="Google Shape;3339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0" name="Google Shape;3340;p5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1" name="Google Shape;3341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2" name="Google Shape;3342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4" name="Google Shape;3344;p5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45" name="Google Shape;3345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6" name="Google Shape;3346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7" name="Google Shape;3347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8" name="Google Shape;3348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49" name="Google Shape;3349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0" name="Google Shape;3350;p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1" name="Google Shape;3351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2" name="Google Shape;3352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3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4" name="Google Shape;3354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55" name="Google Shape;3355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6" name="Google Shape;3356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57" name="Google Shape;3357;p5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8" name="Google Shape;3358;p5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9" name="Google Shape;3359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60" name="Google Shape;3360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61" name="Google Shape;3361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3" name="Google Shape;3363;p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4" name="Google Shape;3364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5" name="Google Shape;3365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66" name="Google Shape;3366;p5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7" name="Google Shape;3367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8" name="Google Shape;3368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9" name="Google Shape;3369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0" name="Google Shape;3370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116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3" name="Google Shape;3373;p116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4" name="Google Shape;3374;p116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75" name="Google Shape;3375;p11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76" name="Google Shape;3376;p116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77" name="Google Shape;3377;p1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8" name="Google Shape;3378;p11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79" name="Google Shape;3379;p1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3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1" name="Google Shape;3381;p116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382" name="Google Shape;3382;p11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3" name="Google Shape;3383;p11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4" name="Google Shape;3384;p11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85" name="Google Shape;3385;p1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86" name="Google Shape;3386;p116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7" name="Google Shape;3387;p116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" name="Google Shape;358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9" name="Google Shape;359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0" name="Google Shape;360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" name="Google Shape;361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2" name="Google Shape;362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4" name="Google Shape;364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5" name="Google Shape;365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" name="Google Shape;366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" name="Google Shape;367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Google Shape;3389;p5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90" name="Google Shape;3390;p5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91" name="Google Shape;3391;p5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92" name="Google Shape;3392;p5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3" name="Google Shape;3393;p5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94" name="Google Shape;3394;p5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95" name="Google Shape;3395;p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3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7" name="Google Shape;3397;p5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8" name="Google Shape;3398;p5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9" name="Google Shape;3399;p5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0" name="Google Shape;3400;p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01" name="Google Shape;3401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02" name="Google Shape;3402;p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3" name="Google Shape;3403;p5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04" name="Google Shape;3404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05" name="Google Shape;3405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06" name="Google Shape;3406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7" name="Google Shape;3407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08" name="Google Shape;3408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3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0" name="Google Shape;3410;p1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1" name="Google Shape;3411;p1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12" name="Google Shape;3412;p1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13" name="Google Shape;3413;p1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4" name="Google Shape;3414;p1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15" name="Google Shape;3415;p1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11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1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1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1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3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1" name="Google Shape;3421;p11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2" name="Google Shape;3422;p11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23" name="Google Shape;3423;p1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4" name="Google Shape;3424;p1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5" name="Google Shape;3425;p1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6" name="Google Shape;3426;p1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7" name="Google Shape;3427;p1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28" name="Google Shape;3428;p11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29" name="Google Shape;3429;p11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0" name="Google Shape;3430;p1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1" name="Google Shape;3431;p1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3" name="Google Shape;3433;p1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34" name="Google Shape;3434;p1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5" name="Google Shape;3435;p1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6" name="Google Shape;3436;p1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7" name="Google Shape;3437;p1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8" name="Google Shape;3438;p11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9" name="Google Shape;3439;p11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40" name="Google Shape;3440;p11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1" name="Google Shape;3441;p11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42" name="Google Shape;3442;p11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3" name="Google Shape;3443;p1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4" name="Google Shape;3444;p1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5" name="Google Shape;3445;p1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7" name="Google Shape;3447;p11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48" name="Google Shape;3448;p1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9" name="Google Shape;3449;p11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0" name="Google Shape;3450;p11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1" name="Google Shape;3451;p11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52" name="Google Shape;3452;p11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3" name="Google Shape;3453;p11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54" name="Google Shape;3454;p11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55" name="Google Shape;3455;p11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7" name="Google Shape;3457;p11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58" name="Google Shape;3458;p11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9" name="Google Shape;3459;p11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0" name="Google Shape;3460;p11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1" name="Google Shape;3461;p11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2" name="Google Shape;3462;p11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63" name="Google Shape;3463;p11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464" name="Google Shape;3464;p11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6" name="Google Shape;3466;p5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7" name="Google Shape;3467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8" name="Google Shape;3468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69" name="Google Shape;3469;p5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70" name="Google Shape;3470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1" name="Google Shape;3471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72" name="Google Shape;3472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3" name="Google Shape;3473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3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5" name="Google Shape;3475;p5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6" name="Google Shape;3476;p5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7" name="Google Shape;3477;p5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8" name="Google Shape;3478;p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9" name="Google Shape;3479;p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0" name="Google Shape;3480;p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81" name="Google Shape;3481;p5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82" name="Google Shape;3482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83" name="Google Shape;3483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4" name="Google Shape;3484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5" name="Google Shape;3485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86" name="Google Shape;3486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3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8" name="Google Shape;3488;p5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9" name="Google Shape;3489;p5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0" name="Google Shape;3490;p5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91" name="Google Shape;3491;p5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92" name="Google Shape;3492;p5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493" name="Google Shape;3493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p5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95" name="Google Shape;3495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oogle Shape;369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0" name="Google Shape;370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" name="Google Shape;371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2" name="Google Shape;372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" name="Google Shape;373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4" name="Google Shape;374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6" name="Google Shape;376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" name="Google Shape;377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8" name="Google Shape;378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" name="Google Shape;379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" name="Google Shape;380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1" name="Google Shape;381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3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7" name="Google Shape;3497;p5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498" name="Google Shape;3498;p5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9" name="Google Shape;3499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0" name="Google Shape;3500;p5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01" name="Google Shape;3501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02" name="Google Shape;3502;p5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3" name="Google Shape;3503;p5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Google Shape;3505;p5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06" name="Google Shape;3506;p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07" name="Google Shape;3507;p5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08" name="Google Shape;3508;p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9" name="Google Shape;3509;p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10" name="Google Shape;3510;p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11" name="Google Shape;3511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3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" name="Google Shape;3513;p5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4" name="Google Shape;3514;p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5" name="Google Shape;3515;p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6" name="Google Shape;3516;p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17" name="Google Shape;3517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8" name="Google Shape;3518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19" name="Google Shape;3519;p5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20" name="Google Shape;3520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1" name="Google Shape;3521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22" name="Google Shape;3522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23" name="Google Shape;3523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24" name="Google Shape;3524;p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6" name="Google Shape;3526;p1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27" name="Google Shape;3527;p1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8" name="Google Shape;3528;p1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29" name="Google Shape;3529;p1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0" name="Google Shape;3530;p1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31" name="Google Shape;3531;p11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p11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3" name="Google Shape;3533;p1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4" name="Google Shape;3534;p1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5" name="Google Shape;3535;p1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3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7" name="Google Shape;3537;p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8" name="Google Shape;3538;p5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39" name="Google Shape;3539;p5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0" name="Google Shape;3540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1" name="Google Shape;3541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2" name="Google Shape;3542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3" name="Google Shape;3543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4" name="Google Shape;3544;p5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5" name="Google Shape;3545;p5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6" name="Google Shape;3546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7" name="Google Shape;3547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3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9" name="Google Shape;3549;p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0" name="Google Shape;3550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1" name="Google Shape;3551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2" name="Google Shape;3552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3" name="Google Shape;3553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54" name="Google Shape;3554;p5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5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56" name="Google Shape;3556;p5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7" name="Google Shape;3557;p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58" name="Google Shape;3558;p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9" name="Google Shape;3559;p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0" name="Google Shape;3560;p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1" name="Google Shape;3561;p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3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3" name="Google Shape;3563;p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4" name="Google Shape;3564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5" name="Google Shape;3565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6" name="Google Shape;3566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7" name="Google Shape;3567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8" name="Google Shape;3568;p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9" name="Google Shape;3569;p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0" name="Google Shape;3570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1" name="Google Shape;3571;p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3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3" name="Google Shape;3573;p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74" name="Google Shape;3574;p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5" name="Google Shape;3575;p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6" name="Google Shape;3576;p5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7" name="Google Shape;3577;p5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8" name="Google Shape;3578;p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79" name="Google Shape;3579;p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80" name="Google Shape;3580;p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3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2" name="Google Shape;3582;p5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3" name="Google Shape;3583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4" name="Google Shape;3584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85" name="Google Shape;3585;p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6" name="Google Shape;3586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7" name="Google Shape;3587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8" name="Google Shape;3588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9" name="Google Shape;3589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3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1" name="Google Shape;3591;p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2" name="Google Shape;3592;p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3" name="Google Shape;3593;p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4" name="Google Shape;3594;p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5" name="Google Shape;3595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6" name="Google Shape;3596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7" name="Google Shape;3597;p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98" name="Google Shape;3598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9" name="Google Shape;3599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0" name="Google Shape;3600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1" name="Google Shape;3601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02" name="Google Shape;3602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" name="Google Shape;383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4" name="Google Shape;384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" name="Google Shape;385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6" name="Google Shape;386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" name="Google Shape;387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8" name="Google Shape;388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" name="Google Shape;390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1" name="Google Shape;391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3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Google Shape;3604;p56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5" name="Google Shape;3605;p5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6" name="Google Shape;3606;p5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07" name="Google Shape;3607;p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08" name="Google Shape;3608;p5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09" name="Google Shape;3609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0" name="Google Shape;3610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11" name="Google Shape;3611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3" name="Google Shape;3613;p5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14" name="Google Shape;3614;p5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5" name="Google Shape;3615;p5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6" name="Google Shape;3616;p5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17" name="Google Shape;3617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8" name="Google Shape;3618;p5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9" name="Google Shape;3619;p5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56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22" name="Google Shape;3622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23" name="Google Shape;3623;p56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24" name="Google Shape;3624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5" name="Google Shape;3625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26" name="Google Shape;3626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27" name="Google Shape;3627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0" name="Google Shape;3630;p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1" name="Google Shape;3631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2" name="Google Shape;3632;p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33" name="Google Shape;3633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34" name="Google Shape;3634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35" name="Google Shape;3635;p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36" name="Google Shape;3636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7" name="Google Shape;3637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38" name="Google Shape;3638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9" name="Google Shape;3639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40" name="Google Shape;3640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3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2" name="Google Shape;3642;p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3" name="Google Shape;3643;p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4" name="Google Shape;3644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5" name="Google Shape;3645;p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6" name="Google Shape;3646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7" name="Google Shape;3647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48" name="Google Shape;3648;p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49" name="Google Shape;3649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0" name="Google Shape;3650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1" name="Google Shape;3651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2" name="Google Shape;3652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53" name="Google Shape;3653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3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5" name="Google Shape;3655;p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56" name="Google Shape;3656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7" name="Google Shape;3657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8" name="Google Shape;3658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9" name="Google Shape;3659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0" name="Google Shape;3660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1" name="Google Shape;3661;p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p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3" name="Google Shape;3663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4" name="Google Shape;3664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3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6" name="Google Shape;3666;p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7" name="Google Shape;3667;p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68" name="Google Shape;3668;p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69" name="Google Shape;3669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0" name="Google Shape;3670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1" name="Google Shape;3671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2" name="Google Shape;3672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3" name="Google Shape;3673;p5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4" name="Google Shape;3674;p5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5" name="Google Shape;3675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6" name="Google Shape;3676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8" name="Google Shape;3678;p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79" name="Google Shape;3679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80" name="Google Shape;3680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1" name="Google Shape;3681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2" name="Google Shape;3682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83" name="Google Shape;3683;p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5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5" name="Google Shape;3685;p5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6" name="Google Shape;3686;p5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7" name="Google Shape;3687;p5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8" name="Google Shape;3688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9" name="Google Shape;3689;p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0" name="Google Shape;3690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3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2" name="Google Shape;3692;p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93" name="Google Shape;3693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4" name="Google Shape;3694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5" name="Google Shape;3695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6" name="Google Shape;3696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7" name="Google Shape;3697;p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9" name="Google Shape;3699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0" name="Google Shape;3700;p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3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2" name="Google Shape;3702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03" name="Google Shape;3703;p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4" name="Google Shape;3704;p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05" name="Google Shape;3705;p5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6" name="Google Shape;3706;p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7" name="Google Shape;3707;p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8" name="Google Shape;3708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09" name="Google Shape;3709;p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oogle Shape;393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94" name="Google Shape;394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6" name="Google Shape;396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" name="Google Shape;397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" name="Google Shape;398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9" name="Google Shape;399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0" name="Google Shape;400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3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1" name="Google Shape;3711;p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2" name="Google Shape;3712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3" name="Google Shape;3713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14" name="Google Shape;3714;p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15" name="Google Shape;3715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6" name="Google Shape;3716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7" name="Google Shape;3717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8" name="Google Shape;3718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5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1" name="Google Shape;3721;p5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22" name="Google Shape;3722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723" name="Google Shape;3723;p5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24" name="Google Shape;3724;p5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725" name="Google Shape;3725;p5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6" name="Google Shape;3726;p5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7" name="Google Shape;3727;p5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8" name="Google Shape;3728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9" name="Google Shape;3729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30" name="Google Shape;3730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3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2" name="Google Shape;3732;p5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3" name="Google Shape;3733;p5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4" name="Google Shape;3734;p5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5" name="Google Shape;3735;p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36" name="Google Shape;3736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7" name="Google Shape;3737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38" name="Google Shape;3738;p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39" name="Google Shape;3739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0" name="Google Shape;3740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41" name="Google Shape;3741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2" name="Google Shape;3742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43" name="Google Shape;3743;p5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5" name="Google Shape;3745;p5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6" name="Google Shape;3746;p5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7" name="Google Shape;3747;p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8" name="Google Shape;3748;p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49" name="Google Shape;3749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0" name="Google Shape;3750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51" name="Google Shape;3751;p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2" name="Google Shape;3752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3" name="Google Shape;3753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4" name="Google Shape;3754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5" name="Google Shape;3755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56" name="Google Shape;3756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3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" name="Google Shape;3758;p57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9" name="Google Shape;3759;p57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60" name="Google Shape;3760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61" name="Google Shape;3761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2" name="Google Shape;3762;p5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4" name="Google Shape;3764;p5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5" name="Google Shape;3765;p5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6" name="Google Shape;3766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67" name="Google Shape;3767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8" name="Google Shape;3768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69" name="Google Shape;3769;p5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0" name="Google Shape;3770;p5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1" name="Google Shape;3771;p5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72" name="Google Shape;3772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4" name="Google Shape;3774;p57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5" name="Google Shape;3775;p57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6" name="Google Shape;3776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7" name="Google Shape;3777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8" name="Google Shape;3778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79" name="Google Shape;3779;p57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0" name="Google Shape;3780;p57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1" name="Google Shape;3781;p57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2" name="Google Shape;3782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58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5" name="Google Shape;3785;p5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6" name="Google Shape;3786;p5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7" name="Google Shape;3787;p58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8" name="Google Shape;3788;p5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5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91" name="Google Shape;3791;p5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792" name="Google Shape;3792;p5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3" name="Google Shape;3793;p58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4" name="Google Shape;3794;p58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6" name="Google Shape;3796;p5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7" name="Google Shape;3797;p5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5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9" name="Google Shape;3799;p5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0" name="Google Shape;3800;p5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01" name="Google Shape;3801;p5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" name="Google Shape;403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4" name="Google Shape;404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5" name="Google Shape;405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6" name="Google Shape;406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" name="Google Shape;407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" name="Google Shape;408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3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3" name="Google Shape;3803;p5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4" name="Google Shape;3804;p5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5" name="Google Shape;3805;p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06" name="Google Shape;3806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7" name="Google Shape;3807;p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08" name="Google Shape;3808;p5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9" name="Google Shape;3809;p5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0" name="Google Shape;3810;p5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11" name="Google Shape;3811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5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4" name="Google Shape;3814;p5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5" name="Google Shape;3815;p5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6" name="Google Shape;3816;p5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17" name="Google Shape;3817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3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" name="Google Shape;3819;p5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20" name="Google Shape;3820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21" name="Google Shape;3821;p5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2" name="Google Shape;3822;p5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3" name="Google Shape;3823;p5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5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6" name="Google Shape;3826;p5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7" name="Google Shape;3827;p58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8" name="Google Shape;3828;p58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9" name="Google Shape;3829;p58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30" name="Google Shape;3830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2" name="Google Shape;3832;p58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33" name="Google Shape;3833;p58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4" name="Google Shape;3834;p5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35" name="Google Shape;3835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6" name="Google Shape;3836;p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37" name="Google Shape;3837;p58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8" name="Google Shape;3838;p58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9" name="Google Shape;3839;p58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40" name="Google Shape;3840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2" name="Google Shape;3842;p58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3" name="Google Shape;3843;p58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4" name="Google Shape;3844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45" name="Google Shape;3845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6" name="Google Shape;3846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47" name="Google Shape;3847;p58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8" name="Google Shape;3848;p58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9" name="Google Shape;3849;p58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0" name="Google Shape;3850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3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2" name="Google Shape;3852;p58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4" name="Google Shape;3854;p5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p58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6" name="Google Shape;3856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8" name="Google Shape;3858;p5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59" name="Google Shape;3859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60" name="Google Shape;3860;p5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1" name="Google Shape;3861;p5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2" name="Google Shape;3862;p5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4" name="Google Shape;3864;p5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5" name="Google Shape;3865;p5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6" name="Google Shape;3866;p5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7" name="Google Shape;3867;p5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8" name="Google Shape;3868;p5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69" name="Google Shape;3869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3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1" name="Google Shape;3871;p59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72" name="Google Shape;3872;p59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3" name="Google Shape;3873;p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74" name="Google Shape;3874;p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5" name="Google Shape;3875;p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76" name="Google Shape;3876;p59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7" name="Google Shape;3877;p59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8" name="Google Shape;3878;p59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9" name="Google Shape;3879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" name="Google Shape;412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4" name="Google Shape;414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5" name="Google Shape;415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16" name="Google Shape;416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417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8" name="Google Shape;418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" name="Google Shape;3881;p5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2" name="Google Shape;3882;p5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3" name="Google Shape;3883;p5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4" name="Google Shape;3884;p5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85" name="Google Shape;3885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7" name="Google Shape;3887;p5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88" name="Google Shape;3888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89" name="Google Shape;3889;p5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0" name="Google Shape;3890;p59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1" name="Google Shape;3891;p59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3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3" name="Google Shape;3893;p5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p5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6" name="Google Shape;3896;p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7" name="Google Shape;3897;p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98" name="Google Shape;3898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3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0" name="Google Shape;3900;p5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1" name="Google Shape;3901;p5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2" name="Google Shape;3902;p5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3" name="Google Shape;3903;p5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04" name="Google Shape;3904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5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07" name="Google Shape;3907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08" name="Google Shape;3908;p5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9" name="Google Shape;3909;p5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0" name="Google Shape;3910;p5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2" name="Google Shape;3912;p5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3" name="Google Shape;3913;p5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4" name="Google Shape;3914;p5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5" name="Google Shape;3915;p5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6" name="Google Shape;3916;p5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7" name="Google Shape;3917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3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9" name="Google Shape;3919;p5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5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1" name="Google Shape;3921;p5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22" name="Google Shape;3922;p5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23" name="Google Shape;3923;p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24" name="Google Shape;3924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5" name="Google Shape;3925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26" name="Google Shape;3926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28" name="Google Shape;3928;p6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29" name="Google Shape;3929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0" name="Google Shape;3930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1" name="Google Shape;3931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32" name="Google Shape;3932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33" name="Google Shape;3933;p6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4" name="Google Shape;3934;p6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Google Shape;3936;p6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37" name="Google Shape;3937;p6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38" name="Google Shape;3938;p6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39" name="Google Shape;3939;p6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0" name="Google Shape;3940;p6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41" name="Google Shape;3941;p6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42" name="Google Shape;3942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p6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45" name="Google Shape;3945;p6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6" name="Google Shape;3946;p6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7" name="Google Shape;3947;p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8" name="Google Shape;3948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49" name="Google Shape;3949;p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50" name="Google Shape;3950;p6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1" name="Google Shape;3951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2" name="Google Shape;3952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53" name="Google Shape;3953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54" name="Google Shape;3954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55" name="Google Shape;3955;p6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" name="Google Shape;4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" name="Google Shape;4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" name="Google Shape;4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21" name="Google Shape;421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4" name="Google Shape;424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5" name="Google Shape;425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" name="Google Shape;426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7" name="Google Shape;3957;p6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8" name="Google Shape;3958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9" name="Google Shape;3959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60" name="Google Shape;3960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61" name="Google Shape;3961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62" name="Google Shape;3962;p6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p6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p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8" name="Google Shape;3968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9" name="Google Shape;3969;p6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70" name="Google Shape;3970;p6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71" name="Google Shape;3971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2" name="Google Shape;3972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3" name="Google Shape;3973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4" name="Google Shape;3974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75" name="Google Shape;3975;p6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6" name="Google Shape;3976;p6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77" name="Google Shape;3977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78" name="Google Shape;3978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3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0" name="Google Shape;3980;p6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1" name="Google Shape;3981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2" name="Google Shape;3982;p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83" name="Google Shape;3983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4" name="Google Shape;3984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85" name="Google Shape;3985;p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6" name="Google Shape;3986;p6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87" name="Google Shape;3987;p6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8" name="Google Shape;3988;p6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89" name="Google Shape;3989;p6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0" name="Google Shape;3990;p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1" name="Google Shape;3991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2" name="Google Shape;3992;p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4" name="Google Shape;3994;p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95" name="Google Shape;3995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6" name="Google Shape;3996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7" name="Google Shape;3997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8" name="Google Shape;3998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99" name="Google Shape;3999;p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0" name="Google Shape;4000;p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1" name="Google Shape;4001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2" name="Google Shape;4002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4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4" name="Google Shape;4004;p6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05" name="Google Shape;4005;p6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6" name="Google Shape;4006;p6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07" name="Google Shape;4007;p6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08" name="Google Shape;4008;p6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9" name="Google Shape;4009;p6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10" name="Google Shape;4010;p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11" name="Google Shape;4011;p6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4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3" name="Google Shape;4013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4" name="Google Shape;4014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5" name="Google Shape;4015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16" name="Google Shape;4016;p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17" name="Google Shape;4017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8" name="Google Shape;4018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19" name="Google Shape;4019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0" name="Google Shape;4020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4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2" name="Google Shape;4022;p6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3" name="Google Shape;4023;p6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4" name="Google Shape;4024;p6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25" name="Google Shape;4025;p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26" name="Google Shape;4026;p6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27" name="Google Shape;4027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8" name="Google Shape;4028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29" name="Google Shape;4029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4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1" name="Google Shape;4031;p6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32" name="Google Shape;4032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3" name="Google Shape;4033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4" name="Google Shape;4034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35" name="Google Shape;4035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36" name="Google Shape;4036;p6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7" name="Google Shape;4037;p6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9" name="Google Shape;4039;p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40" name="Google Shape;4040;p6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41" name="Google Shape;4041;p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42" name="Google Shape;4042;p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3" name="Google Shape;4043;p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44" name="Google Shape;4044;p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45" name="Google Shape;4045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p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8" name="Google Shape;4048;p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9" name="Google Shape;4049;p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0" name="Google Shape;4050;p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51" name="Google Shape;4051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2" name="Google Shape;4052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53" name="Google Shape;4053;p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54" name="Google Shape;4054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55" name="Google Shape;4055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56" name="Google Shape;4056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7" name="Google Shape;4057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58" name="Google Shape;4058;p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" name="Google Shape;429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" name="Google Shape;431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" name="Google Shape;432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3" name="Google Shape;433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4" name="Google Shape;434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5" name="Google Shape;435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" name="Google Shape;436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7" name="Google Shape;437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" name="Google Shape;438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9" name="Google Shape;439;p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0" name="Google Shape;4060;p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61" name="Google Shape;4061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62" name="Google Shape;4062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63" name="Google Shape;4063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64" name="Google Shape;4064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5" name="Google Shape;4065;p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6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7" name="Google Shape;4067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8" name="Google Shape;4068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9" name="Google Shape;4069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4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1" name="Google Shape;4071;p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2" name="Google Shape;4072;p6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73" name="Google Shape;4073;p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4" name="Google Shape;4074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5" name="Google Shape;4075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6" name="Google Shape;4076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7" name="Google Shape;4077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78" name="Google Shape;4078;p6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9" name="Google Shape;4079;p6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0" name="Google Shape;4080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1" name="Google Shape;4081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4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3" name="Google Shape;4083;p6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84" name="Google Shape;4084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5" name="Google Shape;4085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6" name="Google Shape;4086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7" name="Google Shape;4087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8" name="Google Shape;4088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9" name="Google Shape;4089;p6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90" name="Google Shape;4090;p6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1" name="Google Shape;4091;p6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92" name="Google Shape;4092;p6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3" name="Google Shape;4093;p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4" name="Google Shape;4094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5" name="Google Shape;4095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4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7" name="Google Shape;4097;p6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8" name="Google Shape;4098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9" name="Google Shape;4099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0" name="Google Shape;4100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1" name="Google Shape;4101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2" name="Google Shape;4102;p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3" name="Google Shape;4103;p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4" name="Google Shape;4104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5" name="Google Shape;4105;p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6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08" name="Google Shape;4108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9" name="Google Shape;4109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10" name="Google Shape;4110;p6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1" name="Google Shape;4111;p6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2" name="Google Shape;4112;p6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13" name="Google Shape;4113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14" name="Google Shape;4114;p6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7" name="Google Shape;4117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8" name="Google Shape;4118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19" name="Google Shape;4119;p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0" name="Google Shape;4120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1" name="Google Shape;4121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22" name="Google Shape;4122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3" name="Google Shape;4123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4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5" name="Google Shape;4125;p61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26" name="Google Shape;4126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27" name="Google Shape;4127;p61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4128" name="Google Shape;4128;p6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29" name="Google Shape;4129;p6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30" name="Google Shape;4130;p61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1" name="Google Shape;4131;p61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2" name="Google Shape;4132;p61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3" name="Google Shape;4133;p61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5" name="Google Shape;4135;p62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36" name="Google Shape;4136;p62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62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8" name="Google Shape;4138;p62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9" name="Google Shape;4139;p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40" name="Google Shape;4140;p6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621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3" name="Google Shape;4143;p62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144" name="Google Shape;4144;p6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45" name="Google Shape;4145;p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4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8" name="Google Shape;4148;p62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9" name="Google Shape;4149;p62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4150" name="Google Shape;4150;p62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4151" name="Google Shape;4151;p6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52" name="Google Shape;4152;p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3" name="Google Shape;4153;p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Google Shape;441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" name="Google Shape;442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3" name="Google Shape;443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4" name="Google Shape;444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6" name="Google Shape;446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7" name="Google Shape;447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5" name="Google Shape;4155;p62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6" name="Google Shape;4156;p62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57" name="Google Shape;4157;p6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8" name="Google Shape;4158;p62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59" name="Google Shape;4159;p6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0" name="Google Shape;4160;p6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61" name="Google Shape;4161;p62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62" name="Google Shape;4162;p6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63" name="Google Shape;4163;p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dk2"/>
        </a:solidFill>
        <a:effectLst/>
      </p:bgPr>
    </p:bg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5" name="Google Shape;4165;p117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166" name="Google Shape;4166;p11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1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1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69" name="Google Shape;4169;p1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70" name="Google Shape;4170;p117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1" name="Google Shape;4171;p117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 type="obj">
  <p:cSld name="OBJECT">
    <p:spTree>
      <p:nvGrpSpPr>
        <p:cNvPr id="1" name="Shape 4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8" name="Google Shape;4178;p7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79" name="Google Shape;4179;p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0" name="Google Shape;4180;p7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81" name="Google Shape;4181;p7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2" name="Google Shape;4182;p7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183" name="Google Shape;4183;p7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4" name="Google Shape;4184;p7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5" name="Google Shape;4185;p7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6" name="Google Shape;4186;p7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7" name="Google Shape;4187;p7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9" name="Google Shape;4189;p8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90" name="Google Shape;4190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91" name="Google Shape;4191;p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2" name="Google Shape;4192;p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3" name="Google Shape;4193;p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4" name="Google Shape;4194;p86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5" name="Google Shape;4195;p86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6" name="Google Shape;4196;p8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7" name="Google Shape;4197;p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8" name="Google Shape;4198;p86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0" name="Google Shape;4200;p11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01" name="Google Shape;4201;p1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2" name="Google Shape;4202;p1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3" name="Google Shape;4203;p1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1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05" name="Google Shape;4205;p1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6" name="Google Shape;4206;p1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7" name="Google Shape;4207;p11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8" name="Google Shape;4208;p1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9" name="Google Shape;4209;p1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1" name="Google Shape;4211;p11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12" name="Google Shape;4212;p11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1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1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15" name="Google Shape;4215;p1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16" name="Google Shape;4216;p113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7" name="Google Shape;4217;p113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Blank" type="blank">
  <p:cSld name="BLANK">
    <p:spTree>
      <p:nvGrpSpPr>
        <p:cNvPr id="1" name="Shape 4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9" name="Google Shape;4219;p11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0" name="Google Shape;4220;p1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1" name="Google Shape;4221;p1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22" name="Google Shape;4222;p11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23" name="Google Shape;4223;p1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4" name="Google Shape;4224;p1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5" name="Google Shape;4225;p1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1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4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8" name="Google Shape;4228;p11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29" name="Google Shape;4229;p1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0" name="Google Shape;4230;p1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1" name="Google Shape;4231;p1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1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33" name="Google Shape;4233;p1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4" name="Google Shape;4234;p11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5" name="Google Shape;4235;p113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36" name="Google Shape;4236;p1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7" name="Google Shape;4237;p1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" name="Google Shape;4239;p12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0" name="Google Shape;4240;p12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1" name="Google Shape;4241;p12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42" name="Google Shape;4242;p1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43" name="Google Shape;4243;p12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44" name="Google Shape;4244;p1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2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46" name="Google Shape;4246;p1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8" name="Google Shape;4248;p123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9" name="Google Shape;4249;p12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0" name="Google Shape;4250;p12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51" name="Google Shape;4251;p12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52" name="Google Shape;4252;p12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53" name="Google Shape;4253;p12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2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55" name="Google Shape;4255;p1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Google Shape;449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0" name="Google Shape;450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" name="Google Shape;452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" name="Google Shape;453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" name="Google Shape;454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5" name="Google Shape;455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" name="Google Shape;456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" name="Google Shape;457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" name="Google Shape;458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" name="Google Shape;459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0" name="Google Shape;460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4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7" name="Google Shape;4257;p123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8" name="Google Shape;4258;p123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9" name="Google Shape;4259;p123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60" name="Google Shape;4260;p12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61" name="Google Shape;4261;p123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262" name="Google Shape;4262;p12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2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64" name="Google Shape;4264;p12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6" name="Google Shape;4266;p12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7" name="Google Shape;4267;p12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8" name="Google Shape;4268;p12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9" name="Google Shape;4269;p12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70" name="Google Shape;4270;p1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1" name="Google Shape;4271;p1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72" name="Google Shape;4272;p12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73" name="Google Shape;4273;p12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4" name="Google Shape;4274;p1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5" name="Google Shape;4275;p1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6" name="Google Shape;4276;p1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277" name="Google Shape;4277;p12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9" name="Google Shape;4279;p12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80" name="Google Shape;4280;p12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2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2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83" name="Google Shape;4283;p12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84" name="Google Shape;4284;p123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5" name="Google Shape;4285;p123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4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7" name="Google Shape;4287;p12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8" name="Google Shape;4288;p12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9" name="Google Shape;4289;p12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0" name="Google Shape;4290;p12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1" name="Google Shape;4291;p12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2" name="Google Shape;4292;p1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93" name="Google Shape;4293;p12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94" name="Google Shape;4294;p12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95" name="Google Shape;4295;p12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96" name="Google Shape;4296;p12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7" name="Google Shape;4297;p12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298" name="Google Shape;4298;p12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4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" name="Google Shape;4300;p123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123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2" name="Google Shape;4302;p123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03" name="Google Shape;4303;p12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04" name="Google Shape;4304;p12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05" name="Google Shape;4305;p12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2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07" name="Google Shape;4307;p1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9" name="Google Shape;4309;p123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10" name="Google Shape;4310;p12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2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2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313" name="Google Shape;4313;p1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14" name="Google Shape;4314;p123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5" name="Google Shape;4315;p123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4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Google Shape;4317;p12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12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12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0" name="Google Shape;4320;p1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1" name="Google Shape;4321;p12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2" name="Google Shape;4322;p1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23" name="Google Shape;4323;p12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24" name="Google Shape;4324;p12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5" name="Google Shape;4325;p12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26" name="Google Shape;4326;p12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12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328" name="Google Shape;4328;p12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0" name="Google Shape;4330;p12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31" name="Google Shape;4331;p12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32" name="Google Shape;4332;p12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333" name="Google Shape;4333;p12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2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35" name="Google Shape;4335;p12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36" name="Google Shape;4336;p1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4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8" name="Google Shape;4338;p12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9" name="Google Shape;4339;p12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0" name="Google Shape;4340;p12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1" name="Google Shape;4341;p12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2" name="Google Shape;4342;p1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43" name="Google Shape;4343;p1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44" name="Google Shape;4344;p12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5" name="Google Shape;4345;p1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6" name="Google Shape;4346;p1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7" name="Google Shape;4347;p1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1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349" name="Google Shape;4349;p12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4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1" name="Google Shape;4351;p12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2" name="Google Shape;4352;p12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3" name="Google Shape;4353;p12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4" name="Google Shape;4354;p12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5" name="Google Shape;4355;p1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6" name="Google Shape;4356;p1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57" name="Google Shape;4357;p12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58" name="Google Shape;4358;p1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9" name="Google Shape;4359;p1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0" name="Google Shape;4360;p1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1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362" name="Google Shape;4362;p12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4" name="Google Shape;464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5" name="Google Shape;465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" name="Google Shape;466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7" name="Google Shape;467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9" name="Google Shape;469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" name="Google Shape;470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" name="Google Shape;471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2" name="Google Shape;472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4" name="Google Shape;4364;p12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65" name="Google Shape;4365;p12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6" name="Google Shape;4366;p12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7" name="Google Shape;4367;p12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12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369" name="Google Shape;4369;p12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0" name="Google Shape;4370;p12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1" name="Google Shape;4371;p1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2" name="Google Shape;4372;p12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3" name="Google Shape;4373;p1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5" name="Google Shape;4375;p12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6" name="Google Shape;4376;p12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77" name="Google Shape;4377;p12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8" name="Google Shape;4378;p1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9" name="Google Shape;4379;p12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80" name="Google Shape;4380;p12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12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382" name="Google Shape;4382;p12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3" name="Google Shape;4383;p12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4" name="Google Shape;4384;p12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5" name="Google Shape;4385;p1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7" name="Google Shape;4387;p12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88" name="Google Shape;4388;p1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89" name="Google Shape;4389;p12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0" name="Google Shape;4390;p12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12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392" name="Google Shape;4392;p12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3" name="Google Shape;4393;p12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94" name="Google Shape;4394;p12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5" name="Google Shape;4395;p12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96" name="Google Shape;4396;p12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7" name="Google Shape;4397;p12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8" name="Google Shape;4398;p12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9" name="Google Shape;4399;p12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1" name="Google Shape;4401;p12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02" name="Google Shape;4402;p1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3" name="Google Shape;4403;p12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04" name="Google Shape;4404;p1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1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406" name="Google Shape;4406;p12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7" name="Google Shape;4407;p12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8" name="Google Shape;4408;p1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9" name="Google Shape;4409;p1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1" name="Google Shape;4411;p125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412" name="Google Shape;4412;p12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2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14" name="Google Shape;4414;p125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5" name="Google Shape;4415;p125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16" name="Google Shape;4416;p125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17" name="Google Shape;4417;p1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418" name="Google Shape;4418;p12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0" name="Google Shape;4420;p1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1" name="Google Shape;4421;p12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22" name="Google Shape;4422;p1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23" name="Google Shape;4423;p12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24" name="Google Shape;4424;p1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25" name="Google Shape;4425;p1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26" name="Google Shape;4426;p1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7" name="Google Shape;4427;p1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Quotation">
  <p:cSld name="84_Quotation">
    <p:spTree>
      <p:nvGrpSpPr>
        <p:cNvPr id="1" name="Shape 4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9" name="Google Shape;4429;p125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0" name="Google Shape;4430;p12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1" name="Google Shape;4431;p12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2" name="Google Shape;4432;p12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3" name="Google Shape;4433;p12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34" name="Google Shape;4434;p12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35" name="Google Shape;4435;p12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36" name="Google Shape;4436;p1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7" name="Google Shape;4437;p1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8" name="Google Shape;4438;p1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9" name="Google Shape;4439;p1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440" name="Google Shape;4440;p12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2" name="Google Shape;4442;p4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3" name="Google Shape;4443;p4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4" name="Google Shape;4444;p4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45" name="Google Shape;4445;p4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46" name="Google Shape;4446;p4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7" name="Google Shape;4447;p4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4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449" name="Google Shape;4449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1" name="Google Shape;4451;p223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52" name="Google Shape;4452;p22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2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2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455" name="Google Shape;4455;p22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56" name="Google Shape;4456;p223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7" name="Google Shape;4457;p22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9" name="Google Shape;4459;p12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0" name="Google Shape;4460;p12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1" name="Google Shape;4461;p12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2" name="Google Shape;4462;p12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3" name="Google Shape;4463;p12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4" name="Google Shape;4464;p12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65" name="Google Shape;4465;p12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66" name="Google Shape;4466;p12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67" name="Google Shape;4467;p12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8" name="Google Shape;4468;p1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9" name="Google Shape;4469;p1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470" name="Google Shape;4470;p12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" name="Google Shape;474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5" name="Google Shape;475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" name="Google Shape;476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" name="Google Shape;477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8" name="Google Shape;478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9" name="Google Shape;479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" name="Google Shape;480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1" name="Google Shape;481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" name="Google Shape;482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3" name="Google Shape;483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" name="Google Shape;484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" name="Google Shape;485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6" name="Google Shape;486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8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73" name="Google Shape;4473;p8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74" name="Google Shape;4474;p8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75" name="Google Shape;4475;p8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8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77" name="Google Shape;4477;p8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78" name="Google Shape;4478;p8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0" name="Google Shape;4480;p125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1" name="Google Shape;4481;p12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12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p12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12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12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6" name="Google Shape;4486;p12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87" name="Google Shape;4487;p12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8" name="Google Shape;4488;p12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89" name="Google Shape;4489;p12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12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491" name="Google Shape;4491;p12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3" name="Google Shape;4493;p12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4" name="Google Shape;4494;p12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5" name="Google Shape;4495;p12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6" name="Google Shape;4496;p12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97" name="Google Shape;4497;p12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98" name="Google Shape;4498;p12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99" name="Google Shape;4499;p12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00" name="Google Shape;4500;p1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1" name="Google Shape;4501;p12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2" name="Google Shape;4502;p12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12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04" name="Google Shape;4504;p12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" name="Google Shape;4506;p12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12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12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9" name="Google Shape;4509;p12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0" name="Google Shape;4510;p12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1" name="Google Shape;4511;p12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12" name="Google Shape;4512;p12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13" name="Google Shape;4513;p1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4" name="Google Shape;4514;p12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5" name="Google Shape;4515;p12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12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17" name="Google Shape;4517;p12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4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9" name="Google Shape;4519;p12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20" name="Google Shape;4520;p1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1" name="Google Shape;4521;p12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22" name="Google Shape;4522;p12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12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24" name="Google Shape;4524;p12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5" name="Google Shape;4525;p12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6" name="Google Shape;4526;p12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7" name="Google Shape;4527;p12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8" name="Google Shape;4528;p12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4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0" name="Google Shape;4530;p12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1" name="Google Shape;4531;p12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32" name="Google Shape;4532;p1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3" name="Google Shape;4533;p1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34" name="Google Shape;4534;p1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35" name="Google Shape;4535;p1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1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37" name="Google Shape;4537;p126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38" name="Google Shape;4538;p126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9" name="Google Shape;4539;p1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0" name="Google Shape;4540;p1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2" name="Google Shape;4542;p1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3" name="Google Shape;4543;p1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4" name="Google Shape;4544;p1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45" name="Google Shape;4545;p1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1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47" name="Google Shape;4547;p1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8" name="Google Shape;4548;p12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49" name="Google Shape;4549;p12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0" name="Google Shape;4550;p12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51" name="Google Shape;4551;p12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2" name="Google Shape;4552;p12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3" name="Google Shape;4553;p1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4" name="Google Shape;4554;p1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4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6" name="Google Shape;4556;p1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57" name="Google Shape;4557;p1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8" name="Google Shape;4558;p1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9" name="Google Shape;4559;p1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1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61" name="Google Shape;4561;p1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2" name="Google Shape;4562;p1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63" name="Google Shape;4563;p1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4" name="Google Shape;4564;p1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6" name="Google Shape;4566;p4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67" name="Google Shape;4567;p4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69" name="Google Shape;4569;p4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0" name="Google Shape;4570;p4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1" name="Google Shape;4571;p4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72" name="Google Shape;4572;p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73" name="Google Shape;4573;p4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5" name="Google Shape;4575;p1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6" name="Google Shape;4576;p1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7" name="Google Shape;4577;p1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8" name="Google Shape;4578;p1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79" name="Google Shape;4579;p1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0" name="Google Shape;4580;p1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1" name="Google Shape;4581;p1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1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9" name="Google Shape;489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" name="Google Shape;490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1" name="Google Shape;491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" name="Google Shape;492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3" name="Google Shape;493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" name="Google Shape;494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" name="Google Shape;495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" name="Google Shape;496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4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4" name="Google Shape;4584;p74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5" name="Google Shape;4585;p7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6" name="Google Shape;4586;p7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87" name="Google Shape;4587;p7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88" name="Google Shape;4588;p7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589" name="Google Shape;4589;p7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7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591" name="Google Shape;4591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3" name="Google Shape;4593;p126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94" name="Google Shape;4594;p12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2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2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597" name="Google Shape;4597;p1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98" name="Google Shape;4598;p126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9" name="Google Shape;4599;p126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1" name="Google Shape;4601;p12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2" name="Google Shape;4602;p12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3" name="Google Shape;4603;p12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4" name="Google Shape;4604;p1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5" name="Google Shape;4605;p1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6" name="Google Shape;4606;p1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07" name="Google Shape;4607;p1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8" name="Google Shape;4608;p1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9" name="Google Shape;4609;p1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10" name="Google Shape;4610;p1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1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12" name="Google Shape;4612;p12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4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4" name="Google Shape;4614;p12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5" name="Google Shape;4615;p12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6" name="Google Shape;4616;p12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17" name="Google Shape;4617;p12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8" name="Google Shape;4618;p12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9" name="Google Shape;4619;p12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0" name="Google Shape;4620;p12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21" name="Google Shape;4621;p1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2" name="Google Shape;4622;p12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23" name="Google Shape;4623;p12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12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25" name="Google Shape;4625;p12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7" name="Google Shape;4627;p127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628" name="Google Shape;4628;p1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31" name="Google Shape;4631;p1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32" name="Google Shape;4632;p127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3" name="Google Shape;4633;p127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5" name="Google Shape;4635;p12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6" name="Google Shape;4636;p12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7" name="Google Shape;4637;p12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8" name="Google Shape;4638;p12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9" name="Google Shape;4639;p1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0" name="Google Shape;4640;p1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41" name="Google Shape;4641;p12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42" name="Google Shape;4642;p1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3" name="Google Shape;4643;p1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44" name="Google Shape;4644;p1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1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46" name="Google Shape;4646;p12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8" name="Google Shape;4648;p12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49" name="Google Shape;4649;p1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0" name="Google Shape;4650;p1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1" name="Google Shape;4651;p1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1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53" name="Google Shape;4653;p12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4" name="Google Shape;4654;p12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5" name="Google Shape;4655;p12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6" name="Google Shape;4656;p1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7" name="Google Shape;4657;p1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1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0" name="Google Shape;4660;p127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61" name="Google Shape;4661;p12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62" name="Google Shape;4662;p1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3" name="Google Shape;4663;p1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64" name="Google Shape;4664;p1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1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66" name="Google Shape;4666;p127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67" name="Google Shape;4667;p127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8" name="Google Shape;4668;p1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9" name="Google Shape;4669;p1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1" name="Google Shape;4671;p127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672" name="Google Shape;4672;p12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2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74" name="Google Shape;4674;p12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5" name="Google Shape;4675;p127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6" name="Google Shape;4676;p127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77" name="Google Shape;4677;p12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78" name="Google Shape;4678;p127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4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0" name="Google Shape;4680;p12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81" name="Google Shape;4681;p1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2" name="Google Shape;4682;p12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3" name="Google Shape;4683;p1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1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85" name="Google Shape;4685;p127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127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87" name="Google Shape;4687;p127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8" name="Google Shape;4688;p12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89" name="Google Shape;4689;p12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90" name="Google Shape;4690;p12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1" name="Google Shape;4691;p1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92" name="Google Shape;4692;p1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" name="Google Shape;498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9" name="Google Shape;499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1" name="Google Shape;501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" name="Google Shape;502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" name="Google Shape;503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4" name="Google Shape;504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5" name="Google Shape;505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4" name="Google Shape;4694;p128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5" name="Google Shape;4695;p128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6" name="Google Shape;4696;p128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97" name="Google Shape;4697;p12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98" name="Google Shape;4698;p128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699" name="Google Shape;4699;p12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2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701" name="Google Shape;4701;p1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4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03" name="Google Shape;4703;p12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04" name="Google Shape;4704;p12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2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2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707" name="Google Shape;4707;p1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08" name="Google Shape;4708;p12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9" name="Google Shape;4709;p12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1" name="Google Shape;4711;p128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12" name="Google Shape;4712;p1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3" name="Google Shape;4713;p128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714" name="Google Shape;4714;p1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16" name="Google Shape;4716;p1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17" name="Google Shape;4717;p1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4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9" name="Google Shape;4719;p128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20" name="Google Shape;4720;p128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2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28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723" name="Google Shape;4723;p12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24" name="Google Shape;4724;p128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5" name="Google Shape;4725;p128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7" name="Google Shape;4727;p128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8" name="Google Shape;4728;p12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9" name="Google Shape;4729;p12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12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12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12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33" name="Google Shape;4733;p12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34" name="Google Shape;4734;p12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5" name="Google Shape;4735;p12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6" name="Google Shape;4736;p12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12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38" name="Google Shape;4738;p12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0" name="Google Shape;4740;p12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41" name="Google Shape;4741;p12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2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2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744" name="Google Shape;4744;p1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45" name="Google Shape;4745;p128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6" name="Google Shape;4746;p128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4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8" name="Google Shape;4748;p12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49" name="Google Shape;4749;p1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0" name="Google Shape;4750;p12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1" name="Google Shape;4751;p1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1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53" name="Google Shape;4753;p12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54" name="Google Shape;4754;p12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5" name="Google Shape;4755;p1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6" name="Google Shape;4756;p1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7" name="Google Shape;4757;p1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9" name="Google Shape;4759;p12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0" name="Google Shape;4760;p12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1" name="Google Shape;4761;p12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2" name="Google Shape;4762;p12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3" name="Google Shape;4763;p1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4" name="Google Shape;4764;p1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65" name="Google Shape;4765;p12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66" name="Google Shape;4766;p1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7" name="Google Shape;4767;p12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8" name="Google Shape;4768;p1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1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70" name="Google Shape;4770;p12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2" name="Google Shape;4772;p12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3" name="Google Shape;4773;p12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4" name="Google Shape;4774;p12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75" name="Google Shape;4775;p12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6" name="Google Shape;4776;p12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7" name="Google Shape;4777;p12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78" name="Google Shape;4778;p12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79" name="Google Shape;4779;p12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80" name="Google Shape;4780;p12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81" name="Google Shape;4781;p12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12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83" name="Google Shape;4783;p12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4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5" name="Google Shape;4785;p12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6" name="Google Shape;4786;p12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7" name="Google Shape;4787;p12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8" name="Google Shape;4788;p1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9" name="Google Shape;4789;p1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0" name="Google Shape;4790;p1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91" name="Google Shape;4791;p12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92" name="Google Shape;4792;p1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3" name="Google Shape;4793;p1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4" name="Google Shape;4794;p1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1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96" name="Google Shape;4796;p12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" name="Google Shape;508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9" name="Google Shape;509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0" name="Google Shape;510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1" name="Google Shape;511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2" name="Google Shape;512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" name="Google Shape;513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" name="Google Shape;514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8" name="Google Shape;4798;p12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9" name="Google Shape;4799;p129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800" name="Google Shape;4800;p129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1" name="Google Shape;4801;p129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802" name="Google Shape;4802;p129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3" name="Google Shape;4803;p129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04" name="Google Shape;4804;p12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5" name="Google Shape;4805;p129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806" name="Google Shape;4806;p1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p53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9" name="Google Shape;4809;p53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810" name="Google Shape;4810;p53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11" name="Google Shape;4811;p53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812" name="Google Shape;4812;p53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3" name="Google Shape;4813;p53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14" name="Google Shape;4814;p531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5" name="Google Shape;4815;p53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816" name="Google Shape;4816;p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8" name="Google Shape;4818;p1299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1299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20" name="Google Shape;4820;p1299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4821" name="Google Shape;4821;p129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129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823" name="Google Shape;4823;p12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5" name="Google Shape;4825;p1300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6" name="Google Shape;4826;p1300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27" name="Google Shape;4827;p1300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4828" name="Google Shape;4828;p130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130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830" name="Google Shape;4830;p13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p130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3" name="Google Shape;4833;p130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4" name="Google Shape;4834;p130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35" name="Google Shape;4835;p13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36" name="Google Shape;4836;p130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837" name="Google Shape;4837;p13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13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39" name="Google Shape;4839;p1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4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1" name="Google Shape;4841;p13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42" name="Google Shape;4842;p13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13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3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45" name="Google Shape;4845;p1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46" name="Google Shape;4846;p130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7" name="Google Shape;4847;p130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Google Shape;4849;p130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50" name="Google Shape;4850;p13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51" name="Google Shape;4851;p130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52" name="Google Shape;4852;p13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3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54" name="Google Shape;4854;p13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855" name="Google Shape;4855;p1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2">
    <p:spTree>
      <p:nvGrpSpPr>
        <p:cNvPr id="1" name="Shape 4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7" name="Google Shape;4857;p13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8" name="Google Shape;4858;p13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9" name="Google Shape;4859;p13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0" name="Google Shape;4860;p13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61" name="Google Shape;4861;p1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62" name="Google Shape;4862;p1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63" name="Google Shape;4863;p13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864" name="Google Shape;4864;p1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65" name="Google Shape;4865;p1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6" name="Google Shape;4866;p1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1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68" name="Google Shape;4868;p13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4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0" name="Google Shape;4870;p130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1" name="Google Shape;4871;p13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2" name="Google Shape;4872;p13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3" name="Google Shape;4873;p13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4" name="Google Shape;4874;p13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5" name="Google Shape;4875;p13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76" name="Google Shape;4876;p13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877" name="Google Shape;4877;p1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8" name="Google Shape;4878;p13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9" name="Google Shape;4879;p13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13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81" name="Google Shape;4881;p130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4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3" name="Google Shape;4883;p13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884" name="Google Shape;4884;p1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5" name="Google Shape;4885;p13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6" name="Google Shape;4886;p13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13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888" name="Google Shape;4888;p13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9" name="Google Shape;4889;p131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90" name="Google Shape;4890;p131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91" name="Google Shape;4891;p13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92" name="Google Shape;4892;p13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93" name="Google Shape;4893;p13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4" name="Google Shape;4894;p13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5" name="Google Shape;4895;p13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18" name="Google Shape;518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19" name="Google Shape;519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21" name="Google Shape;521;p10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7" name="Google Shape;4897;p131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898" name="Google Shape;4898;p1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9" name="Google Shape;4899;p1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0" name="Google Shape;4900;p1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1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02" name="Google Shape;4902;p131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3" name="Google Shape;4903;p131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04" name="Google Shape;4904;p131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5" name="Google Shape;4905;p131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06" name="Google Shape;4906;p131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7" name="Google Shape;4907;p13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08" name="Google Shape;4908;p1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09" name="Google Shape;4909;p1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1" name="Google Shape;4911;p13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2" name="Google Shape;4912;p13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3" name="Google Shape;4913;p13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14" name="Google Shape;4914;p13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5" name="Google Shape;4915;p13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16" name="Google Shape;4916;p13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3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918" name="Google Shape;4918;p1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4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0" name="Google Shape;4920;p131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21" name="Google Shape;4921;p131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3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31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924" name="Google Shape;4924;p1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25" name="Google Shape;4925;p131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6" name="Google Shape;4926;p131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4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8" name="Google Shape;4928;p131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29" name="Google Shape;4929;p13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30" name="Google Shape;4930;p131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31" name="Google Shape;4931;p13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3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3" name="Google Shape;4933;p13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34" name="Google Shape;4934;p1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6" name="Google Shape;4936;p131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7" name="Google Shape;4937;p131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38" name="Google Shape;4938;p1315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9" name="Google Shape;4939;p131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40" name="Google Shape;4940;p131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1" name="Google Shape;4941;p1315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42" name="Google Shape;4942;p131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3" name="Google Shape;4943;p1315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944" name="Google Shape;4944;p13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3">
    <p:spTree>
      <p:nvGrpSpPr>
        <p:cNvPr id="1" name="Shape 4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6" name="Google Shape;4946;p131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7" name="Google Shape;4947;p131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48" name="Google Shape;4948;p131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9" name="Google Shape;4949;p131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50" name="Google Shape;4950;p131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1" name="Google Shape;4951;p131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52" name="Google Shape;4952;p131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3" name="Google Shape;4953;p131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954" name="Google Shape;4954;p13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131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7" name="Google Shape;4957;p131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58" name="Google Shape;4958;p1319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9" name="Google Shape;4959;p131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960" name="Google Shape;4960;p131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1" name="Google Shape;4961;p1319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62" name="Google Shape;4962;p1319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3" name="Google Shape;4963;p1319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964" name="Google Shape;4964;p13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Google Shape;4966;p132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7" name="Google Shape;4967;p132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8" name="Google Shape;4968;p132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69" name="Google Shape;4969;p132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70" name="Google Shape;4970;p132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971" name="Google Shape;4971;p13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13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973" name="Google Shape;4973;p1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4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5" name="Google Shape;4975;p13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76" name="Google Shape;4976;p13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3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3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979" name="Google Shape;4979;p1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80" name="Google Shape;4980;p132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1" name="Google Shape;4981;p132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 B">
  <p:cSld name="5_Cover B">
    <p:spTree>
      <p:nvGrpSpPr>
        <p:cNvPr id="1" name="Shape 4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3" name="Google Shape;4983;p1322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4" name="Google Shape;4984;p1322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985" name="Google Shape;4985;p1322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986" name="Google Shape;4986;p132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32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988" name="Google Shape;4988;p13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" name="Google Shape;52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oogle Shape;53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" name="Google Shape;54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" name="Google Shape;56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" name="Google Shape;58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" name="Google Shape;59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" name="Google Shape;60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" name="Google Shape;523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4" name="Google Shape;524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526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7" name="Google Shape;527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8" name="Google Shape;528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4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0" name="Google Shape;4990;p132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1" name="Google Shape;4991;p132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2" name="Google Shape;4992;p132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93" name="Google Shape;4993;p13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94" name="Google Shape;4994;p132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995" name="Google Shape;4995;p1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3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997" name="Google Shape;4997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4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9" name="Google Shape;4999;p132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00" name="Google Shape;5000;p13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3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3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03" name="Google Shape;5003;p1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04" name="Google Shape;5004;p132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5" name="Google Shape;5005;p132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" name="Google Shape;5007;p133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8" name="Google Shape;5008;p13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9" name="Google Shape;5009;p13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10" name="Google Shape;5010;p13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1" name="Google Shape;5011;p1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2" name="Google Shape;5012;p1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13" name="Google Shape;5013;p13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14" name="Google Shape;5014;p1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15" name="Google Shape;5015;p1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6" name="Google Shape;5016;p1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1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18" name="Google Shape;5018;p13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3">
    <p:spTree>
      <p:nvGrpSpPr>
        <p:cNvPr id="1" name="Shape 5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0" name="Google Shape;5020;p13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1" name="Google Shape;5021;p13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3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3" name="Google Shape;5023;p13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4" name="Google Shape;5024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5" name="Google Shape;5025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26" name="Google Shape;5026;p13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27" name="Google Shape;5027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8" name="Google Shape;5028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29" name="Google Shape;5029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31" name="Google Shape;5031;p13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5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" name="Google Shape;5033;p13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4" name="Google Shape;5034;p13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35" name="Google Shape;5035;p13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6" name="Google Shape;5036;p13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7" name="Google Shape;5037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8" name="Google Shape;5038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39" name="Google Shape;5039;p13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40" name="Google Shape;5040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1" name="Google Shape;5041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2" name="Google Shape;5042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44" name="Google Shape;5044;p13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5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6" name="Google Shape;5046;p143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7" name="Google Shape;5047;p14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8" name="Google Shape;5048;p14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9" name="Google Shape;5049;p14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0" name="Google Shape;5050;p1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1" name="Google Shape;5051;p1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52" name="Google Shape;5052;p14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53" name="Google Shape;5053;p1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4" name="Google Shape;5054;p1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5" name="Google Shape;5055;p1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1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57" name="Google Shape;5057;p14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5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9" name="Google Shape;5059;p14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60" name="Google Shape;5060;p1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61" name="Google Shape;5061;p14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2" name="Google Shape;5062;p1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1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64" name="Google Shape;5064;p14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5" name="Google Shape;5065;p14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6" name="Google Shape;5066;p14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7" name="Google Shape;5067;p14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8" name="Google Shape;5068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0" name="Google Shape;5070;p14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1" name="Google Shape;5071;p144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72" name="Google Shape;5072;p14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73" name="Google Shape;5073;p1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4" name="Google Shape;5074;p1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5" name="Google Shape;5075;p1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1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77" name="Google Shape;5077;p144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78" name="Google Shape;5078;p144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9" name="Google Shape;5079;p1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0" name="Google Shape;5080;p1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5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2" name="Google Shape;5082;p14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083" name="Google Shape;5083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4" name="Google Shape;5084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5" name="Google Shape;5085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87" name="Google Shape;5087;p144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8" name="Google Shape;5088;p144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89" name="Google Shape;5089;p144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0" name="Google Shape;5090;p14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1" name="Google Shape;5091;p14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2" name="Google Shape;5092;p14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93" name="Google Shape;5093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94" name="Google Shape;5094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6" name="Google Shape;5096;p14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97" name="Google Shape;5097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8" name="Google Shape;5098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9" name="Google Shape;5099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01" name="Google Shape;5101;p144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2" name="Google Shape;5102;p144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03" name="Google Shape;5103;p144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4" name="Google Shape;5104;p14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05" name="Google Shape;5105;p14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6" name="Google Shape;5106;p14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7" name="Google Shape;5107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8" name="Google Shape;5108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2" name="Google Shape;532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3" name="Google Shape;533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4" name="Google Shape;534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535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6" name="Google Shape;536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7" name="Google Shape;537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5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0" name="Google Shape;5110;p23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11" name="Google Shape;5111;p2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2" name="Google Shape;5112;p2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13" name="Google Shape;5113;p2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2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15" name="Google Shape;5115;p23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6" name="Google Shape;5116;p23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7" name="Google Shape;5117;p23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8" name="Google Shape;5118;p23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5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" name="Google Shape;5120;p23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21" name="Google Shape;5121;p23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3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23" name="Google Shape;5123;p239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4" name="Google Shape;5124;p239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23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26" name="Google Shape;5126;p2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27" name="Google Shape;5127;p23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5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9" name="Google Shape;5129;p23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0" name="Google Shape;5130;p2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31" name="Google Shape;5131;p2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32" name="Google Shape;5132;p23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33" name="Google Shape;5133;p2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4" name="Google Shape;5134;p2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5" name="Google Shape;5135;p2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2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5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8" name="Google Shape;5138;p23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39" name="Google Shape;5139;p23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3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3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42" name="Google Shape;5142;p2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43" name="Google Shape;5143;p239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4" name="Google Shape;5144;p239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5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Google Shape;5146;p239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47" name="Google Shape;5147;p23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48" name="Google Shape;5148;p23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149" name="Google Shape;5149;p23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3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51" name="Google Shape;5151;p23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52" name="Google Shape;5152;p23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3">
    <p:spTree>
      <p:nvGrpSpPr>
        <p:cNvPr id="1" name="Shape 5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4" name="Google Shape;5154;p23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5" name="Google Shape;5155;p2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6" name="Google Shape;5156;p23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7" name="Google Shape;5157;p23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8" name="Google Shape;5158;p2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9" name="Google Shape;5159;p2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60" name="Google Shape;5160;p23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61" name="Google Shape;5161;p2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2" name="Google Shape;5162;p2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63" name="Google Shape;5163;p2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2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165" name="Google Shape;5165;p2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5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7" name="Google Shape;5167;p239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168" name="Google Shape;5168;p2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9" name="Google Shape;5169;p2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0" name="Google Shape;5170;p2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2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72" name="Google Shape;5172;p239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3" name="Google Shape;5173;p239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74" name="Google Shape;5174;p239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5" name="Google Shape;5175;p23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76" name="Google Shape;5176;p23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p239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8" name="Google Shape;5178;p2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9" name="Google Shape;5179;p2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5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" name="Google Shape;5181;p23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2" name="Google Shape;5182;p23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3" name="Google Shape;5183;p23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4" name="Google Shape;5184;p2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5" name="Google Shape;5185;p2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86" name="Google Shape;5186;p2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7" name="Google Shape;5187;p23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88" name="Google Shape;5188;p2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9" name="Google Shape;5189;p2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0" name="Google Shape;5190;p2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2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192" name="Google Shape;5192;p23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5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4" name="Google Shape;5194;p2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5" name="Google Shape;5195;p239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96" name="Google Shape;5196;p23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97" name="Google Shape;5197;p2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8" name="Google Shape;5198;p2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9" name="Google Shape;5199;p2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2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01" name="Google Shape;5201;p239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2" name="Google Shape;5202;p239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3" name="Google Shape;5203;p2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04" name="Google Shape;5204;p2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6" name="Google Shape;5206;p23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07" name="Google Shape;5207;p2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8" name="Google Shape;5208;p2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9" name="Google Shape;5209;p2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2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11" name="Google Shape;5211;p239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2" name="Google Shape;5212;p239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13" name="Google Shape;5213;p239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4" name="Google Shape;5214;p23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15" name="Google Shape;5215;p23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6" name="Google Shape;5216;p23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7" name="Google Shape;5217;p2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8" name="Google Shape;5218;p2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" name="Google Shape;540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2" name="Google Shape;542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3" name="Google Shape;543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4" name="Google Shape;544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6" name="Google Shape;546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5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0" name="Google Shape;5220;p240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1" name="Google Shape;5221;p240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2" name="Google Shape;5222;p240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23" name="Google Shape;5223;p24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24" name="Google Shape;5224;p240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225" name="Google Shape;5225;p24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4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27" name="Google Shape;5227;p2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9" name="Google Shape;5229;p240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0" name="Google Shape;5230;p24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1" name="Google Shape;5231;p240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2" name="Google Shape;5232;p240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3" name="Google Shape;5233;p2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4" name="Google Shape;5234;p2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35" name="Google Shape;5235;p240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236" name="Google Shape;5236;p2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7" name="Google Shape;5237;p2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8" name="Google Shape;5238;p2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2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40" name="Google Shape;5240;p24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2">
    <p:spTree>
      <p:nvGrpSpPr>
        <p:cNvPr id="1" name="Shape 5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" name="Google Shape;5242;p240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3" name="Google Shape;5243;p240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4" name="Google Shape;5244;p240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45" name="Google Shape;5245;p240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46" name="Google Shape;5246;p240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247" name="Google Shape;5247;p24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4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49" name="Google Shape;5249;p2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1" name="Google Shape;5251;p24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2" name="Google Shape;5252;p24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3" name="Google Shape;5253;p240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4" name="Google Shape;5254;p240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5" name="Google Shape;5255;p2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6" name="Google Shape;5256;p2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57" name="Google Shape;5257;p240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258" name="Google Shape;5258;p2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9" name="Google Shape;5259;p2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0" name="Google Shape;5260;p2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2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62" name="Google Shape;5262;p24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5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4" name="Google Shape;5264;p24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265" name="Google Shape;5265;p24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4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4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68" name="Google Shape;5268;p2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69" name="Google Shape;5269;p240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0" name="Google Shape;5270;p240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5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2" name="Google Shape;5272;p240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3" name="Google Shape;5273;p240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4" name="Google Shape;5274;p240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75" name="Google Shape;5275;p24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76" name="Google Shape;5276;p240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277" name="Google Shape;5277;p24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4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79" name="Google Shape;5279;p2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1" name="Google Shape;5281;p24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2" name="Google Shape;5282;p24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3" name="Google Shape;5283;p240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4" name="Google Shape;5284;p24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5" name="Google Shape;5285;p2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6" name="Google Shape;5286;p2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87" name="Google Shape;5287;p240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288" name="Google Shape;5288;p2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9" name="Google Shape;5289;p2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0" name="Google Shape;5290;p2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2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92" name="Google Shape;5292;p24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" name="Google Shape;5294;p24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5" name="Google Shape;5295;p24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6" name="Google Shape;5296;p240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7" name="Google Shape;5297;p24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8" name="Google Shape;5298;p2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99" name="Google Shape;5299;p2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00" name="Google Shape;5300;p240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301" name="Google Shape;5301;p2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2" name="Google Shape;5302;p2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3" name="Google Shape;5303;p2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2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05" name="Google Shape;5305;p24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5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7" name="Google Shape;5307;p24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08" name="Google Shape;5308;p2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9" name="Google Shape;5309;p2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10" name="Google Shape;5310;p2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2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12" name="Google Shape;5312;p24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3" name="Google Shape;5313;p24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4" name="Google Shape;5314;p2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5" name="Google Shape;5315;p2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5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7" name="Google Shape;5317;p24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318" name="Google Shape;5318;p24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4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20" name="Google Shape;5320;p240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1" name="Google Shape;5321;p240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2" name="Google Shape;5322;p24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3" name="Google Shape;5323;p2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24" name="Google Shape;5324;p2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" name="Google Shape;548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9" name="Google Shape;549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" name="Google Shape;550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1" name="Google Shape;551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" name="Google Shape;553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" name="Google Shape;555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6" name="Google Shape;556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" name="Google Shape;557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24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7" name="Google Shape;5327;p24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28" name="Google Shape;5328;p2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9" name="Google Shape;5329;p24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30" name="Google Shape;5330;p2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1" name="Google Shape;5331;p24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2" name="Google Shape;5332;p24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24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" name="Google Shape;5335;p24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6" name="Google Shape;5336;p24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7" name="Google Shape;5337;p24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8" name="Google Shape;5338;p24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9" name="Google Shape;5339;p24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0" name="Google Shape;5340;p24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1" name="Google Shape;5341;p24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42" name="Google Shape;5342;p2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3" name="Google Shape;5343;p24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4" name="Google Shape;5344;p24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24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46" name="Google Shape;5346;p24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5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8" name="Google Shape;5348;p24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9" name="Google Shape;5349;p24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0" name="Google Shape;5350;p24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1" name="Google Shape;5351;p24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2" name="Google Shape;5352;p2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3" name="Google Shape;5353;p2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54" name="Google Shape;5354;p24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55" name="Google Shape;5355;p2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6" name="Google Shape;5356;p24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7" name="Google Shape;5357;p2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2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59" name="Google Shape;5359;p24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241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2" name="Google Shape;5362;p241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3" name="Google Shape;5363;p24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64" name="Google Shape;5364;p24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5" name="Google Shape;5365;p2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6" name="Google Shape;5366;p2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67" name="Google Shape;5367;p24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68" name="Google Shape;5368;p2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9" name="Google Shape;5369;p2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70" name="Google Shape;5370;p2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2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72" name="Google Shape;5372;p24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3">
    <p:spTree>
      <p:nvGrpSpPr>
        <p:cNvPr id="1" name="Shape 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4" name="Google Shape;5374;p241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5" name="Google Shape;5375;p24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6" name="Google Shape;5376;p2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77" name="Google Shape;5377;p24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78" name="Google Shape;5378;p2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9" name="Google Shape;5379;p2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0" name="Google Shape;5380;p24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81" name="Google Shape;5381;p2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2" name="Google Shape;5382;p2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83" name="Google Shape;5383;p2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2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85" name="Google Shape;5385;p24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7" name="Google Shape;5387;p241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8" name="Google Shape;5388;p24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9" name="Google Shape;5389;p24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0" name="Google Shape;5390;p2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1" name="Google Shape;5391;p2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2" name="Google Shape;5392;p2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93" name="Google Shape;5393;p24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94" name="Google Shape;5394;p2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5" name="Google Shape;5395;p24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6" name="Google Shape;5396;p2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2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98" name="Google Shape;5398;p24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5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0" name="Google Shape;5400;p24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1" name="Google Shape;5401;p2416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402" name="Google Shape;5402;p2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5403" name="Google Shape;5403;p2416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404" name="Google Shape;5404;p24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5405" name="Google Shape;5405;p241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6" name="Google Shape;5406;p241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7" name="Google Shape;5407;p241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8" name="Google Shape;5408;p24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9" name="Google Shape;5409;p24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410" name="Google Shape;5410;p24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 2">
    <p:spTree>
      <p:nvGrpSpPr>
        <p:cNvPr id="1" name="Shape 5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2" name="Google Shape;5412;p241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3" name="Google Shape;5413;p24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4" name="Google Shape;5414;p24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5" name="Google Shape;5415;p24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6" name="Google Shape;5416;p24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7" name="Google Shape;5417;p24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18" name="Google Shape;5418;p24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19" name="Google Shape;5419;p2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0" name="Google Shape;5420;p24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1" name="Google Shape;5421;p24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24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23" name="Google Shape;5423;p24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 2">
    <p:bg>
      <p:bgPr>
        <a:solidFill>
          <a:schemeClr val="lt2"/>
        </a:solidFill>
        <a:effectLst/>
      </p:bgPr>
    </p:bg>
    <p:spTree>
      <p:nvGrpSpPr>
        <p:cNvPr id="1" name="Shape 5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5" name="Google Shape;5425;p24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26" name="Google Shape;5426;p24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24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24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429" name="Google Shape;5429;p2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30" name="Google Shape;5430;p241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1" name="Google Shape;5431;p241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5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3" name="Google Shape;5433;p2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4" name="Google Shape;5434;p241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35" name="Google Shape;5435;p24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36" name="Google Shape;5436;p2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37" name="Google Shape;5437;p2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8" name="Google Shape;5438;p2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2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40" name="Google Shape;5440;p241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1" name="Google Shape;5441;p241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2" name="Google Shape;5442;p2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3" name="Google Shape;5443;p2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" name="Google Shape;560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1" name="Google Shape;561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" name="Google Shape;562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" name="Google Shape;563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" name="Google Shape;564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" name="Google Shape;565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" name="Google Shape;566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" name="Google Shape;567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8" name="Google Shape;56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9" name="Google Shape;56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 2">
    <p:spTree>
      <p:nvGrpSpPr>
        <p:cNvPr id="1" name="Shape 5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5" name="Google Shape;5445;p242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46" name="Google Shape;5446;p2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7" name="Google Shape;5447;p2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8" name="Google Shape;5448;p2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2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50" name="Google Shape;5450;p242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1" name="Google Shape;5451;p242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52" name="Google Shape;5452;p242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3" name="Google Shape;5453;p24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54" name="Google Shape;5454;p24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5" name="Google Shape;5455;p242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6" name="Google Shape;5456;p2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7" name="Google Shape;5457;p2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9" name="Google Shape;5459;p24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60" name="Google Shape;5460;p2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1" name="Google Shape;5461;p2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2" name="Google Shape;5462;p2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2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64" name="Google Shape;5464;p242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5" name="Google Shape;5465;p242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66" name="Google Shape;5466;p242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7" name="Google Shape;5467;p2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68" name="Google Shape;5468;p2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9" name="Google Shape;5469;p24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0" name="Google Shape;5470;p2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71" name="Google Shape;5471;p2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5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3" name="Google Shape;5473;p24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74" name="Google Shape;5474;p2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5" name="Google Shape;5475;p2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76" name="Google Shape;5476;p2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7" name="Google Shape;5477;p2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78" name="Google Shape;5478;p2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9" name="Google Shape;5479;p24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80" name="Google Shape;5480;p2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1" name="Google Shape;5481;p2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5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3" name="Google Shape;5483;p2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84" name="Google Shape;5484;p2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2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6" name="Google Shape;5486;p242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7" name="Google Shape;5487;p242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8" name="Google Shape;5488;p2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89" name="Google Shape;5489;p2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90" name="Google Shape;5490;p2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5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2" name="Google Shape;5492;p242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3" name="Google Shape;5493;p2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94" name="Google Shape;5494;p2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95" name="Google Shape;5495;p24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96" name="Google Shape;5496;p2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7" name="Google Shape;5497;p2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98" name="Google Shape;5498;p2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2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5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1" name="Google Shape;5501;p242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2" name="Google Shape;5502;p242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3" name="Google Shape;5503;p242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04" name="Google Shape;5504;p24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05" name="Google Shape;5505;p24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506" name="Google Shape;5506;p24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24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08" name="Google Shape;5508;p2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0" name="Google Shape;5510;p242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11" name="Google Shape;5511;p24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2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24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14" name="Google Shape;5514;p2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15" name="Google Shape;5515;p242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6" name="Google Shape;5516;p242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8" name="Google Shape;5518;p242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9" name="Google Shape;5519;p242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0" name="Google Shape;5520;p242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21" name="Google Shape;5521;p24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22" name="Google Shape;5522;p242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523" name="Google Shape;5523;p24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24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25" name="Google Shape;5525;p2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5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7" name="Google Shape;5527;p242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8" name="Google Shape;5528;p242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9" name="Google Shape;5529;p242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30" name="Google Shape;5530;p242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31" name="Google Shape;5531;p242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532" name="Google Shape;5532;p24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24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34" name="Google Shape;5534;p2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5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6" name="Google Shape;5536;p242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37" name="Google Shape;5537;p24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24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24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40" name="Google Shape;5540;p2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41" name="Google Shape;5541;p242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2" name="Google Shape;5542;p242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" name="Google Shape;571;p1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" name="Google Shape;572;p1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" name="Google Shape;573;p1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" name="Google Shape;574;p1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1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6" name="Google Shape;576;p1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" name="Google Shape;577;p119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8" name="Google Shape;578;p119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" name="Google Shape;579;p11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0" name="Google Shape;580;p11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" name="Google Shape;581;p1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" name="Google Shape;582;p1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" name="Google Shape;583;p1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5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4" name="Google Shape;5544;p243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5" name="Google Shape;5545;p243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6" name="Google Shape;5546;p243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47" name="Google Shape;5547;p243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48" name="Google Shape;5548;p243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549" name="Google Shape;5549;p24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24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51" name="Google Shape;5551;p2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3" name="Google Shape;5553;p24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54" name="Google Shape;5554;p2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5" name="Google Shape;5555;p24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6" name="Google Shape;5556;p24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24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58" name="Google Shape;5558;p2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9" name="Google Shape;5559;p24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60" name="Google Shape;5560;p24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1" name="Google Shape;5561;p2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5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3" name="Google Shape;5563;p24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64" name="Google Shape;5564;p24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4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4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567" name="Google Shape;5567;p2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8" name="Google Shape;5568;p243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9" name="Google Shape;5569;p243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243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72" name="Google Shape;5572;p24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73" name="Google Shape;5573;p243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574" name="Google Shape;5574;p24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4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76" name="Google Shape;5576;p24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577" name="Google Shape;5577;p2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 2">
    <p:spTree>
      <p:nvGrpSpPr>
        <p:cNvPr id="1" name="Shape 5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9" name="Google Shape;5579;p24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0" name="Google Shape;5580;p24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1" name="Google Shape;5581;p24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2" name="Google Shape;5582;p24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3" name="Google Shape;5583;p2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4" name="Google Shape;5584;p2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85" name="Google Shape;5585;p24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86" name="Google Shape;5586;p2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7" name="Google Shape;5587;p24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8" name="Google Shape;5588;p2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2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90" name="Google Shape;5590;p24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5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2" name="Google Shape;5592;p243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3" name="Google Shape;5593;p24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4" name="Google Shape;5594;p24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5" name="Google Shape;5595;p24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6" name="Google Shape;5596;p2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97" name="Google Shape;5597;p2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98" name="Google Shape;5598;p24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99" name="Google Shape;5599;p2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0" name="Google Shape;5600;p2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01" name="Google Shape;5601;p2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2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03" name="Google Shape;5603;p24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 2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p243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6" name="Google Shape;5606;p24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24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24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24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2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11" name="Google Shape;5611;p24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12" name="Google Shape;5612;p2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3" name="Google Shape;5613;p24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4" name="Google Shape;5614;p2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2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16" name="Google Shape;5616;p24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 3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8" name="Google Shape;5618;p24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9" name="Google Shape;5619;p24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p24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1" name="Google Shape;5621;p24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2" name="Google Shape;5622;p24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3" name="Google Shape;5623;p2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24" name="Google Shape;5624;p24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2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24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24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24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29" name="Google Shape;5629;p24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243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2" name="Google Shape;5632;p24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3" name="Google Shape;5633;p24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4" name="Google Shape;5634;p24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35" name="Google Shape;5635;p2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36" name="Google Shape;5636;p2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37" name="Google Shape;5637;p24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38" name="Google Shape;5638;p2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9" name="Google Shape;5639;p2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0" name="Google Shape;5640;p2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2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42" name="Google Shape;5642;p24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4" name="Google Shape;5644;p243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5" name="Google Shape;5645;p24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6" name="Google Shape;5646;p24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47" name="Google Shape;5647;p24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8" name="Google Shape;5648;p2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9" name="Google Shape;5649;p2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50" name="Google Shape;5650;p24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51" name="Google Shape;5651;p2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2" name="Google Shape;5652;p2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53" name="Google Shape;5653;p2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2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55" name="Google Shape;5655;p24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" name="Google Shape;585;p1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" name="Google Shape;586;p1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7" name="Google Shape;587;p1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" name="Google Shape;588;p1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" name="Google Shape;589;p1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0" name="Google Shape;590;p1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" name="Google Shape;591;p1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" name="Google Shape;592;p1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" name="Google Shape;593;p1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7" name="Google Shape;5657;p24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58" name="Google Shape;5658;p2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9" name="Google Shape;5659;p2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0" name="Google Shape;5660;p2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2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62" name="Google Shape;5662;p24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3" name="Google Shape;5663;p24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64" name="Google Shape;5664;p24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5" name="Google Shape;5665;p2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6" name="Google Shape;5666;p2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5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8" name="Google Shape;5668;p2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9" name="Google Shape;5669;p24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70" name="Google Shape;5670;p24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71" name="Google Shape;5671;p2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72" name="Google Shape;5672;p2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3" name="Google Shape;5673;p2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2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75" name="Google Shape;5675;p24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6" name="Google Shape;5676;p24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7" name="Google Shape;5677;p2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8" name="Google Shape;5678;p2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5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0" name="Google Shape;5680;p24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681" name="Google Shape;5681;p2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2" name="Google Shape;5682;p2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3" name="Google Shape;5683;p2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2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85" name="Google Shape;5685;p244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6" name="Google Shape;5686;p244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87" name="Google Shape;5687;p244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8" name="Google Shape;5688;p24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89" name="Google Shape;5689;p24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0" name="Google Shape;5690;p24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1" name="Google Shape;5691;p24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92" name="Google Shape;5692;p2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5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4" name="Google Shape;5694;p24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95" name="Google Shape;5695;p2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6" name="Google Shape;5696;p24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97" name="Google Shape;5697;p2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2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99" name="Google Shape;5699;p244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0" name="Google Shape;5700;p244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01" name="Google Shape;5701;p244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2" name="Google Shape;5702;p24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03" name="Google Shape;5703;p24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4" name="Google Shape;5704;p24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5" name="Google Shape;5705;p2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6" name="Google Shape;5706;p2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5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8" name="Google Shape;5708;p24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09" name="Google Shape;5709;p2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0" name="Google Shape;5710;p2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1" name="Google Shape;5711;p2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2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13" name="Google Shape;5713;p24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4" name="Google Shape;5714;p2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5" name="Google Shape;5715;p2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6" name="Google Shape;5716;p2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5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8" name="Google Shape;5718;p2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19" name="Google Shape;5719;p2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2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1" name="Google Shape;5721;p244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2" name="Google Shape;5722;p24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3" name="Google Shape;5723;p2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24" name="Google Shape;5724;p2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25" name="Google Shape;5725;p2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5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7" name="Google Shape;5727;p24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28" name="Google Shape;5728;p2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9" name="Google Shape;5729;p2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30" name="Google Shape;5730;p24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31" name="Google Shape;5731;p2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2" name="Google Shape;5732;p2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3" name="Google Shape;5733;p2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2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5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6" name="Google Shape;5736;p244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7" name="Google Shape;5737;p244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8" name="Google Shape;5738;p244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39" name="Google Shape;5739;p24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40" name="Google Shape;5740;p244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741" name="Google Shape;5741;p24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24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43" name="Google Shape;5743;p2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5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5" name="Google Shape;5745;p24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746" name="Google Shape;5746;p24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24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24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49" name="Google Shape;5749;p2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50" name="Google Shape;5750;p244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1" name="Google Shape;5751;p244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5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3" name="Google Shape;5753;p244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4" name="Google Shape;5754;p244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5" name="Google Shape;5755;p244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56" name="Google Shape;5756;p244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57" name="Google Shape;5757;p244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758" name="Google Shape;5758;p24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24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60" name="Google Shape;5760;p2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12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" name="Google Shape;596;p12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" name="Google Shape;597;p12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8" name="Google Shape;598;p12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9" name="Google Shape;599;p12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00" name="Google Shape;600;p1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601;p12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2" name="Google Shape;602;p1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5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2" name="Google Shape;5762;p2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763" name="Google Shape;5763;p2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2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2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66" name="Google Shape;5766;p2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67" name="Google Shape;5767;p24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8" name="Google Shape;5768;p24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5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0" name="Google Shape;5770;p24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1" name="Google Shape;5771;p24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2" name="Google Shape;5772;p2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3" name="Google Shape;5773;p24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74" name="Google Shape;5774;p2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5" name="Google Shape;5775;p2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76" name="Google Shape;5776;p24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77" name="Google Shape;5777;p2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8" name="Google Shape;5778;p2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79" name="Google Shape;5779;p2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2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81" name="Google Shape;5781;p24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 2">
    <p:spTree>
      <p:nvGrpSpPr>
        <p:cNvPr id="1" name="Shape 5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3" name="Google Shape;5783;p24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4" name="Google Shape;5784;p24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5" name="Google Shape;5785;p24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86" name="Google Shape;5786;p24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7" name="Google Shape;5787;p24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8" name="Google Shape;5788;p24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89" name="Google Shape;5789;p24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90" name="Google Shape;5790;p2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1" name="Google Shape;5791;p24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2" name="Google Shape;5792;p24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3" name="Google Shape;5793;p24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94" name="Google Shape;5794;p24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5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6" name="Google Shape;5796;p24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7" name="Google Shape;5797;p2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8" name="Google Shape;5798;p2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9" name="Google Shape;5799;p2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0" name="Google Shape;5800;p2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1" name="Google Shape;5801;p2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02" name="Google Shape;5802;p24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03" name="Google Shape;5803;p2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4" name="Google Shape;5804;p2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5" name="Google Shape;5805;p2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6" name="Google Shape;5806;p2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07" name="Google Shape;5807;p24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5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09" name="Google Shape;5809;p24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10" name="Google Shape;5810;p2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1" name="Google Shape;5811;p2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2" name="Google Shape;5812;p2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3" name="Google Shape;5813;p2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14" name="Google Shape;5814;p24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5" name="Google Shape;5815;p24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6" name="Google Shape;5816;p24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7" name="Google Shape;5817;p2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8" name="Google Shape;5818;p2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5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0" name="Google Shape;5820;p24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1" name="Google Shape;5821;p245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22" name="Google Shape;5822;p24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23" name="Google Shape;5823;p2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4" name="Google Shape;5824;p24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5" name="Google Shape;5825;p24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6" name="Google Shape;5826;p24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27" name="Google Shape;5827;p245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8" name="Google Shape;5828;p245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9" name="Google Shape;5829;p24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0" name="Google Shape;5830;p2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2" name="Google Shape;5832;p245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833" name="Google Shape;5833;p24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4" name="Google Shape;5834;p24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5" name="Google Shape;5835;p24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6" name="Google Shape;5836;p24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37" name="Google Shape;5837;p245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8" name="Google Shape;5838;p245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39" name="Google Shape;5839;p245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0" name="Google Shape;5840;p24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41" name="Google Shape;5841;p24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2" name="Google Shape;5842;p24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3" name="Google Shape;5843;p24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4" name="Google Shape;5844;p24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5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6" name="Google Shape;5846;p24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47" name="Google Shape;5847;p2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48" name="Google Shape;5848;p24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9" name="Google Shape;5849;p24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0" name="Google Shape;5850;p24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51" name="Google Shape;5851;p245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2" name="Google Shape;5852;p245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53" name="Google Shape;5853;p245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4" name="Google Shape;5854;p24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55" name="Google Shape;5855;p24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6" name="Google Shape;5856;p24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57" name="Google Shape;5857;p24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8" name="Google Shape;5858;p24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5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0" name="Google Shape;5860;p245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61" name="Google Shape;5861;p245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62" name="Google Shape;5862;p24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863" name="Google Shape;5863;p24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24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65" name="Google Shape;5865;p24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66" name="Google Shape;5866;p2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8" name="Google Shape;5868;p24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69" name="Google Shape;5869;p24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24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71" name="Google Shape;5871;p245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2" name="Google Shape;5872;p245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3" name="Google Shape;5873;p24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74" name="Google Shape;5874;p2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75" name="Google Shape;5875;p24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" name="Google Shape;604;p12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5" name="Google Shape;605;p1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606;p1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607;p1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8" name="Google Shape;608;p1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9" name="Google Shape;609;p12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2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5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" name="Google Shape;5877;p24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8" name="Google Shape;5878;p2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9" name="Google Shape;5879;p2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80" name="Google Shape;5880;p24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81" name="Google Shape;5881;p2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2" name="Google Shape;5882;p2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3" name="Google Shape;5883;p2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84" name="Google Shape;5884;p2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5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6" name="Google Shape;5886;p24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87" name="Google Shape;5887;p2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8" name="Google Shape;5888;p2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9" name="Google Shape;5889;p2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0" name="Google Shape;5890;p2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91" name="Google Shape;5891;p24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2" name="Google Shape;5892;p2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3" name="Google Shape;5893;p2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4" name="Google Shape;5894;p2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5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6" name="Google Shape;5896;p246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7" name="Google Shape;5897;p246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8" name="Google Shape;5898;p246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99" name="Google Shape;5899;p246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00" name="Google Shape;5900;p246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901" name="Google Shape;5901;p24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24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903" name="Google Shape;5903;p2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5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5" name="Google Shape;5905;p24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906" name="Google Shape;5906;p24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2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24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909" name="Google Shape;5909;p2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10" name="Google Shape;5910;p246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1" name="Google Shape;5911;p246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3" name="Google Shape;5913;p24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4" name="Google Shape;5914;p24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5" name="Google Shape;5915;p2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16" name="Google Shape;5916;p24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17" name="Google Shape;5917;p2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8" name="Google Shape;5918;p2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19" name="Google Shape;5919;p24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20" name="Google Shape;5920;p2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1" name="Google Shape;5921;p2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2" name="Google Shape;5922;p2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3" name="Google Shape;5923;p2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24" name="Google Shape;5924;p24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5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6" name="Google Shape;5926;p24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7" name="Google Shape;5927;p246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8" name="Google Shape;5928;p246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29" name="Google Shape;5929;p246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30" name="Google Shape;5930;p24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31" name="Google Shape;5931;p2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2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933" name="Google Shape;5933;p2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5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5" name="Google Shape;5935;p246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936" name="Google Shape;5936;p24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2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24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939" name="Google Shape;5939;p2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40" name="Google Shape;5940;p246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1" name="Google Shape;5941;p246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5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3" name="Google Shape;5943;p246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44" name="Google Shape;5944;p24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45" name="Google Shape;5945;p246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946" name="Google Shape;5946;p24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24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48" name="Google Shape;5948;p24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949" name="Google Shape;5949;p24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 2">
    <p:spTree>
      <p:nvGrpSpPr>
        <p:cNvPr id="1" name="Shape 5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1" name="Google Shape;5951;p24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952" name="Google Shape;5952;p24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24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54" name="Google Shape;5954;p246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5" name="Google Shape;5955;p246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6" name="Google Shape;5956;p24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57" name="Google Shape;5957;p2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958" name="Google Shape;5958;p24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0" name="Google Shape;5960;p24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1" name="Google Shape;5961;p24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2" name="Google Shape;5962;p24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3" name="Google Shape;5963;p24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4" name="Google Shape;5964;p2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5" name="Google Shape;5965;p2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66" name="Google Shape;5966;p24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67" name="Google Shape;5967;p2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68" name="Google Shape;5968;p2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69" name="Google Shape;5969;p2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0" name="Google Shape;5970;p2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71" name="Google Shape;5971;p24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12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3" name="Google Shape;613;p12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4" name="Google Shape;614;p12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15" name="Google Shape;615;p12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12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7" name="Google Shape;617;p12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18" name="Google Shape;618;p1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5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3" name="Google Shape;5973;p24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74" name="Google Shape;5974;p2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5" name="Google Shape;5975;p2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6" name="Google Shape;5976;p2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7" name="Google Shape;5977;p2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78" name="Google Shape;5978;p24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9" name="Google Shape;5979;p24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80" name="Google Shape;5980;p24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1" name="Google Shape;5981;p2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2" name="Google Shape;5982;p2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5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4" name="Google Shape;5984;p24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5" name="Google Shape;5985;p247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86" name="Google Shape;5986;p24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87" name="Google Shape;5987;p2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88" name="Google Shape;5988;p2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89" name="Google Shape;5989;p2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0" name="Google Shape;5990;p2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91" name="Google Shape;5991;p247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2" name="Google Shape;5992;p247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3" name="Google Shape;5993;p2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4" name="Google Shape;5994;p2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5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6" name="Google Shape;5996;p247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97" name="Google Shape;5997;p2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8" name="Google Shape;5998;p24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99" name="Google Shape;5999;p2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0" name="Google Shape;6000;p2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01" name="Google Shape;6001;p247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2" name="Google Shape;6002;p247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3" name="Google Shape;6003;p247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4" name="Google Shape;6004;p24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5" name="Google Shape;6005;p24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6" name="Google Shape;6006;p247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7" name="Google Shape;6007;p2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8" name="Google Shape;6008;p2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6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" name="Google Shape;6010;p247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11" name="Google Shape;6011;p247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12" name="Google Shape;6012;p247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013" name="Google Shape;6013;p247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247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15" name="Google Shape;6015;p247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16" name="Google Shape;6016;p2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6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8" name="Google Shape;6018;p24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019" name="Google Shape;6019;p2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0" name="Google Shape;6020;p2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1" name="Google Shape;6021;p2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2" name="Google Shape;6022;p2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23" name="Google Shape;6023;p247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4" name="Google Shape;6024;p247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25" name="Google Shape;6025;p247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6" name="Google Shape;6026;p24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27" name="Google Shape;6027;p24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8" name="Google Shape;6028;p24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9" name="Google Shape;6029;p2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0" name="Google Shape;6030;p2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2" name="Google Shape;6032;p24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033" name="Google Shape;6033;p2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4" name="Google Shape;6034;p2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5" name="Google Shape;6035;p2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6" name="Google Shape;6036;p2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37" name="Google Shape;6037;p24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8" name="Google Shape;6038;p24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39" name="Google Shape;6039;p24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0" name="Google Shape;6040;p24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41" name="Google Shape;6041;p24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2" name="Google Shape;6042;p24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3" name="Google Shape;6043;p2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4" name="Google Shape;6044;p2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6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6" name="Google Shape;6046;p24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47" name="Google Shape;6047;p24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48" name="Google Shape;6048;p24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049" name="Google Shape;6049;p24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4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51" name="Google Shape;6051;p24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52" name="Google Shape;6052;p2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4" name="Google Shape;6054;p24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5" name="Google Shape;6055;p24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6" name="Google Shape;6056;p24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7" name="Google Shape;6057;p2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8" name="Google Shape;6058;p2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9" name="Google Shape;6059;p2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60" name="Google Shape;6060;p24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061" name="Google Shape;6061;p2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62" name="Google Shape;6062;p2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63" name="Google Shape;6063;p2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64" name="Google Shape;6064;p2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65" name="Google Shape;6065;p24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6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7" name="Google Shape;6067;p247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8" name="Google Shape;6068;p24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9" name="Google Shape;6069;p24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0" name="Google Shape;6070;p24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1" name="Google Shape;6071;p24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72" name="Google Shape;6072;p24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73" name="Google Shape;6073;p24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074" name="Google Shape;6074;p2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75" name="Google Shape;6075;p24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76" name="Google Shape;6076;p24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7" name="Google Shape;6077;p24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78" name="Google Shape;6078;p24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6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0" name="Google Shape;6080;p2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81" name="Google Shape;6081;p2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2" name="Google Shape;6082;p2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83" name="Google Shape;6083;p24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084" name="Google Shape;6084;p2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5" name="Google Shape;6085;p2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6" name="Google Shape;6086;p2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7" name="Google Shape;6087;p2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oogle Shape;62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" name="Google Shape;63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" name="Google Shape;66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" name="Google Shape;67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12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" name="Google Shape;621;p12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" name="Google Shape;622;p12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" name="Google Shape;623;p1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" name="Google Shape;624;p1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" name="Google Shape;625;p1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6" name="Google Shape;626;p1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7" name="Google Shape;627;p1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" name="Google Shape;628;p1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9" name="Google Shape;629;p1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" name="Google Shape;630;p1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1" name="Google Shape;631;p12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 2">
    <p:spTree>
      <p:nvGrpSpPr>
        <p:cNvPr id="1" name="Shape 6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9" name="Google Shape;6089;p248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90" name="Google Shape;6090;p248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91" name="Google Shape;6091;p248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092" name="Google Shape;6092;p24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4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94" name="Google Shape;6094;p24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95" name="Google Shape;6095;p2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6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7" name="Google Shape;6097;p24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8" name="Google Shape;6098;p24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9" name="Google Shape;6099;p24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00" name="Google Shape;6100;p24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1" name="Google Shape;6101;p2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02" name="Google Shape;6102;p2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03" name="Google Shape;6103;p24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04" name="Google Shape;6104;p2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05" name="Google Shape;6105;p2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06" name="Google Shape;6106;p2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07" name="Google Shape;6107;p2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08" name="Google Shape;6108;p24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 2">
    <p:spTree>
      <p:nvGrpSpPr>
        <p:cNvPr id="1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p24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1" name="Google Shape;6111;p24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24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3" name="Google Shape;6113;p24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14" name="Google Shape;6114;p2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5" name="Google Shape;6115;p2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16" name="Google Shape;6116;p24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17" name="Google Shape;6117;p2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18" name="Google Shape;6118;p2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19" name="Google Shape;6119;p2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20" name="Google Shape;6120;p2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21" name="Google Shape;6121;p24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6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3" name="Google Shape;6123;p24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24" name="Google Shape;6124;p2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5" name="Google Shape;6125;p2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6" name="Google Shape;6126;p2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27" name="Google Shape;6127;p2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28" name="Google Shape;6128;p2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9" name="Google Shape;6129;p24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0" name="Google Shape;6130;p2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1" name="Google Shape;6131;p2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 2">
    <p:spTree>
      <p:nvGrpSpPr>
        <p:cNvPr id="1" name="Shape 6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" name="Google Shape;6133;p24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4" name="Google Shape;6134;p24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5" name="Google Shape;6135;p24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6" name="Google Shape;6136;p24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7" name="Google Shape;6137;p2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8" name="Google Shape;6138;p2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39" name="Google Shape;6139;p24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40" name="Google Shape;6140;p2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1" name="Google Shape;6141;p2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2" name="Google Shape;6142;p2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3" name="Google Shape;6143;p2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144" name="Google Shape;6144;p24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6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oogle Shape;6146;p24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47" name="Google Shape;6147;p2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8" name="Google Shape;6148;p2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9" name="Google Shape;6149;p2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0" name="Google Shape;6150;p2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51" name="Google Shape;6151;p24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2" name="Google Shape;6152;p24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3" name="Google Shape;6153;p24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4" name="Google Shape;6154;p2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5" name="Google Shape;6155;p2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6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7" name="Google Shape;6157;p24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p248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59" name="Google Shape;6159;p24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60" name="Google Shape;6160;p2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1" name="Google Shape;6161;p24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2" name="Google Shape;6162;p2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3" name="Google Shape;6163;p2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64" name="Google Shape;6164;p248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5" name="Google Shape;6165;p248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6" name="Google Shape;6166;p2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7" name="Google Shape;6167;p2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9" name="Google Shape;6169;p24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170" name="Google Shape;6170;p2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1" name="Google Shape;6171;p24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72" name="Google Shape;6172;p2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3" name="Google Shape;6173;p2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74" name="Google Shape;6174;p24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5" name="Google Shape;6175;p24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76" name="Google Shape;6176;p24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7" name="Google Shape;6177;p24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78" name="Google Shape;6178;p24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9" name="Google Shape;6179;p24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0" name="Google Shape;6180;p24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1" name="Google Shape;6181;p24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6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3" name="Google Shape;6183;p24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84" name="Google Shape;6184;p2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5" name="Google Shape;6185;p24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86" name="Google Shape;6186;p2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7" name="Google Shape;6187;p2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88" name="Google Shape;6188;p24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9" name="Google Shape;6189;p24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0" name="Google Shape;6190;p24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1" name="Google Shape;6191;p24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2" name="Google Shape;6192;p24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3" name="Google Shape;6193;p24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4" name="Google Shape;6194;p2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95" name="Google Shape;6195;p2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6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7" name="Google Shape;6197;p24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198" name="Google Shape;6198;p2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9" name="Google Shape;6199;p2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0" name="Google Shape;6200;p2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1" name="Google Shape;6201;p2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02" name="Google Shape;6202;p24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3" name="Google Shape;6203;p24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4" name="Google Shape;6204;p2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05" name="Google Shape;6205;p2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2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" name="Google Shape;634;p12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12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" name="Google Shape;636;p1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" name="Google Shape;637;p1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" name="Google Shape;638;p1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9" name="Google Shape;639;p1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0" name="Google Shape;640;p1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" name="Google Shape;641;p1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2" name="Google Shape;642;p1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" name="Google Shape;643;p1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4" name="Google Shape;644;p12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6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7" name="Google Shape;6207;p249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08" name="Google Shape;6208;p249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249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10" name="Google Shape;6210;p249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1" name="Google Shape;6211;p249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2" name="Google Shape;6212;p249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13" name="Google Shape;6213;p24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14" name="Google Shape;6214;p24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6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6" name="Google Shape;6216;p24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7" name="Google Shape;6217;p2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8" name="Google Shape;6218;p2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19" name="Google Shape;6219;p24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220" name="Google Shape;6220;p2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1" name="Google Shape;6221;p24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2" name="Google Shape;6222;p2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3" name="Google Shape;6223;p2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" name="Google Shape;6225;p249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6" name="Google Shape;6226;p249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7" name="Google Shape;6227;p249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28" name="Google Shape;6228;p24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29" name="Google Shape;6229;p249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230" name="Google Shape;6230;p24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4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232" name="Google Shape;6232;p2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6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4" name="Google Shape;6234;p24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235" name="Google Shape;6235;p24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4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4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238" name="Google Shape;6238;p2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39" name="Google Shape;6239;p249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0" name="Google Shape;6240;p249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6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2" name="Google Shape;6242;p249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3" name="Google Shape;6243;p249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4" name="Google Shape;6244;p249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45" name="Google Shape;6245;p24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46" name="Google Shape;6246;p249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247" name="Google Shape;6247;p24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4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249" name="Google Shape;6249;p2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6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1" name="Google Shape;6251;p24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252" name="Google Shape;6252;p24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4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4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255" name="Google Shape;6255;p2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56" name="Google Shape;6256;p249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7" name="Google Shape;6257;p249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6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9" name="Google Shape;6259;p24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60" name="Google Shape;6260;p24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61" name="Google Shape;6261;p24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262" name="Google Shape;6262;p24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4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64" name="Google Shape;6264;p24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65" name="Google Shape;6265;p2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 2">
    <p:spTree>
      <p:nvGrpSpPr>
        <p:cNvPr id="1" name="Shape 6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7" name="Google Shape;6267;p24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8" name="Google Shape;6268;p24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9" name="Google Shape;6269;p24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0" name="Google Shape;6270;p24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1" name="Google Shape;6271;p2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2" name="Google Shape;6272;p2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3" name="Google Shape;6273;p24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274" name="Google Shape;6274;p2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5" name="Google Shape;6275;p2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76" name="Google Shape;6276;p2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7" name="Google Shape;6277;p2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78" name="Google Shape;6278;p24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0" name="Google Shape;6280;p24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1" name="Google Shape;6281;p24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2" name="Google Shape;6282;p24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3" name="Google Shape;6283;p24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84" name="Google Shape;6284;p2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5" name="Google Shape;6285;p2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6" name="Google Shape;6286;p24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287" name="Google Shape;6287;p2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8" name="Google Shape;6288;p24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9" name="Google Shape;6289;p2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0" name="Google Shape;6290;p2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91" name="Google Shape;6291;p24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3" name="Google Shape;6293;p249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4" name="Google Shape;6294;p2499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5" name="Google Shape;6295;p24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296" name="Google Shape;6296;p249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7" name="Google Shape;6297;p24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298" name="Google Shape;6298;p2499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9" name="Google Shape;6299;p2499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0" name="Google Shape;6300;p2499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1" name="Google Shape;6301;p2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2" name="Google Shape;6302;p24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03" name="Google Shape;6303;p2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" name="Google Shape;646;p1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7" name="Google Shape;647;p1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" name="Google Shape;648;p1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" name="Google Shape;649;p1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0" name="Google Shape;650;p1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" name="Google Shape;651;p1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12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" name="Google Shape;653;p1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" name="Google Shape;654;p1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" name="Google Shape;655;p1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Cover">
  <p:cSld name="59_Cover">
    <p:spTree>
      <p:nvGrpSpPr>
        <p:cNvPr id="1" name="Shape 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5" name="Google Shape;6305;p250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6" name="Google Shape;6306;p250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7" name="Google Shape;6307;p250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08" name="Google Shape;6308;p25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09" name="Google Shape;6309;p25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310" name="Google Shape;6310;p25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5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12" name="Google Shape;6312;p2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Divider">
  <p:cSld name="57_Divider">
    <p:bg>
      <p:bgPr>
        <a:solidFill>
          <a:schemeClr val="lt2"/>
        </a:solidFill>
        <a:effectLst/>
      </p:bgPr>
    </p:bg>
    <p:spTree>
      <p:nvGrpSpPr>
        <p:cNvPr id="1" name="Shape 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4" name="Google Shape;6314;p25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15" name="Google Shape;6315;p25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5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18" name="Google Shape;6318;p2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19" name="Google Shape;6319;p250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0" name="Google Shape;6320;p250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2" name="Google Shape;6322;p2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23" name="Google Shape;6323;p2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24" name="Google Shape;6324;p2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25" name="Google Shape;6325;p2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6" name="Google Shape;6326;p2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27" name="Google Shape;6327;p2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8" name="Google Shape;6328;p250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29" name="Google Shape;6329;p250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0" name="Google Shape;6330;p2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31" name="Google Shape;6331;p2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2" name="Google Shape;6332;p2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33" name="Google Shape;6333;p2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34" name="Google Shape;6334;p2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Cover">
  <p:cSld name="60_Cover"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6" name="Google Shape;6336;p250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7" name="Google Shape;6337;p250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8" name="Google Shape;6338;p250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39" name="Google Shape;6339;p250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40" name="Google Shape;6340;p25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341" name="Google Shape;6341;p25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5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43" name="Google Shape;6343;p2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Divider">
  <p:cSld name="58_Divider">
    <p:bg>
      <p:bgPr>
        <a:solidFill>
          <a:schemeClr val="lt2"/>
        </a:solidFill>
        <a:effectLst/>
      </p:bgPr>
    </p:bg>
    <p:spTree>
      <p:nvGrpSpPr>
        <p:cNvPr id="1" name="Shape 6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5" name="Google Shape;6345;p25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46" name="Google Shape;6346;p25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5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5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49" name="Google Shape;6349;p2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50" name="Google Shape;6350;p250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1" name="Google Shape;6351;p250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6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3" name="Google Shape;6353;p2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54" name="Google Shape;6354;p2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5" name="Google Shape;6355;p2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6" name="Google Shape;6356;p2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57" name="Google Shape;6357;p2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58" name="Google Shape;6358;p2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9" name="Google Shape;6359;p250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60" name="Google Shape;6360;p250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1" name="Google Shape;6361;p25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62" name="Google Shape;6362;p25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3" name="Google Shape;6363;p2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4" name="Google Shape;6364;p2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5" name="Google Shape;6365;p2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6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7" name="Google Shape;6367;p8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68" name="Google Shape;6368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9" name="Google Shape;6369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0" name="Google Shape;6370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1" name="Google Shape;6371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72" name="Google Shape;6372;p8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3" name="Google Shape;6373;p8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4" name="Google Shape;6374;p8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5" name="Google Shape;6375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6" name="Google Shape;6376;p84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6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8" name="Google Shape;6378;p250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9" name="Google Shape;6379;p250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80" name="Google Shape;6380;p25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81" name="Google Shape;6381;p2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2" name="Google Shape;6382;p2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6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4" name="Google Shape;6384;p25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5" name="Google Shape;6385;p250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6" name="Google Shape;6386;p25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87" name="Google Shape;6387;p2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8" name="Google Shape;6388;p2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389" name="Google Shape;6389;p250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0" name="Google Shape;6390;p250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1" name="Google Shape;6391;p25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92" name="Google Shape;6392;p25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6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4" name="Google Shape;6394;p250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5" name="Google Shape;6395;p25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6" name="Google Shape;6396;p25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97" name="Google Shape;6397;p2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8" name="Google Shape;6398;p25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399" name="Google Shape;6399;p250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0" name="Google Shape;6400;p25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1" name="Google Shape;6401;p25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02" name="Google Shape;6402;p25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9" name="Google Shape;659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0" name="Google Shape;660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" name="Google Shape;661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" name="Google Shape;662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" name="Google Shape;663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4" name="Google Shape;664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5" name="Google Shape;665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" name="Google Shape;666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" name="Google Shape;667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Bullets Layout">
  <p:cSld name="22_Title and Bullets Layout">
    <p:spTree>
      <p:nvGrpSpPr>
        <p:cNvPr id="1" name="Shape 6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4" name="Google Shape;6404;p250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5" name="Google Shape;6405;p25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6" name="Google Shape;6406;p250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7" name="Google Shape;6407;p250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08" name="Google Shape;6408;p25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6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" name="Google Shape;6410;p25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11" name="Google Shape;6411;p251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412" name="Google Shape;6412;p25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3" name="Google Shape;6413;p251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4" name="Google Shape;6414;p251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Section | Picture and Copy Layout">
  <p:cSld name="22_Two Section | Picture and Copy Layout">
    <p:spTree>
      <p:nvGrpSpPr>
        <p:cNvPr id="1" name="Shape 6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6" name="Google Shape;6416;p25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7" name="Google Shape;6417;p251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8" name="Google Shape;6418;p251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9" name="Google Shape;6419;p251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0" name="Google Shape;6420;p251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21" name="Google Shape;6421;p251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6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3" name="Google Shape;6423;p2512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4" name="Google Shape;6424;p251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5" name="Google Shape;6425;p25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426" name="Google Shape;6426;p2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7" name="Google Shape;6427;p2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428" name="Google Shape;6428;p2512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9" name="Google Shape;6429;p251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0" name="Google Shape;6430;p251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31" name="Google Shape;6431;p2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Bullets Layout">
  <p:cSld name="23_Title and Bullets Layout">
    <p:spTree>
      <p:nvGrpSpPr>
        <p:cNvPr id="1" name="Shape 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3" name="Google Shape;6433;p251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4" name="Google Shape;6434;p25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5" name="Google Shape;6435;p251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6" name="Google Shape;6436;p251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37" name="Google Shape;6437;p25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p25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40" name="Google Shape;6440;p25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441" name="Google Shape;6441;p25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2" name="Google Shape;6442;p251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3" name="Google Shape;6443;p251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Section | Picture and Copy Layout">
  <p:cSld name="23_Two Section | Picture and Copy Layout">
    <p:spTree>
      <p:nvGrpSpPr>
        <p:cNvPr id="1" name="Shape 6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5" name="Google Shape;6445;p251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6" name="Google Shape;6446;p251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7" name="Google Shape;6447;p25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48" name="Google Shape;6448;p25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49" name="Google Shape;6449;p251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50" name="Google Shape;6450;p2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6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2" name="Google Shape;6452;p251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3" name="Google Shape;6453;p251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25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455" name="Google Shape;6455;p2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6" name="Google Shape;6456;p25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457" name="Google Shape;6457;p251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8" name="Google Shape;6458;p251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9" name="Google Shape;6459;p251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60" name="Google Shape;6460;p2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6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2" name="Google Shape;6462;p251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3" name="Google Shape;6463;p251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4" name="Google Shape;6464;p25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465" name="Google Shape;6465;p2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6" name="Google Shape;6466;p2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467" name="Google Shape;6467;p251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8" name="Google Shape;6468;p251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9" name="Google Shape;6469;p251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70" name="Google Shape;6470;p25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Bullets Layout">
  <p:cSld name="24_Title and Bullets Layout">
    <p:spTree>
      <p:nvGrpSpPr>
        <p:cNvPr id="1" name="Shape 6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2" name="Google Shape;6472;p251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3" name="Google Shape;6473;p25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4" name="Google Shape;6474;p251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5" name="Google Shape;6475;p251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76" name="Google Shape;6476;p2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" name="Google Shape;669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0" name="Google Shape;670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" name="Google Shape;671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" name="Google Shape;672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" name="Google Shape;673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" name="Google Shape;674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6" name="Google Shape;676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" name="Google Shape;677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8" name="Google Shape;678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" name="Google Shape;679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" name="Google Shape;680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" name="Google Shape;681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6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8" name="Google Shape;6478;p251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79" name="Google Shape;6479;p2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480" name="Google Shape;6480;p251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1" name="Google Shape;6481;p251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2" name="Google Shape;6482;p251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Section | Picture and Copy Layout">
  <p:cSld name="24_Two Section | Picture and Copy Layout">
    <p:spTree>
      <p:nvGrpSpPr>
        <p:cNvPr id="1" name="Shape 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4" name="Google Shape;6484;p25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5" name="Google Shape;6485;p252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6" name="Google Shape;6486;p252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7" name="Google Shape;6487;p252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8" name="Google Shape;6488;p252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89" name="Google Shape;6489;p2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6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1" name="Google Shape;6491;p252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2" name="Google Shape;6492;p252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3" name="Google Shape;6493;p25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494" name="Google Shape;6494;p2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5" name="Google Shape;6495;p25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496" name="Google Shape;6496;p2521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7" name="Google Shape;6497;p252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8" name="Google Shape;6498;p252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99" name="Google Shape;6499;p2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Bullets Layout">
  <p:cSld name="25_Title and Bullets Layout">
    <p:spTree>
      <p:nvGrpSpPr>
        <p:cNvPr id="1" name="Shape 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1" name="Google Shape;6501;p252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2" name="Google Shape;6502;p25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3" name="Google Shape;6503;p252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4" name="Google Shape;6504;p252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05" name="Google Shape;6505;p25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Title and Content">
  <p:cSld name="49_Title and Content">
    <p:spTree>
      <p:nvGrpSpPr>
        <p:cNvPr id="1" name="Shape 6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7" name="Google Shape;6507;p25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508" name="Google Shape;6508;p25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09" name="Google Shape;6509;p252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0" name="Google Shape;6510;p252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1" name="Google Shape;6511;p252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Section | Picture and Copy Layout">
  <p:cSld name="25_Two Section | Picture and Copy Layout">
    <p:spTree>
      <p:nvGrpSpPr>
        <p:cNvPr id="1" name="Shape 6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3" name="Google Shape;6513;p25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4" name="Google Shape;6514;p25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5" name="Google Shape;6515;p25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6" name="Google Shape;6516;p252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7" name="Google Shape;6517;p252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18" name="Google Shape;6518;p2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6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0" name="Google Shape;6520;p2525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1" name="Google Shape;6521;p252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2" name="Google Shape;6522;p25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523" name="Google Shape;6523;p2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4" name="Google Shape;6524;p2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25" name="Google Shape;6525;p2525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6" name="Google Shape;6526;p252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7" name="Google Shape;6527;p252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28" name="Google Shape;6528;p2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6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0" name="Google Shape;6530;p252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1" name="Google Shape;6531;p252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2" name="Google Shape;6532;p252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533" name="Google Shape;6533;p2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4" name="Google Shape;6534;p25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35" name="Google Shape;6535;p252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6" name="Google Shape;6536;p252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7" name="Google Shape;6537;p252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38" name="Google Shape;6538;p2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Bullets Layout">
  <p:cSld name="26_Title and Bullets Layout">
    <p:spTree>
      <p:nvGrpSpPr>
        <p:cNvPr id="1" name="Shape 6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0" name="Google Shape;6540;p2527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1" name="Google Shape;6541;p25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2" name="Google Shape;6542;p25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3" name="Google Shape;6543;p252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44" name="Google Shape;6544;p25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Title and Content">
  <p:cSld name="50_Title and Content">
    <p:spTree>
      <p:nvGrpSpPr>
        <p:cNvPr id="1" name="Shape 6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6" name="Google Shape;6546;p25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547" name="Google Shape;6547;p25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48" name="Google Shape;6548;p25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9" name="Google Shape;6549;p2528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0" name="Google Shape;6550;p2528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" name="Google Shape;683;p3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4" name="Google Shape;684;p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" name="Google Shape;685;p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" name="Google Shape;686;p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" name="Google Shape;687;p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8" name="Google Shape;688;p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" name="Google Shape;689;p3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Section | Picture and Copy Layout">
  <p:cSld name="26_Two Section | Picture and Copy Layout">
    <p:spTree>
      <p:nvGrpSpPr>
        <p:cNvPr id="1" name="Shape 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2" name="Google Shape;6552;p25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3" name="Google Shape;6553;p252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4" name="Google Shape;6554;p252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55" name="Google Shape;6555;p252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56" name="Google Shape;6556;p2529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57" name="Google Shape;6557;p2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Bullets Layout">
  <p:cSld name="28_Title and Bullets Layout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9" name="Google Shape;6559;p2530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0" name="Google Shape;6560;p253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1" name="Google Shape;6561;p253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2" name="Google Shape;6562;p2530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63" name="Google Shape;6563;p2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Title and Content">
  <p:cSld name="52_Title and Content">
    <p:spTree>
      <p:nvGrpSpPr>
        <p:cNvPr id="1" name="Shape 6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5" name="Google Shape;6565;p25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566" name="Google Shape;6566;p2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67" name="Google Shape;6567;p253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8" name="Google Shape;6568;p2531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9" name="Google Shape;6569;p2531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Section | Picture and Copy Layout">
  <p:cSld name="28_Two Section | Picture and Copy Layout">
    <p:spTree>
      <p:nvGrpSpPr>
        <p:cNvPr id="1" name="Shape 6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1" name="Google Shape;6571;p25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2" name="Google Shape;6572;p253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3" name="Google Shape;6573;p253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4" name="Google Shape;6574;p253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5" name="Google Shape;6575;p2532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76" name="Google Shape;6576;p2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Bullets Layout">
  <p:cSld name="29_Title and Bullets Layout">
    <p:spTree>
      <p:nvGrpSpPr>
        <p:cNvPr id="1" name="Shape 6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8" name="Google Shape;6578;p253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9" name="Google Shape;6579;p25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0" name="Google Shape;6580;p25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1" name="Google Shape;6581;p253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82" name="Google Shape;6582;p2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Title and Content">
  <p:cSld name="53_Title and Content">
    <p:spTree>
      <p:nvGrpSpPr>
        <p:cNvPr id="1" name="Shape 6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" name="Google Shape;6584;p25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585" name="Google Shape;6585;p2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86" name="Google Shape;6586;p253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7" name="Google Shape;6587;p253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8" name="Google Shape;6588;p253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Section | Picture and Copy Layout">
  <p:cSld name="29_Two Section | Picture and Copy Layout">
    <p:spTree>
      <p:nvGrpSpPr>
        <p:cNvPr id="1" name="Shape 6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0" name="Google Shape;6590;p25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1" name="Google Shape;6591;p25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2" name="Google Shape;6592;p253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3" name="Google Shape;6593;p253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4" name="Google Shape;6594;p253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95" name="Google Shape;6595;p2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Cover">
  <p:cSld name="61_Cover"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p253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8" name="Google Shape;6598;p253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9" name="Google Shape;6599;p253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00" name="Google Shape;6600;p253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01" name="Google Shape;6601;p25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02" name="Google Shape;6602;p25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5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04" name="Google Shape;6604;p2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Divider">
  <p:cSld name="59_Divider">
    <p:bg>
      <p:bgPr>
        <a:solidFill>
          <a:schemeClr val="lt2"/>
        </a:solidFill>
        <a:effectLst/>
      </p:bgPr>
    </p:bg>
    <p:spTree>
      <p:nvGrpSpPr>
        <p:cNvPr id="1" name="Shape 6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6" name="Google Shape;6606;p25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07" name="Google Shape;6607;p25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5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5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10" name="Google Shape;6610;p2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11" name="Google Shape;6611;p253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2" name="Google Shape;6612;p253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4" name="Google Shape;6614;p25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15" name="Google Shape;6615;p2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6" name="Google Shape;6616;p2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7" name="Google Shape;6617;p2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8" name="Google Shape;6618;p2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19" name="Google Shape;6619;p2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0" name="Google Shape;6620;p253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21" name="Google Shape;6621;p253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2" name="Google Shape;6622;p25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23" name="Google Shape;6623;p25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4" name="Google Shape;6624;p25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25" name="Google Shape;6625;p2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6" name="Google Shape;6626;p2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" name="Google Shape;693;p3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4" name="Google Shape;694;p3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3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6" name="Google Shape;696;p3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" name="Google Shape;697;p3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" name="Google Shape;698;p3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9" name="Google Shape;699;p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0" name="Google Shape;700;p3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Table of Content">
  <p:cSld name="4_Table of Content">
    <p:spTree>
      <p:nvGrpSpPr>
        <p:cNvPr id="1" name="Shape 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8" name="Google Shape;6628;p253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9" name="Google Shape;6629;p2539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0" name="Google Shape;6630;p2539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1" name="Google Shape;6631;p2539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2" name="Google Shape;6632;p2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633" name="Google Shape;6633;p253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6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5" name="Google Shape;6635;p25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36" name="Google Shape;6636;p2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7" name="Google Shape;6637;p2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8" name="Google Shape;6638;p2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9" name="Google Shape;6639;p2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40" name="Google Shape;6640;p25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1" name="Google Shape;6641;p25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2" name="Google Shape;6642;p2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3" name="Google Shape;6643;p2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4" name="Google Shape;6644;p2540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6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6" name="Google Shape;6646;p254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647" name="Google Shape;6647;p25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648" name="Google Shape;6648;p25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649" name="Google Shape;6649;p25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0" name="Google Shape;6650;p25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51" name="Google Shape;6651;p25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652" name="Google Shape;6652;p2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6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4" name="Google Shape;6654;p25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55" name="Google Shape;6655;p2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56" name="Google Shape;6656;p25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57" name="Google Shape;6657;p2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8" name="Google Shape;6658;p2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59" name="Google Shape;6659;p25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0" name="Google Shape;6660;p25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1" name="Google Shape;6661;p25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2" name="Google Shape;6662;p2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3" name="Google Shape;6663;p2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6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5" name="Google Shape;6665;p25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6" name="Google Shape;6666;p254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67" name="Google Shape;6667;p25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68" name="Google Shape;6668;p2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69" name="Google Shape;6669;p25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0" name="Google Shape;6670;p2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1" name="Google Shape;6671;p2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72" name="Google Shape;6672;p254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73" name="Google Shape;6673;p254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74" name="Google Shape;6674;p2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5" name="Google Shape;6675;p2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7" name="Google Shape;6677;p254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78" name="Google Shape;6678;p2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9" name="Google Shape;6679;p2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80" name="Google Shape;6680;p2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1" name="Google Shape;6681;p2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82" name="Google Shape;6682;p254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3" name="Google Shape;6683;p254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84" name="Google Shape;6684;p254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5" name="Google Shape;6685;p25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86" name="Google Shape;6686;p25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7" name="Google Shape;6687;p254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8" name="Google Shape;6688;p2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9" name="Google Shape;6689;p2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6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1" name="Google Shape;6691;p25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92" name="Google Shape;6692;p2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3" name="Google Shape;6693;p2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94" name="Google Shape;6694;p2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5" name="Google Shape;6695;p2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96" name="Google Shape;6696;p25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7" name="Google Shape;6697;p25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98" name="Google Shape;6698;p25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9" name="Google Shape;6699;p25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00" name="Google Shape;6700;p25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1" name="Google Shape;6701;p25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02" name="Google Shape;6702;p2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3" name="Google Shape;6703;p2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6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5" name="Google Shape;6705;p25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06" name="Google Shape;6706;p2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07" name="Google Shape;6707;p2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8" name="Google Shape;6708;p2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9" name="Google Shape;6709;p2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710" name="Google Shape;6710;p2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1" name="Google Shape;6711;p25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12" name="Google Shape;6712;p2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13" name="Google Shape;6713;p2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6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5" name="Google Shape;6715;p254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16" name="Google Shape;6716;p25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5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18" name="Google Shape;6718;p254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9" name="Google Shape;6719;p254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20" name="Google Shape;6720;p254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21" name="Google Shape;6721;p2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22" name="Google Shape;6722;p25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6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4" name="Google Shape;6724;p25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5" name="Google Shape;6725;p2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6" name="Google Shape;6726;p2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27" name="Google Shape;6727;p25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28" name="Google Shape;6728;p2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9" name="Google Shape;6729;p2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30" name="Google Shape;6730;p2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1" name="Google Shape;6731;p2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p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" name="Google Shape;703;p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" name="Google Shape;704;p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5" name="Google Shape;705;p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" name="Google Shape;706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" name="Google Shape;707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" name="Google Shape;708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" name="Google Shape;709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6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3" name="Google Shape;6733;p254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4" name="Google Shape;6734;p254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5" name="Google Shape;6735;p254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36" name="Google Shape;6736;p25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37" name="Google Shape;6737;p254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38" name="Google Shape;6738;p2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5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40" name="Google Shape;6740;p2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2" name="Google Shape;6742;p25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43" name="Google Shape;6743;p2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46" name="Google Shape;6746;p2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47" name="Google Shape;6747;p25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25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0" name="Google Shape;6750;p255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1" name="Google Shape;6751;p255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2" name="Google Shape;6752;p255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53" name="Google Shape;6753;p255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54" name="Google Shape;6754;p255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755" name="Google Shape;6755;p25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5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57" name="Google Shape;6757;p2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6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9" name="Google Shape;6759;p25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60" name="Google Shape;6760;p25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5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63" name="Google Shape;6763;p2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64" name="Google Shape;6764;p255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5" name="Google Shape;6765;p255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6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7" name="Google Shape;6767;p25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8" name="Google Shape;6768;p25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9" name="Google Shape;6769;p25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0" name="Google Shape;6770;p25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1" name="Google Shape;6771;p25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2" name="Google Shape;6772;p2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73" name="Google Shape;6773;p25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74" name="Google Shape;6774;p2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5" name="Google Shape;6775;p25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6" name="Google Shape;6776;p2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7" name="Google Shape;6777;p2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778" name="Google Shape;6778;p25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6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0" name="Google Shape;6780;p255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81" name="Google Shape;6781;p2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82" name="Google Shape;6782;p255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83" name="Google Shape;6783;p2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85" name="Google Shape;6785;p2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86" name="Google Shape;6786;p2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3">
    <p:spTree>
      <p:nvGrpSpPr>
        <p:cNvPr id="1" name="Shape 6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8" name="Google Shape;6788;p25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9" name="Google Shape;6789;p25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0" name="Google Shape;6790;p2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1" name="Google Shape;6791;p25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2" name="Google Shape;6792;p2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93" name="Google Shape;6793;p2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4" name="Google Shape;6794;p25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95" name="Google Shape;6795;p2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96" name="Google Shape;6796;p2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97" name="Google Shape;6797;p2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8" name="Google Shape;6798;p2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799" name="Google Shape;6799;p25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p25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2" name="Google Shape;6802;p25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3" name="Google Shape;6803;p25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04" name="Google Shape;6804;p25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5" name="Google Shape;6805;p2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6" name="Google Shape;6806;p2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7" name="Google Shape;6807;p25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08" name="Google Shape;6808;p2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9" name="Google Shape;6809;p2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0" name="Google Shape;6810;p2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1" name="Google Shape;6811;p2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812" name="Google Shape;6812;p255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 2">
    <p:spTree>
      <p:nvGrpSpPr>
        <p:cNvPr id="1" name="Shape 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4" name="Google Shape;6814;p25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5" name="Google Shape;6815;p2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6" name="Google Shape;6816;p25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7" name="Google Shape;6817;p25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8" name="Google Shape;6818;p2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9" name="Google Shape;6819;p2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20" name="Google Shape;6820;p25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21" name="Google Shape;6821;p2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2" name="Google Shape;6822;p2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3" name="Google Shape;6823;p2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4" name="Google Shape;6824;p2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825" name="Google Shape;6825;p25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6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7" name="Google Shape;6827;p25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8" name="Google Shape;6828;p25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9" name="Google Shape;6829;p25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0" name="Google Shape;6830;p25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1" name="Google Shape;6831;p2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2" name="Google Shape;6832;p2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33" name="Google Shape;6833;p25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34" name="Google Shape;6834;p2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35" name="Google Shape;6835;p2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36" name="Google Shape;6836;p2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7" name="Google Shape;6837;p2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838" name="Google Shape;6838;p25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p11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11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" name="Google Shape;713;p11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4" name="Google Shape;714;p11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5" name="Google Shape;715;p11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6" name="Google Shape;716;p11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717;p11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8" name="Google Shape;718;p1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0" name="Google Shape;6840;p25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41" name="Google Shape;6841;p2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2" name="Google Shape;6842;p2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3" name="Google Shape;6843;p2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4" name="Google Shape;6844;p2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45" name="Google Shape;6845;p2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6" name="Google Shape;6846;p25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7" name="Google Shape;6847;p25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8" name="Google Shape;6848;p2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49" name="Google Shape;6849;p2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6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1" name="Google Shape;6851;p25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2" name="Google Shape;6852;p256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53" name="Google Shape;6853;p25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54" name="Google Shape;6854;p2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5" name="Google Shape;6855;p2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56" name="Google Shape;6856;p2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7" name="Google Shape;6857;p2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58" name="Google Shape;6858;p256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9" name="Google Shape;6859;p256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0" name="Google Shape;6860;p2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1" name="Google Shape;6861;p2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6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3" name="Google Shape;6863;p256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6864" name="Google Shape;6864;p25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25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66" name="Google Shape;6866;p256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7" name="Google Shape;6867;p256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8" name="Google Shape;6868;p256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69" name="Google Shape;6869;p2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70" name="Google Shape;6870;p256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2" name="Google Shape;6872;p256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873" name="Google Shape;6873;p2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4" name="Google Shape;6874;p2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75" name="Google Shape;6875;p2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6" name="Google Shape;6876;p2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7" name="Google Shape;6877;p256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8" name="Google Shape;6878;p256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9" name="Google Shape;6879;p256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0" name="Google Shape;6880;p25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81" name="Google Shape;6881;p25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2" name="Google Shape;6882;p256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3" name="Google Shape;6883;p2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4" name="Google Shape;6884;p2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6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6" name="Google Shape;6886;p25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87" name="Google Shape;6887;p2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8" name="Google Shape;6888;p2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9" name="Google Shape;6889;p2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0" name="Google Shape;6890;p2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91" name="Google Shape;6891;p256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2" name="Google Shape;6892;p256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3" name="Google Shape;6893;p256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4" name="Google Shape;6894;p25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5" name="Google Shape;6895;p25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6" name="Google Shape;6896;p25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97" name="Google Shape;6897;p2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8" name="Google Shape;6898;p2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2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01" name="Google Shape;6901;p2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2" name="Google Shape;6902;p2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3" name="Google Shape;6903;p2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4" name="Google Shape;6904;p2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905" name="Google Shape;6905;p25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6" name="Google Shape;6906;p2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7" name="Google Shape;6907;p2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8" name="Google Shape;6908;p2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0" name="Google Shape;6910;p25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1" name="Google Shape;6911;p2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2" name="Google Shape;6912;p2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13" name="Google Shape;6913;p25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14" name="Google Shape;6914;p2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5" name="Google Shape;6915;p2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16" name="Google Shape;6916;p2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7" name="Google Shape;6917;p2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6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9" name="Google Shape;6919;p25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0" name="Google Shape;6920;p25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1" name="Google Shape;6921;p2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2" name="Google Shape;6922;p25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3" name="Google Shape;6923;p2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4" name="Google Shape;6924;p2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5" name="Google Shape;6925;p25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26" name="Google Shape;6926;p2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27" name="Google Shape;6927;p2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8" name="Google Shape;6928;p2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9" name="Google Shape;6929;p2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30" name="Google Shape;6930;p25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6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" name="Google Shape;6932;p25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3" name="Google Shape;6933;p25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4" name="Google Shape;6934;p2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5" name="Google Shape;6935;p2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6" name="Google Shape;6936;p2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7" name="Google Shape;6937;p2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38" name="Google Shape;6938;p2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39" name="Google Shape;6939;p2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0" name="Google Shape;6940;p2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1" name="Google Shape;6941;p2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2" name="Google Shape;6942;p2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43" name="Google Shape;6943;p25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5" name="Google Shape;6945;p25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6" name="Google Shape;6946;p2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7" name="Google Shape;6947;p2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48" name="Google Shape;6948;p2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49" name="Google Shape;6949;p2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0" name="Google Shape;6950;p2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1" name="Google Shape;6951;p2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2" name="Google Shape;6952;p2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" name="Google Shape;720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1" name="Google Shape;721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722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4" name="Google Shape;724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5" name="Google Shape;725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" name="Google Shape;726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5" name="Google Shape;6955;p25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6" name="Google Shape;6956;p25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7" name="Google Shape;6957;p25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8" name="Google Shape;6958;p2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9" name="Google Shape;6959;p2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0" name="Google Shape;6960;p25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61" name="Google Shape;6961;p2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2" name="Google Shape;6962;p2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63" name="Google Shape;6963;p2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4" name="Google Shape;6964;p2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65" name="Google Shape;6965;p25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6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7" name="Google Shape;6967;p25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8" name="Google Shape;6968;p25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25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0" name="Google Shape;6970;p25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1" name="Google Shape;6971;p2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2" name="Google Shape;6972;p2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73" name="Google Shape;6973;p25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74" name="Google Shape;6974;p2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5" name="Google Shape;6975;p2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6" name="Google Shape;6976;p2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7" name="Google Shape;6977;p2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78" name="Google Shape;6978;p25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6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0" name="Google Shape;6980;p25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1" name="Google Shape;6981;p25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2" name="Google Shape;6982;p25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3" name="Google Shape;6983;p25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84" name="Google Shape;6984;p2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5" name="Google Shape;6985;p2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86" name="Google Shape;6986;p25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87" name="Google Shape;6987;p2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8" name="Google Shape;6988;p2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89" name="Google Shape;6989;p2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0" name="Google Shape;6990;p2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91" name="Google Shape;6991;p25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6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" name="Google Shape;6993;p25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4" name="Google Shape;6994;p25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5" name="Google Shape;6995;p25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96" name="Google Shape;6996;p25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97" name="Google Shape;6997;p2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98" name="Google Shape;6998;p2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99" name="Google Shape;6999;p25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00" name="Google Shape;7000;p2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1" name="Google Shape;7001;p2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2" name="Google Shape;7002;p2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3" name="Google Shape;7003;p2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04" name="Google Shape;7004;p25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3">
    <p:spTree>
      <p:nvGrpSpPr>
        <p:cNvPr id="1" name="Shape 7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" name="Google Shape;7006;p257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7" name="Google Shape;7007;p257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8" name="Google Shape;7008;p25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9" name="Google Shape;7009;p2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0" name="Google Shape;7010;p2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1" name="Google Shape;7011;p2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2" name="Google Shape;7012;p25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13" name="Google Shape;7013;p2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4" name="Google Shape;7014;p2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5" name="Google Shape;7015;p2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6" name="Google Shape;7016;p2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17" name="Google Shape;7017;p25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" name="Google Shape;7019;p25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0" name="Google Shape;7020;p25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1" name="Google Shape;7021;p257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2" name="Google Shape;7022;p25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23" name="Google Shape;7023;p2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24" name="Google Shape;7024;p2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25" name="Google Shape;7025;p25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26" name="Google Shape;7026;p2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7" name="Google Shape;7027;p2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8" name="Google Shape;7028;p2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9" name="Google Shape;7029;p2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30" name="Google Shape;7030;p25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7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2" name="Google Shape;7032;p257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3" name="Google Shape;7033;p257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4" name="Google Shape;7034;p257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5" name="Google Shape;7035;p25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6" name="Google Shape;7036;p2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7" name="Google Shape;7037;p2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38" name="Google Shape;7038;p25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39" name="Google Shape;7039;p2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0" name="Google Shape;7040;p2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1" name="Google Shape;7041;p2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2" name="Google Shape;7042;p2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43" name="Google Shape;7043;p25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7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5" name="Google Shape;7045;p25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46" name="Google Shape;7046;p2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7" name="Google Shape;7047;p2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8" name="Google Shape;7048;p2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9" name="Google Shape;7049;p2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50" name="Google Shape;7050;p25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1" name="Google Shape;7051;p25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2" name="Google Shape;7052;p2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3" name="Google Shape;7053;p2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" name="Google Shape;7055;p25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6" name="Google Shape;7056;p25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7" name="Google Shape;7057;p2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58" name="Google Shape;7058;p25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59" name="Google Shape;7059;p2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0" name="Google Shape;7060;p25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1" name="Google Shape;7061;p25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2" name="Google Shape;7062;p25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7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4" name="Google Shape;7064;p257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5" name="Google Shape;7065;p25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6" name="Google Shape;7066;p257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67" name="Google Shape;7067;p25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8" name="Google Shape;7068;p2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9" name="Google Shape;7069;p2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70" name="Google Shape;7070;p25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71" name="Google Shape;7071;p2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2" name="Google Shape;7072;p2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3" name="Google Shape;7073;p2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4" name="Google Shape;7074;p2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75" name="Google Shape;7075;p25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oogle Shape;70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" name="Google Shape;71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" name="Google Shape;72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" name="Google Shape;73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" name="Google Shape;75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3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" name="Google Shape;729;p3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0" name="Google Shape;730;p3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" name="Google Shape;731;p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" name="Google Shape;732;p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" name="Google Shape;733;p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4" name="Google Shape;734;p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5" name="Google Shape;735;p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" name="Google Shape;736;p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7" name="Google Shape;737;p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9" name="Google Shape;739;p3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7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7" name="Google Shape;7077;p257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8" name="Google Shape;7078;p25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9" name="Google Shape;7079;p257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80" name="Google Shape;7080;p25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1" name="Google Shape;7081;p2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2" name="Google Shape;7082;p2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3" name="Google Shape;7083;p25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84" name="Google Shape;7084;p2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5" name="Google Shape;7085;p2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6" name="Google Shape;7086;p2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7" name="Google Shape;7087;p2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88" name="Google Shape;7088;p25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7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0" name="Google Shape;7090;p25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91" name="Google Shape;7091;p2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92" name="Google Shape;7092;p25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3" name="Google Shape;7093;p2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4" name="Google Shape;7094;p2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95" name="Google Shape;7095;p25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6" name="Google Shape;7096;p25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7" name="Google Shape;7097;p2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8" name="Google Shape;7098;p2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7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0" name="Google Shape;7100;p25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1" name="Google Shape;7101;p2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2" name="Google Shape;7102;p2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03" name="Google Shape;7103;p25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104" name="Google Shape;7104;p2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5" name="Google Shape;7105;p25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6" name="Google Shape;7106;p2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7" name="Google Shape;7107;p2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7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9" name="Google Shape;7109;p25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0" name="Google Shape;7110;p2582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111" name="Google Shape;7111;p2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7112" name="Google Shape;7112;p2582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113" name="Google Shape;7113;p25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7114" name="Google Shape;7114;p258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5" name="Google Shape;7115;p258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6" name="Google Shape;7116;p258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7" name="Google Shape;7117;p2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8" name="Google Shape;7118;p25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119" name="Google Shape;7119;p25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258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2" name="Google Shape;7122;p258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3" name="Google Shape;7123;p258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24" name="Google Shape;7124;p25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25" name="Google Shape;7125;p258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126" name="Google Shape;7126;p25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5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128" name="Google Shape;7128;p2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 2">
    <p:spTree>
      <p:nvGrpSpPr>
        <p:cNvPr id="1" name="Shape 7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0" name="Google Shape;7130;p25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1" name="Google Shape;7131;p25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2" name="Google Shape;7132;p25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3" name="Google Shape;7133;p25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4" name="Google Shape;7134;p2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5" name="Google Shape;7135;p2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36" name="Google Shape;7136;p25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137" name="Google Shape;7137;p2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8" name="Google Shape;7138;p25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9" name="Google Shape;7139;p2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0" name="Google Shape;7140;p2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141" name="Google Shape;7141;p25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 B">
  <p:cSld name="4_Cover B">
    <p:spTree>
      <p:nvGrpSpPr>
        <p:cNvPr id="1" name="Shape 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3" name="Google Shape;7143;p2585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4" name="Google Shape;7144;p2585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145" name="Google Shape;7145;p2585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7146" name="Google Shape;7146;p258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58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148" name="Google Shape;7148;p25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7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0" name="Google Shape;7150;p258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151" name="Google Shape;7151;p25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5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5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154" name="Google Shape;7154;p2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55" name="Google Shape;7155;p258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6" name="Google Shape;7156;p258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7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8" name="Google Shape;7158;p258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9" name="Google Shape;7159;p258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0" name="Google Shape;7160;p258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61" name="Google Shape;7161;p258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62" name="Google Shape;7162;p25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63" name="Google Shape;7163;p25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25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165" name="Google Shape;7165;p2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7" name="Google Shape;7167;p25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168" name="Google Shape;7168;p2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69" name="Google Shape;7169;p2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0" name="Google Shape;7170;p2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1" name="Google Shape;7171;p2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72" name="Google Shape;7172;p25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3" name="Google Shape;7173;p258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4" name="Google Shape;7174;p258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5" name="Google Shape;7175;p25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6" name="Google Shape;7176;p25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7" name="Google Shape;7177;p25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8" name="Google Shape;7178;p2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9" name="Google Shape;7179;p2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" name="Google Shape;741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2" name="Google Shape;742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" name="Google Shape;743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" name="Google Shape;744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5" name="Google Shape;745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6" name="Google Shape;746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" name="Google Shape;748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9" name="Google Shape;749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0" name="Google Shape;750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7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1" name="Google Shape;7181;p258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2" name="Google Shape;7182;p258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3" name="Google Shape;7183;p258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84" name="Google Shape;7184;p258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85" name="Google Shape;7185;p25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86" name="Google Shape;7186;p25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5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188" name="Google Shape;7188;p2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7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0" name="Google Shape;7190;p25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191" name="Google Shape;7191;p25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5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5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194" name="Google Shape;7194;p2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95" name="Google Shape;7195;p25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6" name="Google Shape;7196;p25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 2">
    <p:spTree>
      <p:nvGrpSpPr>
        <p:cNvPr id="1" name="Shape 7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" name="Google Shape;7198;p259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9" name="Google Shape;7199;p25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0" name="Google Shape;7200;p25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1" name="Google Shape;7201;p25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2" name="Google Shape;7202;p25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3" name="Google Shape;7203;p25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4" name="Google Shape;7204;p25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05" name="Google Shape;7205;p2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6" name="Google Shape;7206;p25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7" name="Google Shape;7207;p2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8" name="Google Shape;7208;p2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09" name="Google Shape;7209;p25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3">
    <p:spTree>
      <p:nvGrpSpPr>
        <p:cNvPr id="1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259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2" name="Google Shape;7212;p25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3" name="Google Shape;7213;p25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4" name="Google Shape;7214;p25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5" name="Google Shape;7215;p25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6" name="Google Shape;7216;p2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17" name="Google Shape;7217;p25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18" name="Google Shape;7218;p2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9" name="Google Shape;7219;p25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0" name="Google Shape;7220;p25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1" name="Google Shape;7221;p25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22" name="Google Shape;7222;p25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4" name="Google Shape;7224;p25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5" name="Google Shape;7225;p25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6" name="Google Shape;7226;p259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7" name="Google Shape;7227;p25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8" name="Google Shape;7228;p2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9" name="Google Shape;7229;p2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30" name="Google Shape;7230;p25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31" name="Google Shape;7231;p2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32" name="Google Shape;7232;p25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3" name="Google Shape;7233;p2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4" name="Google Shape;7234;p2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35" name="Google Shape;7235;p25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 2">
    <p:bg>
      <p:bgPr>
        <a:solidFill>
          <a:schemeClr val="lt2"/>
        </a:solidFill>
        <a:effectLst/>
      </p:bgPr>
    </p:bg>
    <p:spTree>
      <p:nvGrpSpPr>
        <p:cNvPr id="1" name="Shape 7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7" name="Google Shape;7237;p25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38" name="Google Shape;7238;p25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5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241" name="Google Shape;7241;p2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42" name="Google Shape;7242;p25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3" name="Google Shape;7243;p25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5" name="Google Shape;7245;p25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6" name="Google Shape;7246;p25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7" name="Google Shape;7247;p25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8" name="Google Shape;7248;p25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49" name="Google Shape;7249;p25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50" name="Google Shape;7250;p25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51" name="Google Shape;7251;p25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52" name="Google Shape;7252;p25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3" name="Google Shape;7253;p25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54" name="Google Shape;7254;p25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5" name="Google Shape;7255;p25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56" name="Google Shape;7256;p25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7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8" name="Google Shape;7258;p25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9" name="Google Shape;7259;p25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0" name="Google Shape;7260;p25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1" name="Google Shape;7261;p2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2" name="Google Shape;7262;p2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63" name="Google Shape;7263;p2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64" name="Google Shape;7264;p25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65" name="Google Shape;7265;p2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66" name="Google Shape;7266;p25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67" name="Google Shape;7267;p2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8" name="Google Shape;7268;p2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69" name="Google Shape;7269;p25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3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p25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2" name="Google Shape;7272;p25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3" name="Google Shape;7273;p25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25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5" name="Google Shape;7275;p25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6" name="Google Shape;7276;p25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77" name="Google Shape;7277;p25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78" name="Google Shape;7278;p2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9" name="Google Shape;7279;p25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0" name="Google Shape;7280;p25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1" name="Google Shape;7281;p25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82" name="Google Shape;7282;p25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 2">
    <p:spTree>
      <p:nvGrpSpPr>
        <p:cNvPr id="1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4" name="Google Shape;7284;p25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5" name="Google Shape;7285;p25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6" name="Google Shape;7286;p25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87" name="Google Shape;7287;p25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88" name="Google Shape;7288;p2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89" name="Google Shape;7289;p2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90" name="Google Shape;7290;p25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91" name="Google Shape;7291;p2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2" name="Google Shape;7292;p2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93" name="Google Shape;7293;p2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4" name="Google Shape;7294;p2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95" name="Google Shape;7295;p25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" name="Google Shape;752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54" name="Google Shape;754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55" name="Google Shape;755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6" name="Google Shape;756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7" name="Google Shape;757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8" name="Google Shape;758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9" name="Google Shape;759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" name="Google Shape;760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1" name="Google Shape;761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2" name="Google Shape;762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7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7" name="Google Shape;7297;p259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8" name="Google Shape;7298;p259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9" name="Google Shape;7299;p259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00" name="Google Shape;7300;p25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1" name="Google Shape;7301;p2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02" name="Google Shape;7302;p2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04" name="Google Shape;7304;p2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7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6" name="Google Shape;7306;p26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07" name="Google Shape;7307;p2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8" name="Google Shape;7308;p26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9" name="Google Shape;7309;p26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0" name="Google Shape;7310;p26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11" name="Google Shape;7311;p26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2" name="Google Shape;7312;p26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3" name="Google Shape;7313;p26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4" name="Google Shape;7314;p26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5" name="Google Shape;7315;p26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7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7" name="Google Shape;7317;p260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8" name="Google Shape;7318;p260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9" name="Google Shape;7319;p260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20" name="Google Shape;7320;p26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21" name="Google Shape;7321;p260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322" name="Google Shape;7322;p26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6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24" name="Google Shape;7324;p2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7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6" name="Google Shape;7326;p26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327" name="Google Shape;7327;p26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6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6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30" name="Google Shape;7330;p2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31" name="Google Shape;7331;p260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2" name="Google Shape;7332;p260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7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4" name="Google Shape;7334;p26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5" name="Google Shape;7335;p26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6" name="Google Shape;7336;p26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7" name="Google Shape;7337;p26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8" name="Google Shape;7338;p2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9" name="Google Shape;7339;p2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40" name="Google Shape;7340;p26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41" name="Google Shape;7341;p2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2" name="Google Shape;7342;p2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3" name="Google Shape;7343;p2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p2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45" name="Google Shape;7345;p26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7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7" name="Google Shape;7347;p26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8" name="Google Shape;7348;p26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9" name="Google Shape;7349;p26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0" name="Google Shape;7350;p26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1" name="Google Shape;7351;p2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2" name="Google Shape;7352;p2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53" name="Google Shape;7353;p26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54" name="Google Shape;7354;p2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5" name="Google Shape;7355;p2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6" name="Google Shape;7356;p2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7" name="Google Shape;7357;p2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58" name="Google Shape;7358;p26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7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0" name="Google Shape;7360;p260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1" name="Google Shape;7361;p260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2" name="Google Shape;7362;p260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63" name="Google Shape;7363;p260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64" name="Google Shape;7364;p260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65" name="Google Shape;7365;p26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6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67" name="Google Shape;7367;p2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p2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0" name="Google Shape;7370;p260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71" name="Google Shape;7371;p26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72" name="Google Shape;7372;p2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3" name="Google Shape;7373;p2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74" name="Google Shape;7374;p2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5" name="Google Shape;7375;p2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76" name="Google Shape;7376;p260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7" name="Google Shape;7377;p260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8" name="Google Shape;7378;p2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79" name="Google Shape;7379;p2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7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1" name="Google Shape;7381;p15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82" name="Google Shape;7382;p1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3" name="Google Shape;7383;p1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4" name="Google Shape;7384;p1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5" name="Google Shape;7385;p1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86" name="Google Shape;7386;p15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7" name="Google Shape;7387;p153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88" name="Google Shape;7388;p153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89" name="Google Shape;7389;p15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90" name="Google Shape;7390;p15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1" name="Google Shape;7391;p15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2" name="Google Shape;7392;p1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3" name="Google Shape;7393;p1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7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5" name="Google Shape;7395;p260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96" name="Google Shape;7396;p2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7" name="Google Shape;7397;p26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8" name="Google Shape;7398;p2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9" name="Google Shape;7399;p2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400" name="Google Shape;7400;p260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1" name="Google Shape;7401;p260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02" name="Google Shape;7402;p260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3" name="Google Shape;7403;p26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04" name="Google Shape;7404;p26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5" name="Google Shape;7405;p26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6" name="Google Shape;7406;p2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7" name="Google Shape;7407;p2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" name="Google Shape;764;p11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5" name="Google Shape;765;p1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" name="Google Shape;766;p11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7" name="Google Shape;767;p11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" name="Google Shape;768;p11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9" name="Google Shape;769;p11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" name="Google Shape;770;p11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1" name="Google Shape;771;p11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" name="Google Shape;772;p11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3" name="Google Shape;773;p11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" name="Google Shape;774;p11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5" name="Google Shape;775;p11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6" name="Google Shape;776;p11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7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9" name="Google Shape;7409;p26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410" name="Google Shape;7410;p2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1" name="Google Shape;7411;p2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2" name="Google Shape;7412;p2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3" name="Google Shape;7413;p2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414" name="Google Shape;7414;p26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5" name="Google Shape;7415;p260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16" name="Google Shape;7416;p260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7" name="Google Shape;7417;p26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18" name="Google Shape;7418;p26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9" name="Google Shape;7419;p26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0" name="Google Shape;7420;p2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1" name="Google Shape;7421;p2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3" name="Google Shape;7423;p26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424" name="Google Shape;7424;p2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5" name="Google Shape;7425;p26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6" name="Google Shape;7426;p26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7" name="Google Shape;7427;p26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428" name="Google Shape;7428;p26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9" name="Google Shape;7429;p26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0" name="Google Shape;7430;p26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1" name="Google Shape;7431;p26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7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3" name="Google Shape;7433;p261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434" name="Google Shape;7434;p261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61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36" name="Google Shape;7436;p261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7" name="Google Shape;7437;p261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8" name="Google Shape;7438;p261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39" name="Google Shape;7439;p2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440" name="Google Shape;7440;p26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7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2" name="Google Shape;7442;p26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3" name="Google Shape;7443;p2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4" name="Google Shape;7444;p26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45" name="Google Shape;7445;p26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446" name="Google Shape;7446;p2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47" name="Google Shape;7447;p2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8" name="Google Shape;7448;p2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9" name="Google Shape;7449;p2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Cover">
  <p:cSld name="31_Cover">
    <p:spTree>
      <p:nvGrpSpPr>
        <p:cNvPr id="1" name="Shape 7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1" name="Google Shape;7451;p26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2" name="Google Shape;7452;p261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3" name="Google Shape;7453;p261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54" name="Google Shape;7454;p26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55" name="Google Shape;7455;p261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56" name="Google Shape;7456;p26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6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458" name="Google Shape;7458;p2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Cover">
  <p:cSld name="32_Cover">
    <p:spTree>
      <p:nvGrpSpPr>
        <p:cNvPr id="1" name="Shape 7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0" name="Google Shape;7460;p261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1" name="Google Shape;7461;p261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2" name="Google Shape;7462;p261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63" name="Google Shape;7463;p261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64" name="Google Shape;7464;p261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465" name="Google Shape;7465;p26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26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467" name="Google Shape;7467;p2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9" name="Google Shape;7469;p261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0" name="Google Shape;7470;p26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1" name="Google Shape;7471;p261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2" name="Google Shape;7472;p261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73" name="Google Shape;7473;p2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4" name="Google Shape;7474;p2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75" name="Google Shape;7475;p261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76" name="Google Shape;7476;p2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7" name="Google Shape;7477;p2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8" name="Google Shape;7478;p2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9" name="Google Shape;7479;p2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480" name="Google Shape;7480;p26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7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2" name="Google Shape;7482;p26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483" name="Google Shape;7483;p26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26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26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486" name="Google Shape;7486;p2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87" name="Google Shape;7487;p261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p261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0" name="Google Shape;7490;p261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491" name="Google Shape;7491;p26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26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26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494" name="Google Shape;7494;p2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95" name="Google Shape;7495;p261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261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Google Shape;7498;p261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9" name="Google Shape;7499;p261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0" name="Google Shape;7500;p261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01" name="Google Shape;7501;p261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02" name="Google Shape;7502;p26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503" name="Google Shape;7503;p26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26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05" name="Google Shape;7505;p26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9" name="Google Shape;779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0" name="Google Shape;780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81" name="Google Shape;781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3" name="Google Shape;783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4" name="Google Shape;784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7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7" name="Google Shape;7507;p261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8" name="Google Shape;7508;p261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9" name="Google Shape;7509;p261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10" name="Google Shape;7510;p261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11" name="Google Shape;7511;p261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512" name="Google Shape;7512;p2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26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14" name="Google Shape;7514;p2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3">
    <p:spTree>
      <p:nvGrpSpPr>
        <p:cNvPr id="1" name="Shape 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" name="Google Shape;7516;p261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7" name="Google Shape;7517;p261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8" name="Google Shape;7518;p261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9" name="Google Shape;7519;p26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0" name="Google Shape;7520;p2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21" name="Google Shape;7521;p2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22" name="Google Shape;7522;p26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23" name="Google Shape;7523;p2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24" name="Google Shape;7524;p26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25" name="Google Shape;7525;p2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6" name="Google Shape;7526;p2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527" name="Google Shape;7527;p26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7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9" name="Google Shape;7529;p262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0" name="Google Shape;7530;p26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1" name="Google Shape;7531;p262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2" name="Google Shape;7532;p262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33" name="Google Shape;7533;p26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34" name="Google Shape;7534;p26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35" name="Google Shape;7535;p262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36" name="Google Shape;7536;p2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37" name="Google Shape;7537;p26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38" name="Google Shape;7538;p26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9" name="Google Shape;7539;p26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540" name="Google Shape;7540;p26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2" name="Google Shape;7542;p26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543" name="Google Shape;7543;p26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26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26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46" name="Google Shape;7546;p2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47" name="Google Shape;7547;p262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8" name="Google Shape;7548;p262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7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0" name="Google Shape;7550;p26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551" name="Google Shape;7551;p26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26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26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54" name="Google Shape;7554;p2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55" name="Google Shape;7555;p262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6" name="Google Shape;7556;p262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7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8" name="Google Shape;7558;p262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9" name="Google Shape;7559;p262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0" name="Google Shape;7560;p262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1" name="Google Shape;7561;p262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2" name="Google Shape;7562;p26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63" name="Google Shape;7563;p26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64" name="Google Shape;7564;p262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65" name="Google Shape;7565;p2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66" name="Google Shape;7566;p26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67" name="Google Shape;7567;p26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8" name="Google Shape;7568;p26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569" name="Google Shape;7569;p26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2">
    <p:spTree>
      <p:nvGrpSpPr>
        <p:cNvPr id="1" name="Shape 7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1" name="Google Shape;7571;p262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72" name="Google Shape;7572;p2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73" name="Google Shape;7573;p2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74" name="Google Shape;7574;p2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5" name="Google Shape;7575;p2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76" name="Google Shape;7576;p2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7" name="Google Shape;7577;p26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8" name="Google Shape;7578;p262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79" name="Google Shape;7579;p2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0" name="Google Shape;7580;p2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p2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p26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584" name="Google Shape;7584;p262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85" name="Google Shape;7585;p2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86" name="Google Shape;7586;p2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87" name="Google Shape;7587;p2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8" name="Google Shape;7588;p2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89" name="Google Shape;7589;p2625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0" name="Google Shape;7590;p2625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91" name="Google Shape;7591;p2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92" name="Google Shape;7592;p2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4" name="Google Shape;7594;p26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595" name="Google Shape;7595;p2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6" name="Google Shape;7596;p26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97" name="Google Shape;7597;p2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8" name="Google Shape;7598;p2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99" name="Google Shape;7599;p26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0" name="Google Shape;7600;p262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01" name="Google Shape;7601;p262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26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03" name="Google Shape;7603;p26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4" name="Google Shape;7604;p26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5" name="Google Shape;7605;p2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6" name="Google Shape;7606;p26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7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" name="Google Shape;7608;p262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09" name="Google Shape;7609;p26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10" name="Google Shape;7610;p262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611" name="Google Shape;7611;p26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26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13" name="Google Shape;7613;p26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14" name="Google Shape;7614;p2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6" name="Google Shape;786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87" name="Google Shape;787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9" name="Google Shape;789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" name="Google Shape;790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" name="Google Shape;791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2" name="Google Shape;792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3" name="Google Shape;793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7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6" name="Google Shape;7616;p262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617" name="Google Shape;7617;p26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26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19" name="Google Shape;7619;p262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0" name="Google Shape;7620;p262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1" name="Google Shape;7621;p262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2" name="Google Shape;7622;p2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623" name="Google Shape;7623;p262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5" name="Google Shape;7625;p262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26" name="Google Shape;7626;p2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27" name="Google Shape;7627;p2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28" name="Google Shape;7628;p2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9" name="Google Shape;7629;p2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630" name="Google Shape;7630;p262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1" name="Google Shape;7631;p262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32" name="Google Shape;7632;p262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3" name="Google Shape;7633;p26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634" name="Google Shape;7634;p26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5" name="Google Shape;7635;p26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36" name="Google Shape;7636;p2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37" name="Google Shape;7637;p2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2">
    <p:spTree>
      <p:nvGrpSpPr>
        <p:cNvPr id="1" name="Shape 7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" name="Google Shape;7639;p26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0" name="Google Shape;7640;p2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1" name="Google Shape;7641;p2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42" name="Google Shape;7642;p263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43" name="Google Shape;7643;p2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4" name="Google Shape;7644;p2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45" name="Google Shape;7645;p2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6" name="Google Shape;7646;p2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8" name="Google Shape;7648;p26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49" name="Google Shape;7649;p2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0" name="Google Shape;7650;p2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1" name="Google Shape;7651;p2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2" name="Google Shape;7652;p2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653" name="Google Shape;7653;p2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4" name="Google Shape;7654;p26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5" name="Google Shape;7655;p2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6" name="Google Shape;7656;p2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4">
    <p:spTree>
      <p:nvGrpSpPr>
        <p:cNvPr id="1" name="Shape 7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8" name="Google Shape;7658;p26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9" name="Google Shape;7659;p26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0" name="Google Shape;7660;p263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1" name="Google Shape;7661;p26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2" name="Google Shape;7662;p2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63" name="Google Shape;7663;p2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4" name="Google Shape;7664;p263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65" name="Google Shape;7665;p2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6" name="Google Shape;7666;p2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67" name="Google Shape;7667;p2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8" name="Google Shape;7668;p2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669" name="Google Shape;7669;p26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1" name="Google Shape;7671;p26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2" name="Google Shape;7672;p26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263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4" name="Google Shape;7674;p26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75" name="Google Shape;7675;p2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76" name="Google Shape;7676;p2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77" name="Google Shape;7677;p263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78" name="Google Shape;7678;p2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9" name="Google Shape;7679;p26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80" name="Google Shape;7680;p2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1" name="Google Shape;7681;p2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682" name="Google Shape;7682;p26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7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4" name="Google Shape;7684;p26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5" name="Google Shape;7685;p26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6" name="Google Shape;7686;p263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7" name="Google Shape;7687;p26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88" name="Google Shape;7688;p2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89" name="Google Shape;7689;p2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90" name="Google Shape;7690;p263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91" name="Google Shape;7691;p2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2" name="Google Shape;7692;p26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93" name="Google Shape;7693;p2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4" name="Google Shape;7694;p2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695" name="Google Shape;7695;p26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2">
    <p:spTree>
      <p:nvGrpSpPr>
        <p:cNvPr id="1" name="Shape 7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7" name="Google Shape;7697;p26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8" name="Google Shape;7698;p26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699" name="Google Shape;7699;p26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700" name="Google Shape;7700;p2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01" name="Google Shape;7701;p2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02" name="Google Shape;7702;p2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3" name="Google Shape;7703;p2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704" name="Google Shape;7704;p2635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5" name="Google Shape;7705;p2635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06" name="Google Shape;7706;p2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7" name="Google Shape;7707;p2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9" name="Google Shape;7709;p26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10" name="Google Shape;7710;p2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1" name="Google Shape;7711;p26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12" name="Google Shape;7712;p26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3" name="Google Shape;7713;p26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714" name="Google Shape;7714;p26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5" name="Google Shape;7715;p26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16" name="Google Shape;7716;p26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7" name="Google Shape;7717;p26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18" name="Google Shape;7718;p26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9" name="Google Shape;7719;p26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20" name="Google Shape;7720;p26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21" name="Google Shape;7721;p2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p263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24" name="Google Shape;7724;p26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25" name="Google Shape;7725;p26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726" name="Google Shape;7726;p26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26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28" name="Google Shape;7728;p26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729" name="Google Shape;7729;p2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1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" name="Google Shape;796;p1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7" name="Google Shape;797;p1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8" name="Google Shape;798;p1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9" name="Google Shape;799;p1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0" name="Google Shape;800;p1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1" name="Google Shape;801;p1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" name="Google Shape;802;p1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7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1" name="Google Shape;7731;p263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732" name="Google Shape;7732;p26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26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34" name="Google Shape;7734;p263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5" name="Google Shape;7735;p263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6" name="Google Shape;7736;p263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37" name="Google Shape;7737;p2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738" name="Google Shape;7738;p263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2">
    <p:spTree>
      <p:nvGrpSpPr>
        <p:cNvPr id="1" name="Shape 7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0" name="Google Shape;7740;p263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741" name="Google Shape;7741;p2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42" name="Google Shape;7742;p2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43" name="Google Shape;7743;p2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4" name="Google Shape;7744;p2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745" name="Google Shape;7745;p263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6" name="Google Shape;7746;p263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47" name="Google Shape;7747;p263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8" name="Google Shape;7748;p26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49" name="Google Shape;7749;p26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0" name="Google Shape;7750;p263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51" name="Google Shape;7751;p2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52" name="Google Shape;7752;p2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3">
    <p:spTree>
      <p:nvGrpSpPr>
        <p:cNvPr id="1" name="Shape 7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4" name="Google Shape;7754;p26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55" name="Google Shape;7755;p2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56" name="Google Shape;7756;p2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57" name="Google Shape;7757;p26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758" name="Google Shape;7758;p2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9" name="Google Shape;7759;p2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60" name="Google Shape;7760;p2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1" name="Google Shape;7761;p2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2">
    <p:spTree>
      <p:nvGrpSpPr>
        <p:cNvPr id="1" name="Shape 7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63" name="Google Shape;7763;p26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764" name="Google Shape;7764;p2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65" name="Google Shape;7765;p2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66" name="Google Shape;7766;p2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7" name="Google Shape;7767;p2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768" name="Google Shape;7768;p26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9" name="Google Shape;7769;p26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0" name="Google Shape;7770;p2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71" name="Google Shape;7771;p2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 2">
    <p:spTree>
      <p:nvGrpSpPr>
        <p:cNvPr id="1" name="Shape 7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3" name="Google Shape;7773;p264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4" name="Google Shape;7774;p264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5" name="Google Shape;7775;p26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6" name="Google Shape;7776;p26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7" name="Google Shape;7777;p26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78" name="Google Shape;7778;p26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79" name="Google Shape;7779;p26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80" name="Google Shape;7780;p2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81" name="Google Shape;7781;p26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82" name="Google Shape;7782;p2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83" name="Google Shape;7783;p2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784" name="Google Shape;7784;p26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5">
    <p:spTree>
      <p:nvGrpSpPr>
        <p:cNvPr id="1" name="Shape 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6" name="Google Shape;7786;p26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7" name="Google Shape;7787;p26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8" name="Google Shape;7788;p26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9" name="Google Shape;7789;p26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0" name="Google Shape;7790;p2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1" name="Google Shape;7791;p2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92" name="Google Shape;7792;p26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93" name="Google Shape;7793;p2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94" name="Google Shape;7794;p26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95" name="Google Shape;7795;p2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6" name="Google Shape;7796;p2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797" name="Google Shape;7797;p26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7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9" name="Google Shape;7799;p2644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0" name="Google Shape;7800;p264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1" name="Google Shape;7801;p264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02" name="Google Shape;7802;p264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03" name="Google Shape;7803;p264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804" name="Google Shape;7804;p26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26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06" name="Google Shape;7806;p2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08" name="Google Shape;7808;p264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809" name="Google Shape;7809;p26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26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26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12" name="Google Shape;7812;p2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13" name="Google Shape;7813;p264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4" name="Google Shape;7814;p264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Cover">
  <p:cSld name="34_Cover">
    <p:spTree>
      <p:nvGrpSpPr>
        <p:cNvPr id="1" name="Shape 7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6" name="Google Shape;7816;p264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7" name="Google Shape;7817;p264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8" name="Google Shape;7818;p264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19" name="Google Shape;7819;p26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20" name="Google Shape;7820;p264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821" name="Google Shape;7821;p26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26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23" name="Google Shape;7823;p2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Divider">
  <p:cSld name="34_Divider">
    <p:bg>
      <p:bgPr>
        <a:solidFill>
          <a:schemeClr val="lt2"/>
        </a:solidFill>
        <a:effectLst/>
      </p:bgPr>
    </p:bg>
    <p:spTree>
      <p:nvGrpSpPr>
        <p:cNvPr id="1" name="Shape 7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5" name="Google Shape;7825;p26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826" name="Google Shape;7826;p2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2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2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29" name="Google Shape;7829;p2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30" name="Google Shape;7830;p264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1" name="Google Shape;7831;p264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" name="Google Shape;804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" name="Google Shape;805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" name="Google Shape;806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" name="Google Shape;807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" name="Google Shape;808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9" name="Google Shape;809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" name="Google Shape;810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1" name="Google Shape;811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2" name="Google Shape;812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7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" name="Google Shape;7833;p264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34" name="Google Shape;7834;p264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35" name="Google Shape;7835;p264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36" name="Google Shape;7836;p264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264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38" name="Google Shape;7838;p264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39" name="Google Shape;7839;p26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7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41" name="Google Shape;7841;p26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842" name="Google Shape;7842;p26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2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26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45" name="Google Shape;7845;p2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46" name="Google Shape;7846;p264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7" name="Google Shape;7847;p264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 2">
    <p:spTree>
      <p:nvGrpSpPr>
        <p:cNvPr id="1" name="Shape 7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9" name="Google Shape;7849;p26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0" name="Google Shape;7850;p26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1" name="Google Shape;7851;p26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2" name="Google Shape;7852;p26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53" name="Google Shape;7853;p2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54" name="Google Shape;7854;p2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55" name="Google Shape;7855;p26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56" name="Google Shape;7856;p2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7" name="Google Shape;7857;p2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8" name="Google Shape;7858;p2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9" name="Google Shape;7859;p2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60" name="Google Shape;7860;p26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 2">
    <p:spTree>
      <p:nvGrpSpPr>
        <p:cNvPr id="1" name="Shape 7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2" name="Google Shape;7862;p26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3" name="Google Shape;7863;p26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4" name="Google Shape;7864;p26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65" name="Google Shape;7865;p26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66" name="Google Shape;7866;p2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67" name="Google Shape;7867;p2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68" name="Google Shape;7868;p26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69" name="Google Shape;7869;p2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70" name="Google Shape;7870;p2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71" name="Google Shape;7871;p2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2" name="Google Shape;7872;p2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73" name="Google Shape;7873;p26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5" name="Google Shape;7875;p26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6" name="Google Shape;7876;p26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7" name="Google Shape;7877;p26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8" name="Google Shape;7878;p26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79" name="Google Shape;7879;p26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80" name="Google Shape;7880;p26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81" name="Google Shape;7881;p26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82" name="Google Shape;7882;p2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83" name="Google Shape;7883;p26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84" name="Google Shape;7884;p26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5" name="Google Shape;7885;p26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86" name="Google Shape;7886;p26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7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8" name="Google Shape;7888;p26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89" name="Google Shape;7889;p2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0" name="Google Shape;7890;p26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91" name="Google Shape;7891;p2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2" name="Google Shape;7892;p2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893" name="Google Shape;7893;p2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4" name="Google Shape;7894;p26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5" name="Google Shape;7895;p26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6" name="Google Shape;7896;p2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7" name="Google Shape;7897;p2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9" name="Google Shape;7899;p26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0" name="Google Shape;7900;p26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01" name="Google Shape;7901;p26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02" name="Google Shape;7902;p26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03" name="Google Shape;7903;p26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04" name="Google Shape;7904;p26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5" name="Google Shape;7905;p26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06" name="Google Shape;7906;p26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7" name="Google Shape;7907;p26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8" name="Google Shape;7908;p26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9" name="Google Shape;7909;p26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7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1" name="Google Shape;7911;p26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912" name="Google Shape;7912;p2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3" name="Google Shape;7913;p26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4" name="Google Shape;7914;p2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5" name="Google Shape;7915;p2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16" name="Google Shape;7916;p265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7" name="Google Shape;7917;p265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18" name="Google Shape;7918;p265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9" name="Google Shape;7919;p26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20" name="Google Shape;7920;p26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1" name="Google Shape;7921;p26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2" name="Google Shape;7922;p2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3" name="Google Shape;7923;p2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7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5" name="Google Shape;7925;p26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26" name="Google Shape;7926;p2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7" name="Google Shape;7927;p2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8" name="Google Shape;7928;p2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9" name="Google Shape;7929;p2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30" name="Google Shape;7930;p265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1" name="Google Shape;7931;p265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32" name="Google Shape;7932;p265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33" name="Google Shape;7933;p26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34" name="Google Shape;7934;p26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35" name="Google Shape;7935;p26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36" name="Google Shape;7936;p2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37" name="Google Shape;7937;p2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7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9" name="Google Shape;7939;p26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40" name="Google Shape;7940;p2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1" name="Google Shape;7941;p2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2" name="Google Shape;7942;p2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2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44" name="Google Shape;7944;p2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5" name="Google Shape;7945;p26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6" name="Google Shape;7946;p2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7" name="Google Shape;7947;p2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" name="Google Shape;815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7" name="Google Shape;817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8" name="Google Shape;818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9" name="Google Shape;819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1" name="Google Shape;821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7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9" name="Google Shape;7949;p26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50" name="Google Shape;7950;p26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26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52" name="Google Shape;7952;p265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3" name="Google Shape;7953;p265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4" name="Google Shape;7954;p26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55" name="Google Shape;7955;p26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56" name="Google Shape;7956;p26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7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8" name="Google Shape;7958;p2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9" name="Google Shape;7959;p2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0" name="Google Shape;7960;p2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61" name="Google Shape;7961;p26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62" name="Google Shape;7962;p2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3" name="Google Shape;7963;p2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4" name="Google Shape;7964;p2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5" name="Google Shape;7965;p2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7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7" name="Google Shape;7967;p266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8" name="Google Shape;7968;p266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9" name="Google Shape;7969;p266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70" name="Google Shape;7970;p266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71" name="Google Shape;7971;p266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972" name="Google Shape;7972;p26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26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74" name="Google Shape;7974;p2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6" name="Google Shape;7976;p26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77" name="Google Shape;7977;p26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26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26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80" name="Google Shape;7980;p2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81" name="Google Shape;7981;p26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2" name="Google Shape;7982;p26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Cover">
  <p:cSld name="36_Cover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266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5" name="Google Shape;7985;p266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6" name="Google Shape;7986;p266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87" name="Google Shape;7987;p26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88" name="Google Shape;7988;p266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989" name="Google Shape;7989;p26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26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91" name="Google Shape;7991;p2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7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3" name="Google Shape;7993;p266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94" name="Google Shape;7994;p266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95" name="Google Shape;7995;p26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996" name="Google Shape;7996;p26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26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98" name="Google Shape;7998;p26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999" name="Google Shape;7999;p2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8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1" name="Google Shape;8001;p266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2" name="Google Shape;8002;p266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3" name="Google Shape;8003;p266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004" name="Google Shape;8004;p266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005" name="Google Shape;8005;p266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006" name="Google Shape;8006;p26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26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008" name="Google Shape;8008;p2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Divider">
  <p:cSld name="37_Divider">
    <p:bg>
      <p:bgPr>
        <a:solidFill>
          <a:schemeClr val="lt2"/>
        </a:solidFill>
        <a:effectLst/>
      </p:bgPr>
    </p:bg>
    <p:spTree>
      <p:nvGrpSpPr>
        <p:cNvPr id="1" name="Shape 8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0" name="Google Shape;8010;p266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011" name="Google Shape;8011;p26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26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26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014" name="Google Shape;8014;p2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15" name="Google Shape;8015;p266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6" name="Google Shape;8016;p266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8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8" name="Google Shape;8018;p26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19" name="Google Shape;8019;p2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2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2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2" name="Google Shape;8022;p2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23" name="Google Shape;8023;p26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4" name="Google Shape;8024;p266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5" name="Google Shape;8025;p266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6" name="Google Shape;8026;p26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7" name="Google Shape;8027;p26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8" name="Google Shape;8028;p2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9" name="Google Shape;8029;p2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0" name="Google Shape;8030;p2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8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2" name="Google Shape;8032;p26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3" name="Google Shape;8033;p26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66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5" name="Google Shape;8035;p266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6" name="Google Shape;8036;p26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7" name="Google Shape;8037;p26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38" name="Google Shape;8038;p266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39" name="Google Shape;8039;p26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0" name="Google Shape;8040;p26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1" name="Google Shape;8041;p26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2" name="Google Shape;8042;p26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043" name="Google Shape;8043;p26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3" name="Google Shape;823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24" name="Google Shape;824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7" name="Google Shape;827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8" name="Google Shape;828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" name="Google Shape;829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8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5" name="Google Shape;8045;p26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6" name="Google Shape;8046;p26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7" name="Google Shape;8047;p266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8" name="Google Shape;8048;p266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9" name="Google Shape;8049;p2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0" name="Google Shape;8050;p2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51" name="Google Shape;8051;p266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52" name="Google Shape;8052;p2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3" name="Google Shape;8053;p2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4" name="Google Shape;8054;p2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5" name="Google Shape;8055;p2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056" name="Google Shape;8056;p26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8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" name="Google Shape;8058;p26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9" name="Google Shape;8059;p26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0" name="Google Shape;8060;p266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1" name="Google Shape;8061;p266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62" name="Google Shape;8062;p2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63" name="Google Shape;8063;p2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64" name="Google Shape;8064;p266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65" name="Google Shape;8065;p2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6" name="Google Shape;8066;p2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7" name="Google Shape;8067;p2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8" name="Google Shape;8068;p2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069" name="Google Shape;8069;p26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4">
    <p:spTree>
      <p:nvGrpSpPr>
        <p:cNvPr id="1" name="Shape 8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1" name="Google Shape;8071;p26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2" name="Google Shape;8072;p26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3" name="Google Shape;8073;p267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4" name="Google Shape;8074;p267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5" name="Google Shape;8075;p2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6" name="Google Shape;8076;p2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77" name="Google Shape;8077;p267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78" name="Google Shape;8078;p2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9" name="Google Shape;8079;p2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80" name="Google Shape;8080;p2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1" name="Google Shape;8081;p2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082" name="Google Shape;8082;p26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8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4" name="Google Shape;8084;p26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5" name="Google Shape;8085;p26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6" name="Google Shape;8086;p26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87" name="Google Shape;8087;p26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8" name="Google Shape;8088;p2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9" name="Google Shape;8089;p2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90" name="Google Shape;8090;p26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91" name="Google Shape;8091;p2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2" name="Google Shape;8092;p2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93" name="Google Shape;8093;p2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4" name="Google Shape;8094;p2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095" name="Google Shape;8095;p26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 2">
    <p:spTree>
      <p:nvGrpSpPr>
        <p:cNvPr id="1" name="Shape 8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7" name="Google Shape;8097;p26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8" name="Google Shape;8098;p26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9" name="Google Shape;8099;p26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00" name="Google Shape;8100;p26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01" name="Google Shape;8101;p2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02" name="Google Shape;8102;p2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03" name="Google Shape;8103;p26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104" name="Google Shape;8104;p2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05" name="Google Shape;8105;p2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6" name="Google Shape;8106;p2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7" name="Google Shape;8107;p2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108" name="Google Shape;8108;p26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10" name="Google Shape;8110;p26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111" name="Google Shape;8111;p26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12" name="Google Shape;8112;p2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13" name="Google Shape;8113;p2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4" name="Google Shape;8114;p2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115" name="Google Shape;8115;p26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6" name="Google Shape;8116;p26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7" name="Google Shape;8117;p26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18" name="Google Shape;8118;p2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19" name="Google Shape;8119;p2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8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1" name="Google Shape;8121;p26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2" name="Google Shape;8122;p267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23" name="Google Shape;8123;p26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124" name="Google Shape;8124;p2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25" name="Google Shape;8125;p2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26" name="Google Shape;8126;p2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7" name="Google Shape;8127;p2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128" name="Google Shape;8128;p267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9" name="Google Shape;8129;p267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30" name="Google Shape;8130;p2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31" name="Google Shape;8131;p2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8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33" name="Google Shape;8133;p26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134" name="Google Shape;8134;p2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35" name="Google Shape;8135;p2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36" name="Google Shape;8136;p2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7" name="Google Shape;8137;p2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138" name="Google Shape;8138;p26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9" name="Google Shape;8139;p26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40" name="Google Shape;8140;p26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1" name="Google Shape;8141;p26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42" name="Google Shape;8142;p26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3" name="Google Shape;8143;p26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4" name="Google Shape;8144;p2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5" name="Google Shape;8145;p2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8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7" name="Google Shape;8147;p267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8" name="Google Shape;8148;p267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9" name="Google Shape;8149;p267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0" name="Google Shape;8150;p267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1" name="Google Shape;8151;p26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2" name="Google Shape;8152;p26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53" name="Google Shape;8153;p267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154" name="Google Shape;8154;p2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5" name="Google Shape;8155;p26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56" name="Google Shape;8156;p26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7" name="Google Shape;8157;p26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158" name="Google Shape;8158;p26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 2">
    <p:spTree>
      <p:nvGrpSpPr>
        <p:cNvPr id="1" name="Shape 8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0" name="Google Shape;8160;p26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161" name="Google Shape;8161;p2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62" name="Google Shape;8162;p26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3" name="Google Shape;8163;p2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64" name="Google Shape;8164;p2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165" name="Google Shape;8165;p267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6" name="Google Shape;8166;p267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67" name="Google Shape;8167;p267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8" name="Google Shape;8168;p26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69" name="Google Shape;8169;p26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0" name="Google Shape;8170;p26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71" name="Google Shape;8171;p26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72" name="Google Shape;8172;p2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81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" name="Google Shape;82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" name="Google Shape;83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" name="Google Shape;84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" name="Google Shape;86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" name="Google Shape;88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" name="Google Shape;89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" name="Google Shape;90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2" name="Google Shape;832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" name="Google Shape;833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" name="Google Shape;834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" name="Google Shape;835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6" name="Google Shape;836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7" name="Google Shape;837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8" name="Google Shape;838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9" name="Google Shape;839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0" name="Google Shape;840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" name="Google Shape;841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2" name="Google Shape;842;p1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8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4" name="Google Shape;8174;p26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75" name="Google Shape;8175;p26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26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77" name="Google Shape;8177;p26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78" name="Google Shape;8178;p26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9" name="Google Shape;8179;p26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80" name="Google Shape;8180;p2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181" name="Google Shape;8181;p26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3" name="Google Shape;8183;p267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4" name="Google Shape;8184;p267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5" name="Google Shape;8185;p267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86" name="Google Shape;8186;p267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87" name="Google Shape;8187;p267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188" name="Google Shape;8188;p26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26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190" name="Google Shape;8190;p2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p26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3" name="Google Shape;8193;p26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4" name="Google Shape;8194;p268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5" name="Google Shape;8195;p268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96" name="Google Shape;8196;p2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97" name="Google Shape;8197;p2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98" name="Google Shape;8198;p26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199" name="Google Shape;8199;p2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0" name="Google Shape;8200;p2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1" name="Google Shape;8201;p2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2" name="Google Shape;8202;p2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03" name="Google Shape;8203;p26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8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5" name="Google Shape;8205;p26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06" name="Google Shape;8206;p26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26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26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09" name="Google Shape;8209;p2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10" name="Google Shape;8210;p268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1" name="Google Shape;8211;p268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3" name="Google Shape;8213;p26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14" name="Google Shape;8214;p26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5" name="Google Shape;8215;p26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6" name="Google Shape;8216;p26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7" name="Google Shape;8217;p2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8" name="Google Shape;8218;p2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19" name="Google Shape;8219;p26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220" name="Google Shape;8220;p2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1" name="Google Shape;8221;p2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2" name="Google Shape;8222;p2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3" name="Google Shape;8223;p2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24" name="Google Shape;8224;p26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8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6" name="Google Shape;8226;p26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27" name="Google Shape;8227;p2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8" name="Google Shape;8228;p2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9" name="Google Shape;8229;p2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0" name="Google Shape;8230;p2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231" name="Google Shape;8231;p2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2" name="Google Shape;8232;p26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33" name="Google Shape;8233;p2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34" name="Google Shape;8234;p2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8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6" name="Google Shape;8236;p2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37" name="Google Shape;8237;p2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38" name="Google Shape;8238;p2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39" name="Google Shape;8239;p26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40" name="Google Shape;8240;p2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1" name="Google Shape;8241;p2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42" name="Google Shape;8242;p2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3" name="Google Shape;8243;p2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8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5" name="Google Shape;8245;p26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6" name="Google Shape;8246;p26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7" name="Google Shape;8247;p26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48" name="Google Shape;8248;p26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9" name="Google Shape;8249;p2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0" name="Google Shape;8250;p2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51" name="Google Shape;8251;p26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52" name="Google Shape;8252;p2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3" name="Google Shape;8253;p2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54" name="Google Shape;8254;p2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p2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56" name="Google Shape;8256;p26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8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8" name="Google Shape;8258;p268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9" name="Google Shape;8259;p26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0" name="Google Shape;8260;p2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61" name="Google Shape;8261;p26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2" name="Google Shape;8262;p2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3" name="Google Shape;8263;p2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4" name="Google Shape;8264;p26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65" name="Google Shape;8265;p2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6" name="Google Shape;8266;p2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7" name="Google Shape;8267;p2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p2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69" name="Google Shape;8269;p26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8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1" name="Google Shape;8271;p268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2" name="Google Shape;8272;p26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3" name="Google Shape;8273;p26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4" name="Google Shape;8274;p26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5" name="Google Shape;8275;p26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6" name="Google Shape;8276;p26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77" name="Google Shape;8277;p26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78" name="Google Shape;8278;p2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9" name="Google Shape;8279;p26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80" name="Google Shape;8280;p26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p26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82" name="Google Shape;8282;p26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" name="Google Shape;844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5" name="Google Shape;845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" name="Google Shape;846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7" name="Google Shape;847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" name="Google Shape;848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9" name="Google Shape;849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" name="Google Shape;851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" name="Google Shape;852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" name="Google Shape;853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8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4" name="Google Shape;8284;p268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5" name="Google Shape;8285;p268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6" name="Google Shape;8286;p26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87" name="Google Shape;8287;p2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8" name="Google Shape;8288;p2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89" name="Google Shape;8289;p268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0" name="Google Shape;8290;p268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1" name="Google Shape;8291;p268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292" name="Google Shape;8292;p2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8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" name="Google Shape;8294;p268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5" name="Google Shape;8295;p268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6" name="Google Shape;8296;p26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97" name="Google Shape;8297;p2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8" name="Google Shape;8298;p2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99" name="Google Shape;8299;p268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0" name="Google Shape;8300;p268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1" name="Google Shape;8301;p268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02" name="Google Shape;8302;p2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8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" name="Google Shape;8304;p269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5" name="Google Shape;8305;p269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6" name="Google Shape;8306;p269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7" name="Google Shape;8307;p269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08" name="Google Shape;8308;p269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0" name="Google Shape;8310;p269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11" name="Google Shape;8311;p269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312" name="Google Shape;8312;p269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3" name="Google Shape;8313;p269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4" name="Google Shape;8314;p269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8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6" name="Google Shape;8316;p269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7" name="Google Shape;8317;p269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8" name="Google Shape;8318;p269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9" name="Google Shape;8319;p269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0" name="Google Shape;8320;p269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21" name="Google Shape;8321;p269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8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3" name="Google Shape;8323;p2693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4" name="Google Shape;8324;p2693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5" name="Google Shape;8325;p26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26" name="Google Shape;8326;p2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7" name="Google Shape;8327;p2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28" name="Google Shape;8328;p2693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9" name="Google Shape;8329;p269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0" name="Google Shape;8330;p269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31" name="Google Shape;8331;p2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3" name="Google Shape;8333;p269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4" name="Google Shape;8334;p269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5" name="Google Shape;8335;p269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6" name="Google Shape;8336;p2694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37" name="Google Shape;8337;p2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8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9" name="Google Shape;8339;p269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40" name="Google Shape;8340;p2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341" name="Google Shape;8341;p269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2" name="Google Shape;8342;p269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43" name="Google Shape;8343;p269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8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5" name="Google Shape;8345;p269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6" name="Google Shape;8346;p269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7" name="Google Shape;8347;p269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8" name="Google Shape;8348;p269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9" name="Google Shape;8349;p2696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50" name="Google Shape;8350;p2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8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2" name="Google Shape;8352;p269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3" name="Google Shape;8353;p269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4" name="Google Shape;8354;p26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55" name="Google Shape;8355;p2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6" name="Google Shape;8356;p26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57" name="Google Shape;8357;p269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8" name="Google Shape;8358;p269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9" name="Google Shape;8359;p269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60" name="Google Shape;8360;p26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7" name="Google Shape;857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" name="Google Shape;858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" name="Google Shape;859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0" name="Google Shape;860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" name="Google Shape;861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2" name="Google Shape;862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" name="Google Shape;863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" name="Google Shape;864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5" name="Google Shape;865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8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2" name="Google Shape;8362;p269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3" name="Google Shape;8363;p269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4" name="Google Shape;8364;p26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65" name="Google Shape;8365;p2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6" name="Google Shape;8366;p26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67" name="Google Shape;8367;p269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8" name="Google Shape;8368;p269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9" name="Google Shape;8369;p269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70" name="Google Shape;8370;p2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8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2" name="Google Shape;8372;p269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3" name="Google Shape;8373;p269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4" name="Google Shape;8374;p26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375" name="Google Shape;8375;p2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6" name="Google Shape;8376;p26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377" name="Google Shape;8377;p269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8" name="Google Shape;8378;p269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9" name="Google Shape;8379;p269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80" name="Google Shape;8380;p2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8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2" name="Google Shape;8382;p270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3" name="Google Shape;8383;p270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4" name="Google Shape;8384;p27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5" name="Google Shape;8385;p270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386" name="Google Shape;8386;p2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p270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89" name="Google Shape;8389;p2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390" name="Google Shape;8390;p270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1" name="Google Shape;8391;p270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270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8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4" name="Google Shape;8394;p270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5" name="Google Shape;8395;p27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6" name="Google Shape;8396;p270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7" name="Google Shape;8397;p270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8" name="Google Shape;8398;p270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99" name="Google Shape;8399;p27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8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1" name="Google Shape;8401;p2703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02" name="Google Shape;8402;p2703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3" name="Google Shape;8403;p27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404" name="Google Shape;8404;p2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5" name="Google Shape;8405;p2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06" name="Google Shape;8406;p2703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7" name="Google Shape;8407;p270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8" name="Google Shape;8408;p27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09" name="Google Shape;8409;p2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8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1" name="Google Shape;8411;p270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2" name="Google Shape;8412;p270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3" name="Google Shape;8413;p270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4" name="Google Shape;8414;p2704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15" name="Google Shape;8415;p2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270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418" name="Google Shape;8418;p2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19" name="Google Shape;8419;p270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0" name="Google Shape;8420;p270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1" name="Google Shape;8421;p270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8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3" name="Google Shape;8423;p270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4" name="Google Shape;8424;p270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5" name="Google Shape;8425;p270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6" name="Google Shape;8426;p270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7" name="Google Shape;8427;p2706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28" name="Google Shape;8428;p2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8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0" name="Google Shape;8430;p27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1" name="Google Shape;8431;p270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2" name="Google Shape;8432;p27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433" name="Google Shape;8433;p2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4" name="Google Shape;8434;p27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35" name="Google Shape;8435;p270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6" name="Google Shape;8436;p270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7" name="Google Shape;8437;p27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38" name="Google Shape;8438;p2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" name="Google Shape;867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8" name="Google Shape;868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" name="Google Shape;869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0" name="Google Shape;870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" name="Google Shape;871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2" name="Google Shape;872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" name="Google Shape;873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4" name="Google Shape;874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5" name="Google Shape;875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6" name="Google Shape;876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" name="Google Shape;877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" name="Google Shape;878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" name="Google Shape;879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0" name="Google Shape;8440;p270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1" name="Google Shape;8441;p270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2" name="Google Shape;8442;p27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443" name="Google Shape;8443;p2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4" name="Google Shape;8444;p2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45" name="Google Shape;8445;p270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6" name="Google Shape;8446;p27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7" name="Google Shape;8447;p27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48" name="Google Shape;8448;p27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0" name="Google Shape;8450;p270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1" name="Google Shape;8451;p270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27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453" name="Google Shape;8453;p2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4" name="Google Shape;8454;p2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55" name="Google Shape;8455;p270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6" name="Google Shape;8456;p270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7" name="Google Shape;8457;p270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58" name="Google Shape;8458;p27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8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0" name="Google Shape;8460;p271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1" name="Google Shape;8461;p271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2" name="Google Shape;8462;p271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3" name="Google Shape;8463;p271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64" name="Google Shape;8464;p27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8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6" name="Google Shape;8466;p271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467" name="Google Shape;8467;p2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68" name="Google Shape;8468;p271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9" name="Google Shape;8469;p271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0" name="Google Shape;8470;p271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8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2" name="Google Shape;8472;p271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3" name="Google Shape;8473;p271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4" name="Google Shape;8474;p271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5" name="Google Shape;8475;p271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6" name="Google Shape;8476;p271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77" name="Google Shape;8477;p2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8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9" name="Google Shape;8479;p271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0" name="Google Shape;8480;p271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1" name="Google Shape;8481;p271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2" name="Google Shape;8482;p271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83" name="Google Shape;8483;p27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8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5" name="Google Shape;8485;p271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486" name="Google Shape;8486;p2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87" name="Google Shape;8487;p271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8" name="Google Shape;8488;p271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9" name="Google Shape;8489;p271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8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1" name="Google Shape;8491;p271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2" name="Google Shape;8492;p271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3" name="Google Shape;8493;p2715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4" name="Google Shape;8494;p27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5" name="Google Shape;8495;p2715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96" name="Google Shape;8496;p27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8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8" name="Google Shape;8498;p271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9" name="Google Shape;8499;p271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0" name="Google Shape;8500;p27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501" name="Google Shape;8501;p2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2" name="Google Shape;8502;p27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3" name="Google Shape;8503;p271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4" name="Google Shape;8504;p271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5" name="Google Shape;8505;p271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6" name="Google Shape;8506;p2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8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8" name="Google Shape;8508;p271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9" name="Google Shape;8509;p271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0" name="Google Shape;8510;p271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1" name="Google Shape;8511;p2717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12" name="Google Shape;8512;p27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2" name="Google Shape;882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3" name="Google Shape;883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4" name="Google Shape;884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6" name="Google Shape;886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7" name="Google Shape;887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8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4" name="Google Shape;8514;p271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515" name="Google Shape;8515;p2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516" name="Google Shape;8516;p271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7" name="Google Shape;8517;p2718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8" name="Google Shape;8518;p2718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8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0" name="Google Shape;8520;p271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1" name="Google Shape;8521;p271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2" name="Google Shape;8522;p271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3" name="Google Shape;8523;p271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4" name="Google Shape;8524;p2719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25" name="Google Shape;8525;p27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p272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8" name="Google Shape;8528;p272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9" name="Google Shape;8529;p272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0" name="Google Shape;8530;p272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31" name="Google Shape;8531;p27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272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534" name="Google Shape;8534;p2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535" name="Google Shape;8535;p272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6" name="Google Shape;8536;p272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7" name="Google Shape;8537;p272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8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9" name="Google Shape;8539;p272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0" name="Google Shape;8540;p272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1" name="Google Shape;8541;p272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2" name="Google Shape;8542;p272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3" name="Google Shape;8543;p272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44" name="Google Shape;8544;p27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8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Google Shape;8546;p272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7" name="Google Shape;8547;p272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8" name="Google Shape;8548;p272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9" name="Google Shape;8549;p272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50" name="Google Shape;8550;p2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8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2" name="Google Shape;8552;p272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3" name="Google Shape;8553;p272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4" name="Google Shape;8554;p272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5" name="Google Shape;8555;p272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6" name="Google Shape;8556;p2724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57" name="Google Shape;8557;p2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8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9" name="Google Shape;8559;p272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560" name="Google Shape;8560;p27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561" name="Google Shape;8561;p272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2" name="Google Shape;8562;p272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3" name="Google Shape;8563;p272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8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5" name="Google Shape;8565;p272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6" name="Google Shape;8566;p272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7" name="Google Shape;8567;p272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68" name="Google Shape;8568;p27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569" name="Google Shape;8569;p272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570" name="Google Shape;8570;p27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27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572" name="Google Shape;8572;p2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8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4" name="Google Shape;8574;p27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75" name="Google Shape;8575;p27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27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27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578" name="Google Shape;8578;p2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79" name="Google Shape;8579;p272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0" name="Google Shape;8580;p272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Google Shape;889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0" name="Google Shape;890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" name="Google Shape;891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" name="Google Shape;892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" name="Google Shape;893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" name="Google Shape;894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5" name="Google Shape;895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0" name="Google Shape;900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p27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3" name="Google Shape;8583;p27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4" name="Google Shape;8584;p27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5" name="Google Shape;8585;p27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86" name="Google Shape;8586;p2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87" name="Google Shape;8587;p2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88" name="Google Shape;8588;p27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89" name="Google Shape;8589;p2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0" name="Google Shape;8590;p2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91" name="Google Shape;8591;p2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2" name="Google Shape;8592;p2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93" name="Google Shape;8593;p27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8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5" name="Google Shape;8595;p27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6" name="Google Shape;8596;p27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7" name="Google Shape;8597;p27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8" name="Google Shape;8598;p27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9" name="Google Shape;8599;p2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0" name="Google Shape;8600;p2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01" name="Google Shape;8601;p27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02" name="Google Shape;8602;p2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03" name="Google Shape;8603;p27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04" name="Google Shape;8604;p2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5" name="Google Shape;8605;p2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606" name="Google Shape;8606;p27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8" name="Google Shape;8608;p273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609" name="Google Shape;8609;p2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2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2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612" name="Google Shape;8612;p2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13" name="Google Shape;8613;p273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4" name="Google Shape;8614;p273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6" name="Google Shape;8616;p27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617" name="Google Shape;8617;p2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8" name="Google Shape;8618;p2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19" name="Google Shape;8619;p2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0" name="Google Shape;8620;p2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21" name="Google Shape;8621;p2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2" name="Google Shape;8622;p27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3" name="Google Shape;8623;p27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4" name="Google Shape;8624;p2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5" name="Google Shape;8625;p2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2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8" name="Google Shape;8628;p27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29" name="Google Shape;8629;p273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630" name="Google Shape;8630;p2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1" name="Google Shape;8631;p2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2" name="Google Shape;8632;p2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3" name="Google Shape;8633;p2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34" name="Google Shape;8634;p2732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5" name="Google Shape;8635;p2732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6" name="Google Shape;8636;p2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37" name="Google Shape;8637;p2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8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9" name="Google Shape;8639;p27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40" name="Google Shape;8640;p2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1" name="Google Shape;8641;p2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42" name="Google Shape;8642;p2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3" name="Google Shape;8643;p2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44" name="Google Shape;8644;p27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5" name="Google Shape;8645;p273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46" name="Google Shape;8646;p273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7" name="Google Shape;8647;p27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48" name="Google Shape;8648;p27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9" name="Google Shape;8649;p27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50" name="Google Shape;8650;p2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51" name="Google Shape;8651;p2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3" name="Google Shape;8653;p273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54" name="Google Shape;8654;p27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55" name="Google Shape;8655;p273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8656" name="Google Shape;8656;p27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27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58" name="Google Shape;8658;p27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8659" name="Google Shape;8659;p27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61" name="Google Shape;8661;p2735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8662" name="Google Shape;8662;p27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27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64" name="Google Shape;8664;p273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5" name="Google Shape;8665;p2735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6" name="Google Shape;8666;p2735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67" name="Google Shape;8667;p2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68" name="Google Shape;8668;p273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8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0" name="Google Shape;8670;p27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671" name="Google Shape;8671;p2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2" name="Google Shape;8672;p2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73" name="Google Shape;8673;p2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4" name="Google Shape;8674;p2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75" name="Google Shape;8675;p273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6" name="Google Shape;8676;p27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77" name="Google Shape;8677;p27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8" name="Google Shape;8678;p27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79" name="Google Shape;8679;p27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0" name="Google Shape;8680;p27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1" name="Google Shape;8681;p2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2" name="Google Shape;8682;p2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4" name="Google Shape;8684;p273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685" name="Google Shape;8685;p2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86" name="Google Shape;8686;p27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7" name="Google Shape;8687;p2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8" name="Google Shape;8688;p2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89" name="Google Shape;8689;p27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0" name="Google Shape;8690;p27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1" name="Google Shape;8691;p27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92" name="Google Shape;8692;p2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93" name="Google Shape;8693;p2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" name="Google Shape;902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3" name="Google Shape;903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904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5" name="Google Shape;905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" name="Google Shape;906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" name="Google Shape;907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8" name="Google Shape;908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9" name="Google Shape;909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27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6" name="Google Shape;8696;p27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97" name="Google Shape;8697;p27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698" name="Google Shape;8698;p2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9" name="Google Shape;8699;p2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00" name="Google Shape;8700;p2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1" name="Google Shape;8701;p2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02" name="Google Shape;8702;p2738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3" name="Google Shape;8703;p273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04" name="Google Shape;8704;p2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5" name="Google Shape;8705;p2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7" name="Google Shape;8707;p27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708" name="Google Shape;8708;p2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09" name="Google Shape;8709;p2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10" name="Google Shape;8710;p2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1" name="Google Shape;8711;p2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12" name="Google Shape;8712;p27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3" name="Google Shape;8713;p273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14" name="Google Shape;8714;p273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5" name="Google Shape;8715;p27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16" name="Google Shape;8716;p27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7" name="Google Shape;8717;p27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8" name="Google Shape;8718;p2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9" name="Google Shape;8719;p27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 2">
    <p:spTree>
      <p:nvGrpSpPr>
        <p:cNvPr id="1" name="Shape 8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1" name="Google Shape;8721;p274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2" name="Google Shape;8722;p27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3" name="Google Shape;8723;p2740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8724" name="Google Shape;8724;p27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27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26" name="Google Shape;8726;p27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8727" name="Google Shape;8727;p2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9" name="Google Shape;8729;p274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8730" name="Google Shape;8730;p27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27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32" name="Google Shape;8732;p274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3" name="Google Shape;8733;p274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4" name="Google Shape;8734;p274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35" name="Google Shape;8735;p27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736" name="Google Shape;8736;p274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8" name="Google Shape;8738;p27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739" name="Google Shape;8739;p2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0" name="Google Shape;8740;p27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1" name="Google Shape;8741;p2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2" name="Google Shape;8742;p2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43" name="Google Shape;8743;p274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4" name="Google Shape;8744;p274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45" name="Google Shape;8745;p274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6" name="Google Shape;8746;p27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47" name="Google Shape;8747;p27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8" name="Google Shape;8748;p27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9" name="Google Shape;8749;p2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0" name="Google Shape;8750;p2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274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3" name="Google Shape;8753;p274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4" name="Google Shape;8754;p274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55" name="Google Shape;8755;p274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56" name="Google Shape;8756;p274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757" name="Google Shape;8757;p27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27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59" name="Google Shape;8759;p2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274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2" name="Google Shape;8762;p274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63" name="Google Shape;8763;p27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764" name="Google Shape;8764;p2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5" name="Google Shape;8765;p2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8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7" name="Google Shape;8767;p274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8" name="Google Shape;8768;p274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9" name="Google Shape;8769;p27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770" name="Google Shape;8770;p2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1" name="Google Shape;8771;p27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72" name="Google Shape;8772;p274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3" name="Google Shape;8773;p274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4" name="Google Shape;8774;p27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75" name="Google Shape;8775;p2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8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7" name="Google Shape;8777;p274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8" name="Google Shape;8778;p274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9" name="Google Shape;8779;p27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780" name="Google Shape;8780;p2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1" name="Google Shape;8781;p2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82" name="Google Shape;8782;p274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3" name="Google Shape;8783;p274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4" name="Google Shape;8784;p27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85" name="Google Shape;8785;p2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8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7" name="Google Shape;8787;p274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8" name="Google Shape;8788;p274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9" name="Google Shape;8789;p27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0" name="Google Shape;8790;p274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91" name="Google Shape;8791;p274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" name="Google Shape;912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" name="Google Shape;913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4" name="Google Shape;914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" name="Google Shape;915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" name="Google Shape;916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" name="Google Shape;917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" name="Google Shape;918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8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3" name="Google Shape;8793;p274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794" name="Google Shape;8794;p27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95" name="Google Shape;8795;p27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6" name="Google Shape;8796;p274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7" name="Google Shape;8797;p274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8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9" name="Google Shape;8799;p274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0" name="Google Shape;8800;p274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1" name="Google Shape;8801;p274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2" name="Google Shape;8802;p274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3" name="Google Shape;8803;p274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04" name="Google Shape;8804;p27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8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" name="Google Shape;8806;p275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7" name="Google Shape;8807;p275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8" name="Google Shape;8808;p27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9" name="Google Shape;8809;p2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0" name="Google Shape;8810;p2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11" name="Google Shape;8811;p275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2" name="Google Shape;8812;p275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3" name="Google Shape;8813;p275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14" name="Google Shape;8814;p2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8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" name="Google Shape;8816;p275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7" name="Google Shape;8817;p275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8" name="Google Shape;8818;p275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9" name="Google Shape;8819;p275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20" name="Google Shape;8820;p2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8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2" name="Google Shape;8822;p275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823" name="Google Shape;8823;p27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24" name="Google Shape;8824;p275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5" name="Google Shape;8825;p275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6" name="Google Shape;8826;p275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275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9" name="Google Shape;8829;p275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0" name="Google Shape;8830;p275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1" name="Google Shape;8831;p275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2" name="Google Shape;8832;p275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33" name="Google Shape;8833;p2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8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5" name="Google Shape;8835;p275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6" name="Google Shape;8836;p275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7" name="Google Shape;8837;p27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38" name="Google Shape;8838;p2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9" name="Google Shape;8839;p2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40" name="Google Shape;8840;p275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1" name="Google Shape;8841;p275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2" name="Google Shape;8842;p275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43" name="Google Shape;8843;p2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8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5" name="Google Shape;8845;p275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46" name="Google Shape;8846;p275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7" name="Google Shape;8847;p27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48" name="Google Shape;8848;p2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9" name="Google Shape;8849;p27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50" name="Google Shape;8850;p275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1" name="Google Shape;8851;p275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2" name="Google Shape;8852;p275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53" name="Google Shape;8853;p27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Slide_Yale Blue">
  <p:cSld name="21_Title Slide_Yale Blue">
    <p:spTree>
      <p:nvGrpSpPr>
        <p:cNvPr id="1" name="Shape 8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5" name="Google Shape;8855;p275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56" name="Google Shape;8856;p275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p27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58" name="Google Shape;8858;p2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9" name="Google Shape;8859;p2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60" name="Google Shape;8860;p275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1" name="Google Shape;8861;p275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2" name="Google Shape;8862;p275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63" name="Google Shape;8863;p27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275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6" name="Google Shape;8866;p275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7" name="Google Shape;8867;p275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8" name="Google Shape;8868;p275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69" name="Google Shape;8869;p27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1" name="Google Shape;921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" name="Google Shape;922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" name="Google Shape;923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" name="Google Shape;924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5" name="Google Shape;925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" name="Google Shape;926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" name="Google Shape;927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" name="Google Shape;928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8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1" name="Google Shape;8871;p275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872" name="Google Shape;8872;p2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73" name="Google Shape;8873;p275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4" name="Google Shape;8874;p275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275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8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7" name="Google Shape;8877;p275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8" name="Google Shape;8878;p27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9" name="Google Shape;8879;p275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0" name="Google Shape;8880;p275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1" name="Google Shape;8881;p275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82" name="Google Shape;8882;p27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Slide_Yale Blue">
  <p:cSld name="22_Title Slide_Yale Blue">
    <p:spTree>
      <p:nvGrpSpPr>
        <p:cNvPr id="1" name="Shape 8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4" name="Google Shape;8884;p276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5" name="Google Shape;8885;p276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6" name="Google Shape;8886;p27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87" name="Google Shape;8887;p27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8" name="Google Shape;8888;p27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89" name="Google Shape;8889;p276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0" name="Google Shape;8890;p276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1" name="Google Shape;8891;p276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92" name="Google Shape;8892;p2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8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4" name="Google Shape;8894;p276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5" name="Google Shape;8895;p276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6" name="Google Shape;8896;p276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7" name="Google Shape;8897;p276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98" name="Google Shape;8898;p2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8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0" name="Google Shape;8900;p276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901" name="Google Shape;8901;p27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902" name="Google Shape;8902;p276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3" name="Google Shape;8903;p276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4" name="Google Shape;8904;p276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8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6" name="Google Shape;8906;p276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7" name="Google Shape;8907;p276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8" name="Google Shape;8908;p276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9" name="Google Shape;8909;p276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0" name="Google Shape;8910;p276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11" name="Google Shape;8911;p27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8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3" name="Google Shape;8913;p276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4" name="Google Shape;8914;p276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5" name="Google Shape;8915;p27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6" name="Google Shape;8916;p276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917" name="Google Shape;8917;p27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8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" name="Google Shape;8919;p276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920" name="Google Shape;8920;p27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921" name="Google Shape;8921;p276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2" name="Google Shape;8922;p276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3" name="Google Shape;8923;p276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Slide_Yale Blue">
  <p:cSld name="23_Title Slide_Yale Blue">
    <p:spTree>
      <p:nvGrpSpPr>
        <p:cNvPr id="1" name="Shape 8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5" name="Google Shape;8925;p276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6" name="Google Shape;8926;p276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7" name="Google Shape;8927;p27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928" name="Google Shape;8928;p2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9" name="Google Shape;8929;p2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930" name="Google Shape;8930;p2766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1" name="Google Shape;8931;p276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2" name="Google Shape;8932;p276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933" name="Google Shape;8933;p27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5" name="Google Shape;8935;p276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6" name="Google Shape;8936;p276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7" name="Google Shape;8937;p276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8" name="Google Shape;8938;p276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939" name="Google Shape;8939;p27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1" name="Google Shape;931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" name="Google Shape;932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3" name="Google Shape;933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4" name="Google Shape;934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35" name="Google Shape;935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7" name="Google Shape;93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">
    <p:spTree>
      <p:nvGrpSpPr>
        <p:cNvPr id="1" name="Shape 8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1" name="Google Shape;8941;p276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942" name="Google Shape;8942;p2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943" name="Google Shape;8943;p276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4" name="Google Shape;8944;p276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5" name="Google Shape;8945;p276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8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7" name="Google Shape;8947;p276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8" name="Google Shape;8948;p276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9" name="Google Shape;8949;p276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0" name="Google Shape;8950;p276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1" name="Google Shape;8951;p276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52" name="Google Shape;8952;p2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8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4" name="Google Shape;8954;p277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5" name="Google Shape;8955;p277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6" name="Google Shape;8956;p277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7" name="Google Shape;8957;p277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958" name="Google Shape;8958;p2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8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" name="Google Shape;8960;p277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961" name="Google Shape;8961;p27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962" name="Google Shape;8962;p277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3" name="Google Shape;8963;p277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4" name="Google Shape;8964;p277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8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6" name="Google Shape;8966;p277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7" name="Google Shape;8967;p277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8" name="Google Shape;8968;p277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9" name="Google Shape;8969;p277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70" name="Google Shape;8970;p277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71" name="Google Shape;8971;p27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Cover">
  <p:cSld name="44_Cover">
    <p:spTree>
      <p:nvGrpSpPr>
        <p:cNvPr id="1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3" name="Google Shape;8973;p277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4" name="Google Shape;8974;p277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5" name="Google Shape;8975;p277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76" name="Google Shape;8976;p27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77" name="Google Shape;8977;p27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978" name="Google Shape;8978;p27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27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980" name="Google Shape;8980;p2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4">
    <p:spTree>
      <p:nvGrpSpPr>
        <p:cNvPr id="1" name="Shape 8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2" name="Google Shape;8982;p277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3" name="Google Shape;8983;p27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4" name="Google Shape;8984;p277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5" name="Google Shape;8985;p277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6" name="Google Shape;8986;p277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87" name="Google Shape;8987;p27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p277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0" name="Google Shape;8990;p277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1" name="Google Shape;8991;p27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992" name="Google Shape;8992;p27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3" name="Google Shape;8993;p27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994" name="Google Shape;8994;p277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5" name="Google Shape;8995;p277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6" name="Google Shape;8996;p277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997" name="Google Shape;8997;p27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3">
    <p:spTree>
      <p:nvGrpSpPr>
        <p:cNvPr id="1" name="Shape 8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9" name="Google Shape;8999;p27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0" name="Google Shape;9000;p27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1" name="Google Shape;9001;p27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02" name="Google Shape;9002;p27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03" name="Google Shape;9003;p27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004" name="Google Shape;9004;p2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2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006" name="Google Shape;9006;p2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3">
    <p:bg>
      <p:bgPr>
        <a:solidFill>
          <a:schemeClr val="lt2"/>
        </a:solidFill>
        <a:effectLst/>
      </p:bgPr>
    </p:bg>
    <p:spTree>
      <p:nvGrpSpPr>
        <p:cNvPr id="1" name="Shape 9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8" name="Google Shape;9008;p277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09" name="Google Shape;9009;p27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27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27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012" name="Google Shape;9012;p2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13" name="Google Shape;9013;p277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4" name="Google Shape;9014;p277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" name="Google Shape;93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" name="Google Shape;94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" name="Google Shape;95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" name="Google Shape;97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" name="Google Shape;99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" name="Google Shape;100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" name="Google Shape;101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9" name="Google Shape;939;p36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0" name="Google Shape;940;p3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3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3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3" name="Google Shape;943;p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4" name="Google Shape;944;p36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" name="Google Shape;945;p36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9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6" name="Google Shape;9016;p277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17" name="Google Shape;9017;p27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18" name="Google Shape;9018;p277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19" name="Google Shape;9019;p27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27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21" name="Google Shape;9021;p27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22" name="Google Shape;9022;p27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9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277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5" name="Google Shape;9025;p2779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26" name="Google Shape;9026;p27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027" name="Google Shape;9027;p2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8" name="Google Shape;9028;p27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2">
    <p:spTree>
      <p:nvGrpSpPr>
        <p:cNvPr id="1" name="Shape 9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0" name="Google Shape;9030;p27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1" name="Google Shape;9031;p27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2" name="Google Shape;9032;p2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3" name="Google Shape;9033;p27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4" name="Google Shape;9034;p2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5" name="Google Shape;9035;p2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36" name="Google Shape;9036;p27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037" name="Google Shape;9037;p2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8" name="Google Shape;9038;p2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39" name="Google Shape;9039;p2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0" name="Google Shape;9040;p2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041" name="Google Shape;9041;p27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 2">
    <p:spTree>
      <p:nvGrpSpPr>
        <p:cNvPr id="1" name="Shape 9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3" name="Google Shape;9043;p27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4" name="Google Shape;9044;p27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5" name="Google Shape;9045;p27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6" name="Google Shape;9046;p27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47" name="Google Shape;9047;p2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48" name="Google Shape;9048;p2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49" name="Google Shape;9049;p27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050" name="Google Shape;9050;p2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51" name="Google Shape;9051;p2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2" name="Google Shape;9052;p2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3" name="Google Shape;9053;p2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054" name="Google Shape;9054;p27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6" name="Google Shape;9056;p278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7" name="Google Shape;9057;p278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8" name="Google Shape;9058;p278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59" name="Google Shape;9059;p27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60" name="Google Shape;9060;p278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61" name="Google Shape;9061;p27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27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063" name="Google Shape;9063;p2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5" name="Google Shape;9065;p24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066" name="Google Shape;9066;p2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2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2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069" name="Google Shape;9069;p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70" name="Google Shape;9070;p24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p24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3" name="Google Shape;9073;p27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4" name="Google Shape;9074;p27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5" name="Google Shape;9075;p27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6" name="Google Shape;9076;p27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7" name="Google Shape;9077;p2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8" name="Google Shape;9078;p2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79" name="Google Shape;9079;p27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0" name="Google Shape;9080;p2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1" name="Google Shape;9081;p2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82" name="Google Shape;9082;p2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3" name="Google Shape;9083;p2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084" name="Google Shape;9084;p27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9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6" name="Google Shape;9086;p27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87" name="Google Shape;9087;p27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88" name="Google Shape;9088;p27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89" name="Google Shape;9089;p27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27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91" name="Google Shape;9091;p27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92" name="Google Shape;9092;p27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4" name="Google Shape;9094;p14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5" name="Google Shape;9095;p14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6" name="Google Shape;9096;p14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97" name="Google Shape;9097;p14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8" name="Google Shape;9098;p1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9" name="Google Shape;9099;p1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00" name="Google Shape;9100;p14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1" name="Google Shape;9101;p1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2" name="Google Shape;9102;p1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03" name="Google Shape;9103;p1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04" name="Google Shape;9104;p1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105" name="Google Shape;9105;p14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7" name="Google Shape;9107;p27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8" name="Google Shape;9108;p27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9" name="Google Shape;9109;p27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0" name="Google Shape;9110;p2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1" name="Google Shape;9111;p2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2" name="Google Shape;9112;p2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13" name="Google Shape;9113;p2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4" name="Google Shape;9114;p2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5" name="Google Shape;9115;p2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6" name="Google Shape;9116;p2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7" name="Google Shape;9117;p2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118" name="Google Shape;9118;p27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8" name="Google Shape;948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9" name="Google Shape;949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0" name="Google Shape;950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2" name="Google Shape;952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3" name="Google Shape;953;p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0" name="Google Shape;9120;p27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21" name="Google Shape;9121;p2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2" name="Google Shape;9122;p2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3" name="Google Shape;9123;p2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24" name="Google Shape;9124;p2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25" name="Google Shape;9125;p27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6" name="Google Shape;9126;p27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7" name="Google Shape;9127;p2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8" name="Google Shape;9128;p2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29" name="Google Shape;9129;p2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3">
    <p:spTree>
      <p:nvGrpSpPr>
        <p:cNvPr id="1" name="Shape 9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1" name="Google Shape;9131;p27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2" name="Google Shape;9132;p27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33" name="Google Shape;9133;p27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34" name="Google Shape;9134;p2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5" name="Google Shape;9135;p2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6" name="Google Shape;9136;p2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37" name="Google Shape;9137;p2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38" name="Google Shape;9138;p278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9" name="Google Shape;9139;p278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40" name="Google Shape;9140;p2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1" name="Google Shape;9141;p2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3">
    <p:spTree>
      <p:nvGrpSpPr>
        <p:cNvPr id="1" name="Shape 9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3" name="Google Shape;9143;p27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44" name="Google Shape;9144;p2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45" name="Google Shape;9145;p27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46" name="Google Shape;9146;p27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7" name="Google Shape;9147;p27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48" name="Google Shape;9148;p27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9" name="Google Shape;9149;p278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50" name="Google Shape;9150;p278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1" name="Google Shape;9151;p27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52" name="Google Shape;9152;p27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3" name="Google Shape;9153;p27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4" name="Google Shape;9154;p27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5" name="Google Shape;9155;p27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3">
    <p:spTree>
      <p:nvGrpSpPr>
        <p:cNvPr id="1" name="Shape 9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7" name="Google Shape;9157;p27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8" name="Google Shape;9158;p2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9" name="Google Shape;9159;p27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0" name="Google Shape;9160;p2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1" name="Google Shape;9161;p2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62" name="Google Shape;9162;p27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3" name="Google Shape;9163;p27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2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2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9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7" name="Google Shape;9167;p279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68" name="Google Shape;9168;p279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279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0" name="Google Shape;9170;p279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1" name="Google Shape;9171;p279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72" name="Google Shape;9172;p279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73" name="Google Shape;9173;p2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74" name="Google Shape;9174;p27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9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6" name="Google Shape;9176;p2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77" name="Google Shape;9177;p2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78" name="Google Shape;9178;p2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79" name="Google Shape;9179;p2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0" name="Google Shape;9180;p2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1" name="Google Shape;9181;p2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2" name="Google Shape;9182;p2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3" name="Google Shape;9183;p2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Cover">
  <p:cSld name="48_Cover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" name="Google Shape;9185;p279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6" name="Google Shape;9186;p279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7" name="Google Shape;9187;p279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88" name="Google Shape;9188;p27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89" name="Google Shape;9189;p279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90" name="Google Shape;9190;p27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27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192" name="Google Shape;9192;p2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0_Divider">
  <p:cSld name="60_Divider">
    <p:bg>
      <p:bgPr>
        <a:solidFill>
          <a:schemeClr val="lt2"/>
        </a:solidFill>
        <a:effectLst/>
      </p:bgPr>
    </p:bg>
    <p:spTree>
      <p:nvGrpSpPr>
        <p:cNvPr id="1" name="Shape 9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4" name="Google Shape;9194;p27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195" name="Google Shape;9195;p27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27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27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198" name="Google Shape;9198;p2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99" name="Google Shape;9199;p27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0" name="Google Shape;9200;p27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Cover">
  <p:cSld name="62_Cover">
    <p:spTree>
      <p:nvGrpSpPr>
        <p:cNvPr id="1" name="Shape 9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2" name="Google Shape;9202;p27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3" name="Google Shape;9203;p27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4" name="Google Shape;9204;p27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05" name="Google Shape;9205;p27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06" name="Google Shape;9206;p27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07" name="Google Shape;9207;p27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27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209" name="Google Shape;9209;p2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Divider">
  <p:cSld name="61_Divider">
    <p:bg>
      <p:bgPr>
        <a:solidFill>
          <a:schemeClr val="lt2"/>
        </a:solidFill>
        <a:effectLst/>
      </p:bgPr>
    </p:bg>
    <p:spTree>
      <p:nvGrpSpPr>
        <p:cNvPr id="1" name="Shape 9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1" name="Google Shape;9211;p27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12" name="Google Shape;9212;p27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27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27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215" name="Google Shape;9215;p2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16" name="Google Shape;9216;p27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7" name="Google Shape;9217;p27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Google Shape;955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" name="Google Shape;956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" name="Google Shape;957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" name="Google Shape;958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" name="Google Shape;959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" name="Google Shape;960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" name="Google Shape;961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" name="Google Shape;962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" name="Google Shape;963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" name="Google Shape;964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" name="Google Shape;965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6" name="Google Shape;966;p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9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Google Shape;9219;p27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20" name="Google Shape;9220;p27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21" name="Google Shape;9221;p27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22" name="Google Shape;9222;p27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27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24" name="Google Shape;9224;p27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25" name="Google Shape;9225;p27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Google Shape;9227;p27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8" name="Google Shape;9228;p27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9" name="Google Shape;9229;p27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0" name="Google Shape;9230;p2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1" name="Google Shape;9231;p2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2" name="Google Shape;9232;p2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3" name="Google Shape;9233;p2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4" name="Google Shape;9234;p2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p2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6" name="Google Shape;9236;p2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7" name="Google Shape;9237;p2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238" name="Google Shape;9238;p27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9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0" name="Google Shape;9240;p27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1" name="Google Shape;9241;p27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2" name="Google Shape;9242;p27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3" name="Google Shape;9243;p27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4" name="Google Shape;9244;p27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5" name="Google Shape;9245;p27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46" name="Google Shape;9246;p27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7" name="Google Shape;9247;p2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48" name="Google Shape;9248;p27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49" name="Google Shape;9249;p27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0" name="Google Shape;9250;p27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251" name="Google Shape;9251;p27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9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3" name="Google Shape;9253;p279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54" name="Google Shape;9254;p27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55" name="Google Shape;9255;p279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56" name="Google Shape;9256;p27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27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58" name="Google Shape;9258;p27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59" name="Google Shape;9259;p2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 2">
    <p:spTree>
      <p:nvGrpSpPr>
        <p:cNvPr id="1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p28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2" name="Google Shape;9262;p28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3" name="Google Shape;9263;p28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4" name="Google Shape;9264;p28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5" name="Google Shape;9265;p28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66" name="Google Shape;9266;p28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67" name="Google Shape;9267;p28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68" name="Google Shape;9268;p2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69" name="Google Shape;9269;p28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0" name="Google Shape;9270;p28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1" name="Google Shape;9271;p28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272" name="Google Shape;9272;p28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3">
    <p:spTree>
      <p:nvGrpSpPr>
        <p:cNvPr id="1" name="Shape 9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4" name="Google Shape;9274;p2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5" name="Google Shape;9275;p2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6" name="Google Shape;9276;p2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7" name="Google Shape;9277;p2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8" name="Google Shape;9278;p2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279" name="Google Shape;9279;p2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p28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p2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p2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p2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9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5" name="Google Shape;9285;p2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6" name="Google Shape;9286;p2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287" name="Google Shape;9287;p2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88" name="Google Shape;9288;p2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9" name="Google Shape;9289;p2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0" name="Google Shape;9290;p2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1" name="Google Shape;9291;p2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292" name="Google Shape;9292;p28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3" name="Google Shape;9293;p28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4" name="Google Shape;9294;p2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5" name="Google Shape;9295;p2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9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7" name="Google Shape;9297;p2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8" name="Google Shape;9298;p2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9" name="Google Shape;9299;p2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0" name="Google Shape;9300;p2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1" name="Google Shape;9301;p2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302" name="Google Shape;9302;p2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3" name="Google Shape;9303;p28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04" name="Google Shape;9304;p28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5" name="Google Shape;9305;p28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06" name="Google Shape;9306;p28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7" name="Google Shape;9307;p28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8" name="Google Shape;9308;p2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9" name="Google Shape;9309;p2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9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1" name="Google Shape;9311;p2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2" name="Google Shape;9312;p2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3" name="Google Shape;9313;p2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4" name="Google Shape;9314;p2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15" name="Google Shape;9315;p2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316" name="Google Shape;9316;p28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7" name="Google Shape;9317;p2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8" name="Google Shape;9318;p2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9" name="Google Shape;9319;p2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9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1" name="Google Shape;9321;p28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22" name="Google Shape;9322;p28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28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24" name="Google Shape;9324;p28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5" name="Google Shape;9325;p28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6" name="Google Shape;9326;p28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27" name="Google Shape;9327;p28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28" name="Google Shape;9328;p28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" name="Google Shape;969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0" name="Google Shape;970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" name="Google Shape;971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" name="Google Shape;972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" name="Google Shape;973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4" name="Google Shape;974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5" name="Google Shape;975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" name="Google Shape;976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7" name="Google Shape;977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" name="Google Shape;978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9" name="Google Shape;979;p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9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0" name="Google Shape;9330;p2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1" name="Google Shape;9331;p2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2" name="Google Shape;9332;p2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33" name="Google Shape;9333;p2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34" name="Google Shape;9334;p2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5" name="Google Shape;9335;p2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6" name="Google Shape;9336;p2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7" name="Google Shape;9337;p2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9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9" name="Google Shape;9339;p28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0" name="Google Shape;9340;p28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1" name="Google Shape;9341;p28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2" name="Google Shape;9342;p28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3" name="Google Shape;9343;p2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4" name="Google Shape;9344;p2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45" name="Google Shape;9345;p28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46" name="Google Shape;9346;p28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47" name="Google Shape;9347;p28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48" name="Google Shape;9348;p2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9" name="Google Shape;9349;p2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350" name="Google Shape;9350;p28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3">
    <p:spTree>
      <p:nvGrpSpPr>
        <p:cNvPr id="1" name="Shape 9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2" name="Google Shape;9352;p28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3" name="Google Shape;9353;p28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4" name="Google Shape;9354;p28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5" name="Google Shape;9355;p28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6" name="Google Shape;9356;p2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57" name="Google Shape;9357;p2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58" name="Google Shape;9358;p28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9" name="Google Shape;9359;p2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0" name="Google Shape;9360;p28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61" name="Google Shape;9361;p2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2" name="Google Shape;9362;p2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363" name="Google Shape;9363;p28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4">
    <p:spTree>
      <p:nvGrpSpPr>
        <p:cNvPr id="1" name="Shape 9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5" name="Google Shape;9365;p28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6" name="Google Shape;9366;p28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7" name="Google Shape;9367;p28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8" name="Google Shape;9368;p28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9" name="Google Shape;9369;p28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0" name="Google Shape;9370;p28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71" name="Google Shape;9371;p28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2" name="Google Shape;9372;p28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3" name="Google Shape;9373;p28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4" name="Google Shape;9374;p28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5" name="Google Shape;9375;p28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376" name="Google Shape;9376;p280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9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8" name="Google Shape;9378;p28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379" name="Google Shape;9379;p2810"/>
          <p:cNvSpPr/>
          <p:nvPr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0" name="Google Shape;9380;p2810"/>
          <p:cNvSpPr txBox="1">
            <a:spLocks noGrp="1"/>
          </p:cNvSpPr>
          <p:nvPr>
            <p:ph type="title"/>
          </p:nvPr>
        </p:nvSpPr>
        <p:spPr>
          <a:xfrm>
            <a:off x="387927" y="152400"/>
            <a:ext cx="11651673" cy="972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1" name="Google Shape;9381;p2810"/>
          <p:cNvSpPr txBox="1">
            <a:spLocks noGrp="1"/>
          </p:cNvSpPr>
          <p:nvPr>
            <p:ph type="body" idx="1"/>
          </p:nvPr>
        </p:nvSpPr>
        <p:spPr>
          <a:xfrm>
            <a:off x="3121126" y="1914717"/>
            <a:ext cx="5940441" cy="346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9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3" name="Google Shape;9383;p28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4" name="Google Shape;9384;p28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5" name="Google Shape;9385;p28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6" name="Google Shape;9386;p2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7" name="Google Shape;9387;p2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8" name="Google Shape;9388;p2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9" name="Google Shape;9389;p28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90" name="Google Shape;9390;p2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1" name="Google Shape;9391;p2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2" name="Google Shape;9392;p2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3" name="Google Shape;9393;p2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394" name="Google Shape;9394;p28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9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6" name="Google Shape;9396;p28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7" name="Google Shape;9397;p2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8" name="Google Shape;9398;p2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9" name="Google Shape;9399;p2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0" name="Google Shape;9400;p2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1" name="Google Shape;9401;p2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02" name="Google Shape;9402;p28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03" name="Google Shape;9403;p2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4" name="Google Shape;9404;p28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05" name="Google Shape;9405;p2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6" name="Google Shape;9406;p2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407" name="Google Shape;9407;p28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9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9" name="Google Shape;9409;p28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0" name="Google Shape;9410;p28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1" name="Google Shape;9411;p28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2" name="Google Shape;9412;p2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3" name="Google Shape;9413;p2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4" name="Google Shape;9414;p2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5" name="Google Shape;9415;p28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6" name="Google Shape;9416;p2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7" name="Google Shape;9417;p2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8" name="Google Shape;9418;p2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9" name="Google Shape;9419;p2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420" name="Google Shape;9420;p28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9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2" name="Google Shape;9422;p28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3" name="Google Shape;9423;p28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24" name="Google Shape;9424;p28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5" name="Google Shape;9425;p2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6" name="Google Shape;9426;p28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7" name="Google Shape;9427;p28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8" name="Google Shape;9428;p28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429" name="Google Shape;9429;p28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0" name="Google Shape;9430;p28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1" name="Google Shape;9431;p28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2" name="Google Shape;9432;p28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9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4" name="Google Shape;9434;p28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35" name="Google Shape;9435;p28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36" name="Google Shape;9436;p28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437" name="Google Shape;9437;p28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28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39" name="Google Shape;9439;p28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440" name="Google Shape;9440;p28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1" name="Google Shape;981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" name="Google Shape;982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" name="Google Shape;98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" name="Google Shape;98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" name="Google Shape;98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6" name="Google Shape;986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" name="Google Shape;987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8" name="Google Shape;988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9" name="Google Shape;98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" name="Google Shape;990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9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2" name="Google Shape;9442;p28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43" name="Google Shape;9443;p28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44" name="Google Shape;9444;p28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445" name="Google Shape;9445;p28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28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47" name="Google Shape;9447;p28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448" name="Google Shape;9448;p28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0" name="Google Shape;9450;p28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51" name="Google Shape;9451;p2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2" name="Google Shape;9452;p28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3" name="Google Shape;9453;p2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p2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455" name="Google Shape;9455;p28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6" name="Google Shape;9456;p28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57" name="Google Shape;9457;p28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8" name="Google Shape;9458;p28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59" name="Google Shape;9459;p28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60" name="Google Shape;9460;p2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61" name="Google Shape;9461;p2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62" name="Google Shape;9462;p2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Cover">
  <p:cSld name="41_Cover">
    <p:spTree>
      <p:nvGrpSpPr>
        <p:cNvPr id="1" name="Shape 9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4" name="Google Shape;9464;p281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5" name="Google Shape;9465;p28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6" name="Google Shape;9466;p28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67" name="Google Shape;9467;p28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68" name="Google Shape;9468;p28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469" name="Google Shape;9469;p28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28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471" name="Google Shape;9471;p2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Divider">
  <p:cSld name="44_Divider">
    <p:bg>
      <p:bgPr>
        <a:solidFill>
          <a:schemeClr val="lt2"/>
        </a:solidFill>
        <a:effectLst/>
      </p:bgPr>
    </p:bg>
    <p:spTree>
      <p:nvGrpSpPr>
        <p:cNvPr id="1" name="Shape 9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3" name="Google Shape;9473;p28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74" name="Google Shape;9474;p28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28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28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477" name="Google Shape;9477;p2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78" name="Google Shape;9478;p28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9" name="Google Shape;9479;p28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9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1" name="Google Shape;9481;p28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82" name="Google Shape;9482;p28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83" name="Google Shape;9483;p28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484" name="Google Shape;9484;p28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28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86" name="Google Shape;9486;p28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487" name="Google Shape;9487;p28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9" name="Google Shape;9489;p28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0" name="Google Shape;9490;p28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1" name="Google Shape;9491;p2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2" name="Google Shape;9492;p28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3" name="Google Shape;9493;p2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4" name="Google Shape;9494;p2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95" name="Google Shape;9495;p28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96" name="Google Shape;9496;p2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7" name="Google Shape;9497;p2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98" name="Google Shape;9498;p2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99" name="Google Shape;9499;p2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00" name="Google Shape;9500;p28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9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2" name="Google Shape;9502;p28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03" name="Google Shape;9503;p2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4" name="Google Shape;9504;p28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05" name="Google Shape;9505;p2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06" name="Google Shape;9506;p2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07" name="Google Shape;9507;p28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8" name="Google Shape;9508;p2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9" name="Google Shape;9509;p2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10" name="Google Shape;9510;p2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9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2" name="Google Shape;9512;p28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13" name="Google Shape;9513;p28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28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15" name="Google Shape;9515;p28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6" name="Google Shape;9516;p28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7" name="Google Shape;9517;p28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18" name="Google Shape;9518;p2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19" name="Google Shape;9519;p28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9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1" name="Google Shape;9521;p10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2" name="Google Shape;9522;p10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3" name="Google Shape;9523;p10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4" name="Google Shape;9524;p10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5" name="Google Shape;9525;p1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6" name="Google Shape;9526;p1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27" name="Google Shape;9527;p10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28" name="Google Shape;9528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9" name="Google Shape;9529;p10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30" name="Google Shape;9530;p1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31" name="Google Shape;9531;p1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32" name="Google Shape;9532;p10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9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4" name="Google Shape;9534;p20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5" name="Google Shape;9535;p20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6" name="Google Shape;9536;p20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37" name="Google Shape;9537;p2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38" name="Google Shape;9538;p20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39" name="Google Shape;9539;p2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2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41" name="Google Shape;9541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" name="Google Shape;993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4" name="Google Shape;994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" name="Google Shape;995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" name="Google Shape;996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" name="Google Shape;997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" name="Google Shape;998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9" name="Google Shape;999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" name="Google Shape;1000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1" name="Google Shape;1001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2" name="Google Shape;1002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9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3" name="Google Shape;9543;p20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44" name="Google Shape;9544;p2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2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547" name="Google Shape;9547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48" name="Google Shape;9548;p20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9" name="Google Shape;9549;p20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1" name="Google Shape;9551;p282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52" name="Google Shape;9552;p28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53" name="Google Shape;9553;p282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54" name="Google Shape;9554;p28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28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56" name="Google Shape;9556;p28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57" name="Google Shape;9557;p2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9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9" name="Google Shape;9559;p28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0" name="Google Shape;9560;p28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1" name="Google Shape;9561;p28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2" name="Google Shape;9562;p2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3" name="Google Shape;9563;p2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4" name="Google Shape;9564;p2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65" name="Google Shape;9565;p28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66" name="Google Shape;9566;p2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7" name="Google Shape;9567;p2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68" name="Google Shape;9568;p2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2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70" name="Google Shape;9570;p28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9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2" name="Google Shape;9572;p28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3" name="Google Shape;9573;p2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74" name="Google Shape;9574;p2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75" name="Google Shape;9575;p28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76" name="Google Shape;9576;p2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77" name="Google Shape;9577;p2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8" name="Google Shape;9578;p2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9" name="Google Shape;9579;p2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9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1" name="Google Shape;9581;p28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2" name="Google Shape;9582;p28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3" name="Google Shape;9583;p28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4" name="Google Shape;9584;p28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85" name="Google Shape;9585;p2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6" name="Google Shape;9586;p2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87" name="Google Shape;9587;p28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88" name="Google Shape;9588;p2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9" name="Google Shape;9589;p28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90" name="Google Shape;9590;p2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1" name="Google Shape;9591;p2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92" name="Google Shape;9592;p28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Google Shape;9594;p16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5" name="Google Shape;9595;p16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6" name="Google Shape;9596;p16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7" name="Google Shape;9597;p1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8" name="Google Shape;9598;p1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9" name="Google Shape;9599;p1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0" name="Google Shape;9600;p1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1" name="Google Shape;9601;p1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2" name="Google Shape;9602;p1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03" name="Google Shape;9603;p1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4" name="Google Shape;9604;p1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05" name="Google Shape;9605;p16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9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7" name="Google Shape;9607;p28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8" name="Google Shape;9608;p28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9" name="Google Shape;9609;p28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0" name="Google Shape;9610;p2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1" name="Google Shape;9611;p2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2" name="Google Shape;9612;p2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3" name="Google Shape;9613;p28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4" name="Google Shape;9614;p2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5" name="Google Shape;9615;p2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6" name="Google Shape;9616;p2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7" name="Google Shape;9617;p2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18" name="Google Shape;9618;p28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8">
    <p:spTree>
      <p:nvGrpSpPr>
        <p:cNvPr id="1" name="Shape 9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0" name="Google Shape;9620;p28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1" name="Google Shape;9621;p28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2" name="Google Shape;9622;p28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3" name="Google Shape;9623;p28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4" name="Google Shape;9624;p2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5" name="Google Shape;9625;p2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6" name="Google Shape;9626;p28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7" name="Google Shape;9627;p2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8" name="Google Shape;9628;p28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9" name="Google Shape;9629;p2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2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31" name="Google Shape;9631;p28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9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3" name="Google Shape;9633;p28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4" name="Google Shape;9634;p28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5" name="Google Shape;9635;p28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2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2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2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39" name="Google Shape;9639;p28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0" name="Google Shape;9640;p2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1" name="Google Shape;9641;p28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2" name="Google Shape;9642;p2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3" name="Google Shape;9643;p2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44" name="Google Shape;9644;p28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Divider">
  <p:cSld name="41_Divider">
    <p:bg>
      <p:bgPr>
        <a:solidFill>
          <a:schemeClr val="lt2"/>
        </a:solidFill>
        <a:effectLst/>
      </p:bgPr>
    </p:bg>
    <p:spTree>
      <p:nvGrpSpPr>
        <p:cNvPr id="1" name="Shape 9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6" name="Google Shape;9646;p28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47" name="Google Shape;9647;p28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28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28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50" name="Google Shape;9650;p2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51" name="Google Shape;9651;p28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2" name="Google Shape;9652;p28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4" name="Google Shape;1004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" name="Google Shape;1005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" name="Google Shape;1006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" name="Google Shape;1007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" name="Google Shape;1008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9" name="Google Shape;1009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1" name="Google Shape;1011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" name="Google Shape;1012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3" name="Google Shape;1013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" name="Google Shape;1014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" name="Google Shape;1015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" name="Google Shape;1016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9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4" name="Google Shape;9654;p28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5" name="Google Shape;9655;p28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6" name="Google Shape;9656;p28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7" name="Google Shape;9657;p2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58" name="Google Shape;9658;p2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9" name="Google Shape;9659;p2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0" name="Google Shape;9660;p2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1" name="Google Shape;9661;p2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2" name="Google Shape;9662;p2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63" name="Google Shape;9663;p2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4" name="Google Shape;9664;p2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65" name="Google Shape;9665;p28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9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7" name="Google Shape;9667;p2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8" name="Google Shape;9668;p2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9" name="Google Shape;9669;p2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70" name="Google Shape;9670;p2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1" name="Google Shape;9671;p2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72" name="Google Shape;9672;p28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3" name="Google Shape;9673;p28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74" name="Google Shape;9674;p2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75" name="Google Shape;9675;p2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6" name="Google Shape;9676;p2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8" name="Google Shape;9678;p2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9" name="Google Shape;9679;p2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80" name="Google Shape;9680;p2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81" name="Google Shape;9681;p2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82" name="Google Shape;9682;p2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83" name="Google Shape;9683;p2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4" name="Google Shape;9684;p2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85" name="Google Shape;9685;p28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86" name="Google Shape;9686;p28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87" name="Google Shape;9687;p2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88" name="Google Shape;9688;p2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0" name="Google Shape;9690;p2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91" name="Google Shape;9691;p2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92" name="Google Shape;9692;p2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93" name="Google Shape;9693;p2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4" name="Google Shape;9694;p2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95" name="Google Shape;9695;p28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6" name="Google Shape;9696;p28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7" name="Google Shape;9697;p28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8" name="Google Shape;9698;p28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9" name="Google Shape;9699;p28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0" name="Google Shape;9700;p28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1" name="Google Shape;9701;p2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2" name="Google Shape;9702;p2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9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4" name="Google Shape;9704;p28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05" name="Google Shape;9705;p28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28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07" name="Google Shape;9707;p283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8" name="Google Shape;9708;p283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9" name="Google Shape;9709;p28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10" name="Google Shape;9710;p2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11" name="Google Shape;9711;p28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9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3" name="Google Shape;9713;p28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14" name="Google Shape;9714;p28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5" name="Google Shape;9715;p28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6" name="Google Shape;9716;p28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7" name="Google Shape;9717;p28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18" name="Google Shape;9718;p28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9" name="Google Shape;9719;p28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0" name="Google Shape;9720;p28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1" name="Google Shape;9721;p28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Quotation">
  <p:cSld name="81_Quotation">
    <p:spTree>
      <p:nvGrpSpPr>
        <p:cNvPr id="1" name="Shape 9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3" name="Google Shape;9723;p28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4" name="Google Shape;9724;p28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5" name="Google Shape;9725;p28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6" name="Google Shape;9726;p28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7" name="Google Shape;9727;p28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8" name="Google Shape;9728;p28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29" name="Google Shape;9729;p28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2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28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28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28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34" name="Google Shape;9734;p28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9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6" name="Google Shape;9736;p28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7" name="Google Shape;9737;p28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8" name="Google Shape;9738;p28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9" name="Google Shape;9739;p2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0" name="Google Shape;9740;p2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1" name="Google Shape;9741;p2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42" name="Google Shape;9742;p28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43" name="Google Shape;9743;p2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4" name="Google Shape;9744;p2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45" name="Google Shape;9745;p2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6" name="Google Shape;9746;p2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47" name="Google Shape;9747;p28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9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9" name="Google Shape;9749;p284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0" name="Google Shape;9750;p28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1" name="Google Shape;9751;p28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2" name="Google Shape;9752;p2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3" name="Google Shape;9753;p2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4" name="Google Shape;9754;p2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55" name="Google Shape;9755;p28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56" name="Google Shape;9756;p2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57" name="Google Shape;9757;p2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58" name="Google Shape;9758;p2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9" name="Google Shape;9759;p2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60" name="Google Shape;9760;p28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2" name="Google Shape;9762;p28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3" name="Google Shape;9763;p2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2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5" name="Google Shape;9765;p28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66" name="Google Shape;9766;p2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7" name="Google Shape;9767;p28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8" name="Google Shape;9768;p2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9" name="Google Shape;9769;p2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" name="Google Shape;1018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9" name="Google Shape;1019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" name="Google Shape;1020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" name="Google Shape;1021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2" name="Google Shape;1022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3" name="Google Shape;1023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" name="Google Shape;1024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5" name="Google Shape;1025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" name="Google Shape;1026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2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p2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2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74" name="Google Shape;9774;p2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75" name="Google Shape;9775;p2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76" name="Google Shape;9776;p2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2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78" name="Google Shape;9778;p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9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80" name="Google Shape;9780;p41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81" name="Google Shape;9781;p4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4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4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84" name="Google Shape;9784;p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85" name="Google Shape;9785;p41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41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9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8" name="Google Shape;9788;p13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9" name="Google Shape;9789;p13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0" name="Google Shape;9790;p13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1" name="Google Shape;9791;p1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92" name="Google Shape;9792;p1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3" name="Google Shape;9793;p1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4" name="Google Shape;9794;p13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95" name="Google Shape;9795;p1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96" name="Google Shape;9796;p13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97" name="Google Shape;9797;p1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98" name="Google Shape;9798;p1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99" name="Google Shape;9799;p135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22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2" name="Google Shape;9802;p22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3" name="Google Shape;9803;p22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4" name="Google Shape;9804;p22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05" name="Google Shape;9805;p22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06" name="Google Shape;9806;p22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07" name="Google Shape;9807;p22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8" name="Google Shape;9808;p22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09" name="Google Shape;9809;p22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0" name="Google Shape;9810;p22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1" name="Google Shape;9811;p22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12" name="Google Shape;9812;p22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9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Google Shape;9814;p28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5" name="Google Shape;9815;p28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6" name="Google Shape;9816;p28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7" name="Google Shape;9817;p2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8" name="Google Shape;9818;p2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9" name="Google Shape;9819;p2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20" name="Google Shape;9820;p28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1" name="Google Shape;9821;p2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2" name="Google Shape;9822;p2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3" name="Google Shape;9823;p2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4" name="Google Shape;9824;p2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25" name="Google Shape;9825;p28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7" name="Google Shape;9827;p28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8" name="Google Shape;9828;p28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9" name="Google Shape;9829;p2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0" name="Google Shape;9830;p28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1" name="Google Shape;9831;p2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2" name="Google Shape;9832;p2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33" name="Google Shape;9833;p28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4" name="Google Shape;9834;p2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5" name="Google Shape;9835;p2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6" name="Google Shape;9836;p2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7" name="Google Shape;9837;p2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38" name="Google Shape;9838;p28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5">
    <p:spTree>
      <p:nvGrpSpPr>
        <p:cNvPr id="1" name="Shape 9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" name="Google Shape;9840;p28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1" name="Google Shape;9841;p28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2" name="Google Shape;9842;p28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3" name="Google Shape;9843;p2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4" name="Google Shape;9844;p2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5" name="Google Shape;9845;p2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46" name="Google Shape;9846;p28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7" name="Google Shape;9847;p2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8" name="Google Shape;9848;p2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9" name="Google Shape;9849;p2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0" name="Google Shape;9850;p2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51" name="Google Shape;9851;p284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9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3" name="Google Shape;9853;p28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54" name="Google Shape;9854;p28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28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56" name="Google Shape;9856;p28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7" name="Google Shape;9857;p28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8" name="Google Shape;9858;p28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59" name="Google Shape;9859;p28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60" name="Google Shape;9860;p28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9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2" name="Google Shape;9862;p28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3" name="Google Shape;9863;p28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4" name="Google Shape;9864;p2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5" name="Google Shape;9865;p2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6" name="Google Shape;9866;p2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7" name="Google Shape;9867;p2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68" name="Google Shape;9868;p2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9" name="Google Shape;9869;p2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70" name="Google Shape;9870;p2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71" name="Google Shape;9871;p2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2" name="Google Shape;9872;p2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73" name="Google Shape;9873;p28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9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5" name="Google Shape;9875;p28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6" name="Google Shape;9876;p28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7" name="Google Shape;9877;p2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8" name="Google Shape;9878;p28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9" name="Google Shape;9879;p2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0" name="Google Shape;9880;p2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1" name="Google Shape;9881;p28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2" name="Google Shape;9882;p2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3" name="Google Shape;9883;p2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4" name="Google Shape;9884;p2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2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86" name="Google Shape;9886;p28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9" name="Google Shape;1029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1030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1" name="Google Shape;1031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2" name="Google Shape;1032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3" name="Google Shape;1033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4" name="Google Shape;1034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5" name="Google Shape;1035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9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8" name="Google Shape;9888;p28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9" name="Google Shape;9889;p2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90" name="Google Shape;9890;p2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91" name="Google Shape;9891;p2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2" name="Google Shape;9892;p2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93" name="Google Shape;9893;p28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4" name="Google Shape;9894;p28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5" name="Google Shape;9895;p2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96" name="Google Shape;9896;p2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97" name="Google Shape;9897;p2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9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9" name="Google Shape;9899;p28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0" name="Google Shape;9900;p28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01" name="Google Shape;9901;p2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2" name="Google Shape;9902;p2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3" name="Google Shape;9903;p2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04" name="Google Shape;9904;p2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5" name="Google Shape;9905;p2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06" name="Google Shape;9906;p28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7" name="Google Shape;9907;p28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8" name="Google Shape;9908;p2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9" name="Google Shape;9909;p2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9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1" name="Google Shape;9911;p28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2" name="Google Shape;9912;p2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3" name="Google Shape;9913;p2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4" name="Google Shape;9914;p2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5" name="Google Shape;9915;p2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16" name="Google Shape;9916;p28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7" name="Google Shape;9917;p28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18" name="Google Shape;9918;p28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9" name="Google Shape;9919;p28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20" name="Google Shape;9920;p28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1" name="Google Shape;9921;p2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2" name="Google Shape;9922;p2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3" name="Google Shape;9923;p2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5" name="Google Shape;9925;p28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26" name="Google Shape;9926;p2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27" name="Google Shape;9927;p28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8" name="Google Shape;9928;p28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9" name="Google Shape;9929;p28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30" name="Google Shape;9930;p28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1" name="Google Shape;9931;p28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32" name="Google Shape;9932;p28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3" name="Google Shape;9933;p28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9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5" name="Google Shape;9935;p28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36" name="Google Shape;9936;p28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28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38" name="Google Shape;9938;p285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9" name="Google Shape;9939;p28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0" name="Google Shape;9940;p28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41" name="Google Shape;9941;p28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42" name="Google Shape;9942;p28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p13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5" name="Google Shape;9945;p13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6" name="Google Shape;9946;p13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7" name="Google Shape;9947;p1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8" name="Google Shape;9948;p1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9" name="Google Shape;9949;p1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50" name="Google Shape;9950;p1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1" name="Google Shape;9951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2" name="Google Shape;9952;p1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3" name="Google Shape;9953;p1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4" name="Google Shape;9954;p1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55" name="Google Shape;9955;p13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9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7" name="Google Shape;9957;p28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p28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p28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60" name="Google Shape;9960;p28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1" name="Google Shape;9961;p2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2" name="Google Shape;9962;p28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3" name="Google Shape;9963;p2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4" name="Google Shape;9964;p2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8_Quotation">
  <p:cSld name="78_Quotation">
    <p:spTree>
      <p:nvGrpSpPr>
        <p:cNvPr id="1" name="Shape 9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6" name="Google Shape;9966;p28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7" name="Google Shape;9967;p28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8" name="Google Shape;9968;p28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p2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0" name="Google Shape;9970;p2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1" name="Google Shape;9971;p2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72" name="Google Shape;9972;p2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3" name="Google Shape;9973;p2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4" name="Google Shape;9974;p2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5" name="Google Shape;9975;p2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6" name="Google Shape;9976;p2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77" name="Google Shape;9977;p28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3">
    <p:spTree>
      <p:nvGrpSpPr>
        <p:cNvPr id="1" name="Shape 9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9" name="Google Shape;9979;p28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0" name="Google Shape;9980;p28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p28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2" name="Google Shape;9982;p28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3" name="Google Shape;9983;p2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4" name="Google Shape;9984;p2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85" name="Google Shape;9985;p28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86" name="Google Shape;9986;p2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87" name="Google Shape;9987;p2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88" name="Google Shape;9988;p2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89" name="Google Shape;9989;p2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90" name="Google Shape;9990;p28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2" name="Google Shape;9992;p28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3" name="Google Shape;9993;p2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4" name="Google Shape;9994;p2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95" name="Google Shape;9995;p2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6" name="Google Shape;9996;p2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97" name="Google Shape;9997;p2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8" name="Google Shape;9998;p28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9" name="Google Shape;9999;p2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0" name="Google Shape;10000;p2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01" name="Google Shape;10001;p2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" name="Google Shape;1038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" name="Google Shape;1039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0" name="Google Shape;1040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" name="Google Shape;1041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" name="Google Shape;1042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3" name="Google Shape;1043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4" name="Google Shape;1044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2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4" name="Google Shape;10004;p28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05" name="Google Shape;10005;p28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06" name="Google Shape;10006;p2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07" name="Google Shape;10007;p2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8" name="Google Shape;10008;p2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9" name="Google Shape;10009;p2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10" name="Google Shape;10010;p28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1" name="Google Shape;10011;p28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12" name="Google Shape;10012;p2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3" name="Google Shape;10013;p2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0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15" name="Google Shape;10015;p28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16" name="Google Shape;10016;p2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17" name="Google Shape;10017;p2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18" name="Google Shape;10018;p2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9" name="Google Shape;10019;p2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20" name="Google Shape;10020;p2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1" name="Google Shape;10021;p28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2" name="Google Shape;10022;p28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3" name="Google Shape;10023;p28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4" name="Google Shape;10024;p28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5" name="Google Shape;10025;p2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26" name="Google Shape;10026;p2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27" name="Google Shape;10027;p2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0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9" name="Google Shape;10029;p285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30" name="Google Shape;10030;p285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31" name="Google Shape;10031;p285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32" name="Google Shape;10032;p285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285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34" name="Google Shape;10034;p285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35" name="Google Shape;10035;p2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0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7" name="Google Shape;10037;p28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038" name="Google Shape;10038;p28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28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40" name="Google Shape;10040;p28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1" name="Google Shape;10041;p28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2" name="Google Shape;10042;p28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43" name="Google Shape;10043;p2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044" name="Google Shape;10044;p2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6" name="Google Shape;10046;p28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7" name="Google Shape;10047;p28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8" name="Google Shape;10048;p28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9" name="Google Shape;10049;p28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0" name="Google Shape;10050;p2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1" name="Google Shape;10051;p28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2" name="Google Shape;10052;p28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3" name="Google Shape;10053;p28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0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5" name="Google Shape;10055;p28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6" name="Google Shape;10056;p2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7" name="Google Shape;10057;p2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8" name="Google Shape;10058;p2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9" name="Google Shape;10059;p2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60" name="Google Shape;10060;p28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1" name="Google Shape;10061;p2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2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2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10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" name="Google Shape;10065;p28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6" name="Google Shape;10066;p28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7" name="Google Shape;10067;p28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8" name="Google Shape;10068;p2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9" name="Google Shape;10069;p2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0" name="Google Shape;10070;p28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71" name="Google Shape;10071;p28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2" name="Google Shape;10072;p2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3" name="Google Shape;10073;p2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4" name="Google Shape;10074;p2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5" name="Google Shape;10075;p2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76" name="Google Shape;10076;p28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0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8" name="Google Shape;10078;p286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079" name="Google Shape;10079;p286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80" name="Google Shape;10080;p286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081" name="Google Shape;10081;p286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82" name="Google Shape;10082;p286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083" name="Google Shape;10083;p286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4" name="Google Shape;10084;p286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5" name="Google Shape;10085;p286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6" name="Google Shape;10086;p286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10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8" name="Google Shape;10088;p2865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089" name="Google Shape;10089;p28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90" name="Google Shape;10090;p2865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091" name="Google Shape;10091;p286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92" name="Google Shape;10092;p2865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093" name="Google Shape;10093;p2865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4" name="Google Shape;10094;p2865"/>
          <p:cNvSpPr txBox="1">
            <a:spLocks noGrp="1"/>
          </p:cNvSpPr>
          <p:nvPr>
            <p:ph type="ctrTitle"/>
          </p:nvPr>
        </p:nvSpPr>
        <p:spPr>
          <a:xfrm>
            <a:off x="1621873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5" name="Google Shape;10095;p286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6" name="Google Shape;10096;p286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8" name="Google Shape;10098;p286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9" name="Google Shape;10099;p286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0" name="Google Shape;10100;p286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1" name="Google Shape;10101;p286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2" name="Google Shape;10102;p2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103" name="Google Shape;10103;p286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theme" Target="../theme/theme1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2.xml"/><Relationship Id="rId13" Type="http://schemas.openxmlformats.org/officeDocument/2006/relationships/slideLayout" Target="../slideLayouts/slideLayout2207.xml"/><Relationship Id="rId18" Type="http://schemas.openxmlformats.org/officeDocument/2006/relationships/theme" Target="../theme/theme10.xml"/><Relationship Id="rId3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201.xml"/><Relationship Id="rId12" Type="http://schemas.openxmlformats.org/officeDocument/2006/relationships/slideLayout" Target="../slideLayouts/slideLayout2206.xml"/><Relationship Id="rId17" Type="http://schemas.openxmlformats.org/officeDocument/2006/relationships/slideLayout" Target="../slideLayouts/slideLayout2211.xml"/><Relationship Id="rId2" Type="http://schemas.openxmlformats.org/officeDocument/2006/relationships/slideLayout" Target="../slideLayouts/slideLayout2196.xml"/><Relationship Id="rId16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195.xml"/><Relationship Id="rId6" Type="http://schemas.openxmlformats.org/officeDocument/2006/relationships/slideLayout" Target="../slideLayouts/slideLayout2200.xml"/><Relationship Id="rId11" Type="http://schemas.openxmlformats.org/officeDocument/2006/relationships/slideLayout" Target="../slideLayouts/slideLayout2205.xml"/><Relationship Id="rId5" Type="http://schemas.openxmlformats.org/officeDocument/2006/relationships/slideLayout" Target="../slideLayouts/slideLayout2199.xml"/><Relationship Id="rId15" Type="http://schemas.openxmlformats.org/officeDocument/2006/relationships/slideLayout" Target="../slideLayouts/slideLayout2209.xml"/><Relationship Id="rId10" Type="http://schemas.openxmlformats.org/officeDocument/2006/relationships/slideLayout" Target="../slideLayouts/slideLayout2204.xml"/><Relationship Id="rId19" Type="http://schemas.openxmlformats.org/officeDocument/2006/relationships/image" Target="../media/image86.png"/><Relationship Id="rId4" Type="http://schemas.openxmlformats.org/officeDocument/2006/relationships/slideLayout" Target="../slideLayouts/slideLayout2198.xml"/><Relationship Id="rId9" Type="http://schemas.openxmlformats.org/officeDocument/2006/relationships/slideLayout" Target="../slideLayouts/slideLayout2203.xml"/><Relationship Id="rId14" Type="http://schemas.openxmlformats.org/officeDocument/2006/relationships/slideLayout" Target="../slideLayouts/slideLayout22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9.xml"/><Relationship Id="rId13" Type="http://schemas.openxmlformats.org/officeDocument/2006/relationships/slideLayout" Target="../slideLayouts/slideLayout2224.xml"/><Relationship Id="rId18" Type="http://schemas.openxmlformats.org/officeDocument/2006/relationships/theme" Target="../theme/theme11.xml"/><Relationship Id="rId3" Type="http://schemas.openxmlformats.org/officeDocument/2006/relationships/slideLayout" Target="../slideLayouts/slideLayout2214.xml"/><Relationship Id="rId7" Type="http://schemas.openxmlformats.org/officeDocument/2006/relationships/slideLayout" Target="../slideLayouts/slideLayout2218.xml"/><Relationship Id="rId12" Type="http://schemas.openxmlformats.org/officeDocument/2006/relationships/slideLayout" Target="../slideLayouts/slideLayout2223.xml"/><Relationship Id="rId17" Type="http://schemas.openxmlformats.org/officeDocument/2006/relationships/slideLayout" Target="../slideLayouts/slideLayout2228.xml"/><Relationship Id="rId2" Type="http://schemas.openxmlformats.org/officeDocument/2006/relationships/slideLayout" Target="../slideLayouts/slideLayout2213.xml"/><Relationship Id="rId16" Type="http://schemas.openxmlformats.org/officeDocument/2006/relationships/slideLayout" Target="../slideLayouts/slideLayout2227.xml"/><Relationship Id="rId1" Type="http://schemas.openxmlformats.org/officeDocument/2006/relationships/slideLayout" Target="../slideLayouts/slideLayout2212.xml"/><Relationship Id="rId6" Type="http://schemas.openxmlformats.org/officeDocument/2006/relationships/slideLayout" Target="../slideLayouts/slideLayout2217.xml"/><Relationship Id="rId11" Type="http://schemas.openxmlformats.org/officeDocument/2006/relationships/slideLayout" Target="../slideLayouts/slideLayout2222.xml"/><Relationship Id="rId5" Type="http://schemas.openxmlformats.org/officeDocument/2006/relationships/slideLayout" Target="../slideLayouts/slideLayout2216.xml"/><Relationship Id="rId15" Type="http://schemas.openxmlformats.org/officeDocument/2006/relationships/slideLayout" Target="../slideLayouts/slideLayout2226.xml"/><Relationship Id="rId10" Type="http://schemas.openxmlformats.org/officeDocument/2006/relationships/slideLayout" Target="../slideLayouts/slideLayout2221.xml"/><Relationship Id="rId4" Type="http://schemas.openxmlformats.org/officeDocument/2006/relationships/slideLayout" Target="../slideLayouts/slideLayout2215.xml"/><Relationship Id="rId9" Type="http://schemas.openxmlformats.org/officeDocument/2006/relationships/slideLayout" Target="../slideLayouts/slideLayout2220.xml"/><Relationship Id="rId14" Type="http://schemas.openxmlformats.org/officeDocument/2006/relationships/slideLayout" Target="../slideLayouts/slideLayout2225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88.xml"/><Relationship Id="rId21" Type="http://schemas.openxmlformats.org/officeDocument/2006/relationships/slideLayout" Target="../slideLayouts/slideLayout292.xml"/><Relationship Id="rId42" Type="http://schemas.openxmlformats.org/officeDocument/2006/relationships/slideLayout" Target="../slideLayouts/slideLayout313.xml"/><Relationship Id="rId63" Type="http://schemas.openxmlformats.org/officeDocument/2006/relationships/slideLayout" Target="../slideLayouts/slideLayout334.xml"/><Relationship Id="rId84" Type="http://schemas.openxmlformats.org/officeDocument/2006/relationships/slideLayout" Target="../slideLayouts/slideLayout355.xml"/><Relationship Id="rId138" Type="http://schemas.openxmlformats.org/officeDocument/2006/relationships/slideLayout" Target="../slideLayouts/slideLayout409.xml"/><Relationship Id="rId107" Type="http://schemas.openxmlformats.org/officeDocument/2006/relationships/slideLayout" Target="../slideLayouts/slideLayout378.xml"/><Relationship Id="rId11" Type="http://schemas.openxmlformats.org/officeDocument/2006/relationships/slideLayout" Target="../slideLayouts/slideLayout282.xml"/><Relationship Id="rId32" Type="http://schemas.openxmlformats.org/officeDocument/2006/relationships/slideLayout" Target="../slideLayouts/slideLayout303.xml"/><Relationship Id="rId53" Type="http://schemas.openxmlformats.org/officeDocument/2006/relationships/slideLayout" Target="../slideLayouts/slideLayout324.xml"/><Relationship Id="rId74" Type="http://schemas.openxmlformats.org/officeDocument/2006/relationships/slideLayout" Target="../slideLayouts/slideLayout345.xml"/><Relationship Id="rId128" Type="http://schemas.openxmlformats.org/officeDocument/2006/relationships/slideLayout" Target="../slideLayouts/slideLayout399.xml"/><Relationship Id="rId149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276.xml"/><Relationship Id="rId95" Type="http://schemas.openxmlformats.org/officeDocument/2006/relationships/slideLayout" Target="../slideLayouts/slideLayout366.xml"/><Relationship Id="rId22" Type="http://schemas.openxmlformats.org/officeDocument/2006/relationships/slideLayout" Target="../slideLayouts/slideLayout293.xml"/><Relationship Id="rId27" Type="http://schemas.openxmlformats.org/officeDocument/2006/relationships/slideLayout" Target="../slideLayouts/slideLayout298.xml"/><Relationship Id="rId43" Type="http://schemas.openxmlformats.org/officeDocument/2006/relationships/slideLayout" Target="../slideLayouts/slideLayout314.xml"/><Relationship Id="rId48" Type="http://schemas.openxmlformats.org/officeDocument/2006/relationships/slideLayout" Target="../slideLayouts/slideLayout319.xml"/><Relationship Id="rId64" Type="http://schemas.openxmlformats.org/officeDocument/2006/relationships/slideLayout" Target="../slideLayouts/slideLayout335.xml"/><Relationship Id="rId69" Type="http://schemas.openxmlformats.org/officeDocument/2006/relationships/slideLayout" Target="../slideLayouts/slideLayout340.xml"/><Relationship Id="rId113" Type="http://schemas.openxmlformats.org/officeDocument/2006/relationships/slideLayout" Target="../slideLayouts/slideLayout384.xml"/><Relationship Id="rId118" Type="http://schemas.openxmlformats.org/officeDocument/2006/relationships/slideLayout" Target="../slideLayouts/slideLayout389.xml"/><Relationship Id="rId134" Type="http://schemas.openxmlformats.org/officeDocument/2006/relationships/slideLayout" Target="../slideLayouts/slideLayout405.xml"/><Relationship Id="rId139" Type="http://schemas.openxmlformats.org/officeDocument/2006/relationships/slideLayout" Target="../slideLayouts/slideLayout410.xml"/><Relationship Id="rId80" Type="http://schemas.openxmlformats.org/officeDocument/2006/relationships/slideLayout" Target="../slideLayouts/slideLayout351.xml"/><Relationship Id="rId85" Type="http://schemas.openxmlformats.org/officeDocument/2006/relationships/slideLayout" Target="../slideLayouts/slideLayout356.xml"/><Relationship Id="rId150" Type="http://schemas.openxmlformats.org/officeDocument/2006/relationships/slideLayout" Target="../slideLayouts/slideLayout421.xml"/><Relationship Id="rId12" Type="http://schemas.openxmlformats.org/officeDocument/2006/relationships/slideLayout" Target="../slideLayouts/slideLayout283.xml"/><Relationship Id="rId17" Type="http://schemas.openxmlformats.org/officeDocument/2006/relationships/slideLayout" Target="../slideLayouts/slideLayout288.xml"/><Relationship Id="rId33" Type="http://schemas.openxmlformats.org/officeDocument/2006/relationships/slideLayout" Target="../slideLayouts/slideLayout304.xml"/><Relationship Id="rId38" Type="http://schemas.openxmlformats.org/officeDocument/2006/relationships/slideLayout" Target="../slideLayouts/slideLayout309.xml"/><Relationship Id="rId59" Type="http://schemas.openxmlformats.org/officeDocument/2006/relationships/slideLayout" Target="../slideLayouts/slideLayout330.xml"/><Relationship Id="rId103" Type="http://schemas.openxmlformats.org/officeDocument/2006/relationships/slideLayout" Target="../slideLayouts/slideLayout374.xml"/><Relationship Id="rId108" Type="http://schemas.openxmlformats.org/officeDocument/2006/relationships/slideLayout" Target="../slideLayouts/slideLayout379.xml"/><Relationship Id="rId124" Type="http://schemas.openxmlformats.org/officeDocument/2006/relationships/slideLayout" Target="../slideLayouts/slideLayout395.xml"/><Relationship Id="rId129" Type="http://schemas.openxmlformats.org/officeDocument/2006/relationships/slideLayout" Target="../slideLayouts/slideLayout400.xml"/><Relationship Id="rId54" Type="http://schemas.openxmlformats.org/officeDocument/2006/relationships/slideLayout" Target="../slideLayouts/slideLayout325.xml"/><Relationship Id="rId70" Type="http://schemas.openxmlformats.org/officeDocument/2006/relationships/slideLayout" Target="../slideLayouts/slideLayout341.xml"/><Relationship Id="rId75" Type="http://schemas.openxmlformats.org/officeDocument/2006/relationships/slideLayout" Target="../slideLayouts/slideLayout346.xml"/><Relationship Id="rId91" Type="http://schemas.openxmlformats.org/officeDocument/2006/relationships/slideLayout" Target="../slideLayouts/slideLayout362.xml"/><Relationship Id="rId96" Type="http://schemas.openxmlformats.org/officeDocument/2006/relationships/slideLayout" Target="../slideLayouts/slideLayout367.xml"/><Relationship Id="rId140" Type="http://schemas.openxmlformats.org/officeDocument/2006/relationships/slideLayout" Target="../slideLayouts/slideLayout411.xml"/><Relationship Id="rId145" Type="http://schemas.openxmlformats.org/officeDocument/2006/relationships/slideLayout" Target="../slideLayouts/slideLayout416.xml"/><Relationship Id="rId1" Type="http://schemas.openxmlformats.org/officeDocument/2006/relationships/slideLayout" Target="../slideLayouts/slideLayout272.xml"/><Relationship Id="rId6" Type="http://schemas.openxmlformats.org/officeDocument/2006/relationships/slideLayout" Target="../slideLayouts/slideLayout277.xml"/><Relationship Id="rId23" Type="http://schemas.openxmlformats.org/officeDocument/2006/relationships/slideLayout" Target="../slideLayouts/slideLayout294.xml"/><Relationship Id="rId28" Type="http://schemas.openxmlformats.org/officeDocument/2006/relationships/slideLayout" Target="../slideLayouts/slideLayout299.xml"/><Relationship Id="rId49" Type="http://schemas.openxmlformats.org/officeDocument/2006/relationships/slideLayout" Target="../slideLayouts/slideLayout320.xml"/><Relationship Id="rId114" Type="http://schemas.openxmlformats.org/officeDocument/2006/relationships/slideLayout" Target="../slideLayouts/slideLayout385.xml"/><Relationship Id="rId119" Type="http://schemas.openxmlformats.org/officeDocument/2006/relationships/slideLayout" Target="../slideLayouts/slideLayout390.xml"/><Relationship Id="rId44" Type="http://schemas.openxmlformats.org/officeDocument/2006/relationships/slideLayout" Target="../slideLayouts/slideLayout315.xml"/><Relationship Id="rId60" Type="http://schemas.openxmlformats.org/officeDocument/2006/relationships/slideLayout" Target="../slideLayouts/slideLayout331.xml"/><Relationship Id="rId65" Type="http://schemas.openxmlformats.org/officeDocument/2006/relationships/slideLayout" Target="../slideLayouts/slideLayout336.xml"/><Relationship Id="rId81" Type="http://schemas.openxmlformats.org/officeDocument/2006/relationships/slideLayout" Target="../slideLayouts/slideLayout352.xml"/><Relationship Id="rId86" Type="http://schemas.openxmlformats.org/officeDocument/2006/relationships/slideLayout" Target="../slideLayouts/slideLayout357.xml"/><Relationship Id="rId130" Type="http://schemas.openxmlformats.org/officeDocument/2006/relationships/slideLayout" Target="../slideLayouts/slideLayout401.xml"/><Relationship Id="rId135" Type="http://schemas.openxmlformats.org/officeDocument/2006/relationships/slideLayout" Target="../slideLayouts/slideLayout406.xml"/><Relationship Id="rId151" Type="http://schemas.openxmlformats.org/officeDocument/2006/relationships/theme" Target="../theme/theme2.xml"/><Relationship Id="rId13" Type="http://schemas.openxmlformats.org/officeDocument/2006/relationships/slideLayout" Target="../slideLayouts/slideLayout284.xml"/><Relationship Id="rId18" Type="http://schemas.openxmlformats.org/officeDocument/2006/relationships/slideLayout" Target="../slideLayouts/slideLayout289.xml"/><Relationship Id="rId39" Type="http://schemas.openxmlformats.org/officeDocument/2006/relationships/slideLayout" Target="../slideLayouts/slideLayout310.xml"/><Relationship Id="rId109" Type="http://schemas.openxmlformats.org/officeDocument/2006/relationships/slideLayout" Target="../slideLayouts/slideLayout380.xml"/><Relationship Id="rId34" Type="http://schemas.openxmlformats.org/officeDocument/2006/relationships/slideLayout" Target="../slideLayouts/slideLayout305.xml"/><Relationship Id="rId50" Type="http://schemas.openxmlformats.org/officeDocument/2006/relationships/slideLayout" Target="../slideLayouts/slideLayout321.xml"/><Relationship Id="rId55" Type="http://schemas.openxmlformats.org/officeDocument/2006/relationships/slideLayout" Target="../slideLayouts/slideLayout326.xml"/><Relationship Id="rId76" Type="http://schemas.openxmlformats.org/officeDocument/2006/relationships/slideLayout" Target="../slideLayouts/slideLayout347.xml"/><Relationship Id="rId97" Type="http://schemas.openxmlformats.org/officeDocument/2006/relationships/slideLayout" Target="../slideLayouts/slideLayout368.xml"/><Relationship Id="rId104" Type="http://schemas.openxmlformats.org/officeDocument/2006/relationships/slideLayout" Target="../slideLayouts/slideLayout375.xml"/><Relationship Id="rId120" Type="http://schemas.openxmlformats.org/officeDocument/2006/relationships/slideLayout" Target="../slideLayouts/slideLayout391.xml"/><Relationship Id="rId125" Type="http://schemas.openxmlformats.org/officeDocument/2006/relationships/slideLayout" Target="../slideLayouts/slideLayout396.xml"/><Relationship Id="rId141" Type="http://schemas.openxmlformats.org/officeDocument/2006/relationships/slideLayout" Target="../slideLayouts/slideLayout412.xml"/><Relationship Id="rId146" Type="http://schemas.openxmlformats.org/officeDocument/2006/relationships/slideLayout" Target="../slideLayouts/slideLayout417.xml"/><Relationship Id="rId7" Type="http://schemas.openxmlformats.org/officeDocument/2006/relationships/slideLayout" Target="../slideLayouts/slideLayout278.xml"/><Relationship Id="rId71" Type="http://schemas.openxmlformats.org/officeDocument/2006/relationships/slideLayout" Target="../slideLayouts/slideLayout342.xml"/><Relationship Id="rId92" Type="http://schemas.openxmlformats.org/officeDocument/2006/relationships/slideLayout" Target="../slideLayouts/slideLayout363.xml"/><Relationship Id="rId2" Type="http://schemas.openxmlformats.org/officeDocument/2006/relationships/slideLayout" Target="../slideLayouts/slideLayout273.xml"/><Relationship Id="rId29" Type="http://schemas.openxmlformats.org/officeDocument/2006/relationships/slideLayout" Target="../slideLayouts/slideLayout300.xml"/><Relationship Id="rId24" Type="http://schemas.openxmlformats.org/officeDocument/2006/relationships/slideLayout" Target="../slideLayouts/slideLayout295.xml"/><Relationship Id="rId40" Type="http://schemas.openxmlformats.org/officeDocument/2006/relationships/slideLayout" Target="../slideLayouts/slideLayout311.xml"/><Relationship Id="rId45" Type="http://schemas.openxmlformats.org/officeDocument/2006/relationships/slideLayout" Target="../slideLayouts/slideLayout316.xml"/><Relationship Id="rId66" Type="http://schemas.openxmlformats.org/officeDocument/2006/relationships/slideLayout" Target="../slideLayouts/slideLayout337.xml"/><Relationship Id="rId87" Type="http://schemas.openxmlformats.org/officeDocument/2006/relationships/slideLayout" Target="../slideLayouts/slideLayout358.xml"/><Relationship Id="rId110" Type="http://schemas.openxmlformats.org/officeDocument/2006/relationships/slideLayout" Target="../slideLayouts/slideLayout381.xml"/><Relationship Id="rId115" Type="http://schemas.openxmlformats.org/officeDocument/2006/relationships/slideLayout" Target="../slideLayouts/slideLayout386.xml"/><Relationship Id="rId131" Type="http://schemas.openxmlformats.org/officeDocument/2006/relationships/slideLayout" Target="../slideLayouts/slideLayout402.xml"/><Relationship Id="rId136" Type="http://schemas.openxmlformats.org/officeDocument/2006/relationships/slideLayout" Target="../slideLayouts/slideLayout407.xml"/><Relationship Id="rId61" Type="http://schemas.openxmlformats.org/officeDocument/2006/relationships/slideLayout" Target="../slideLayouts/slideLayout332.xml"/><Relationship Id="rId82" Type="http://schemas.openxmlformats.org/officeDocument/2006/relationships/slideLayout" Target="../slideLayouts/slideLayout353.xml"/><Relationship Id="rId19" Type="http://schemas.openxmlformats.org/officeDocument/2006/relationships/slideLayout" Target="../slideLayouts/slideLayout290.xml"/><Relationship Id="rId14" Type="http://schemas.openxmlformats.org/officeDocument/2006/relationships/slideLayout" Target="../slideLayouts/slideLayout285.xml"/><Relationship Id="rId30" Type="http://schemas.openxmlformats.org/officeDocument/2006/relationships/slideLayout" Target="../slideLayouts/slideLayout301.xml"/><Relationship Id="rId35" Type="http://schemas.openxmlformats.org/officeDocument/2006/relationships/slideLayout" Target="../slideLayouts/slideLayout306.xml"/><Relationship Id="rId56" Type="http://schemas.openxmlformats.org/officeDocument/2006/relationships/slideLayout" Target="../slideLayouts/slideLayout327.xml"/><Relationship Id="rId77" Type="http://schemas.openxmlformats.org/officeDocument/2006/relationships/slideLayout" Target="../slideLayouts/slideLayout348.xml"/><Relationship Id="rId100" Type="http://schemas.openxmlformats.org/officeDocument/2006/relationships/slideLayout" Target="../slideLayouts/slideLayout371.xml"/><Relationship Id="rId105" Type="http://schemas.openxmlformats.org/officeDocument/2006/relationships/slideLayout" Target="../slideLayouts/slideLayout376.xml"/><Relationship Id="rId126" Type="http://schemas.openxmlformats.org/officeDocument/2006/relationships/slideLayout" Target="../slideLayouts/slideLayout397.xml"/><Relationship Id="rId147" Type="http://schemas.openxmlformats.org/officeDocument/2006/relationships/slideLayout" Target="../slideLayouts/slideLayout418.xml"/><Relationship Id="rId8" Type="http://schemas.openxmlformats.org/officeDocument/2006/relationships/slideLayout" Target="../slideLayouts/slideLayout279.xml"/><Relationship Id="rId51" Type="http://schemas.openxmlformats.org/officeDocument/2006/relationships/slideLayout" Target="../slideLayouts/slideLayout322.xml"/><Relationship Id="rId72" Type="http://schemas.openxmlformats.org/officeDocument/2006/relationships/slideLayout" Target="../slideLayouts/slideLayout343.xml"/><Relationship Id="rId93" Type="http://schemas.openxmlformats.org/officeDocument/2006/relationships/slideLayout" Target="../slideLayouts/slideLayout364.xml"/><Relationship Id="rId98" Type="http://schemas.openxmlformats.org/officeDocument/2006/relationships/slideLayout" Target="../slideLayouts/slideLayout369.xml"/><Relationship Id="rId121" Type="http://schemas.openxmlformats.org/officeDocument/2006/relationships/slideLayout" Target="../slideLayouts/slideLayout392.xml"/><Relationship Id="rId142" Type="http://schemas.openxmlformats.org/officeDocument/2006/relationships/slideLayout" Target="../slideLayouts/slideLayout413.xml"/><Relationship Id="rId3" Type="http://schemas.openxmlformats.org/officeDocument/2006/relationships/slideLayout" Target="../slideLayouts/slideLayout274.xml"/><Relationship Id="rId25" Type="http://schemas.openxmlformats.org/officeDocument/2006/relationships/slideLayout" Target="../slideLayouts/slideLayout296.xml"/><Relationship Id="rId46" Type="http://schemas.openxmlformats.org/officeDocument/2006/relationships/slideLayout" Target="../slideLayouts/slideLayout317.xml"/><Relationship Id="rId67" Type="http://schemas.openxmlformats.org/officeDocument/2006/relationships/slideLayout" Target="../slideLayouts/slideLayout338.xml"/><Relationship Id="rId116" Type="http://schemas.openxmlformats.org/officeDocument/2006/relationships/slideLayout" Target="../slideLayouts/slideLayout387.xml"/><Relationship Id="rId137" Type="http://schemas.openxmlformats.org/officeDocument/2006/relationships/slideLayout" Target="../slideLayouts/slideLayout408.xml"/><Relationship Id="rId20" Type="http://schemas.openxmlformats.org/officeDocument/2006/relationships/slideLayout" Target="../slideLayouts/slideLayout291.xml"/><Relationship Id="rId41" Type="http://schemas.openxmlformats.org/officeDocument/2006/relationships/slideLayout" Target="../slideLayouts/slideLayout312.xml"/><Relationship Id="rId62" Type="http://schemas.openxmlformats.org/officeDocument/2006/relationships/slideLayout" Target="../slideLayouts/slideLayout333.xml"/><Relationship Id="rId83" Type="http://schemas.openxmlformats.org/officeDocument/2006/relationships/slideLayout" Target="../slideLayouts/slideLayout354.xml"/><Relationship Id="rId88" Type="http://schemas.openxmlformats.org/officeDocument/2006/relationships/slideLayout" Target="../slideLayouts/slideLayout359.xml"/><Relationship Id="rId111" Type="http://schemas.openxmlformats.org/officeDocument/2006/relationships/slideLayout" Target="../slideLayouts/slideLayout382.xml"/><Relationship Id="rId132" Type="http://schemas.openxmlformats.org/officeDocument/2006/relationships/slideLayout" Target="../slideLayouts/slideLayout403.xml"/><Relationship Id="rId15" Type="http://schemas.openxmlformats.org/officeDocument/2006/relationships/slideLayout" Target="../slideLayouts/slideLayout286.xml"/><Relationship Id="rId36" Type="http://schemas.openxmlformats.org/officeDocument/2006/relationships/slideLayout" Target="../slideLayouts/slideLayout307.xml"/><Relationship Id="rId57" Type="http://schemas.openxmlformats.org/officeDocument/2006/relationships/slideLayout" Target="../slideLayouts/slideLayout328.xml"/><Relationship Id="rId106" Type="http://schemas.openxmlformats.org/officeDocument/2006/relationships/slideLayout" Target="../slideLayouts/slideLayout377.xml"/><Relationship Id="rId127" Type="http://schemas.openxmlformats.org/officeDocument/2006/relationships/slideLayout" Target="../slideLayouts/slideLayout398.xml"/><Relationship Id="rId10" Type="http://schemas.openxmlformats.org/officeDocument/2006/relationships/slideLayout" Target="../slideLayouts/slideLayout281.xml"/><Relationship Id="rId31" Type="http://schemas.openxmlformats.org/officeDocument/2006/relationships/slideLayout" Target="../slideLayouts/slideLayout302.xml"/><Relationship Id="rId52" Type="http://schemas.openxmlformats.org/officeDocument/2006/relationships/slideLayout" Target="../slideLayouts/slideLayout323.xml"/><Relationship Id="rId73" Type="http://schemas.openxmlformats.org/officeDocument/2006/relationships/slideLayout" Target="../slideLayouts/slideLayout344.xml"/><Relationship Id="rId78" Type="http://schemas.openxmlformats.org/officeDocument/2006/relationships/slideLayout" Target="../slideLayouts/slideLayout349.xml"/><Relationship Id="rId94" Type="http://schemas.openxmlformats.org/officeDocument/2006/relationships/slideLayout" Target="../slideLayouts/slideLayout365.xml"/><Relationship Id="rId99" Type="http://schemas.openxmlformats.org/officeDocument/2006/relationships/slideLayout" Target="../slideLayouts/slideLayout370.xml"/><Relationship Id="rId101" Type="http://schemas.openxmlformats.org/officeDocument/2006/relationships/slideLayout" Target="../slideLayouts/slideLayout372.xml"/><Relationship Id="rId122" Type="http://schemas.openxmlformats.org/officeDocument/2006/relationships/slideLayout" Target="../slideLayouts/slideLayout393.xml"/><Relationship Id="rId143" Type="http://schemas.openxmlformats.org/officeDocument/2006/relationships/slideLayout" Target="../slideLayouts/slideLayout414.xml"/><Relationship Id="rId148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275.xml"/><Relationship Id="rId9" Type="http://schemas.openxmlformats.org/officeDocument/2006/relationships/slideLayout" Target="../slideLayouts/slideLayout280.xml"/><Relationship Id="rId26" Type="http://schemas.openxmlformats.org/officeDocument/2006/relationships/slideLayout" Target="../slideLayouts/slideLayout297.xml"/><Relationship Id="rId47" Type="http://schemas.openxmlformats.org/officeDocument/2006/relationships/slideLayout" Target="../slideLayouts/slideLayout318.xml"/><Relationship Id="rId68" Type="http://schemas.openxmlformats.org/officeDocument/2006/relationships/slideLayout" Target="../slideLayouts/slideLayout339.xml"/><Relationship Id="rId89" Type="http://schemas.openxmlformats.org/officeDocument/2006/relationships/slideLayout" Target="../slideLayouts/slideLayout360.xml"/><Relationship Id="rId112" Type="http://schemas.openxmlformats.org/officeDocument/2006/relationships/slideLayout" Target="../slideLayouts/slideLayout383.xml"/><Relationship Id="rId133" Type="http://schemas.openxmlformats.org/officeDocument/2006/relationships/slideLayout" Target="../slideLayouts/slideLayout404.xml"/><Relationship Id="rId16" Type="http://schemas.openxmlformats.org/officeDocument/2006/relationships/slideLayout" Target="../slideLayouts/slideLayout287.xml"/><Relationship Id="rId37" Type="http://schemas.openxmlformats.org/officeDocument/2006/relationships/slideLayout" Target="../slideLayouts/slideLayout308.xml"/><Relationship Id="rId58" Type="http://schemas.openxmlformats.org/officeDocument/2006/relationships/slideLayout" Target="../slideLayouts/slideLayout329.xml"/><Relationship Id="rId79" Type="http://schemas.openxmlformats.org/officeDocument/2006/relationships/slideLayout" Target="../slideLayouts/slideLayout350.xml"/><Relationship Id="rId102" Type="http://schemas.openxmlformats.org/officeDocument/2006/relationships/slideLayout" Target="../slideLayouts/slideLayout373.xml"/><Relationship Id="rId123" Type="http://schemas.openxmlformats.org/officeDocument/2006/relationships/slideLayout" Target="../slideLayouts/slideLayout394.xml"/><Relationship Id="rId144" Type="http://schemas.openxmlformats.org/officeDocument/2006/relationships/slideLayout" Target="../slideLayouts/slideLayout415.xml"/><Relationship Id="rId90" Type="http://schemas.openxmlformats.org/officeDocument/2006/relationships/slideLayout" Target="../slideLayouts/slideLayout361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38.xml"/><Relationship Id="rId671" Type="http://schemas.openxmlformats.org/officeDocument/2006/relationships/slideLayout" Target="../slideLayouts/slideLayout1092.xml"/><Relationship Id="rId769" Type="http://schemas.openxmlformats.org/officeDocument/2006/relationships/slideLayout" Target="../slideLayouts/slideLayout1190.xml"/><Relationship Id="rId21" Type="http://schemas.openxmlformats.org/officeDocument/2006/relationships/slideLayout" Target="../slideLayouts/slideLayout442.xml"/><Relationship Id="rId324" Type="http://schemas.openxmlformats.org/officeDocument/2006/relationships/slideLayout" Target="../slideLayouts/slideLayout745.xml"/><Relationship Id="rId531" Type="http://schemas.openxmlformats.org/officeDocument/2006/relationships/slideLayout" Target="../slideLayouts/slideLayout952.xml"/><Relationship Id="rId629" Type="http://schemas.openxmlformats.org/officeDocument/2006/relationships/slideLayout" Target="../slideLayouts/slideLayout1050.xml"/><Relationship Id="rId170" Type="http://schemas.openxmlformats.org/officeDocument/2006/relationships/slideLayout" Target="../slideLayouts/slideLayout591.xml"/><Relationship Id="rId268" Type="http://schemas.openxmlformats.org/officeDocument/2006/relationships/slideLayout" Target="../slideLayouts/slideLayout689.xml"/><Relationship Id="rId475" Type="http://schemas.openxmlformats.org/officeDocument/2006/relationships/slideLayout" Target="../slideLayouts/slideLayout896.xml"/><Relationship Id="rId682" Type="http://schemas.openxmlformats.org/officeDocument/2006/relationships/slideLayout" Target="../slideLayouts/slideLayout1103.xml"/><Relationship Id="rId32" Type="http://schemas.openxmlformats.org/officeDocument/2006/relationships/slideLayout" Target="../slideLayouts/slideLayout453.xml"/><Relationship Id="rId128" Type="http://schemas.openxmlformats.org/officeDocument/2006/relationships/slideLayout" Target="../slideLayouts/slideLayout549.xml"/><Relationship Id="rId335" Type="http://schemas.openxmlformats.org/officeDocument/2006/relationships/slideLayout" Target="../slideLayouts/slideLayout756.xml"/><Relationship Id="rId542" Type="http://schemas.openxmlformats.org/officeDocument/2006/relationships/slideLayout" Target="../slideLayouts/slideLayout963.xml"/><Relationship Id="rId181" Type="http://schemas.openxmlformats.org/officeDocument/2006/relationships/slideLayout" Target="../slideLayouts/slideLayout602.xml"/><Relationship Id="rId402" Type="http://schemas.openxmlformats.org/officeDocument/2006/relationships/slideLayout" Target="../slideLayouts/slideLayout823.xml"/><Relationship Id="rId279" Type="http://schemas.openxmlformats.org/officeDocument/2006/relationships/slideLayout" Target="../slideLayouts/slideLayout700.xml"/><Relationship Id="rId486" Type="http://schemas.openxmlformats.org/officeDocument/2006/relationships/slideLayout" Target="../slideLayouts/slideLayout907.xml"/><Relationship Id="rId693" Type="http://schemas.openxmlformats.org/officeDocument/2006/relationships/slideLayout" Target="../slideLayouts/slideLayout1114.xml"/><Relationship Id="rId707" Type="http://schemas.openxmlformats.org/officeDocument/2006/relationships/slideLayout" Target="../slideLayouts/slideLayout1128.xml"/><Relationship Id="rId43" Type="http://schemas.openxmlformats.org/officeDocument/2006/relationships/slideLayout" Target="../slideLayouts/slideLayout464.xml"/><Relationship Id="rId139" Type="http://schemas.openxmlformats.org/officeDocument/2006/relationships/slideLayout" Target="../slideLayouts/slideLayout560.xml"/><Relationship Id="rId346" Type="http://schemas.openxmlformats.org/officeDocument/2006/relationships/slideLayout" Target="../slideLayouts/slideLayout767.xml"/><Relationship Id="rId553" Type="http://schemas.openxmlformats.org/officeDocument/2006/relationships/slideLayout" Target="../slideLayouts/slideLayout974.xml"/><Relationship Id="rId760" Type="http://schemas.openxmlformats.org/officeDocument/2006/relationships/slideLayout" Target="../slideLayouts/slideLayout1181.xml"/><Relationship Id="rId192" Type="http://schemas.openxmlformats.org/officeDocument/2006/relationships/slideLayout" Target="../slideLayouts/slideLayout613.xml"/><Relationship Id="rId206" Type="http://schemas.openxmlformats.org/officeDocument/2006/relationships/slideLayout" Target="../slideLayouts/slideLayout627.xml"/><Relationship Id="rId413" Type="http://schemas.openxmlformats.org/officeDocument/2006/relationships/slideLayout" Target="../slideLayouts/slideLayout834.xml"/><Relationship Id="rId497" Type="http://schemas.openxmlformats.org/officeDocument/2006/relationships/slideLayout" Target="../slideLayouts/slideLayout918.xml"/><Relationship Id="rId620" Type="http://schemas.openxmlformats.org/officeDocument/2006/relationships/slideLayout" Target="../slideLayouts/slideLayout1041.xml"/><Relationship Id="rId718" Type="http://schemas.openxmlformats.org/officeDocument/2006/relationships/slideLayout" Target="../slideLayouts/slideLayout1139.xml"/><Relationship Id="rId357" Type="http://schemas.openxmlformats.org/officeDocument/2006/relationships/slideLayout" Target="../slideLayouts/slideLayout778.xml"/><Relationship Id="rId54" Type="http://schemas.openxmlformats.org/officeDocument/2006/relationships/slideLayout" Target="../slideLayouts/slideLayout475.xml"/><Relationship Id="rId217" Type="http://schemas.openxmlformats.org/officeDocument/2006/relationships/slideLayout" Target="../slideLayouts/slideLayout638.xml"/><Relationship Id="rId564" Type="http://schemas.openxmlformats.org/officeDocument/2006/relationships/slideLayout" Target="../slideLayouts/slideLayout985.xml"/><Relationship Id="rId771" Type="http://schemas.openxmlformats.org/officeDocument/2006/relationships/slideLayout" Target="../slideLayouts/slideLayout1192.xml"/><Relationship Id="rId424" Type="http://schemas.openxmlformats.org/officeDocument/2006/relationships/slideLayout" Target="../slideLayouts/slideLayout845.xml"/><Relationship Id="rId631" Type="http://schemas.openxmlformats.org/officeDocument/2006/relationships/slideLayout" Target="../slideLayouts/slideLayout1052.xml"/><Relationship Id="rId729" Type="http://schemas.openxmlformats.org/officeDocument/2006/relationships/slideLayout" Target="../slideLayouts/slideLayout1150.xml"/><Relationship Id="rId270" Type="http://schemas.openxmlformats.org/officeDocument/2006/relationships/slideLayout" Target="../slideLayouts/slideLayout691.xml"/><Relationship Id="rId65" Type="http://schemas.openxmlformats.org/officeDocument/2006/relationships/slideLayout" Target="../slideLayouts/slideLayout486.xml"/><Relationship Id="rId130" Type="http://schemas.openxmlformats.org/officeDocument/2006/relationships/slideLayout" Target="../slideLayouts/slideLayout551.xml"/><Relationship Id="rId368" Type="http://schemas.openxmlformats.org/officeDocument/2006/relationships/slideLayout" Target="../slideLayouts/slideLayout789.xml"/><Relationship Id="rId575" Type="http://schemas.openxmlformats.org/officeDocument/2006/relationships/slideLayout" Target="../slideLayouts/slideLayout996.xml"/><Relationship Id="rId228" Type="http://schemas.openxmlformats.org/officeDocument/2006/relationships/slideLayout" Target="../slideLayouts/slideLayout649.xml"/><Relationship Id="rId435" Type="http://schemas.openxmlformats.org/officeDocument/2006/relationships/slideLayout" Target="../slideLayouts/slideLayout856.xml"/><Relationship Id="rId642" Type="http://schemas.openxmlformats.org/officeDocument/2006/relationships/slideLayout" Target="../slideLayouts/slideLayout1063.xml"/><Relationship Id="rId281" Type="http://schemas.openxmlformats.org/officeDocument/2006/relationships/slideLayout" Target="../slideLayouts/slideLayout702.xml"/><Relationship Id="rId502" Type="http://schemas.openxmlformats.org/officeDocument/2006/relationships/slideLayout" Target="../slideLayouts/slideLayout923.xml"/><Relationship Id="rId76" Type="http://schemas.openxmlformats.org/officeDocument/2006/relationships/slideLayout" Target="../slideLayouts/slideLayout497.xml"/><Relationship Id="rId141" Type="http://schemas.openxmlformats.org/officeDocument/2006/relationships/slideLayout" Target="../slideLayouts/slideLayout562.xml"/><Relationship Id="rId379" Type="http://schemas.openxmlformats.org/officeDocument/2006/relationships/slideLayout" Target="../slideLayouts/slideLayout800.xml"/><Relationship Id="rId586" Type="http://schemas.openxmlformats.org/officeDocument/2006/relationships/slideLayout" Target="../slideLayouts/slideLayout1007.xml"/><Relationship Id="rId7" Type="http://schemas.openxmlformats.org/officeDocument/2006/relationships/slideLayout" Target="../slideLayouts/slideLayout428.xml"/><Relationship Id="rId239" Type="http://schemas.openxmlformats.org/officeDocument/2006/relationships/slideLayout" Target="../slideLayouts/slideLayout660.xml"/><Relationship Id="rId446" Type="http://schemas.openxmlformats.org/officeDocument/2006/relationships/slideLayout" Target="../slideLayouts/slideLayout867.xml"/><Relationship Id="rId653" Type="http://schemas.openxmlformats.org/officeDocument/2006/relationships/slideLayout" Target="../slideLayouts/slideLayout1074.xml"/><Relationship Id="rId292" Type="http://schemas.openxmlformats.org/officeDocument/2006/relationships/slideLayout" Target="../slideLayouts/slideLayout713.xml"/><Relationship Id="rId306" Type="http://schemas.openxmlformats.org/officeDocument/2006/relationships/slideLayout" Target="../slideLayouts/slideLayout727.xml"/><Relationship Id="rId87" Type="http://schemas.openxmlformats.org/officeDocument/2006/relationships/slideLayout" Target="../slideLayouts/slideLayout508.xml"/><Relationship Id="rId513" Type="http://schemas.openxmlformats.org/officeDocument/2006/relationships/slideLayout" Target="../slideLayouts/slideLayout934.xml"/><Relationship Id="rId597" Type="http://schemas.openxmlformats.org/officeDocument/2006/relationships/slideLayout" Target="../slideLayouts/slideLayout1018.xml"/><Relationship Id="rId720" Type="http://schemas.openxmlformats.org/officeDocument/2006/relationships/slideLayout" Target="../slideLayouts/slideLayout1141.xml"/><Relationship Id="rId152" Type="http://schemas.openxmlformats.org/officeDocument/2006/relationships/slideLayout" Target="../slideLayouts/slideLayout573.xml"/><Relationship Id="rId457" Type="http://schemas.openxmlformats.org/officeDocument/2006/relationships/slideLayout" Target="../slideLayouts/slideLayout878.xml"/><Relationship Id="rId664" Type="http://schemas.openxmlformats.org/officeDocument/2006/relationships/slideLayout" Target="../slideLayouts/slideLayout1085.xml"/><Relationship Id="rId14" Type="http://schemas.openxmlformats.org/officeDocument/2006/relationships/slideLayout" Target="../slideLayouts/slideLayout435.xml"/><Relationship Id="rId317" Type="http://schemas.openxmlformats.org/officeDocument/2006/relationships/slideLayout" Target="../slideLayouts/slideLayout738.xml"/><Relationship Id="rId524" Type="http://schemas.openxmlformats.org/officeDocument/2006/relationships/slideLayout" Target="../slideLayouts/slideLayout945.xml"/><Relationship Id="rId731" Type="http://schemas.openxmlformats.org/officeDocument/2006/relationships/slideLayout" Target="../slideLayouts/slideLayout1152.xml"/><Relationship Id="rId98" Type="http://schemas.openxmlformats.org/officeDocument/2006/relationships/slideLayout" Target="../slideLayouts/slideLayout519.xml"/><Relationship Id="rId163" Type="http://schemas.openxmlformats.org/officeDocument/2006/relationships/slideLayout" Target="../slideLayouts/slideLayout584.xml"/><Relationship Id="rId370" Type="http://schemas.openxmlformats.org/officeDocument/2006/relationships/slideLayout" Target="../slideLayouts/slideLayout791.xml"/><Relationship Id="rId230" Type="http://schemas.openxmlformats.org/officeDocument/2006/relationships/slideLayout" Target="../slideLayouts/slideLayout651.xml"/><Relationship Id="rId468" Type="http://schemas.openxmlformats.org/officeDocument/2006/relationships/slideLayout" Target="../slideLayouts/slideLayout889.xml"/><Relationship Id="rId675" Type="http://schemas.openxmlformats.org/officeDocument/2006/relationships/slideLayout" Target="../slideLayouts/slideLayout1096.xml"/><Relationship Id="rId25" Type="http://schemas.openxmlformats.org/officeDocument/2006/relationships/slideLayout" Target="../slideLayouts/slideLayout446.xml"/><Relationship Id="rId328" Type="http://schemas.openxmlformats.org/officeDocument/2006/relationships/slideLayout" Target="../slideLayouts/slideLayout749.xml"/><Relationship Id="rId535" Type="http://schemas.openxmlformats.org/officeDocument/2006/relationships/slideLayout" Target="../slideLayouts/slideLayout956.xml"/><Relationship Id="rId742" Type="http://schemas.openxmlformats.org/officeDocument/2006/relationships/slideLayout" Target="../slideLayouts/slideLayout1163.xml"/><Relationship Id="rId174" Type="http://schemas.openxmlformats.org/officeDocument/2006/relationships/slideLayout" Target="../slideLayouts/slideLayout595.xml"/><Relationship Id="rId381" Type="http://schemas.openxmlformats.org/officeDocument/2006/relationships/slideLayout" Target="../slideLayouts/slideLayout802.xml"/><Relationship Id="rId602" Type="http://schemas.openxmlformats.org/officeDocument/2006/relationships/slideLayout" Target="../slideLayouts/slideLayout1023.xml"/><Relationship Id="rId241" Type="http://schemas.openxmlformats.org/officeDocument/2006/relationships/slideLayout" Target="../slideLayouts/slideLayout662.xml"/><Relationship Id="rId479" Type="http://schemas.openxmlformats.org/officeDocument/2006/relationships/slideLayout" Target="../slideLayouts/slideLayout900.xml"/><Relationship Id="rId686" Type="http://schemas.openxmlformats.org/officeDocument/2006/relationships/slideLayout" Target="../slideLayouts/slideLayout1107.xml"/><Relationship Id="rId36" Type="http://schemas.openxmlformats.org/officeDocument/2006/relationships/slideLayout" Target="../slideLayouts/slideLayout457.xml"/><Relationship Id="rId339" Type="http://schemas.openxmlformats.org/officeDocument/2006/relationships/slideLayout" Target="../slideLayouts/slideLayout760.xml"/><Relationship Id="rId546" Type="http://schemas.openxmlformats.org/officeDocument/2006/relationships/slideLayout" Target="../slideLayouts/slideLayout967.xml"/><Relationship Id="rId753" Type="http://schemas.openxmlformats.org/officeDocument/2006/relationships/slideLayout" Target="../slideLayouts/slideLayout1174.xml"/><Relationship Id="rId101" Type="http://schemas.openxmlformats.org/officeDocument/2006/relationships/slideLayout" Target="../slideLayouts/slideLayout522.xml"/><Relationship Id="rId185" Type="http://schemas.openxmlformats.org/officeDocument/2006/relationships/slideLayout" Target="../slideLayouts/slideLayout606.xml"/><Relationship Id="rId406" Type="http://schemas.openxmlformats.org/officeDocument/2006/relationships/slideLayout" Target="../slideLayouts/slideLayout827.xml"/><Relationship Id="rId392" Type="http://schemas.openxmlformats.org/officeDocument/2006/relationships/slideLayout" Target="../slideLayouts/slideLayout813.xml"/><Relationship Id="rId613" Type="http://schemas.openxmlformats.org/officeDocument/2006/relationships/slideLayout" Target="../slideLayouts/slideLayout1034.xml"/><Relationship Id="rId697" Type="http://schemas.openxmlformats.org/officeDocument/2006/relationships/slideLayout" Target="../slideLayouts/slideLayout1118.xml"/><Relationship Id="rId252" Type="http://schemas.openxmlformats.org/officeDocument/2006/relationships/slideLayout" Target="../slideLayouts/slideLayout673.xml"/><Relationship Id="rId47" Type="http://schemas.openxmlformats.org/officeDocument/2006/relationships/slideLayout" Target="../slideLayouts/slideLayout468.xml"/><Relationship Id="rId112" Type="http://schemas.openxmlformats.org/officeDocument/2006/relationships/slideLayout" Target="../slideLayouts/slideLayout533.xml"/><Relationship Id="rId557" Type="http://schemas.openxmlformats.org/officeDocument/2006/relationships/slideLayout" Target="../slideLayouts/slideLayout978.xml"/><Relationship Id="rId764" Type="http://schemas.openxmlformats.org/officeDocument/2006/relationships/slideLayout" Target="../slideLayouts/slideLayout1185.xml"/><Relationship Id="rId196" Type="http://schemas.openxmlformats.org/officeDocument/2006/relationships/slideLayout" Target="../slideLayouts/slideLayout617.xml"/><Relationship Id="rId417" Type="http://schemas.openxmlformats.org/officeDocument/2006/relationships/slideLayout" Target="../slideLayouts/slideLayout838.xml"/><Relationship Id="rId624" Type="http://schemas.openxmlformats.org/officeDocument/2006/relationships/slideLayout" Target="../slideLayouts/slideLayout1045.xml"/><Relationship Id="rId263" Type="http://schemas.openxmlformats.org/officeDocument/2006/relationships/slideLayout" Target="../slideLayouts/slideLayout684.xml"/><Relationship Id="rId470" Type="http://schemas.openxmlformats.org/officeDocument/2006/relationships/slideLayout" Target="../slideLayouts/slideLayout891.xml"/><Relationship Id="rId58" Type="http://schemas.openxmlformats.org/officeDocument/2006/relationships/slideLayout" Target="../slideLayouts/slideLayout479.xml"/><Relationship Id="rId123" Type="http://schemas.openxmlformats.org/officeDocument/2006/relationships/slideLayout" Target="../slideLayouts/slideLayout544.xml"/><Relationship Id="rId330" Type="http://schemas.openxmlformats.org/officeDocument/2006/relationships/slideLayout" Target="../slideLayouts/slideLayout751.xml"/><Relationship Id="rId568" Type="http://schemas.openxmlformats.org/officeDocument/2006/relationships/slideLayout" Target="../slideLayouts/slideLayout989.xml"/><Relationship Id="rId775" Type="http://schemas.openxmlformats.org/officeDocument/2006/relationships/slideLayout" Target="../slideLayouts/slideLayout1196.xml"/><Relationship Id="rId428" Type="http://schemas.openxmlformats.org/officeDocument/2006/relationships/slideLayout" Target="../slideLayouts/slideLayout849.xml"/><Relationship Id="rId635" Type="http://schemas.openxmlformats.org/officeDocument/2006/relationships/slideLayout" Target="../slideLayouts/slideLayout1056.xml"/><Relationship Id="rId274" Type="http://schemas.openxmlformats.org/officeDocument/2006/relationships/slideLayout" Target="../slideLayouts/slideLayout695.xml"/><Relationship Id="rId481" Type="http://schemas.openxmlformats.org/officeDocument/2006/relationships/slideLayout" Target="../slideLayouts/slideLayout902.xml"/><Relationship Id="rId702" Type="http://schemas.openxmlformats.org/officeDocument/2006/relationships/slideLayout" Target="../slideLayouts/slideLayout1123.xml"/><Relationship Id="rId69" Type="http://schemas.openxmlformats.org/officeDocument/2006/relationships/slideLayout" Target="../slideLayouts/slideLayout490.xml"/><Relationship Id="rId134" Type="http://schemas.openxmlformats.org/officeDocument/2006/relationships/slideLayout" Target="../slideLayouts/slideLayout555.xml"/><Relationship Id="rId579" Type="http://schemas.openxmlformats.org/officeDocument/2006/relationships/slideLayout" Target="../slideLayouts/slideLayout1000.xml"/><Relationship Id="rId341" Type="http://schemas.openxmlformats.org/officeDocument/2006/relationships/slideLayout" Target="../slideLayouts/slideLayout762.xml"/><Relationship Id="rId439" Type="http://schemas.openxmlformats.org/officeDocument/2006/relationships/slideLayout" Target="../slideLayouts/slideLayout860.xml"/><Relationship Id="rId646" Type="http://schemas.openxmlformats.org/officeDocument/2006/relationships/slideLayout" Target="../slideLayouts/slideLayout1067.xml"/><Relationship Id="rId201" Type="http://schemas.openxmlformats.org/officeDocument/2006/relationships/slideLayout" Target="../slideLayouts/slideLayout622.xml"/><Relationship Id="rId285" Type="http://schemas.openxmlformats.org/officeDocument/2006/relationships/slideLayout" Target="../slideLayouts/slideLayout706.xml"/><Relationship Id="rId506" Type="http://schemas.openxmlformats.org/officeDocument/2006/relationships/slideLayout" Target="../slideLayouts/slideLayout927.xml"/><Relationship Id="rId492" Type="http://schemas.openxmlformats.org/officeDocument/2006/relationships/slideLayout" Target="../slideLayouts/slideLayout913.xml"/><Relationship Id="rId713" Type="http://schemas.openxmlformats.org/officeDocument/2006/relationships/slideLayout" Target="../slideLayouts/slideLayout1134.xml"/><Relationship Id="rId145" Type="http://schemas.openxmlformats.org/officeDocument/2006/relationships/slideLayout" Target="../slideLayouts/slideLayout566.xml"/><Relationship Id="rId352" Type="http://schemas.openxmlformats.org/officeDocument/2006/relationships/slideLayout" Target="../slideLayouts/slideLayout773.xml"/><Relationship Id="rId212" Type="http://schemas.openxmlformats.org/officeDocument/2006/relationships/slideLayout" Target="../slideLayouts/slideLayout633.xml"/><Relationship Id="rId657" Type="http://schemas.openxmlformats.org/officeDocument/2006/relationships/slideLayout" Target="../slideLayouts/slideLayout1078.xml"/><Relationship Id="rId296" Type="http://schemas.openxmlformats.org/officeDocument/2006/relationships/slideLayout" Target="../slideLayouts/slideLayout717.xml"/><Relationship Id="rId517" Type="http://schemas.openxmlformats.org/officeDocument/2006/relationships/slideLayout" Target="../slideLayouts/slideLayout938.xml"/><Relationship Id="rId724" Type="http://schemas.openxmlformats.org/officeDocument/2006/relationships/slideLayout" Target="../slideLayouts/slideLayout1145.xml"/><Relationship Id="rId60" Type="http://schemas.openxmlformats.org/officeDocument/2006/relationships/slideLayout" Target="../slideLayouts/slideLayout481.xml"/><Relationship Id="rId156" Type="http://schemas.openxmlformats.org/officeDocument/2006/relationships/slideLayout" Target="../slideLayouts/slideLayout577.xml"/><Relationship Id="rId363" Type="http://schemas.openxmlformats.org/officeDocument/2006/relationships/slideLayout" Target="../slideLayouts/slideLayout784.xml"/><Relationship Id="rId570" Type="http://schemas.openxmlformats.org/officeDocument/2006/relationships/slideLayout" Target="../slideLayouts/slideLayout991.xml"/><Relationship Id="rId223" Type="http://schemas.openxmlformats.org/officeDocument/2006/relationships/slideLayout" Target="../slideLayouts/slideLayout644.xml"/><Relationship Id="rId430" Type="http://schemas.openxmlformats.org/officeDocument/2006/relationships/slideLayout" Target="../slideLayouts/slideLayout851.xml"/><Relationship Id="rId668" Type="http://schemas.openxmlformats.org/officeDocument/2006/relationships/slideLayout" Target="../slideLayouts/slideLayout1089.xml"/><Relationship Id="rId18" Type="http://schemas.openxmlformats.org/officeDocument/2006/relationships/slideLayout" Target="../slideLayouts/slideLayout439.xml"/><Relationship Id="rId528" Type="http://schemas.openxmlformats.org/officeDocument/2006/relationships/slideLayout" Target="../slideLayouts/slideLayout949.xml"/><Relationship Id="rId735" Type="http://schemas.openxmlformats.org/officeDocument/2006/relationships/slideLayout" Target="../slideLayouts/slideLayout1156.xml"/><Relationship Id="rId167" Type="http://schemas.openxmlformats.org/officeDocument/2006/relationships/slideLayout" Target="../slideLayouts/slideLayout588.xml"/><Relationship Id="rId374" Type="http://schemas.openxmlformats.org/officeDocument/2006/relationships/slideLayout" Target="../slideLayouts/slideLayout795.xml"/><Relationship Id="rId581" Type="http://schemas.openxmlformats.org/officeDocument/2006/relationships/slideLayout" Target="../slideLayouts/slideLayout1002.xml"/><Relationship Id="rId71" Type="http://schemas.openxmlformats.org/officeDocument/2006/relationships/slideLayout" Target="../slideLayouts/slideLayout492.xml"/><Relationship Id="rId234" Type="http://schemas.openxmlformats.org/officeDocument/2006/relationships/slideLayout" Target="../slideLayouts/slideLayout655.xml"/><Relationship Id="rId679" Type="http://schemas.openxmlformats.org/officeDocument/2006/relationships/slideLayout" Target="../slideLayouts/slideLayout1100.xml"/><Relationship Id="rId2" Type="http://schemas.openxmlformats.org/officeDocument/2006/relationships/slideLayout" Target="../slideLayouts/slideLayout423.xml"/><Relationship Id="rId29" Type="http://schemas.openxmlformats.org/officeDocument/2006/relationships/slideLayout" Target="../slideLayouts/slideLayout450.xml"/><Relationship Id="rId441" Type="http://schemas.openxmlformats.org/officeDocument/2006/relationships/slideLayout" Target="../slideLayouts/slideLayout862.xml"/><Relationship Id="rId539" Type="http://schemas.openxmlformats.org/officeDocument/2006/relationships/slideLayout" Target="../slideLayouts/slideLayout960.xml"/><Relationship Id="rId746" Type="http://schemas.openxmlformats.org/officeDocument/2006/relationships/slideLayout" Target="../slideLayouts/slideLayout1167.xml"/><Relationship Id="rId178" Type="http://schemas.openxmlformats.org/officeDocument/2006/relationships/slideLayout" Target="../slideLayouts/slideLayout599.xml"/><Relationship Id="rId301" Type="http://schemas.openxmlformats.org/officeDocument/2006/relationships/slideLayout" Target="../slideLayouts/slideLayout722.xml"/><Relationship Id="rId82" Type="http://schemas.openxmlformats.org/officeDocument/2006/relationships/slideLayout" Target="../slideLayouts/slideLayout503.xml"/><Relationship Id="rId385" Type="http://schemas.openxmlformats.org/officeDocument/2006/relationships/slideLayout" Target="../slideLayouts/slideLayout806.xml"/><Relationship Id="rId592" Type="http://schemas.openxmlformats.org/officeDocument/2006/relationships/slideLayout" Target="../slideLayouts/slideLayout1013.xml"/><Relationship Id="rId606" Type="http://schemas.openxmlformats.org/officeDocument/2006/relationships/slideLayout" Target="../slideLayouts/slideLayout1027.xml"/><Relationship Id="rId245" Type="http://schemas.openxmlformats.org/officeDocument/2006/relationships/slideLayout" Target="../slideLayouts/slideLayout666.xml"/><Relationship Id="rId452" Type="http://schemas.openxmlformats.org/officeDocument/2006/relationships/slideLayout" Target="../slideLayouts/slideLayout873.xml"/><Relationship Id="rId105" Type="http://schemas.openxmlformats.org/officeDocument/2006/relationships/slideLayout" Target="../slideLayouts/slideLayout526.xml"/><Relationship Id="rId312" Type="http://schemas.openxmlformats.org/officeDocument/2006/relationships/slideLayout" Target="../slideLayouts/slideLayout733.xml"/><Relationship Id="rId757" Type="http://schemas.openxmlformats.org/officeDocument/2006/relationships/slideLayout" Target="../slideLayouts/slideLayout1178.xml"/><Relationship Id="rId93" Type="http://schemas.openxmlformats.org/officeDocument/2006/relationships/slideLayout" Target="../slideLayouts/slideLayout514.xml"/><Relationship Id="rId189" Type="http://schemas.openxmlformats.org/officeDocument/2006/relationships/slideLayout" Target="../slideLayouts/slideLayout610.xml"/><Relationship Id="rId396" Type="http://schemas.openxmlformats.org/officeDocument/2006/relationships/slideLayout" Target="../slideLayouts/slideLayout817.xml"/><Relationship Id="rId617" Type="http://schemas.openxmlformats.org/officeDocument/2006/relationships/slideLayout" Target="../slideLayouts/slideLayout1038.xml"/><Relationship Id="rId256" Type="http://schemas.openxmlformats.org/officeDocument/2006/relationships/slideLayout" Target="../slideLayouts/slideLayout677.xml"/><Relationship Id="rId463" Type="http://schemas.openxmlformats.org/officeDocument/2006/relationships/slideLayout" Target="../slideLayouts/slideLayout884.xml"/><Relationship Id="rId670" Type="http://schemas.openxmlformats.org/officeDocument/2006/relationships/slideLayout" Target="../slideLayouts/slideLayout1091.xml"/><Relationship Id="rId116" Type="http://schemas.openxmlformats.org/officeDocument/2006/relationships/slideLayout" Target="../slideLayouts/slideLayout537.xml"/><Relationship Id="rId323" Type="http://schemas.openxmlformats.org/officeDocument/2006/relationships/slideLayout" Target="../slideLayouts/slideLayout744.xml"/><Relationship Id="rId530" Type="http://schemas.openxmlformats.org/officeDocument/2006/relationships/slideLayout" Target="../slideLayouts/slideLayout951.xml"/><Relationship Id="rId768" Type="http://schemas.openxmlformats.org/officeDocument/2006/relationships/slideLayout" Target="../slideLayouts/slideLayout1189.xml"/><Relationship Id="rId20" Type="http://schemas.openxmlformats.org/officeDocument/2006/relationships/slideLayout" Target="../slideLayouts/slideLayout441.xml"/><Relationship Id="rId628" Type="http://schemas.openxmlformats.org/officeDocument/2006/relationships/slideLayout" Target="../slideLayouts/slideLayout1049.xml"/><Relationship Id="rId267" Type="http://schemas.openxmlformats.org/officeDocument/2006/relationships/slideLayout" Target="../slideLayouts/slideLayout688.xml"/><Relationship Id="rId474" Type="http://schemas.openxmlformats.org/officeDocument/2006/relationships/slideLayout" Target="../slideLayouts/slideLayout895.xml"/><Relationship Id="rId127" Type="http://schemas.openxmlformats.org/officeDocument/2006/relationships/slideLayout" Target="../slideLayouts/slideLayout548.xml"/><Relationship Id="rId681" Type="http://schemas.openxmlformats.org/officeDocument/2006/relationships/slideLayout" Target="../slideLayouts/slideLayout1102.xml"/><Relationship Id="rId31" Type="http://schemas.openxmlformats.org/officeDocument/2006/relationships/slideLayout" Target="../slideLayouts/slideLayout452.xml"/><Relationship Id="rId334" Type="http://schemas.openxmlformats.org/officeDocument/2006/relationships/slideLayout" Target="../slideLayouts/slideLayout755.xml"/><Relationship Id="rId541" Type="http://schemas.openxmlformats.org/officeDocument/2006/relationships/slideLayout" Target="../slideLayouts/slideLayout962.xml"/><Relationship Id="rId639" Type="http://schemas.openxmlformats.org/officeDocument/2006/relationships/slideLayout" Target="../slideLayouts/slideLayout1060.xml"/><Relationship Id="rId180" Type="http://schemas.openxmlformats.org/officeDocument/2006/relationships/slideLayout" Target="../slideLayouts/slideLayout601.xml"/><Relationship Id="rId278" Type="http://schemas.openxmlformats.org/officeDocument/2006/relationships/slideLayout" Target="../slideLayouts/slideLayout699.xml"/><Relationship Id="rId401" Type="http://schemas.openxmlformats.org/officeDocument/2006/relationships/slideLayout" Target="../slideLayouts/slideLayout822.xml"/><Relationship Id="rId485" Type="http://schemas.openxmlformats.org/officeDocument/2006/relationships/slideLayout" Target="../slideLayouts/slideLayout906.xml"/><Relationship Id="rId692" Type="http://schemas.openxmlformats.org/officeDocument/2006/relationships/slideLayout" Target="../slideLayouts/slideLayout1113.xml"/><Relationship Id="rId706" Type="http://schemas.openxmlformats.org/officeDocument/2006/relationships/slideLayout" Target="../slideLayouts/slideLayout1127.xml"/><Relationship Id="rId42" Type="http://schemas.openxmlformats.org/officeDocument/2006/relationships/slideLayout" Target="../slideLayouts/slideLayout463.xml"/><Relationship Id="rId138" Type="http://schemas.openxmlformats.org/officeDocument/2006/relationships/slideLayout" Target="../slideLayouts/slideLayout559.xml"/><Relationship Id="rId345" Type="http://schemas.openxmlformats.org/officeDocument/2006/relationships/slideLayout" Target="../slideLayouts/slideLayout766.xml"/><Relationship Id="rId552" Type="http://schemas.openxmlformats.org/officeDocument/2006/relationships/slideLayout" Target="../slideLayouts/slideLayout973.xml"/><Relationship Id="rId191" Type="http://schemas.openxmlformats.org/officeDocument/2006/relationships/slideLayout" Target="../slideLayouts/slideLayout612.xml"/><Relationship Id="rId205" Type="http://schemas.openxmlformats.org/officeDocument/2006/relationships/slideLayout" Target="../slideLayouts/slideLayout626.xml"/><Relationship Id="rId247" Type="http://schemas.openxmlformats.org/officeDocument/2006/relationships/slideLayout" Target="../slideLayouts/slideLayout668.xml"/><Relationship Id="rId412" Type="http://schemas.openxmlformats.org/officeDocument/2006/relationships/slideLayout" Target="../slideLayouts/slideLayout833.xml"/><Relationship Id="rId107" Type="http://schemas.openxmlformats.org/officeDocument/2006/relationships/slideLayout" Target="../slideLayouts/slideLayout528.xml"/><Relationship Id="rId289" Type="http://schemas.openxmlformats.org/officeDocument/2006/relationships/slideLayout" Target="../slideLayouts/slideLayout710.xml"/><Relationship Id="rId454" Type="http://schemas.openxmlformats.org/officeDocument/2006/relationships/slideLayout" Target="../slideLayouts/slideLayout875.xml"/><Relationship Id="rId496" Type="http://schemas.openxmlformats.org/officeDocument/2006/relationships/slideLayout" Target="../slideLayouts/slideLayout917.xml"/><Relationship Id="rId661" Type="http://schemas.openxmlformats.org/officeDocument/2006/relationships/slideLayout" Target="../slideLayouts/slideLayout1082.xml"/><Relationship Id="rId717" Type="http://schemas.openxmlformats.org/officeDocument/2006/relationships/slideLayout" Target="../slideLayouts/slideLayout1138.xml"/><Relationship Id="rId759" Type="http://schemas.openxmlformats.org/officeDocument/2006/relationships/slideLayout" Target="../slideLayouts/slideLayout1180.xml"/><Relationship Id="rId11" Type="http://schemas.openxmlformats.org/officeDocument/2006/relationships/slideLayout" Target="../slideLayouts/slideLayout432.xml"/><Relationship Id="rId53" Type="http://schemas.openxmlformats.org/officeDocument/2006/relationships/slideLayout" Target="../slideLayouts/slideLayout474.xml"/><Relationship Id="rId149" Type="http://schemas.openxmlformats.org/officeDocument/2006/relationships/slideLayout" Target="../slideLayouts/slideLayout570.xml"/><Relationship Id="rId314" Type="http://schemas.openxmlformats.org/officeDocument/2006/relationships/slideLayout" Target="../slideLayouts/slideLayout735.xml"/><Relationship Id="rId356" Type="http://schemas.openxmlformats.org/officeDocument/2006/relationships/slideLayout" Target="../slideLayouts/slideLayout777.xml"/><Relationship Id="rId398" Type="http://schemas.openxmlformats.org/officeDocument/2006/relationships/slideLayout" Target="../slideLayouts/slideLayout819.xml"/><Relationship Id="rId521" Type="http://schemas.openxmlformats.org/officeDocument/2006/relationships/slideLayout" Target="../slideLayouts/slideLayout942.xml"/><Relationship Id="rId563" Type="http://schemas.openxmlformats.org/officeDocument/2006/relationships/slideLayout" Target="../slideLayouts/slideLayout984.xml"/><Relationship Id="rId619" Type="http://schemas.openxmlformats.org/officeDocument/2006/relationships/slideLayout" Target="../slideLayouts/slideLayout1040.xml"/><Relationship Id="rId770" Type="http://schemas.openxmlformats.org/officeDocument/2006/relationships/slideLayout" Target="../slideLayouts/slideLayout1191.xml"/><Relationship Id="rId95" Type="http://schemas.openxmlformats.org/officeDocument/2006/relationships/slideLayout" Target="../slideLayouts/slideLayout516.xml"/><Relationship Id="rId160" Type="http://schemas.openxmlformats.org/officeDocument/2006/relationships/slideLayout" Target="../slideLayouts/slideLayout581.xml"/><Relationship Id="rId216" Type="http://schemas.openxmlformats.org/officeDocument/2006/relationships/slideLayout" Target="../slideLayouts/slideLayout637.xml"/><Relationship Id="rId423" Type="http://schemas.openxmlformats.org/officeDocument/2006/relationships/slideLayout" Target="../slideLayouts/slideLayout844.xml"/><Relationship Id="rId258" Type="http://schemas.openxmlformats.org/officeDocument/2006/relationships/slideLayout" Target="../slideLayouts/slideLayout679.xml"/><Relationship Id="rId465" Type="http://schemas.openxmlformats.org/officeDocument/2006/relationships/slideLayout" Target="../slideLayouts/slideLayout886.xml"/><Relationship Id="rId630" Type="http://schemas.openxmlformats.org/officeDocument/2006/relationships/slideLayout" Target="../slideLayouts/slideLayout1051.xml"/><Relationship Id="rId672" Type="http://schemas.openxmlformats.org/officeDocument/2006/relationships/slideLayout" Target="../slideLayouts/slideLayout1093.xml"/><Relationship Id="rId728" Type="http://schemas.openxmlformats.org/officeDocument/2006/relationships/slideLayout" Target="../slideLayouts/slideLayout1149.xml"/><Relationship Id="rId22" Type="http://schemas.openxmlformats.org/officeDocument/2006/relationships/slideLayout" Target="../slideLayouts/slideLayout443.xml"/><Relationship Id="rId64" Type="http://schemas.openxmlformats.org/officeDocument/2006/relationships/slideLayout" Target="../slideLayouts/slideLayout485.xml"/><Relationship Id="rId118" Type="http://schemas.openxmlformats.org/officeDocument/2006/relationships/slideLayout" Target="../slideLayouts/slideLayout539.xml"/><Relationship Id="rId325" Type="http://schemas.openxmlformats.org/officeDocument/2006/relationships/slideLayout" Target="../slideLayouts/slideLayout746.xml"/><Relationship Id="rId367" Type="http://schemas.openxmlformats.org/officeDocument/2006/relationships/slideLayout" Target="../slideLayouts/slideLayout788.xml"/><Relationship Id="rId532" Type="http://schemas.openxmlformats.org/officeDocument/2006/relationships/slideLayout" Target="../slideLayouts/slideLayout953.xml"/><Relationship Id="rId574" Type="http://schemas.openxmlformats.org/officeDocument/2006/relationships/slideLayout" Target="../slideLayouts/slideLayout995.xml"/><Relationship Id="rId171" Type="http://schemas.openxmlformats.org/officeDocument/2006/relationships/slideLayout" Target="../slideLayouts/slideLayout592.xml"/><Relationship Id="rId227" Type="http://schemas.openxmlformats.org/officeDocument/2006/relationships/slideLayout" Target="../slideLayouts/slideLayout648.xml"/><Relationship Id="rId269" Type="http://schemas.openxmlformats.org/officeDocument/2006/relationships/slideLayout" Target="../slideLayouts/slideLayout690.xml"/><Relationship Id="rId434" Type="http://schemas.openxmlformats.org/officeDocument/2006/relationships/slideLayout" Target="../slideLayouts/slideLayout855.xml"/><Relationship Id="rId476" Type="http://schemas.openxmlformats.org/officeDocument/2006/relationships/slideLayout" Target="../slideLayouts/slideLayout897.xml"/><Relationship Id="rId641" Type="http://schemas.openxmlformats.org/officeDocument/2006/relationships/slideLayout" Target="../slideLayouts/slideLayout1062.xml"/><Relationship Id="rId683" Type="http://schemas.openxmlformats.org/officeDocument/2006/relationships/slideLayout" Target="../slideLayouts/slideLayout1104.xml"/><Relationship Id="rId739" Type="http://schemas.openxmlformats.org/officeDocument/2006/relationships/slideLayout" Target="../slideLayouts/slideLayout1160.xml"/><Relationship Id="rId33" Type="http://schemas.openxmlformats.org/officeDocument/2006/relationships/slideLayout" Target="../slideLayouts/slideLayout454.xml"/><Relationship Id="rId129" Type="http://schemas.openxmlformats.org/officeDocument/2006/relationships/slideLayout" Target="../slideLayouts/slideLayout550.xml"/><Relationship Id="rId280" Type="http://schemas.openxmlformats.org/officeDocument/2006/relationships/slideLayout" Target="../slideLayouts/slideLayout701.xml"/><Relationship Id="rId336" Type="http://schemas.openxmlformats.org/officeDocument/2006/relationships/slideLayout" Target="../slideLayouts/slideLayout757.xml"/><Relationship Id="rId501" Type="http://schemas.openxmlformats.org/officeDocument/2006/relationships/slideLayout" Target="../slideLayouts/slideLayout922.xml"/><Relationship Id="rId543" Type="http://schemas.openxmlformats.org/officeDocument/2006/relationships/slideLayout" Target="../slideLayouts/slideLayout964.xml"/><Relationship Id="rId75" Type="http://schemas.openxmlformats.org/officeDocument/2006/relationships/slideLayout" Target="../slideLayouts/slideLayout496.xml"/><Relationship Id="rId140" Type="http://schemas.openxmlformats.org/officeDocument/2006/relationships/slideLayout" Target="../slideLayouts/slideLayout561.xml"/><Relationship Id="rId182" Type="http://schemas.openxmlformats.org/officeDocument/2006/relationships/slideLayout" Target="../slideLayouts/slideLayout603.xml"/><Relationship Id="rId378" Type="http://schemas.openxmlformats.org/officeDocument/2006/relationships/slideLayout" Target="../slideLayouts/slideLayout799.xml"/><Relationship Id="rId403" Type="http://schemas.openxmlformats.org/officeDocument/2006/relationships/slideLayout" Target="../slideLayouts/slideLayout824.xml"/><Relationship Id="rId585" Type="http://schemas.openxmlformats.org/officeDocument/2006/relationships/slideLayout" Target="../slideLayouts/slideLayout1006.xml"/><Relationship Id="rId750" Type="http://schemas.openxmlformats.org/officeDocument/2006/relationships/slideLayout" Target="../slideLayouts/slideLayout1171.xml"/><Relationship Id="rId6" Type="http://schemas.openxmlformats.org/officeDocument/2006/relationships/slideLayout" Target="../slideLayouts/slideLayout427.xml"/><Relationship Id="rId238" Type="http://schemas.openxmlformats.org/officeDocument/2006/relationships/slideLayout" Target="../slideLayouts/slideLayout659.xml"/><Relationship Id="rId445" Type="http://schemas.openxmlformats.org/officeDocument/2006/relationships/slideLayout" Target="../slideLayouts/slideLayout866.xml"/><Relationship Id="rId487" Type="http://schemas.openxmlformats.org/officeDocument/2006/relationships/slideLayout" Target="../slideLayouts/slideLayout908.xml"/><Relationship Id="rId610" Type="http://schemas.openxmlformats.org/officeDocument/2006/relationships/slideLayout" Target="../slideLayouts/slideLayout1031.xml"/><Relationship Id="rId652" Type="http://schemas.openxmlformats.org/officeDocument/2006/relationships/slideLayout" Target="../slideLayouts/slideLayout1073.xml"/><Relationship Id="rId694" Type="http://schemas.openxmlformats.org/officeDocument/2006/relationships/slideLayout" Target="../slideLayouts/slideLayout1115.xml"/><Relationship Id="rId708" Type="http://schemas.openxmlformats.org/officeDocument/2006/relationships/slideLayout" Target="../slideLayouts/slideLayout1129.xml"/><Relationship Id="rId291" Type="http://schemas.openxmlformats.org/officeDocument/2006/relationships/slideLayout" Target="../slideLayouts/slideLayout712.xml"/><Relationship Id="rId305" Type="http://schemas.openxmlformats.org/officeDocument/2006/relationships/slideLayout" Target="../slideLayouts/slideLayout726.xml"/><Relationship Id="rId347" Type="http://schemas.openxmlformats.org/officeDocument/2006/relationships/slideLayout" Target="../slideLayouts/slideLayout768.xml"/><Relationship Id="rId512" Type="http://schemas.openxmlformats.org/officeDocument/2006/relationships/slideLayout" Target="../slideLayouts/slideLayout933.xml"/><Relationship Id="rId44" Type="http://schemas.openxmlformats.org/officeDocument/2006/relationships/slideLayout" Target="../slideLayouts/slideLayout465.xml"/><Relationship Id="rId86" Type="http://schemas.openxmlformats.org/officeDocument/2006/relationships/slideLayout" Target="../slideLayouts/slideLayout507.xml"/><Relationship Id="rId151" Type="http://schemas.openxmlformats.org/officeDocument/2006/relationships/slideLayout" Target="../slideLayouts/slideLayout572.xml"/><Relationship Id="rId389" Type="http://schemas.openxmlformats.org/officeDocument/2006/relationships/slideLayout" Target="../slideLayouts/slideLayout810.xml"/><Relationship Id="rId554" Type="http://schemas.openxmlformats.org/officeDocument/2006/relationships/slideLayout" Target="../slideLayouts/slideLayout975.xml"/><Relationship Id="rId596" Type="http://schemas.openxmlformats.org/officeDocument/2006/relationships/slideLayout" Target="../slideLayouts/slideLayout1017.xml"/><Relationship Id="rId761" Type="http://schemas.openxmlformats.org/officeDocument/2006/relationships/slideLayout" Target="../slideLayouts/slideLayout1182.xml"/><Relationship Id="rId193" Type="http://schemas.openxmlformats.org/officeDocument/2006/relationships/slideLayout" Target="../slideLayouts/slideLayout614.xml"/><Relationship Id="rId207" Type="http://schemas.openxmlformats.org/officeDocument/2006/relationships/slideLayout" Target="../slideLayouts/slideLayout628.xml"/><Relationship Id="rId249" Type="http://schemas.openxmlformats.org/officeDocument/2006/relationships/slideLayout" Target="../slideLayouts/slideLayout670.xml"/><Relationship Id="rId414" Type="http://schemas.openxmlformats.org/officeDocument/2006/relationships/slideLayout" Target="../slideLayouts/slideLayout835.xml"/><Relationship Id="rId456" Type="http://schemas.openxmlformats.org/officeDocument/2006/relationships/slideLayout" Target="../slideLayouts/slideLayout877.xml"/><Relationship Id="rId498" Type="http://schemas.openxmlformats.org/officeDocument/2006/relationships/slideLayout" Target="../slideLayouts/slideLayout919.xml"/><Relationship Id="rId621" Type="http://schemas.openxmlformats.org/officeDocument/2006/relationships/slideLayout" Target="../slideLayouts/slideLayout1042.xml"/><Relationship Id="rId663" Type="http://schemas.openxmlformats.org/officeDocument/2006/relationships/slideLayout" Target="../slideLayouts/slideLayout1084.xml"/><Relationship Id="rId13" Type="http://schemas.openxmlformats.org/officeDocument/2006/relationships/slideLayout" Target="../slideLayouts/slideLayout434.xml"/><Relationship Id="rId109" Type="http://schemas.openxmlformats.org/officeDocument/2006/relationships/slideLayout" Target="../slideLayouts/slideLayout530.xml"/><Relationship Id="rId260" Type="http://schemas.openxmlformats.org/officeDocument/2006/relationships/slideLayout" Target="../slideLayouts/slideLayout681.xml"/><Relationship Id="rId316" Type="http://schemas.openxmlformats.org/officeDocument/2006/relationships/slideLayout" Target="../slideLayouts/slideLayout737.xml"/><Relationship Id="rId523" Type="http://schemas.openxmlformats.org/officeDocument/2006/relationships/slideLayout" Target="../slideLayouts/slideLayout944.xml"/><Relationship Id="rId719" Type="http://schemas.openxmlformats.org/officeDocument/2006/relationships/slideLayout" Target="../slideLayouts/slideLayout1140.xml"/><Relationship Id="rId55" Type="http://schemas.openxmlformats.org/officeDocument/2006/relationships/slideLayout" Target="../slideLayouts/slideLayout476.xml"/><Relationship Id="rId97" Type="http://schemas.openxmlformats.org/officeDocument/2006/relationships/slideLayout" Target="../slideLayouts/slideLayout518.xml"/><Relationship Id="rId120" Type="http://schemas.openxmlformats.org/officeDocument/2006/relationships/slideLayout" Target="../slideLayouts/slideLayout541.xml"/><Relationship Id="rId358" Type="http://schemas.openxmlformats.org/officeDocument/2006/relationships/slideLayout" Target="../slideLayouts/slideLayout779.xml"/><Relationship Id="rId565" Type="http://schemas.openxmlformats.org/officeDocument/2006/relationships/slideLayout" Target="../slideLayouts/slideLayout986.xml"/><Relationship Id="rId730" Type="http://schemas.openxmlformats.org/officeDocument/2006/relationships/slideLayout" Target="../slideLayouts/slideLayout1151.xml"/><Relationship Id="rId772" Type="http://schemas.openxmlformats.org/officeDocument/2006/relationships/slideLayout" Target="../slideLayouts/slideLayout1193.xml"/><Relationship Id="rId162" Type="http://schemas.openxmlformats.org/officeDocument/2006/relationships/slideLayout" Target="../slideLayouts/slideLayout583.xml"/><Relationship Id="rId218" Type="http://schemas.openxmlformats.org/officeDocument/2006/relationships/slideLayout" Target="../slideLayouts/slideLayout639.xml"/><Relationship Id="rId425" Type="http://schemas.openxmlformats.org/officeDocument/2006/relationships/slideLayout" Target="../slideLayouts/slideLayout846.xml"/><Relationship Id="rId467" Type="http://schemas.openxmlformats.org/officeDocument/2006/relationships/slideLayout" Target="../slideLayouts/slideLayout888.xml"/><Relationship Id="rId632" Type="http://schemas.openxmlformats.org/officeDocument/2006/relationships/slideLayout" Target="../slideLayouts/slideLayout1053.xml"/><Relationship Id="rId271" Type="http://schemas.openxmlformats.org/officeDocument/2006/relationships/slideLayout" Target="../slideLayouts/slideLayout692.xml"/><Relationship Id="rId674" Type="http://schemas.openxmlformats.org/officeDocument/2006/relationships/slideLayout" Target="../slideLayouts/slideLayout1095.xml"/><Relationship Id="rId24" Type="http://schemas.openxmlformats.org/officeDocument/2006/relationships/slideLayout" Target="../slideLayouts/slideLayout445.xml"/><Relationship Id="rId66" Type="http://schemas.openxmlformats.org/officeDocument/2006/relationships/slideLayout" Target="../slideLayouts/slideLayout487.xml"/><Relationship Id="rId131" Type="http://schemas.openxmlformats.org/officeDocument/2006/relationships/slideLayout" Target="../slideLayouts/slideLayout552.xml"/><Relationship Id="rId327" Type="http://schemas.openxmlformats.org/officeDocument/2006/relationships/slideLayout" Target="../slideLayouts/slideLayout748.xml"/><Relationship Id="rId369" Type="http://schemas.openxmlformats.org/officeDocument/2006/relationships/slideLayout" Target="../slideLayouts/slideLayout790.xml"/><Relationship Id="rId534" Type="http://schemas.openxmlformats.org/officeDocument/2006/relationships/slideLayout" Target="../slideLayouts/slideLayout955.xml"/><Relationship Id="rId576" Type="http://schemas.openxmlformats.org/officeDocument/2006/relationships/slideLayout" Target="../slideLayouts/slideLayout997.xml"/><Relationship Id="rId741" Type="http://schemas.openxmlformats.org/officeDocument/2006/relationships/slideLayout" Target="../slideLayouts/slideLayout1162.xml"/><Relationship Id="rId173" Type="http://schemas.openxmlformats.org/officeDocument/2006/relationships/slideLayout" Target="../slideLayouts/slideLayout594.xml"/><Relationship Id="rId229" Type="http://schemas.openxmlformats.org/officeDocument/2006/relationships/slideLayout" Target="../slideLayouts/slideLayout650.xml"/><Relationship Id="rId380" Type="http://schemas.openxmlformats.org/officeDocument/2006/relationships/slideLayout" Target="../slideLayouts/slideLayout801.xml"/><Relationship Id="rId436" Type="http://schemas.openxmlformats.org/officeDocument/2006/relationships/slideLayout" Target="../slideLayouts/slideLayout857.xml"/><Relationship Id="rId601" Type="http://schemas.openxmlformats.org/officeDocument/2006/relationships/slideLayout" Target="../slideLayouts/slideLayout1022.xml"/><Relationship Id="rId643" Type="http://schemas.openxmlformats.org/officeDocument/2006/relationships/slideLayout" Target="../slideLayouts/slideLayout1064.xml"/><Relationship Id="rId240" Type="http://schemas.openxmlformats.org/officeDocument/2006/relationships/slideLayout" Target="../slideLayouts/slideLayout661.xml"/><Relationship Id="rId478" Type="http://schemas.openxmlformats.org/officeDocument/2006/relationships/slideLayout" Target="../slideLayouts/slideLayout899.xml"/><Relationship Id="rId685" Type="http://schemas.openxmlformats.org/officeDocument/2006/relationships/slideLayout" Target="../slideLayouts/slideLayout1106.xml"/><Relationship Id="rId35" Type="http://schemas.openxmlformats.org/officeDocument/2006/relationships/slideLayout" Target="../slideLayouts/slideLayout456.xml"/><Relationship Id="rId77" Type="http://schemas.openxmlformats.org/officeDocument/2006/relationships/slideLayout" Target="../slideLayouts/slideLayout498.xml"/><Relationship Id="rId100" Type="http://schemas.openxmlformats.org/officeDocument/2006/relationships/slideLayout" Target="../slideLayouts/slideLayout521.xml"/><Relationship Id="rId282" Type="http://schemas.openxmlformats.org/officeDocument/2006/relationships/slideLayout" Target="../slideLayouts/slideLayout703.xml"/><Relationship Id="rId338" Type="http://schemas.openxmlformats.org/officeDocument/2006/relationships/slideLayout" Target="../slideLayouts/slideLayout759.xml"/><Relationship Id="rId503" Type="http://schemas.openxmlformats.org/officeDocument/2006/relationships/slideLayout" Target="../slideLayouts/slideLayout924.xml"/><Relationship Id="rId545" Type="http://schemas.openxmlformats.org/officeDocument/2006/relationships/slideLayout" Target="../slideLayouts/slideLayout966.xml"/><Relationship Id="rId587" Type="http://schemas.openxmlformats.org/officeDocument/2006/relationships/slideLayout" Target="../slideLayouts/slideLayout1008.xml"/><Relationship Id="rId710" Type="http://schemas.openxmlformats.org/officeDocument/2006/relationships/slideLayout" Target="../slideLayouts/slideLayout1131.xml"/><Relationship Id="rId752" Type="http://schemas.openxmlformats.org/officeDocument/2006/relationships/slideLayout" Target="../slideLayouts/slideLayout1173.xml"/><Relationship Id="rId8" Type="http://schemas.openxmlformats.org/officeDocument/2006/relationships/slideLayout" Target="../slideLayouts/slideLayout429.xml"/><Relationship Id="rId142" Type="http://schemas.openxmlformats.org/officeDocument/2006/relationships/slideLayout" Target="../slideLayouts/slideLayout563.xml"/><Relationship Id="rId184" Type="http://schemas.openxmlformats.org/officeDocument/2006/relationships/slideLayout" Target="../slideLayouts/slideLayout605.xml"/><Relationship Id="rId391" Type="http://schemas.openxmlformats.org/officeDocument/2006/relationships/slideLayout" Target="../slideLayouts/slideLayout812.xml"/><Relationship Id="rId405" Type="http://schemas.openxmlformats.org/officeDocument/2006/relationships/slideLayout" Target="../slideLayouts/slideLayout826.xml"/><Relationship Id="rId447" Type="http://schemas.openxmlformats.org/officeDocument/2006/relationships/slideLayout" Target="../slideLayouts/slideLayout868.xml"/><Relationship Id="rId612" Type="http://schemas.openxmlformats.org/officeDocument/2006/relationships/slideLayout" Target="../slideLayouts/slideLayout1033.xml"/><Relationship Id="rId251" Type="http://schemas.openxmlformats.org/officeDocument/2006/relationships/slideLayout" Target="../slideLayouts/slideLayout672.xml"/><Relationship Id="rId489" Type="http://schemas.openxmlformats.org/officeDocument/2006/relationships/slideLayout" Target="../slideLayouts/slideLayout910.xml"/><Relationship Id="rId654" Type="http://schemas.openxmlformats.org/officeDocument/2006/relationships/slideLayout" Target="../slideLayouts/slideLayout1075.xml"/><Relationship Id="rId696" Type="http://schemas.openxmlformats.org/officeDocument/2006/relationships/slideLayout" Target="../slideLayouts/slideLayout1117.xml"/><Relationship Id="rId46" Type="http://schemas.openxmlformats.org/officeDocument/2006/relationships/slideLayout" Target="../slideLayouts/slideLayout467.xml"/><Relationship Id="rId293" Type="http://schemas.openxmlformats.org/officeDocument/2006/relationships/slideLayout" Target="../slideLayouts/slideLayout714.xml"/><Relationship Id="rId307" Type="http://schemas.openxmlformats.org/officeDocument/2006/relationships/slideLayout" Target="../slideLayouts/slideLayout728.xml"/><Relationship Id="rId349" Type="http://schemas.openxmlformats.org/officeDocument/2006/relationships/slideLayout" Target="../slideLayouts/slideLayout770.xml"/><Relationship Id="rId514" Type="http://schemas.openxmlformats.org/officeDocument/2006/relationships/slideLayout" Target="../slideLayouts/slideLayout935.xml"/><Relationship Id="rId556" Type="http://schemas.openxmlformats.org/officeDocument/2006/relationships/slideLayout" Target="../slideLayouts/slideLayout977.xml"/><Relationship Id="rId721" Type="http://schemas.openxmlformats.org/officeDocument/2006/relationships/slideLayout" Target="../slideLayouts/slideLayout1142.xml"/><Relationship Id="rId763" Type="http://schemas.openxmlformats.org/officeDocument/2006/relationships/slideLayout" Target="../slideLayouts/slideLayout1184.xml"/><Relationship Id="rId88" Type="http://schemas.openxmlformats.org/officeDocument/2006/relationships/slideLayout" Target="../slideLayouts/slideLayout509.xml"/><Relationship Id="rId111" Type="http://schemas.openxmlformats.org/officeDocument/2006/relationships/slideLayout" Target="../slideLayouts/slideLayout532.xml"/><Relationship Id="rId153" Type="http://schemas.openxmlformats.org/officeDocument/2006/relationships/slideLayout" Target="../slideLayouts/slideLayout574.xml"/><Relationship Id="rId195" Type="http://schemas.openxmlformats.org/officeDocument/2006/relationships/slideLayout" Target="../slideLayouts/slideLayout616.xml"/><Relationship Id="rId209" Type="http://schemas.openxmlformats.org/officeDocument/2006/relationships/slideLayout" Target="../slideLayouts/slideLayout630.xml"/><Relationship Id="rId360" Type="http://schemas.openxmlformats.org/officeDocument/2006/relationships/slideLayout" Target="../slideLayouts/slideLayout781.xml"/><Relationship Id="rId416" Type="http://schemas.openxmlformats.org/officeDocument/2006/relationships/slideLayout" Target="../slideLayouts/slideLayout837.xml"/><Relationship Id="rId598" Type="http://schemas.openxmlformats.org/officeDocument/2006/relationships/slideLayout" Target="../slideLayouts/slideLayout1019.xml"/><Relationship Id="rId220" Type="http://schemas.openxmlformats.org/officeDocument/2006/relationships/slideLayout" Target="../slideLayouts/slideLayout641.xml"/><Relationship Id="rId458" Type="http://schemas.openxmlformats.org/officeDocument/2006/relationships/slideLayout" Target="../slideLayouts/slideLayout879.xml"/><Relationship Id="rId623" Type="http://schemas.openxmlformats.org/officeDocument/2006/relationships/slideLayout" Target="../slideLayouts/slideLayout1044.xml"/><Relationship Id="rId665" Type="http://schemas.openxmlformats.org/officeDocument/2006/relationships/slideLayout" Target="../slideLayouts/slideLayout1086.xml"/><Relationship Id="rId15" Type="http://schemas.openxmlformats.org/officeDocument/2006/relationships/slideLayout" Target="../slideLayouts/slideLayout436.xml"/><Relationship Id="rId57" Type="http://schemas.openxmlformats.org/officeDocument/2006/relationships/slideLayout" Target="../slideLayouts/slideLayout478.xml"/><Relationship Id="rId262" Type="http://schemas.openxmlformats.org/officeDocument/2006/relationships/slideLayout" Target="../slideLayouts/slideLayout683.xml"/><Relationship Id="rId318" Type="http://schemas.openxmlformats.org/officeDocument/2006/relationships/slideLayout" Target="../slideLayouts/slideLayout739.xml"/><Relationship Id="rId525" Type="http://schemas.openxmlformats.org/officeDocument/2006/relationships/slideLayout" Target="../slideLayouts/slideLayout946.xml"/><Relationship Id="rId567" Type="http://schemas.openxmlformats.org/officeDocument/2006/relationships/slideLayout" Target="../slideLayouts/slideLayout988.xml"/><Relationship Id="rId732" Type="http://schemas.openxmlformats.org/officeDocument/2006/relationships/slideLayout" Target="../slideLayouts/slideLayout1153.xml"/><Relationship Id="rId99" Type="http://schemas.openxmlformats.org/officeDocument/2006/relationships/slideLayout" Target="../slideLayouts/slideLayout520.xml"/><Relationship Id="rId122" Type="http://schemas.openxmlformats.org/officeDocument/2006/relationships/slideLayout" Target="../slideLayouts/slideLayout543.xml"/><Relationship Id="rId164" Type="http://schemas.openxmlformats.org/officeDocument/2006/relationships/slideLayout" Target="../slideLayouts/slideLayout585.xml"/><Relationship Id="rId371" Type="http://schemas.openxmlformats.org/officeDocument/2006/relationships/slideLayout" Target="../slideLayouts/slideLayout792.xml"/><Relationship Id="rId774" Type="http://schemas.openxmlformats.org/officeDocument/2006/relationships/slideLayout" Target="../slideLayouts/slideLayout1195.xml"/><Relationship Id="rId427" Type="http://schemas.openxmlformats.org/officeDocument/2006/relationships/slideLayout" Target="../slideLayouts/slideLayout848.xml"/><Relationship Id="rId469" Type="http://schemas.openxmlformats.org/officeDocument/2006/relationships/slideLayout" Target="../slideLayouts/slideLayout890.xml"/><Relationship Id="rId634" Type="http://schemas.openxmlformats.org/officeDocument/2006/relationships/slideLayout" Target="../slideLayouts/slideLayout1055.xml"/><Relationship Id="rId676" Type="http://schemas.openxmlformats.org/officeDocument/2006/relationships/slideLayout" Target="../slideLayouts/slideLayout1097.xml"/><Relationship Id="rId26" Type="http://schemas.openxmlformats.org/officeDocument/2006/relationships/slideLayout" Target="../slideLayouts/slideLayout447.xml"/><Relationship Id="rId231" Type="http://schemas.openxmlformats.org/officeDocument/2006/relationships/slideLayout" Target="../slideLayouts/slideLayout652.xml"/><Relationship Id="rId273" Type="http://schemas.openxmlformats.org/officeDocument/2006/relationships/slideLayout" Target="../slideLayouts/slideLayout694.xml"/><Relationship Id="rId329" Type="http://schemas.openxmlformats.org/officeDocument/2006/relationships/slideLayout" Target="../slideLayouts/slideLayout750.xml"/><Relationship Id="rId480" Type="http://schemas.openxmlformats.org/officeDocument/2006/relationships/slideLayout" Target="../slideLayouts/slideLayout901.xml"/><Relationship Id="rId536" Type="http://schemas.openxmlformats.org/officeDocument/2006/relationships/slideLayout" Target="../slideLayouts/slideLayout957.xml"/><Relationship Id="rId701" Type="http://schemas.openxmlformats.org/officeDocument/2006/relationships/slideLayout" Target="../slideLayouts/slideLayout1122.xml"/><Relationship Id="rId68" Type="http://schemas.openxmlformats.org/officeDocument/2006/relationships/slideLayout" Target="../slideLayouts/slideLayout489.xml"/><Relationship Id="rId133" Type="http://schemas.openxmlformats.org/officeDocument/2006/relationships/slideLayout" Target="../slideLayouts/slideLayout554.xml"/><Relationship Id="rId175" Type="http://schemas.openxmlformats.org/officeDocument/2006/relationships/slideLayout" Target="../slideLayouts/slideLayout596.xml"/><Relationship Id="rId340" Type="http://schemas.openxmlformats.org/officeDocument/2006/relationships/slideLayout" Target="../slideLayouts/slideLayout761.xml"/><Relationship Id="rId578" Type="http://schemas.openxmlformats.org/officeDocument/2006/relationships/slideLayout" Target="../slideLayouts/slideLayout999.xml"/><Relationship Id="rId743" Type="http://schemas.openxmlformats.org/officeDocument/2006/relationships/slideLayout" Target="../slideLayouts/slideLayout1164.xml"/><Relationship Id="rId200" Type="http://schemas.openxmlformats.org/officeDocument/2006/relationships/slideLayout" Target="../slideLayouts/slideLayout621.xml"/><Relationship Id="rId382" Type="http://schemas.openxmlformats.org/officeDocument/2006/relationships/slideLayout" Target="../slideLayouts/slideLayout803.xml"/><Relationship Id="rId438" Type="http://schemas.openxmlformats.org/officeDocument/2006/relationships/slideLayout" Target="../slideLayouts/slideLayout859.xml"/><Relationship Id="rId603" Type="http://schemas.openxmlformats.org/officeDocument/2006/relationships/slideLayout" Target="../slideLayouts/slideLayout1024.xml"/><Relationship Id="rId645" Type="http://schemas.openxmlformats.org/officeDocument/2006/relationships/slideLayout" Target="../slideLayouts/slideLayout1066.xml"/><Relationship Id="rId687" Type="http://schemas.openxmlformats.org/officeDocument/2006/relationships/slideLayout" Target="../slideLayouts/slideLayout1108.xml"/><Relationship Id="rId242" Type="http://schemas.openxmlformats.org/officeDocument/2006/relationships/slideLayout" Target="../slideLayouts/slideLayout663.xml"/><Relationship Id="rId284" Type="http://schemas.openxmlformats.org/officeDocument/2006/relationships/slideLayout" Target="../slideLayouts/slideLayout705.xml"/><Relationship Id="rId491" Type="http://schemas.openxmlformats.org/officeDocument/2006/relationships/slideLayout" Target="../slideLayouts/slideLayout912.xml"/><Relationship Id="rId505" Type="http://schemas.openxmlformats.org/officeDocument/2006/relationships/slideLayout" Target="../slideLayouts/slideLayout926.xml"/><Relationship Id="rId712" Type="http://schemas.openxmlformats.org/officeDocument/2006/relationships/slideLayout" Target="../slideLayouts/slideLayout1133.xml"/><Relationship Id="rId37" Type="http://schemas.openxmlformats.org/officeDocument/2006/relationships/slideLayout" Target="../slideLayouts/slideLayout458.xml"/><Relationship Id="rId79" Type="http://schemas.openxmlformats.org/officeDocument/2006/relationships/slideLayout" Target="../slideLayouts/slideLayout500.xml"/><Relationship Id="rId102" Type="http://schemas.openxmlformats.org/officeDocument/2006/relationships/slideLayout" Target="../slideLayouts/slideLayout523.xml"/><Relationship Id="rId144" Type="http://schemas.openxmlformats.org/officeDocument/2006/relationships/slideLayout" Target="../slideLayouts/slideLayout565.xml"/><Relationship Id="rId547" Type="http://schemas.openxmlformats.org/officeDocument/2006/relationships/slideLayout" Target="../slideLayouts/slideLayout968.xml"/><Relationship Id="rId589" Type="http://schemas.openxmlformats.org/officeDocument/2006/relationships/slideLayout" Target="../slideLayouts/slideLayout1010.xml"/><Relationship Id="rId754" Type="http://schemas.openxmlformats.org/officeDocument/2006/relationships/slideLayout" Target="../slideLayouts/slideLayout1175.xml"/><Relationship Id="rId90" Type="http://schemas.openxmlformats.org/officeDocument/2006/relationships/slideLayout" Target="../slideLayouts/slideLayout511.xml"/><Relationship Id="rId186" Type="http://schemas.openxmlformats.org/officeDocument/2006/relationships/slideLayout" Target="../slideLayouts/slideLayout607.xml"/><Relationship Id="rId351" Type="http://schemas.openxmlformats.org/officeDocument/2006/relationships/slideLayout" Target="../slideLayouts/slideLayout772.xml"/><Relationship Id="rId393" Type="http://schemas.openxmlformats.org/officeDocument/2006/relationships/slideLayout" Target="../slideLayouts/slideLayout814.xml"/><Relationship Id="rId407" Type="http://schemas.openxmlformats.org/officeDocument/2006/relationships/slideLayout" Target="../slideLayouts/slideLayout828.xml"/><Relationship Id="rId449" Type="http://schemas.openxmlformats.org/officeDocument/2006/relationships/slideLayout" Target="../slideLayouts/slideLayout870.xml"/><Relationship Id="rId614" Type="http://schemas.openxmlformats.org/officeDocument/2006/relationships/slideLayout" Target="../slideLayouts/slideLayout1035.xml"/><Relationship Id="rId656" Type="http://schemas.openxmlformats.org/officeDocument/2006/relationships/slideLayout" Target="../slideLayouts/slideLayout1077.xml"/><Relationship Id="rId211" Type="http://schemas.openxmlformats.org/officeDocument/2006/relationships/slideLayout" Target="../slideLayouts/slideLayout632.xml"/><Relationship Id="rId253" Type="http://schemas.openxmlformats.org/officeDocument/2006/relationships/slideLayout" Target="../slideLayouts/slideLayout674.xml"/><Relationship Id="rId295" Type="http://schemas.openxmlformats.org/officeDocument/2006/relationships/slideLayout" Target="../slideLayouts/slideLayout716.xml"/><Relationship Id="rId309" Type="http://schemas.openxmlformats.org/officeDocument/2006/relationships/slideLayout" Target="../slideLayouts/slideLayout730.xml"/><Relationship Id="rId460" Type="http://schemas.openxmlformats.org/officeDocument/2006/relationships/slideLayout" Target="../slideLayouts/slideLayout881.xml"/><Relationship Id="rId516" Type="http://schemas.openxmlformats.org/officeDocument/2006/relationships/slideLayout" Target="../slideLayouts/slideLayout937.xml"/><Relationship Id="rId698" Type="http://schemas.openxmlformats.org/officeDocument/2006/relationships/slideLayout" Target="../slideLayouts/slideLayout1119.xml"/><Relationship Id="rId48" Type="http://schemas.openxmlformats.org/officeDocument/2006/relationships/slideLayout" Target="../slideLayouts/slideLayout469.xml"/><Relationship Id="rId113" Type="http://schemas.openxmlformats.org/officeDocument/2006/relationships/slideLayout" Target="../slideLayouts/slideLayout534.xml"/><Relationship Id="rId320" Type="http://schemas.openxmlformats.org/officeDocument/2006/relationships/slideLayout" Target="../slideLayouts/slideLayout741.xml"/><Relationship Id="rId558" Type="http://schemas.openxmlformats.org/officeDocument/2006/relationships/slideLayout" Target="../slideLayouts/slideLayout979.xml"/><Relationship Id="rId723" Type="http://schemas.openxmlformats.org/officeDocument/2006/relationships/slideLayout" Target="../slideLayouts/slideLayout1144.xml"/><Relationship Id="rId765" Type="http://schemas.openxmlformats.org/officeDocument/2006/relationships/slideLayout" Target="../slideLayouts/slideLayout1186.xml"/><Relationship Id="rId155" Type="http://schemas.openxmlformats.org/officeDocument/2006/relationships/slideLayout" Target="../slideLayouts/slideLayout576.xml"/><Relationship Id="rId197" Type="http://schemas.openxmlformats.org/officeDocument/2006/relationships/slideLayout" Target="../slideLayouts/slideLayout618.xml"/><Relationship Id="rId362" Type="http://schemas.openxmlformats.org/officeDocument/2006/relationships/slideLayout" Target="../slideLayouts/slideLayout783.xml"/><Relationship Id="rId418" Type="http://schemas.openxmlformats.org/officeDocument/2006/relationships/slideLayout" Target="../slideLayouts/slideLayout839.xml"/><Relationship Id="rId625" Type="http://schemas.openxmlformats.org/officeDocument/2006/relationships/slideLayout" Target="../slideLayouts/slideLayout1046.xml"/><Relationship Id="rId222" Type="http://schemas.openxmlformats.org/officeDocument/2006/relationships/slideLayout" Target="../slideLayouts/slideLayout643.xml"/><Relationship Id="rId264" Type="http://schemas.openxmlformats.org/officeDocument/2006/relationships/slideLayout" Target="../slideLayouts/slideLayout685.xml"/><Relationship Id="rId471" Type="http://schemas.openxmlformats.org/officeDocument/2006/relationships/slideLayout" Target="../slideLayouts/slideLayout892.xml"/><Relationship Id="rId667" Type="http://schemas.openxmlformats.org/officeDocument/2006/relationships/slideLayout" Target="../slideLayouts/slideLayout1088.xml"/><Relationship Id="rId17" Type="http://schemas.openxmlformats.org/officeDocument/2006/relationships/slideLayout" Target="../slideLayouts/slideLayout438.xml"/><Relationship Id="rId59" Type="http://schemas.openxmlformats.org/officeDocument/2006/relationships/slideLayout" Target="../slideLayouts/slideLayout480.xml"/><Relationship Id="rId124" Type="http://schemas.openxmlformats.org/officeDocument/2006/relationships/slideLayout" Target="../slideLayouts/slideLayout545.xml"/><Relationship Id="rId527" Type="http://schemas.openxmlformats.org/officeDocument/2006/relationships/slideLayout" Target="../slideLayouts/slideLayout948.xml"/><Relationship Id="rId569" Type="http://schemas.openxmlformats.org/officeDocument/2006/relationships/slideLayout" Target="../slideLayouts/slideLayout990.xml"/><Relationship Id="rId734" Type="http://schemas.openxmlformats.org/officeDocument/2006/relationships/slideLayout" Target="../slideLayouts/slideLayout1155.xml"/><Relationship Id="rId776" Type="http://schemas.openxmlformats.org/officeDocument/2006/relationships/theme" Target="../theme/theme3.xml"/><Relationship Id="rId70" Type="http://schemas.openxmlformats.org/officeDocument/2006/relationships/slideLayout" Target="../slideLayouts/slideLayout491.xml"/><Relationship Id="rId166" Type="http://schemas.openxmlformats.org/officeDocument/2006/relationships/slideLayout" Target="../slideLayouts/slideLayout587.xml"/><Relationship Id="rId331" Type="http://schemas.openxmlformats.org/officeDocument/2006/relationships/slideLayout" Target="../slideLayouts/slideLayout752.xml"/><Relationship Id="rId373" Type="http://schemas.openxmlformats.org/officeDocument/2006/relationships/slideLayout" Target="../slideLayouts/slideLayout794.xml"/><Relationship Id="rId429" Type="http://schemas.openxmlformats.org/officeDocument/2006/relationships/slideLayout" Target="../slideLayouts/slideLayout850.xml"/><Relationship Id="rId580" Type="http://schemas.openxmlformats.org/officeDocument/2006/relationships/slideLayout" Target="../slideLayouts/slideLayout1001.xml"/><Relationship Id="rId636" Type="http://schemas.openxmlformats.org/officeDocument/2006/relationships/slideLayout" Target="../slideLayouts/slideLayout1057.xml"/><Relationship Id="rId1" Type="http://schemas.openxmlformats.org/officeDocument/2006/relationships/slideLayout" Target="../slideLayouts/slideLayout422.xml"/><Relationship Id="rId233" Type="http://schemas.openxmlformats.org/officeDocument/2006/relationships/slideLayout" Target="../slideLayouts/slideLayout654.xml"/><Relationship Id="rId440" Type="http://schemas.openxmlformats.org/officeDocument/2006/relationships/slideLayout" Target="../slideLayouts/slideLayout861.xml"/><Relationship Id="rId678" Type="http://schemas.openxmlformats.org/officeDocument/2006/relationships/slideLayout" Target="../slideLayouts/slideLayout1099.xml"/><Relationship Id="rId28" Type="http://schemas.openxmlformats.org/officeDocument/2006/relationships/slideLayout" Target="../slideLayouts/slideLayout449.xml"/><Relationship Id="rId275" Type="http://schemas.openxmlformats.org/officeDocument/2006/relationships/slideLayout" Target="../slideLayouts/slideLayout696.xml"/><Relationship Id="rId300" Type="http://schemas.openxmlformats.org/officeDocument/2006/relationships/slideLayout" Target="../slideLayouts/slideLayout721.xml"/><Relationship Id="rId482" Type="http://schemas.openxmlformats.org/officeDocument/2006/relationships/slideLayout" Target="../slideLayouts/slideLayout903.xml"/><Relationship Id="rId538" Type="http://schemas.openxmlformats.org/officeDocument/2006/relationships/slideLayout" Target="../slideLayouts/slideLayout959.xml"/><Relationship Id="rId703" Type="http://schemas.openxmlformats.org/officeDocument/2006/relationships/slideLayout" Target="../slideLayouts/slideLayout1124.xml"/><Relationship Id="rId745" Type="http://schemas.openxmlformats.org/officeDocument/2006/relationships/slideLayout" Target="../slideLayouts/slideLayout1166.xml"/><Relationship Id="rId81" Type="http://schemas.openxmlformats.org/officeDocument/2006/relationships/slideLayout" Target="../slideLayouts/slideLayout502.xml"/><Relationship Id="rId135" Type="http://schemas.openxmlformats.org/officeDocument/2006/relationships/slideLayout" Target="../slideLayouts/slideLayout556.xml"/><Relationship Id="rId177" Type="http://schemas.openxmlformats.org/officeDocument/2006/relationships/slideLayout" Target="../slideLayouts/slideLayout598.xml"/><Relationship Id="rId342" Type="http://schemas.openxmlformats.org/officeDocument/2006/relationships/slideLayout" Target="../slideLayouts/slideLayout763.xml"/><Relationship Id="rId384" Type="http://schemas.openxmlformats.org/officeDocument/2006/relationships/slideLayout" Target="../slideLayouts/slideLayout805.xml"/><Relationship Id="rId591" Type="http://schemas.openxmlformats.org/officeDocument/2006/relationships/slideLayout" Target="../slideLayouts/slideLayout1012.xml"/><Relationship Id="rId605" Type="http://schemas.openxmlformats.org/officeDocument/2006/relationships/slideLayout" Target="../slideLayouts/slideLayout1026.xml"/><Relationship Id="rId202" Type="http://schemas.openxmlformats.org/officeDocument/2006/relationships/slideLayout" Target="../slideLayouts/slideLayout623.xml"/><Relationship Id="rId244" Type="http://schemas.openxmlformats.org/officeDocument/2006/relationships/slideLayout" Target="../slideLayouts/slideLayout665.xml"/><Relationship Id="rId647" Type="http://schemas.openxmlformats.org/officeDocument/2006/relationships/slideLayout" Target="../slideLayouts/slideLayout1068.xml"/><Relationship Id="rId689" Type="http://schemas.openxmlformats.org/officeDocument/2006/relationships/slideLayout" Target="../slideLayouts/slideLayout1110.xml"/><Relationship Id="rId39" Type="http://schemas.openxmlformats.org/officeDocument/2006/relationships/slideLayout" Target="../slideLayouts/slideLayout460.xml"/><Relationship Id="rId286" Type="http://schemas.openxmlformats.org/officeDocument/2006/relationships/slideLayout" Target="../slideLayouts/slideLayout707.xml"/><Relationship Id="rId451" Type="http://schemas.openxmlformats.org/officeDocument/2006/relationships/slideLayout" Target="../slideLayouts/slideLayout872.xml"/><Relationship Id="rId493" Type="http://schemas.openxmlformats.org/officeDocument/2006/relationships/slideLayout" Target="../slideLayouts/slideLayout914.xml"/><Relationship Id="rId507" Type="http://schemas.openxmlformats.org/officeDocument/2006/relationships/slideLayout" Target="../slideLayouts/slideLayout928.xml"/><Relationship Id="rId549" Type="http://schemas.openxmlformats.org/officeDocument/2006/relationships/slideLayout" Target="../slideLayouts/slideLayout970.xml"/><Relationship Id="rId714" Type="http://schemas.openxmlformats.org/officeDocument/2006/relationships/slideLayout" Target="../slideLayouts/slideLayout1135.xml"/><Relationship Id="rId756" Type="http://schemas.openxmlformats.org/officeDocument/2006/relationships/slideLayout" Target="../slideLayouts/slideLayout1177.xml"/><Relationship Id="rId50" Type="http://schemas.openxmlformats.org/officeDocument/2006/relationships/slideLayout" Target="../slideLayouts/slideLayout471.xml"/><Relationship Id="rId104" Type="http://schemas.openxmlformats.org/officeDocument/2006/relationships/slideLayout" Target="../slideLayouts/slideLayout525.xml"/><Relationship Id="rId146" Type="http://schemas.openxmlformats.org/officeDocument/2006/relationships/slideLayout" Target="../slideLayouts/slideLayout567.xml"/><Relationship Id="rId188" Type="http://schemas.openxmlformats.org/officeDocument/2006/relationships/slideLayout" Target="../slideLayouts/slideLayout609.xml"/><Relationship Id="rId311" Type="http://schemas.openxmlformats.org/officeDocument/2006/relationships/slideLayout" Target="../slideLayouts/slideLayout732.xml"/><Relationship Id="rId353" Type="http://schemas.openxmlformats.org/officeDocument/2006/relationships/slideLayout" Target="../slideLayouts/slideLayout774.xml"/><Relationship Id="rId395" Type="http://schemas.openxmlformats.org/officeDocument/2006/relationships/slideLayout" Target="../slideLayouts/slideLayout816.xml"/><Relationship Id="rId409" Type="http://schemas.openxmlformats.org/officeDocument/2006/relationships/slideLayout" Target="../slideLayouts/slideLayout830.xml"/><Relationship Id="rId560" Type="http://schemas.openxmlformats.org/officeDocument/2006/relationships/slideLayout" Target="../slideLayouts/slideLayout981.xml"/><Relationship Id="rId92" Type="http://schemas.openxmlformats.org/officeDocument/2006/relationships/slideLayout" Target="../slideLayouts/slideLayout513.xml"/><Relationship Id="rId213" Type="http://schemas.openxmlformats.org/officeDocument/2006/relationships/slideLayout" Target="../slideLayouts/slideLayout634.xml"/><Relationship Id="rId420" Type="http://schemas.openxmlformats.org/officeDocument/2006/relationships/slideLayout" Target="../slideLayouts/slideLayout841.xml"/><Relationship Id="rId616" Type="http://schemas.openxmlformats.org/officeDocument/2006/relationships/slideLayout" Target="../slideLayouts/slideLayout1037.xml"/><Relationship Id="rId658" Type="http://schemas.openxmlformats.org/officeDocument/2006/relationships/slideLayout" Target="../slideLayouts/slideLayout1079.xml"/><Relationship Id="rId255" Type="http://schemas.openxmlformats.org/officeDocument/2006/relationships/slideLayout" Target="../slideLayouts/slideLayout676.xml"/><Relationship Id="rId297" Type="http://schemas.openxmlformats.org/officeDocument/2006/relationships/slideLayout" Target="../slideLayouts/slideLayout718.xml"/><Relationship Id="rId462" Type="http://schemas.openxmlformats.org/officeDocument/2006/relationships/slideLayout" Target="../slideLayouts/slideLayout883.xml"/><Relationship Id="rId518" Type="http://schemas.openxmlformats.org/officeDocument/2006/relationships/slideLayout" Target="../slideLayouts/slideLayout939.xml"/><Relationship Id="rId725" Type="http://schemas.openxmlformats.org/officeDocument/2006/relationships/slideLayout" Target="../slideLayouts/slideLayout1146.xml"/><Relationship Id="rId115" Type="http://schemas.openxmlformats.org/officeDocument/2006/relationships/slideLayout" Target="../slideLayouts/slideLayout536.xml"/><Relationship Id="rId157" Type="http://schemas.openxmlformats.org/officeDocument/2006/relationships/slideLayout" Target="../slideLayouts/slideLayout578.xml"/><Relationship Id="rId322" Type="http://schemas.openxmlformats.org/officeDocument/2006/relationships/slideLayout" Target="../slideLayouts/slideLayout743.xml"/><Relationship Id="rId364" Type="http://schemas.openxmlformats.org/officeDocument/2006/relationships/slideLayout" Target="../slideLayouts/slideLayout785.xml"/><Relationship Id="rId767" Type="http://schemas.openxmlformats.org/officeDocument/2006/relationships/slideLayout" Target="../slideLayouts/slideLayout1188.xml"/><Relationship Id="rId61" Type="http://schemas.openxmlformats.org/officeDocument/2006/relationships/slideLayout" Target="../slideLayouts/slideLayout482.xml"/><Relationship Id="rId199" Type="http://schemas.openxmlformats.org/officeDocument/2006/relationships/slideLayout" Target="../slideLayouts/slideLayout620.xml"/><Relationship Id="rId571" Type="http://schemas.openxmlformats.org/officeDocument/2006/relationships/slideLayout" Target="../slideLayouts/slideLayout992.xml"/><Relationship Id="rId627" Type="http://schemas.openxmlformats.org/officeDocument/2006/relationships/slideLayout" Target="../slideLayouts/slideLayout1048.xml"/><Relationship Id="rId669" Type="http://schemas.openxmlformats.org/officeDocument/2006/relationships/slideLayout" Target="../slideLayouts/slideLayout1090.xml"/><Relationship Id="rId19" Type="http://schemas.openxmlformats.org/officeDocument/2006/relationships/slideLayout" Target="../slideLayouts/slideLayout440.xml"/><Relationship Id="rId224" Type="http://schemas.openxmlformats.org/officeDocument/2006/relationships/slideLayout" Target="../slideLayouts/slideLayout645.xml"/><Relationship Id="rId266" Type="http://schemas.openxmlformats.org/officeDocument/2006/relationships/slideLayout" Target="../slideLayouts/slideLayout687.xml"/><Relationship Id="rId431" Type="http://schemas.openxmlformats.org/officeDocument/2006/relationships/slideLayout" Target="../slideLayouts/slideLayout852.xml"/><Relationship Id="rId473" Type="http://schemas.openxmlformats.org/officeDocument/2006/relationships/slideLayout" Target="../slideLayouts/slideLayout894.xml"/><Relationship Id="rId529" Type="http://schemas.openxmlformats.org/officeDocument/2006/relationships/slideLayout" Target="../slideLayouts/slideLayout950.xml"/><Relationship Id="rId680" Type="http://schemas.openxmlformats.org/officeDocument/2006/relationships/slideLayout" Target="../slideLayouts/slideLayout1101.xml"/><Relationship Id="rId736" Type="http://schemas.openxmlformats.org/officeDocument/2006/relationships/slideLayout" Target="../slideLayouts/slideLayout1157.xml"/><Relationship Id="rId30" Type="http://schemas.openxmlformats.org/officeDocument/2006/relationships/slideLayout" Target="../slideLayouts/slideLayout451.xml"/><Relationship Id="rId126" Type="http://schemas.openxmlformats.org/officeDocument/2006/relationships/slideLayout" Target="../slideLayouts/slideLayout547.xml"/><Relationship Id="rId168" Type="http://schemas.openxmlformats.org/officeDocument/2006/relationships/slideLayout" Target="../slideLayouts/slideLayout589.xml"/><Relationship Id="rId333" Type="http://schemas.openxmlformats.org/officeDocument/2006/relationships/slideLayout" Target="../slideLayouts/slideLayout754.xml"/><Relationship Id="rId540" Type="http://schemas.openxmlformats.org/officeDocument/2006/relationships/slideLayout" Target="../slideLayouts/slideLayout961.xml"/><Relationship Id="rId72" Type="http://schemas.openxmlformats.org/officeDocument/2006/relationships/slideLayout" Target="../slideLayouts/slideLayout493.xml"/><Relationship Id="rId375" Type="http://schemas.openxmlformats.org/officeDocument/2006/relationships/slideLayout" Target="../slideLayouts/slideLayout796.xml"/><Relationship Id="rId582" Type="http://schemas.openxmlformats.org/officeDocument/2006/relationships/slideLayout" Target="../slideLayouts/slideLayout1003.xml"/><Relationship Id="rId638" Type="http://schemas.openxmlformats.org/officeDocument/2006/relationships/slideLayout" Target="../slideLayouts/slideLayout1059.xml"/><Relationship Id="rId3" Type="http://schemas.openxmlformats.org/officeDocument/2006/relationships/slideLayout" Target="../slideLayouts/slideLayout424.xml"/><Relationship Id="rId235" Type="http://schemas.openxmlformats.org/officeDocument/2006/relationships/slideLayout" Target="../slideLayouts/slideLayout656.xml"/><Relationship Id="rId277" Type="http://schemas.openxmlformats.org/officeDocument/2006/relationships/slideLayout" Target="../slideLayouts/slideLayout698.xml"/><Relationship Id="rId400" Type="http://schemas.openxmlformats.org/officeDocument/2006/relationships/slideLayout" Target="../slideLayouts/slideLayout821.xml"/><Relationship Id="rId442" Type="http://schemas.openxmlformats.org/officeDocument/2006/relationships/slideLayout" Target="../slideLayouts/slideLayout863.xml"/><Relationship Id="rId484" Type="http://schemas.openxmlformats.org/officeDocument/2006/relationships/slideLayout" Target="../slideLayouts/slideLayout905.xml"/><Relationship Id="rId705" Type="http://schemas.openxmlformats.org/officeDocument/2006/relationships/slideLayout" Target="../slideLayouts/slideLayout1126.xml"/><Relationship Id="rId137" Type="http://schemas.openxmlformats.org/officeDocument/2006/relationships/slideLayout" Target="../slideLayouts/slideLayout558.xml"/><Relationship Id="rId302" Type="http://schemas.openxmlformats.org/officeDocument/2006/relationships/slideLayout" Target="../slideLayouts/slideLayout723.xml"/><Relationship Id="rId344" Type="http://schemas.openxmlformats.org/officeDocument/2006/relationships/slideLayout" Target="../slideLayouts/slideLayout765.xml"/><Relationship Id="rId691" Type="http://schemas.openxmlformats.org/officeDocument/2006/relationships/slideLayout" Target="../slideLayouts/slideLayout1112.xml"/><Relationship Id="rId747" Type="http://schemas.openxmlformats.org/officeDocument/2006/relationships/slideLayout" Target="../slideLayouts/slideLayout1168.xml"/><Relationship Id="rId41" Type="http://schemas.openxmlformats.org/officeDocument/2006/relationships/slideLayout" Target="../slideLayouts/slideLayout462.xml"/><Relationship Id="rId83" Type="http://schemas.openxmlformats.org/officeDocument/2006/relationships/slideLayout" Target="../slideLayouts/slideLayout504.xml"/><Relationship Id="rId179" Type="http://schemas.openxmlformats.org/officeDocument/2006/relationships/slideLayout" Target="../slideLayouts/slideLayout600.xml"/><Relationship Id="rId386" Type="http://schemas.openxmlformats.org/officeDocument/2006/relationships/slideLayout" Target="../slideLayouts/slideLayout807.xml"/><Relationship Id="rId551" Type="http://schemas.openxmlformats.org/officeDocument/2006/relationships/slideLayout" Target="../slideLayouts/slideLayout972.xml"/><Relationship Id="rId593" Type="http://schemas.openxmlformats.org/officeDocument/2006/relationships/slideLayout" Target="../slideLayouts/slideLayout1014.xml"/><Relationship Id="rId607" Type="http://schemas.openxmlformats.org/officeDocument/2006/relationships/slideLayout" Target="../slideLayouts/slideLayout1028.xml"/><Relationship Id="rId649" Type="http://schemas.openxmlformats.org/officeDocument/2006/relationships/slideLayout" Target="../slideLayouts/slideLayout1070.xml"/><Relationship Id="rId190" Type="http://schemas.openxmlformats.org/officeDocument/2006/relationships/slideLayout" Target="../slideLayouts/slideLayout611.xml"/><Relationship Id="rId204" Type="http://schemas.openxmlformats.org/officeDocument/2006/relationships/slideLayout" Target="../slideLayouts/slideLayout625.xml"/><Relationship Id="rId246" Type="http://schemas.openxmlformats.org/officeDocument/2006/relationships/slideLayout" Target="../slideLayouts/slideLayout667.xml"/><Relationship Id="rId288" Type="http://schemas.openxmlformats.org/officeDocument/2006/relationships/slideLayout" Target="../slideLayouts/slideLayout709.xml"/><Relationship Id="rId411" Type="http://schemas.openxmlformats.org/officeDocument/2006/relationships/slideLayout" Target="../slideLayouts/slideLayout832.xml"/><Relationship Id="rId453" Type="http://schemas.openxmlformats.org/officeDocument/2006/relationships/slideLayout" Target="../slideLayouts/slideLayout874.xml"/><Relationship Id="rId509" Type="http://schemas.openxmlformats.org/officeDocument/2006/relationships/slideLayout" Target="../slideLayouts/slideLayout930.xml"/><Relationship Id="rId660" Type="http://schemas.openxmlformats.org/officeDocument/2006/relationships/slideLayout" Target="../slideLayouts/slideLayout1081.xml"/><Relationship Id="rId106" Type="http://schemas.openxmlformats.org/officeDocument/2006/relationships/slideLayout" Target="../slideLayouts/slideLayout527.xml"/><Relationship Id="rId313" Type="http://schemas.openxmlformats.org/officeDocument/2006/relationships/slideLayout" Target="../slideLayouts/slideLayout734.xml"/><Relationship Id="rId495" Type="http://schemas.openxmlformats.org/officeDocument/2006/relationships/slideLayout" Target="../slideLayouts/slideLayout916.xml"/><Relationship Id="rId716" Type="http://schemas.openxmlformats.org/officeDocument/2006/relationships/slideLayout" Target="../slideLayouts/slideLayout1137.xml"/><Relationship Id="rId758" Type="http://schemas.openxmlformats.org/officeDocument/2006/relationships/slideLayout" Target="../slideLayouts/slideLayout1179.xml"/><Relationship Id="rId10" Type="http://schemas.openxmlformats.org/officeDocument/2006/relationships/slideLayout" Target="../slideLayouts/slideLayout431.xml"/><Relationship Id="rId52" Type="http://schemas.openxmlformats.org/officeDocument/2006/relationships/slideLayout" Target="../slideLayouts/slideLayout473.xml"/><Relationship Id="rId94" Type="http://schemas.openxmlformats.org/officeDocument/2006/relationships/slideLayout" Target="../slideLayouts/slideLayout515.xml"/><Relationship Id="rId148" Type="http://schemas.openxmlformats.org/officeDocument/2006/relationships/slideLayout" Target="../slideLayouts/slideLayout569.xml"/><Relationship Id="rId355" Type="http://schemas.openxmlformats.org/officeDocument/2006/relationships/slideLayout" Target="../slideLayouts/slideLayout776.xml"/><Relationship Id="rId397" Type="http://schemas.openxmlformats.org/officeDocument/2006/relationships/slideLayout" Target="../slideLayouts/slideLayout818.xml"/><Relationship Id="rId520" Type="http://schemas.openxmlformats.org/officeDocument/2006/relationships/slideLayout" Target="../slideLayouts/slideLayout941.xml"/><Relationship Id="rId562" Type="http://schemas.openxmlformats.org/officeDocument/2006/relationships/slideLayout" Target="../slideLayouts/slideLayout983.xml"/><Relationship Id="rId618" Type="http://schemas.openxmlformats.org/officeDocument/2006/relationships/slideLayout" Target="../slideLayouts/slideLayout1039.xml"/><Relationship Id="rId215" Type="http://schemas.openxmlformats.org/officeDocument/2006/relationships/slideLayout" Target="../slideLayouts/slideLayout636.xml"/><Relationship Id="rId257" Type="http://schemas.openxmlformats.org/officeDocument/2006/relationships/slideLayout" Target="../slideLayouts/slideLayout678.xml"/><Relationship Id="rId422" Type="http://schemas.openxmlformats.org/officeDocument/2006/relationships/slideLayout" Target="../slideLayouts/slideLayout843.xml"/><Relationship Id="rId464" Type="http://schemas.openxmlformats.org/officeDocument/2006/relationships/slideLayout" Target="../slideLayouts/slideLayout885.xml"/><Relationship Id="rId299" Type="http://schemas.openxmlformats.org/officeDocument/2006/relationships/slideLayout" Target="../slideLayouts/slideLayout720.xml"/><Relationship Id="rId727" Type="http://schemas.openxmlformats.org/officeDocument/2006/relationships/slideLayout" Target="../slideLayouts/slideLayout1148.xml"/><Relationship Id="rId63" Type="http://schemas.openxmlformats.org/officeDocument/2006/relationships/slideLayout" Target="../slideLayouts/slideLayout484.xml"/><Relationship Id="rId159" Type="http://schemas.openxmlformats.org/officeDocument/2006/relationships/slideLayout" Target="../slideLayouts/slideLayout580.xml"/><Relationship Id="rId366" Type="http://schemas.openxmlformats.org/officeDocument/2006/relationships/slideLayout" Target="../slideLayouts/slideLayout787.xml"/><Relationship Id="rId573" Type="http://schemas.openxmlformats.org/officeDocument/2006/relationships/slideLayout" Target="../slideLayouts/slideLayout994.xml"/><Relationship Id="rId226" Type="http://schemas.openxmlformats.org/officeDocument/2006/relationships/slideLayout" Target="../slideLayouts/slideLayout647.xml"/><Relationship Id="rId433" Type="http://schemas.openxmlformats.org/officeDocument/2006/relationships/slideLayout" Target="../slideLayouts/slideLayout854.xml"/><Relationship Id="rId640" Type="http://schemas.openxmlformats.org/officeDocument/2006/relationships/slideLayout" Target="../slideLayouts/slideLayout1061.xml"/><Relationship Id="rId738" Type="http://schemas.openxmlformats.org/officeDocument/2006/relationships/slideLayout" Target="../slideLayouts/slideLayout1159.xml"/><Relationship Id="rId74" Type="http://schemas.openxmlformats.org/officeDocument/2006/relationships/slideLayout" Target="../slideLayouts/slideLayout495.xml"/><Relationship Id="rId377" Type="http://schemas.openxmlformats.org/officeDocument/2006/relationships/slideLayout" Target="../slideLayouts/slideLayout798.xml"/><Relationship Id="rId500" Type="http://schemas.openxmlformats.org/officeDocument/2006/relationships/slideLayout" Target="../slideLayouts/slideLayout921.xml"/><Relationship Id="rId584" Type="http://schemas.openxmlformats.org/officeDocument/2006/relationships/slideLayout" Target="../slideLayouts/slideLayout1005.xml"/><Relationship Id="rId5" Type="http://schemas.openxmlformats.org/officeDocument/2006/relationships/slideLayout" Target="../slideLayouts/slideLayout426.xml"/><Relationship Id="rId237" Type="http://schemas.openxmlformats.org/officeDocument/2006/relationships/slideLayout" Target="../slideLayouts/slideLayout658.xml"/><Relationship Id="rId444" Type="http://schemas.openxmlformats.org/officeDocument/2006/relationships/slideLayout" Target="../slideLayouts/slideLayout865.xml"/><Relationship Id="rId651" Type="http://schemas.openxmlformats.org/officeDocument/2006/relationships/slideLayout" Target="../slideLayouts/slideLayout1072.xml"/><Relationship Id="rId749" Type="http://schemas.openxmlformats.org/officeDocument/2006/relationships/slideLayout" Target="../slideLayouts/slideLayout1170.xml"/><Relationship Id="rId290" Type="http://schemas.openxmlformats.org/officeDocument/2006/relationships/slideLayout" Target="../slideLayouts/slideLayout711.xml"/><Relationship Id="rId304" Type="http://schemas.openxmlformats.org/officeDocument/2006/relationships/slideLayout" Target="../slideLayouts/slideLayout725.xml"/><Relationship Id="rId388" Type="http://schemas.openxmlformats.org/officeDocument/2006/relationships/slideLayout" Target="../slideLayouts/slideLayout809.xml"/><Relationship Id="rId511" Type="http://schemas.openxmlformats.org/officeDocument/2006/relationships/slideLayout" Target="../slideLayouts/slideLayout932.xml"/><Relationship Id="rId609" Type="http://schemas.openxmlformats.org/officeDocument/2006/relationships/slideLayout" Target="../slideLayouts/slideLayout1030.xml"/><Relationship Id="rId85" Type="http://schemas.openxmlformats.org/officeDocument/2006/relationships/slideLayout" Target="../slideLayouts/slideLayout506.xml"/><Relationship Id="rId150" Type="http://schemas.openxmlformats.org/officeDocument/2006/relationships/slideLayout" Target="../slideLayouts/slideLayout571.xml"/><Relationship Id="rId595" Type="http://schemas.openxmlformats.org/officeDocument/2006/relationships/slideLayout" Target="../slideLayouts/slideLayout1016.xml"/><Relationship Id="rId248" Type="http://schemas.openxmlformats.org/officeDocument/2006/relationships/slideLayout" Target="../slideLayouts/slideLayout669.xml"/><Relationship Id="rId455" Type="http://schemas.openxmlformats.org/officeDocument/2006/relationships/slideLayout" Target="../slideLayouts/slideLayout876.xml"/><Relationship Id="rId662" Type="http://schemas.openxmlformats.org/officeDocument/2006/relationships/slideLayout" Target="../slideLayouts/slideLayout1083.xml"/><Relationship Id="rId12" Type="http://schemas.openxmlformats.org/officeDocument/2006/relationships/slideLayout" Target="../slideLayouts/slideLayout433.xml"/><Relationship Id="rId108" Type="http://schemas.openxmlformats.org/officeDocument/2006/relationships/slideLayout" Target="../slideLayouts/slideLayout529.xml"/><Relationship Id="rId315" Type="http://schemas.openxmlformats.org/officeDocument/2006/relationships/slideLayout" Target="../slideLayouts/slideLayout736.xml"/><Relationship Id="rId522" Type="http://schemas.openxmlformats.org/officeDocument/2006/relationships/slideLayout" Target="../slideLayouts/slideLayout943.xml"/><Relationship Id="rId96" Type="http://schemas.openxmlformats.org/officeDocument/2006/relationships/slideLayout" Target="../slideLayouts/slideLayout517.xml"/><Relationship Id="rId161" Type="http://schemas.openxmlformats.org/officeDocument/2006/relationships/slideLayout" Target="../slideLayouts/slideLayout582.xml"/><Relationship Id="rId399" Type="http://schemas.openxmlformats.org/officeDocument/2006/relationships/slideLayout" Target="../slideLayouts/slideLayout820.xml"/><Relationship Id="rId259" Type="http://schemas.openxmlformats.org/officeDocument/2006/relationships/slideLayout" Target="../slideLayouts/slideLayout680.xml"/><Relationship Id="rId466" Type="http://schemas.openxmlformats.org/officeDocument/2006/relationships/slideLayout" Target="../slideLayouts/slideLayout887.xml"/><Relationship Id="rId673" Type="http://schemas.openxmlformats.org/officeDocument/2006/relationships/slideLayout" Target="../slideLayouts/slideLayout1094.xml"/><Relationship Id="rId23" Type="http://schemas.openxmlformats.org/officeDocument/2006/relationships/slideLayout" Target="../slideLayouts/slideLayout444.xml"/><Relationship Id="rId119" Type="http://schemas.openxmlformats.org/officeDocument/2006/relationships/slideLayout" Target="../slideLayouts/slideLayout540.xml"/><Relationship Id="rId326" Type="http://schemas.openxmlformats.org/officeDocument/2006/relationships/slideLayout" Target="../slideLayouts/slideLayout747.xml"/><Relationship Id="rId533" Type="http://schemas.openxmlformats.org/officeDocument/2006/relationships/slideLayout" Target="../slideLayouts/slideLayout954.xml"/><Relationship Id="rId740" Type="http://schemas.openxmlformats.org/officeDocument/2006/relationships/slideLayout" Target="../slideLayouts/slideLayout1161.xml"/><Relationship Id="rId172" Type="http://schemas.openxmlformats.org/officeDocument/2006/relationships/slideLayout" Target="../slideLayouts/slideLayout593.xml"/><Relationship Id="rId477" Type="http://schemas.openxmlformats.org/officeDocument/2006/relationships/slideLayout" Target="../slideLayouts/slideLayout898.xml"/><Relationship Id="rId600" Type="http://schemas.openxmlformats.org/officeDocument/2006/relationships/slideLayout" Target="../slideLayouts/slideLayout1021.xml"/><Relationship Id="rId684" Type="http://schemas.openxmlformats.org/officeDocument/2006/relationships/slideLayout" Target="../slideLayouts/slideLayout1105.xml"/><Relationship Id="rId337" Type="http://schemas.openxmlformats.org/officeDocument/2006/relationships/slideLayout" Target="../slideLayouts/slideLayout758.xml"/><Relationship Id="rId34" Type="http://schemas.openxmlformats.org/officeDocument/2006/relationships/slideLayout" Target="../slideLayouts/slideLayout455.xml"/><Relationship Id="rId544" Type="http://schemas.openxmlformats.org/officeDocument/2006/relationships/slideLayout" Target="../slideLayouts/slideLayout965.xml"/><Relationship Id="rId751" Type="http://schemas.openxmlformats.org/officeDocument/2006/relationships/slideLayout" Target="../slideLayouts/slideLayout1172.xml"/><Relationship Id="rId183" Type="http://schemas.openxmlformats.org/officeDocument/2006/relationships/slideLayout" Target="../slideLayouts/slideLayout604.xml"/><Relationship Id="rId390" Type="http://schemas.openxmlformats.org/officeDocument/2006/relationships/slideLayout" Target="../slideLayouts/slideLayout811.xml"/><Relationship Id="rId404" Type="http://schemas.openxmlformats.org/officeDocument/2006/relationships/slideLayout" Target="../slideLayouts/slideLayout825.xml"/><Relationship Id="rId611" Type="http://schemas.openxmlformats.org/officeDocument/2006/relationships/slideLayout" Target="../slideLayouts/slideLayout1032.xml"/><Relationship Id="rId250" Type="http://schemas.openxmlformats.org/officeDocument/2006/relationships/slideLayout" Target="../slideLayouts/slideLayout671.xml"/><Relationship Id="rId488" Type="http://schemas.openxmlformats.org/officeDocument/2006/relationships/slideLayout" Target="../slideLayouts/slideLayout909.xml"/><Relationship Id="rId695" Type="http://schemas.openxmlformats.org/officeDocument/2006/relationships/slideLayout" Target="../slideLayouts/slideLayout1116.xml"/><Relationship Id="rId709" Type="http://schemas.openxmlformats.org/officeDocument/2006/relationships/slideLayout" Target="../slideLayouts/slideLayout1130.xml"/><Relationship Id="rId45" Type="http://schemas.openxmlformats.org/officeDocument/2006/relationships/slideLayout" Target="../slideLayouts/slideLayout466.xml"/><Relationship Id="rId110" Type="http://schemas.openxmlformats.org/officeDocument/2006/relationships/slideLayout" Target="../slideLayouts/slideLayout531.xml"/><Relationship Id="rId348" Type="http://schemas.openxmlformats.org/officeDocument/2006/relationships/slideLayout" Target="../slideLayouts/slideLayout769.xml"/><Relationship Id="rId555" Type="http://schemas.openxmlformats.org/officeDocument/2006/relationships/slideLayout" Target="../slideLayouts/slideLayout976.xml"/><Relationship Id="rId762" Type="http://schemas.openxmlformats.org/officeDocument/2006/relationships/slideLayout" Target="../slideLayouts/slideLayout1183.xml"/><Relationship Id="rId194" Type="http://schemas.openxmlformats.org/officeDocument/2006/relationships/slideLayout" Target="../slideLayouts/slideLayout615.xml"/><Relationship Id="rId208" Type="http://schemas.openxmlformats.org/officeDocument/2006/relationships/slideLayout" Target="../slideLayouts/slideLayout629.xml"/><Relationship Id="rId415" Type="http://schemas.openxmlformats.org/officeDocument/2006/relationships/slideLayout" Target="../slideLayouts/slideLayout836.xml"/><Relationship Id="rId622" Type="http://schemas.openxmlformats.org/officeDocument/2006/relationships/slideLayout" Target="../slideLayouts/slideLayout1043.xml"/><Relationship Id="rId261" Type="http://schemas.openxmlformats.org/officeDocument/2006/relationships/slideLayout" Target="../slideLayouts/slideLayout682.xml"/><Relationship Id="rId499" Type="http://schemas.openxmlformats.org/officeDocument/2006/relationships/slideLayout" Target="../slideLayouts/slideLayout920.xml"/><Relationship Id="rId56" Type="http://schemas.openxmlformats.org/officeDocument/2006/relationships/slideLayout" Target="../slideLayouts/slideLayout477.xml"/><Relationship Id="rId359" Type="http://schemas.openxmlformats.org/officeDocument/2006/relationships/slideLayout" Target="../slideLayouts/slideLayout780.xml"/><Relationship Id="rId566" Type="http://schemas.openxmlformats.org/officeDocument/2006/relationships/slideLayout" Target="../slideLayouts/slideLayout987.xml"/><Relationship Id="rId773" Type="http://schemas.openxmlformats.org/officeDocument/2006/relationships/slideLayout" Target="../slideLayouts/slideLayout1194.xml"/><Relationship Id="rId121" Type="http://schemas.openxmlformats.org/officeDocument/2006/relationships/slideLayout" Target="../slideLayouts/slideLayout542.xml"/><Relationship Id="rId219" Type="http://schemas.openxmlformats.org/officeDocument/2006/relationships/slideLayout" Target="../slideLayouts/slideLayout640.xml"/><Relationship Id="rId426" Type="http://schemas.openxmlformats.org/officeDocument/2006/relationships/slideLayout" Target="../slideLayouts/slideLayout847.xml"/><Relationship Id="rId633" Type="http://schemas.openxmlformats.org/officeDocument/2006/relationships/slideLayout" Target="../slideLayouts/slideLayout1054.xml"/><Relationship Id="rId67" Type="http://schemas.openxmlformats.org/officeDocument/2006/relationships/slideLayout" Target="../slideLayouts/slideLayout488.xml"/><Relationship Id="rId272" Type="http://schemas.openxmlformats.org/officeDocument/2006/relationships/slideLayout" Target="../slideLayouts/slideLayout693.xml"/><Relationship Id="rId577" Type="http://schemas.openxmlformats.org/officeDocument/2006/relationships/slideLayout" Target="../slideLayouts/slideLayout998.xml"/><Relationship Id="rId700" Type="http://schemas.openxmlformats.org/officeDocument/2006/relationships/slideLayout" Target="../slideLayouts/slideLayout1121.xml"/><Relationship Id="rId132" Type="http://schemas.openxmlformats.org/officeDocument/2006/relationships/slideLayout" Target="../slideLayouts/slideLayout553.xml"/><Relationship Id="rId437" Type="http://schemas.openxmlformats.org/officeDocument/2006/relationships/slideLayout" Target="../slideLayouts/slideLayout858.xml"/><Relationship Id="rId644" Type="http://schemas.openxmlformats.org/officeDocument/2006/relationships/slideLayout" Target="../slideLayouts/slideLayout1065.xml"/><Relationship Id="rId283" Type="http://schemas.openxmlformats.org/officeDocument/2006/relationships/slideLayout" Target="../slideLayouts/slideLayout704.xml"/><Relationship Id="rId490" Type="http://schemas.openxmlformats.org/officeDocument/2006/relationships/slideLayout" Target="../slideLayouts/slideLayout911.xml"/><Relationship Id="rId504" Type="http://schemas.openxmlformats.org/officeDocument/2006/relationships/slideLayout" Target="../slideLayouts/slideLayout925.xml"/><Relationship Id="rId711" Type="http://schemas.openxmlformats.org/officeDocument/2006/relationships/slideLayout" Target="../slideLayouts/slideLayout1132.xml"/><Relationship Id="rId78" Type="http://schemas.openxmlformats.org/officeDocument/2006/relationships/slideLayout" Target="../slideLayouts/slideLayout499.xml"/><Relationship Id="rId143" Type="http://schemas.openxmlformats.org/officeDocument/2006/relationships/slideLayout" Target="../slideLayouts/slideLayout564.xml"/><Relationship Id="rId350" Type="http://schemas.openxmlformats.org/officeDocument/2006/relationships/slideLayout" Target="../slideLayouts/slideLayout771.xml"/><Relationship Id="rId588" Type="http://schemas.openxmlformats.org/officeDocument/2006/relationships/slideLayout" Target="../slideLayouts/slideLayout1009.xml"/><Relationship Id="rId9" Type="http://schemas.openxmlformats.org/officeDocument/2006/relationships/slideLayout" Target="../slideLayouts/slideLayout430.xml"/><Relationship Id="rId210" Type="http://schemas.openxmlformats.org/officeDocument/2006/relationships/slideLayout" Target="../slideLayouts/slideLayout631.xml"/><Relationship Id="rId448" Type="http://schemas.openxmlformats.org/officeDocument/2006/relationships/slideLayout" Target="../slideLayouts/slideLayout869.xml"/><Relationship Id="rId655" Type="http://schemas.openxmlformats.org/officeDocument/2006/relationships/slideLayout" Target="../slideLayouts/slideLayout1076.xml"/><Relationship Id="rId294" Type="http://schemas.openxmlformats.org/officeDocument/2006/relationships/slideLayout" Target="../slideLayouts/slideLayout715.xml"/><Relationship Id="rId308" Type="http://schemas.openxmlformats.org/officeDocument/2006/relationships/slideLayout" Target="../slideLayouts/slideLayout729.xml"/><Relationship Id="rId515" Type="http://schemas.openxmlformats.org/officeDocument/2006/relationships/slideLayout" Target="../slideLayouts/slideLayout936.xml"/><Relationship Id="rId722" Type="http://schemas.openxmlformats.org/officeDocument/2006/relationships/slideLayout" Target="../slideLayouts/slideLayout1143.xml"/><Relationship Id="rId89" Type="http://schemas.openxmlformats.org/officeDocument/2006/relationships/slideLayout" Target="../slideLayouts/slideLayout510.xml"/><Relationship Id="rId154" Type="http://schemas.openxmlformats.org/officeDocument/2006/relationships/slideLayout" Target="../slideLayouts/slideLayout575.xml"/><Relationship Id="rId361" Type="http://schemas.openxmlformats.org/officeDocument/2006/relationships/slideLayout" Target="../slideLayouts/slideLayout782.xml"/><Relationship Id="rId599" Type="http://schemas.openxmlformats.org/officeDocument/2006/relationships/slideLayout" Target="../slideLayouts/slideLayout1020.xml"/><Relationship Id="rId459" Type="http://schemas.openxmlformats.org/officeDocument/2006/relationships/slideLayout" Target="../slideLayouts/slideLayout880.xml"/><Relationship Id="rId666" Type="http://schemas.openxmlformats.org/officeDocument/2006/relationships/slideLayout" Target="../slideLayouts/slideLayout1087.xml"/><Relationship Id="rId16" Type="http://schemas.openxmlformats.org/officeDocument/2006/relationships/slideLayout" Target="../slideLayouts/slideLayout437.xml"/><Relationship Id="rId221" Type="http://schemas.openxmlformats.org/officeDocument/2006/relationships/slideLayout" Target="../slideLayouts/slideLayout642.xml"/><Relationship Id="rId319" Type="http://schemas.openxmlformats.org/officeDocument/2006/relationships/slideLayout" Target="../slideLayouts/slideLayout740.xml"/><Relationship Id="rId526" Type="http://schemas.openxmlformats.org/officeDocument/2006/relationships/slideLayout" Target="../slideLayouts/slideLayout947.xml"/><Relationship Id="rId733" Type="http://schemas.openxmlformats.org/officeDocument/2006/relationships/slideLayout" Target="../slideLayouts/slideLayout1154.xml"/><Relationship Id="rId165" Type="http://schemas.openxmlformats.org/officeDocument/2006/relationships/slideLayout" Target="../slideLayouts/slideLayout586.xml"/><Relationship Id="rId372" Type="http://schemas.openxmlformats.org/officeDocument/2006/relationships/slideLayout" Target="../slideLayouts/slideLayout793.xml"/><Relationship Id="rId677" Type="http://schemas.openxmlformats.org/officeDocument/2006/relationships/slideLayout" Target="../slideLayouts/slideLayout1098.xml"/><Relationship Id="rId232" Type="http://schemas.openxmlformats.org/officeDocument/2006/relationships/slideLayout" Target="../slideLayouts/slideLayout653.xml"/><Relationship Id="rId27" Type="http://schemas.openxmlformats.org/officeDocument/2006/relationships/slideLayout" Target="../slideLayouts/slideLayout448.xml"/><Relationship Id="rId537" Type="http://schemas.openxmlformats.org/officeDocument/2006/relationships/slideLayout" Target="../slideLayouts/slideLayout958.xml"/><Relationship Id="rId744" Type="http://schemas.openxmlformats.org/officeDocument/2006/relationships/slideLayout" Target="../slideLayouts/slideLayout1165.xml"/><Relationship Id="rId80" Type="http://schemas.openxmlformats.org/officeDocument/2006/relationships/slideLayout" Target="../slideLayouts/slideLayout501.xml"/><Relationship Id="rId176" Type="http://schemas.openxmlformats.org/officeDocument/2006/relationships/slideLayout" Target="../slideLayouts/slideLayout597.xml"/><Relationship Id="rId383" Type="http://schemas.openxmlformats.org/officeDocument/2006/relationships/slideLayout" Target="../slideLayouts/slideLayout804.xml"/><Relationship Id="rId590" Type="http://schemas.openxmlformats.org/officeDocument/2006/relationships/slideLayout" Target="../slideLayouts/slideLayout1011.xml"/><Relationship Id="rId604" Type="http://schemas.openxmlformats.org/officeDocument/2006/relationships/slideLayout" Target="../slideLayouts/slideLayout1025.xml"/><Relationship Id="rId243" Type="http://schemas.openxmlformats.org/officeDocument/2006/relationships/slideLayout" Target="../slideLayouts/slideLayout664.xml"/><Relationship Id="rId450" Type="http://schemas.openxmlformats.org/officeDocument/2006/relationships/slideLayout" Target="../slideLayouts/slideLayout871.xml"/><Relationship Id="rId688" Type="http://schemas.openxmlformats.org/officeDocument/2006/relationships/slideLayout" Target="../slideLayouts/slideLayout1109.xml"/><Relationship Id="rId38" Type="http://schemas.openxmlformats.org/officeDocument/2006/relationships/slideLayout" Target="../slideLayouts/slideLayout459.xml"/><Relationship Id="rId103" Type="http://schemas.openxmlformats.org/officeDocument/2006/relationships/slideLayout" Target="../slideLayouts/slideLayout524.xml"/><Relationship Id="rId310" Type="http://schemas.openxmlformats.org/officeDocument/2006/relationships/slideLayout" Target="../slideLayouts/slideLayout731.xml"/><Relationship Id="rId548" Type="http://schemas.openxmlformats.org/officeDocument/2006/relationships/slideLayout" Target="../slideLayouts/slideLayout969.xml"/><Relationship Id="rId755" Type="http://schemas.openxmlformats.org/officeDocument/2006/relationships/slideLayout" Target="../slideLayouts/slideLayout1176.xml"/><Relationship Id="rId91" Type="http://schemas.openxmlformats.org/officeDocument/2006/relationships/slideLayout" Target="../slideLayouts/slideLayout512.xml"/><Relationship Id="rId187" Type="http://schemas.openxmlformats.org/officeDocument/2006/relationships/slideLayout" Target="../slideLayouts/slideLayout608.xml"/><Relationship Id="rId394" Type="http://schemas.openxmlformats.org/officeDocument/2006/relationships/slideLayout" Target="../slideLayouts/slideLayout815.xml"/><Relationship Id="rId408" Type="http://schemas.openxmlformats.org/officeDocument/2006/relationships/slideLayout" Target="../slideLayouts/slideLayout829.xml"/><Relationship Id="rId615" Type="http://schemas.openxmlformats.org/officeDocument/2006/relationships/slideLayout" Target="../slideLayouts/slideLayout1036.xml"/><Relationship Id="rId254" Type="http://schemas.openxmlformats.org/officeDocument/2006/relationships/slideLayout" Target="../slideLayouts/slideLayout675.xml"/><Relationship Id="rId699" Type="http://schemas.openxmlformats.org/officeDocument/2006/relationships/slideLayout" Target="../slideLayouts/slideLayout1120.xml"/><Relationship Id="rId49" Type="http://schemas.openxmlformats.org/officeDocument/2006/relationships/slideLayout" Target="../slideLayouts/slideLayout470.xml"/><Relationship Id="rId114" Type="http://schemas.openxmlformats.org/officeDocument/2006/relationships/slideLayout" Target="../slideLayouts/slideLayout535.xml"/><Relationship Id="rId461" Type="http://schemas.openxmlformats.org/officeDocument/2006/relationships/slideLayout" Target="../slideLayouts/slideLayout882.xml"/><Relationship Id="rId559" Type="http://schemas.openxmlformats.org/officeDocument/2006/relationships/slideLayout" Target="../slideLayouts/slideLayout980.xml"/><Relationship Id="rId766" Type="http://schemas.openxmlformats.org/officeDocument/2006/relationships/slideLayout" Target="../slideLayouts/slideLayout1187.xml"/><Relationship Id="rId198" Type="http://schemas.openxmlformats.org/officeDocument/2006/relationships/slideLayout" Target="../slideLayouts/slideLayout619.xml"/><Relationship Id="rId321" Type="http://schemas.openxmlformats.org/officeDocument/2006/relationships/slideLayout" Target="../slideLayouts/slideLayout742.xml"/><Relationship Id="rId419" Type="http://schemas.openxmlformats.org/officeDocument/2006/relationships/slideLayout" Target="../slideLayouts/slideLayout840.xml"/><Relationship Id="rId626" Type="http://schemas.openxmlformats.org/officeDocument/2006/relationships/slideLayout" Target="../slideLayouts/slideLayout1047.xml"/><Relationship Id="rId265" Type="http://schemas.openxmlformats.org/officeDocument/2006/relationships/slideLayout" Target="../slideLayouts/slideLayout686.xml"/><Relationship Id="rId472" Type="http://schemas.openxmlformats.org/officeDocument/2006/relationships/slideLayout" Target="../slideLayouts/slideLayout893.xml"/><Relationship Id="rId125" Type="http://schemas.openxmlformats.org/officeDocument/2006/relationships/slideLayout" Target="../slideLayouts/slideLayout546.xml"/><Relationship Id="rId332" Type="http://schemas.openxmlformats.org/officeDocument/2006/relationships/slideLayout" Target="../slideLayouts/slideLayout753.xml"/><Relationship Id="rId637" Type="http://schemas.openxmlformats.org/officeDocument/2006/relationships/slideLayout" Target="../slideLayouts/slideLayout1058.xml"/><Relationship Id="rId276" Type="http://schemas.openxmlformats.org/officeDocument/2006/relationships/slideLayout" Target="../slideLayouts/slideLayout697.xml"/><Relationship Id="rId483" Type="http://schemas.openxmlformats.org/officeDocument/2006/relationships/slideLayout" Target="../slideLayouts/slideLayout904.xml"/><Relationship Id="rId690" Type="http://schemas.openxmlformats.org/officeDocument/2006/relationships/slideLayout" Target="../slideLayouts/slideLayout1111.xml"/><Relationship Id="rId704" Type="http://schemas.openxmlformats.org/officeDocument/2006/relationships/slideLayout" Target="../slideLayouts/slideLayout1125.xml"/><Relationship Id="rId40" Type="http://schemas.openxmlformats.org/officeDocument/2006/relationships/slideLayout" Target="../slideLayouts/slideLayout461.xml"/><Relationship Id="rId136" Type="http://schemas.openxmlformats.org/officeDocument/2006/relationships/slideLayout" Target="../slideLayouts/slideLayout557.xml"/><Relationship Id="rId343" Type="http://schemas.openxmlformats.org/officeDocument/2006/relationships/slideLayout" Target="../slideLayouts/slideLayout764.xml"/><Relationship Id="rId550" Type="http://schemas.openxmlformats.org/officeDocument/2006/relationships/slideLayout" Target="../slideLayouts/slideLayout971.xml"/><Relationship Id="rId203" Type="http://schemas.openxmlformats.org/officeDocument/2006/relationships/slideLayout" Target="../slideLayouts/slideLayout624.xml"/><Relationship Id="rId648" Type="http://schemas.openxmlformats.org/officeDocument/2006/relationships/slideLayout" Target="../slideLayouts/slideLayout1069.xml"/><Relationship Id="rId287" Type="http://schemas.openxmlformats.org/officeDocument/2006/relationships/slideLayout" Target="../slideLayouts/slideLayout708.xml"/><Relationship Id="rId410" Type="http://schemas.openxmlformats.org/officeDocument/2006/relationships/slideLayout" Target="../slideLayouts/slideLayout831.xml"/><Relationship Id="rId494" Type="http://schemas.openxmlformats.org/officeDocument/2006/relationships/slideLayout" Target="../slideLayouts/slideLayout915.xml"/><Relationship Id="rId508" Type="http://schemas.openxmlformats.org/officeDocument/2006/relationships/slideLayout" Target="../slideLayouts/slideLayout929.xml"/><Relationship Id="rId715" Type="http://schemas.openxmlformats.org/officeDocument/2006/relationships/slideLayout" Target="../slideLayouts/slideLayout1136.xml"/><Relationship Id="rId147" Type="http://schemas.openxmlformats.org/officeDocument/2006/relationships/slideLayout" Target="../slideLayouts/slideLayout568.xml"/><Relationship Id="rId354" Type="http://schemas.openxmlformats.org/officeDocument/2006/relationships/slideLayout" Target="../slideLayouts/slideLayout775.xml"/><Relationship Id="rId51" Type="http://schemas.openxmlformats.org/officeDocument/2006/relationships/slideLayout" Target="../slideLayouts/slideLayout472.xml"/><Relationship Id="rId561" Type="http://schemas.openxmlformats.org/officeDocument/2006/relationships/slideLayout" Target="../slideLayouts/slideLayout982.xml"/><Relationship Id="rId659" Type="http://schemas.openxmlformats.org/officeDocument/2006/relationships/slideLayout" Target="../slideLayouts/slideLayout1080.xml"/><Relationship Id="rId214" Type="http://schemas.openxmlformats.org/officeDocument/2006/relationships/slideLayout" Target="../slideLayouts/slideLayout635.xml"/><Relationship Id="rId298" Type="http://schemas.openxmlformats.org/officeDocument/2006/relationships/slideLayout" Target="../slideLayouts/slideLayout719.xml"/><Relationship Id="rId421" Type="http://schemas.openxmlformats.org/officeDocument/2006/relationships/slideLayout" Target="../slideLayouts/slideLayout842.xml"/><Relationship Id="rId519" Type="http://schemas.openxmlformats.org/officeDocument/2006/relationships/slideLayout" Target="../slideLayouts/slideLayout940.xml"/><Relationship Id="rId158" Type="http://schemas.openxmlformats.org/officeDocument/2006/relationships/slideLayout" Target="../slideLayouts/slideLayout579.xml"/><Relationship Id="rId726" Type="http://schemas.openxmlformats.org/officeDocument/2006/relationships/slideLayout" Target="../slideLayouts/slideLayout1147.xml"/><Relationship Id="rId62" Type="http://schemas.openxmlformats.org/officeDocument/2006/relationships/slideLayout" Target="../slideLayouts/slideLayout483.xml"/><Relationship Id="rId365" Type="http://schemas.openxmlformats.org/officeDocument/2006/relationships/slideLayout" Target="../slideLayouts/slideLayout786.xml"/><Relationship Id="rId572" Type="http://schemas.openxmlformats.org/officeDocument/2006/relationships/slideLayout" Target="../slideLayouts/slideLayout993.xml"/><Relationship Id="rId225" Type="http://schemas.openxmlformats.org/officeDocument/2006/relationships/slideLayout" Target="../slideLayouts/slideLayout646.xml"/><Relationship Id="rId432" Type="http://schemas.openxmlformats.org/officeDocument/2006/relationships/slideLayout" Target="../slideLayouts/slideLayout853.xml"/><Relationship Id="rId737" Type="http://schemas.openxmlformats.org/officeDocument/2006/relationships/slideLayout" Target="../slideLayouts/slideLayout1158.xml"/><Relationship Id="rId73" Type="http://schemas.openxmlformats.org/officeDocument/2006/relationships/slideLayout" Target="../slideLayouts/slideLayout494.xml"/><Relationship Id="rId169" Type="http://schemas.openxmlformats.org/officeDocument/2006/relationships/slideLayout" Target="../slideLayouts/slideLayout590.xml"/><Relationship Id="rId376" Type="http://schemas.openxmlformats.org/officeDocument/2006/relationships/slideLayout" Target="../slideLayouts/slideLayout797.xml"/><Relationship Id="rId583" Type="http://schemas.openxmlformats.org/officeDocument/2006/relationships/slideLayout" Target="../slideLayouts/slideLayout1004.xml"/><Relationship Id="rId4" Type="http://schemas.openxmlformats.org/officeDocument/2006/relationships/slideLayout" Target="../slideLayouts/slideLayout425.xml"/><Relationship Id="rId236" Type="http://schemas.openxmlformats.org/officeDocument/2006/relationships/slideLayout" Target="../slideLayouts/slideLayout657.xml"/><Relationship Id="rId443" Type="http://schemas.openxmlformats.org/officeDocument/2006/relationships/slideLayout" Target="../slideLayouts/slideLayout864.xml"/><Relationship Id="rId650" Type="http://schemas.openxmlformats.org/officeDocument/2006/relationships/slideLayout" Target="../slideLayouts/slideLayout1071.xml"/><Relationship Id="rId303" Type="http://schemas.openxmlformats.org/officeDocument/2006/relationships/slideLayout" Target="../slideLayouts/slideLayout724.xml"/><Relationship Id="rId748" Type="http://schemas.openxmlformats.org/officeDocument/2006/relationships/slideLayout" Target="../slideLayouts/slideLayout1169.xml"/><Relationship Id="rId84" Type="http://schemas.openxmlformats.org/officeDocument/2006/relationships/slideLayout" Target="../slideLayouts/slideLayout505.xml"/><Relationship Id="rId387" Type="http://schemas.openxmlformats.org/officeDocument/2006/relationships/slideLayout" Target="../slideLayouts/slideLayout808.xml"/><Relationship Id="rId510" Type="http://schemas.openxmlformats.org/officeDocument/2006/relationships/slideLayout" Target="../slideLayouts/slideLayout931.xml"/><Relationship Id="rId594" Type="http://schemas.openxmlformats.org/officeDocument/2006/relationships/slideLayout" Target="../slideLayouts/slideLayout1015.xml"/><Relationship Id="rId608" Type="http://schemas.openxmlformats.org/officeDocument/2006/relationships/slideLayout" Target="../slideLayouts/slideLayout10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4.xml"/><Relationship Id="rId3" Type="http://schemas.openxmlformats.org/officeDocument/2006/relationships/slideLayout" Target="../slideLayouts/slideLayout1199.xml"/><Relationship Id="rId7" Type="http://schemas.openxmlformats.org/officeDocument/2006/relationships/slideLayout" Target="../slideLayouts/slideLayout120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97.xml"/><Relationship Id="rId6" Type="http://schemas.openxmlformats.org/officeDocument/2006/relationships/slideLayout" Target="../slideLayouts/slideLayout1202.xml"/><Relationship Id="rId11" Type="http://schemas.openxmlformats.org/officeDocument/2006/relationships/slideLayout" Target="../slideLayouts/slideLayout1207.xml"/><Relationship Id="rId5" Type="http://schemas.openxmlformats.org/officeDocument/2006/relationships/slideLayout" Target="../slideLayouts/slideLayout1201.xml"/><Relationship Id="rId10" Type="http://schemas.openxmlformats.org/officeDocument/2006/relationships/slideLayout" Target="../slideLayouts/slideLayout1206.xml"/><Relationship Id="rId4" Type="http://schemas.openxmlformats.org/officeDocument/2006/relationships/slideLayout" Target="../slideLayouts/slideLayout1200.xml"/><Relationship Id="rId9" Type="http://schemas.openxmlformats.org/officeDocument/2006/relationships/slideLayout" Target="../slideLayouts/slideLayout120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5.xml"/><Relationship Id="rId3" Type="http://schemas.openxmlformats.org/officeDocument/2006/relationships/slideLayout" Target="../slideLayouts/slideLayout1210.xml"/><Relationship Id="rId7" Type="http://schemas.openxmlformats.org/officeDocument/2006/relationships/slideLayout" Target="../slideLayouts/slideLayout121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8.xml"/><Relationship Id="rId6" Type="http://schemas.openxmlformats.org/officeDocument/2006/relationships/slideLayout" Target="../slideLayouts/slideLayout1213.xml"/><Relationship Id="rId11" Type="http://schemas.openxmlformats.org/officeDocument/2006/relationships/slideLayout" Target="../slideLayouts/slideLayout1218.xml"/><Relationship Id="rId5" Type="http://schemas.openxmlformats.org/officeDocument/2006/relationships/slideLayout" Target="../slideLayouts/slideLayout1212.xml"/><Relationship Id="rId10" Type="http://schemas.openxmlformats.org/officeDocument/2006/relationships/slideLayout" Target="../slideLayouts/slideLayout1217.xml"/><Relationship Id="rId4" Type="http://schemas.openxmlformats.org/officeDocument/2006/relationships/slideLayout" Target="../slideLayouts/slideLayout1211.xml"/><Relationship Id="rId9" Type="http://schemas.openxmlformats.org/officeDocument/2006/relationships/slideLayout" Target="../slideLayouts/slideLayout1216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35.xml"/><Relationship Id="rId299" Type="http://schemas.openxmlformats.org/officeDocument/2006/relationships/slideLayout" Target="../slideLayouts/slideLayout1517.xml"/><Relationship Id="rId21" Type="http://schemas.openxmlformats.org/officeDocument/2006/relationships/slideLayout" Target="../slideLayouts/slideLayout1239.xml"/><Relationship Id="rId63" Type="http://schemas.openxmlformats.org/officeDocument/2006/relationships/slideLayout" Target="../slideLayouts/slideLayout1281.xml"/><Relationship Id="rId159" Type="http://schemas.openxmlformats.org/officeDocument/2006/relationships/slideLayout" Target="../slideLayouts/slideLayout1377.xml"/><Relationship Id="rId324" Type="http://schemas.openxmlformats.org/officeDocument/2006/relationships/slideLayout" Target="../slideLayouts/slideLayout1542.xml"/><Relationship Id="rId366" Type="http://schemas.openxmlformats.org/officeDocument/2006/relationships/slideLayout" Target="../slideLayouts/slideLayout1584.xml"/><Relationship Id="rId170" Type="http://schemas.openxmlformats.org/officeDocument/2006/relationships/slideLayout" Target="../slideLayouts/slideLayout1388.xml"/><Relationship Id="rId226" Type="http://schemas.openxmlformats.org/officeDocument/2006/relationships/slideLayout" Target="../slideLayouts/slideLayout1444.xml"/><Relationship Id="rId433" Type="http://schemas.openxmlformats.org/officeDocument/2006/relationships/slideLayout" Target="../slideLayouts/slideLayout1651.xml"/><Relationship Id="rId268" Type="http://schemas.openxmlformats.org/officeDocument/2006/relationships/slideLayout" Target="../slideLayouts/slideLayout1486.xml"/><Relationship Id="rId32" Type="http://schemas.openxmlformats.org/officeDocument/2006/relationships/slideLayout" Target="../slideLayouts/slideLayout1250.xml"/><Relationship Id="rId74" Type="http://schemas.openxmlformats.org/officeDocument/2006/relationships/slideLayout" Target="../slideLayouts/slideLayout1292.xml"/><Relationship Id="rId128" Type="http://schemas.openxmlformats.org/officeDocument/2006/relationships/slideLayout" Target="../slideLayouts/slideLayout1346.xml"/><Relationship Id="rId335" Type="http://schemas.openxmlformats.org/officeDocument/2006/relationships/slideLayout" Target="../slideLayouts/slideLayout1553.xml"/><Relationship Id="rId377" Type="http://schemas.openxmlformats.org/officeDocument/2006/relationships/slideLayout" Target="../slideLayouts/slideLayout1595.xml"/><Relationship Id="rId5" Type="http://schemas.openxmlformats.org/officeDocument/2006/relationships/slideLayout" Target="../slideLayouts/slideLayout1223.xml"/><Relationship Id="rId181" Type="http://schemas.openxmlformats.org/officeDocument/2006/relationships/slideLayout" Target="../slideLayouts/slideLayout1399.xml"/><Relationship Id="rId237" Type="http://schemas.openxmlformats.org/officeDocument/2006/relationships/slideLayout" Target="../slideLayouts/slideLayout1455.xml"/><Relationship Id="rId402" Type="http://schemas.openxmlformats.org/officeDocument/2006/relationships/slideLayout" Target="../slideLayouts/slideLayout1620.xml"/><Relationship Id="rId279" Type="http://schemas.openxmlformats.org/officeDocument/2006/relationships/slideLayout" Target="../slideLayouts/slideLayout1497.xml"/><Relationship Id="rId444" Type="http://schemas.openxmlformats.org/officeDocument/2006/relationships/slideLayout" Target="../slideLayouts/slideLayout1662.xml"/><Relationship Id="rId43" Type="http://schemas.openxmlformats.org/officeDocument/2006/relationships/slideLayout" Target="../slideLayouts/slideLayout1261.xml"/><Relationship Id="rId139" Type="http://schemas.openxmlformats.org/officeDocument/2006/relationships/slideLayout" Target="../slideLayouts/slideLayout1357.xml"/><Relationship Id="rId290" Type="http://schemas.openxmlformats.org/officeDocument/2006/relationships/slideLayout" Target="../slideLayouts/slideLayout1508.xml"/><Relationship Id="rId304" Type="http://schemas.openxmlformats.org/officeDocument/2006/relationships/slideLayout" Target="../slideLayouts/slideLayout1522.xml"/><Relationship Id="rId346" Type="http://schemas.openxmlformats.org/officeDocument/2006/relationships/slideLayout" Target="../slideLayouts/slideLayout1564.xml"/><Relationship Id="rId388" Type="http://schemas.openxmlformats.org/officeDocument/2006/relationships/slideLayout" Target="../slideLayouts/slideLayout1606.xml"/><Relationship Id="rId85" Type="http://schemas.openxmlformats.org/officeDocument/2006/relationships/slideLayout" Target="../slideLayouts/slideLayout1303.xml"/><Relationship Id="rId150" Type="http://schemas.openxmlformats.org/officeDocument/2006/relationships/slideLayout" Target="../slideLayouts/slideLayout1368.xml"/><Relationship Id="rId192" Type="http://schemas.openxmlformats.org/officeDocument/2006/relationships/slideLayout" Target="../slideLayouts/slideLayout1410.xml"/><Relationship Id="rId206" Type="http://schemas.openxmlformats.org/officeDocument/2006/relationships/slideLayout" Target="../slideLayouts/slideLayout1424.xml"/><Relationship Id="rId413" Type="http://schemas.openxmlformats.org/officeDocument/2006/relationships/slideLayout" Target="../slideLayouts/slideLayout1631.xml"/><Relationship Id="rId248" Type="http://schemas.openxmlformats.org/officeDocument/2006/relationships/slideLayout" Target="../slideLayouts/slideLayout1466.xml"/><Relationship Id="rId455" Type="http://schemas.openxmlformats.org/officeDocument/2006/relationships/slideLayout" Target="../slideLayouts/slideLayout1673.xml"/><Relationship Id="rId12" Type="http://schemas.openxmlformats.org/officeDocument/2006/relationships/slideLayout" Target="../slideLayouts/slideLayout1230.xml"/><Relationship Id="rId108" Type="http://schemas.openxmlformats.org/officeDocument/2006/relationships/slideLayout" Target="../slideLayouts/slideLayout1326.xml"/><Relationship Id="rId315" Type="http://schemas.openxmlformats.org/officeDocument/2006/relationships/slideLayout" Target="../slideLayouts/slideLayout1533.xml"/><Relationship Id="rId357" Type="http://schemas.openxmlformats.org/officeDocument/2006/relationships/slideLayout" Target="../slideLayouts/slideLayout1575.xml"/><Relationship Id="rId54" Type="http://schemas.openxmlformats.org/officeDocument/2006/relationships/slideLayout" Target="../slideLayouts/slideLayout1272.xml"/><Relationship Id="rId96" Type="http://schemas.openxmlformats.org/officeDocument/2006/relationships/slideLayout" Target="../slideLayouts/slideLayout1314.xml"/><Relationship Id="rId161" Type="http://schemas.openxmlformats.org/officeDocument/2006/relationships/slideLayout" Target="../slideLayouts/slideLayout1379.xml"/><Relationship Id="rId217" Type="http://schemas.openxmlformats.org/officeDocument/2006/relationships/slideLayout" Target="../slideLayouts/slideLayout1435.xml"/><Relationship Id="rId399" Type="http://schemas.openxmlformats.org/officeDocument/2006/relationships/slideLayout" Target="../slideLayouts/slideLayout1617.xml"/><Relationship Id="rId259" Type="http://schemas.openxmlformats.org/officeDocument/2006/relationships/slideLayout" Target="../slideLayouts/slideLayout1477.xml"/><Relationship Id="rId424" Type="http://schemas.openxmlformats.org/officeDocument/2006/relationships/slideLayout" Target="../slideLayouts/slideLayout1642.xml"/><Relationship Id="rId23" Type="http://schemas.openxmlformats.org/officeDocument/2006/relationships/slideLayout" Target="../slideLayouts/slideLayout1241.xml"/><Relationship Id="rId119" Type="http://schemas.openxmlformats.org/officeDocument/2006/relationships/slideLayout" Target="../slideLayouts/slideLayout1337.xml"/><Relationship Id="rId270" Type="http://schemas.openxmlformats.org/officeDocument/2006/relationships/slideLayout" Target="../slideLayouts/slideLayout1488.xml"/><Relationship Id="rId326" Type="http://schemas.openxmlformats.org/officeDocument/2006/relationships/slideLayout" Target="../slideLayouts/slideLayout1544.xml"/><Relationship Id="rId65" Type="http://schemas.openxmlformats.org/officeDocument/2006/relationships/slideLayout" Target="../slideLayouts/slideLayout1283.xml"/><Relationship Id="rId130" Type="http://schemas.openxmlformats.org/officeDocument/2006/relationships/slideLayout" Target="../slideLayouts/slideLayout1348.xml"/><Relationship Id="rId368" Type="http://schemas.openxmlformats.org/officeDocument/2006/relationships/slideLayout" Target="../slideLayouts/slideLayout1586.xml"/><Relationship Id="rId172" Type="http://schemas.openxmlformats.org/officeDocument/2006/relationships/slideLayout" Target="../slideLayouts/slideLayout1390.xml"/><Relationship Id="rId228" Type="http://schemas.openxmlformats.org/officeDocument/2006/relationships/slideLayout" Target="../slideLayouts/slideLayout1446.xml"/><Relationship Id="rId435" Type="http://schemas.openxmlformats.org/officeDocument/2006/relationships/slideLayout" Target="../slideLayouts/slideLayout1653.xml"/><Relationship Id="rId281" Type="http://schemas.openxmlformats.org/officeDocument/2006/relationships/slideLayout" Target="../slideLayouts/slideLayout1499.xml"/><Relationship Id="rId337" Type="http://schemas.openxmlformats.org/officeDocument/2006/relationships/slideLayout" Target="../slideLayouts/slideLayout1555.xml"/><Relationship Id="rId34" Type="http://schemas.openxmlformats.org/officeDocument/2006/relationships/slideLayout" Target="../slideLayouts/slideLayout1252.xml"/><Relationship Id="rId76" Type="http://schemas.openxmlformats.org/officeDocument/2006/relationships/slideLayout" Target="../slideLayouts/slideLayout1294.xml"/><Relationship Id="rId141" Type="http://schemas.openxmlformats.org/officeDocument/2006/relationships/slideLayout" Target="../slideLayouts/slideLayout1359.xml"/><Relationship Id="rId379" Type="http://schemas.openxmlformats.org/officeDocument/2006/relationships/slideLayout" Target="../slideLayouts/slideLayout1597.xml"/><Relationship Id="rId7" Type="http://schemas.openxmlformats.org/officeDocument/2006/relationships/slideLayout" Target="../slideLayouts/slideLayout1225.xml"/><Relationship Id="rId183" Type="http://schemas.openxmlformats.org/officeDocument/2006/relationships/slideLayout" Target="../slideLayouts/slideLayout1401.xml"/><Relationship Id="rId239" Type="http://schemas.openxmlformats.org/officeDocument/2006/relationships/slideLayout" Target="../slideLayouts/slideLayout1457.xml"/><Relationship Id="rId390" Type="http://schemas.openxmlformats.org/officeDocument/2006/relationships/slideLayout" Target="../slideLayouts/slideLayout1608.xml"/><Relationship Id="rId404" Type="http://schemas.openxmlformats.org/officeDocument/2006/relationships/slideLayout" Target="../slideLayouts/slideLayout1622.xml"/><Relationship Id="rId446" Type="http://schemas.openxmlformats.org/officeDocument/2006/relationships/slideLayout" Target="../slideLayouts/slideLayout1664.xml"/><Relationship Id="rId250" Type="http://schemas.openxmlformats.org/officeDocument/2006/relationships/slideLayout" Target="../slideLayouts/slideLayout1468.xml"/><Relationship Id="rId292" Type="http://schemas.openxmlformats.org/officeDocument/2006/relationships/slideLayout" Target="../slideLayouts/slideLayout1510.xml"/><Relationship Id="rId306" Type="http://schemas.openxmlformats.org/officeDocument/2006/relationships/slideLayout" Target="../slideLayouts/slideLayout1524.xml"/><Relationship Id="rId45" Type="http://schemas.openxmlformats.org/officeDocument/2006/relationships/slideLayout" Target="../slideLayouts/slideLayout1263.xml"/><Relationship Id="rId87" Type="http://schemas.openxmlformats.org/officeDocument/2006/relationships/slideLayout" Target="../slideLayouts/slideLayout1305.xml"/><Relationship Id="rId110" Type="http://schemas.openxmlformats.org/officeDocument/2006/relationships/slideLayout" Target="../slideLayouts/slideLayout1328.xml"/><Relationship Id="rId348" Type="http://schemas.openxmlformats.org/officeDocument/2006/relationships/slideLayout" Target="../slideLayouts/slideLayout1566.xml"/><Relationship Id="rId152" Type="http://schemas.openxmlformats.org/officeDocument/2006/relationships/slideLayout" Target="../slideLayouts/slideLayout1370.xml"/><Relationship Id="rId194" Type="http://schemas.openxmlformats.org/officeDocument/2006/relationships/slideLayout" Target="../slideLayouts/slideLayout1412.xml"/><Relationship Id="rId208" Type="http://schemas.openxmlformats.org/officeDocument/2006/relationships/slideLayout" Target="../slideLayouts/slideLayout1426.xml"/><Relationship Id="rId415" Type="http://schemas.openxmlformats.org/officeDocument/2006/relationships/slideLayout" Target="../slideLayouts/slideLayout1633.xml"/><Relationship Id="rId457" Type="http://schemas.openxmlformats.org/officeDocument/2006/relationships/slideLayout" Target="../slideLayouts/slideLayout1675.xml"/><Relationship Id="rId261" Type="http://schemas.openxmlformats.org/officeDocument/2006/relationships/slideLayout" Target="../slideLayouts/slideLayout1479.xml"/><Relationship Id="rId14" Type="http://schemas.openxmlformats.org/officeDocument/2006/relationships/slideLayout" Target="../slideLayouts/slideLayout1232.xml"/><Relationship Id="rId56" Type="http://schemas.openxmlformats.org/officeDocument/2006/relationships/slideLayout" Target="../slideLayouts/slideLayout1274.xml"/><Relationship Id="rId317" Type="http://schemas.openxmlformats.org/officeDocument/2006/relationships/slideLayout" Target="../slideLayouts/slideLayout1535.xml"/><Relationship Id="rId359" Type="http://schemas.openxmlformats.org/officeDocument/2006/relationships/slideLayout" Target="../slideLayouts/slideLayout1577.xml"/><Relationship Id="rId98" Type="http://schemas.openxmlformats.org/officeDocument/2006/relationships/slideLayout" Target="../slideLayouts/slideLayout1316.xml"/><Relationship Id="rId121" Type="http://schemas.openxmlformats.org/officeDocument/2006/relationships/slideLayout" Target="../slideLayouts/slideLayout1339.xml"/><Relationship Id="rId163" Type="http://schemas.openxmlformats.org/officeDocument/2006/relationships/slideLayout" Target="../slideLayouts/slideLayout1381.xml"/><Relationship Id="rId219" Type="http://schemas.openxmlformats.org/officeDocument/2006/relationships/slideLayout" Target="../slideLayouts/slideLayout1437.xml"/><Relationship Id="rId370" Type="http://schemas.openxmlformats.org/officeDocument/2006/relationships/slideLayout" Target="../slideLayouts/slideLayout1588.xml"/><Relationship Id="rId426" Type="http://schemas.openxmlformats.org/officeDocument/2006/relationships/slideLayout" Target="../slideLayouts/slideLayout1644.xml"/><Relationship Id="rId230" Type="http://schemas.openxmlformats.org/officeDocument/2006/relationships/slideLayout" Target="../slideLayouts/slideLayout1448.xml"/><Relationship Id="rId25" Type="http://schemas.openxmlformats.org/officeDocument/2006/relationships/slideLayout" Target="../slideLayouts/slideLayout1243.xml"/><Relationship Id="rId67" Type="http://schemas.openxmlformats.org/officeDocument/2006/relationships/slideLayout" Target="../slideLayouts/slideLayout1285.xml"/><Relationship Id="rId272" Type="http://schemas.openxmlformats.org/officeDocument/2006/relationships/slideLayout" Target="../slideLayouts/slideLayout1490.xml"/><Relationship Id="rId328" Type="http://schemas.openxmlformats.org/officeDocument/2006/relationships/slideLayout" Target="../slideLayouts/slideLayout1546.xml"/><Relationship Id="rId132" Type="http://schemas.openxmlformats.org/officeDocument/2006/relationships/slideLayout" Target="../slideLayouts/slideLayout1350.xml"/><Relationship Id="rId174" Type="http://schemas.openxmlformats.org/officeDocument/2006/relationships/slideLayout" Target="../slideLayouts/slideLayout1392.xml"/><Relationship Id="rId381" Type="http://schemas.openxmlformats.org/officeDocument/2006/relationships/slideLayout" Target="../slideLayouts/slideLayout1599.xml"/><Relationship Id="rId241" Type="http://schemas.openxmlformats.org/officeDocument/2006/relationships/slideLayout" Target="../slideLayouts/slideLayout1459.xml"/><Relationship Id="rId437" Type="http://schemas.openxmlformats.org/officeDocument/2006/relationships/slideLayout" Target="../slideLayouts/slideLayout1655.xml"/><Relationship Id="rId36" Type="http://schemas.openxmlformats.org/officeDocument/2006/relationships/slideLayout" Target="../slideLayouts/slideLayout1254.xml"/><Relationship Id="rId283" Type="http://schemas.openxmlformats.org/officeDocument/2006/relationships/slideLayout" Target="../slideLayouts/slideLayout1501.xml"/><Relationship Id="rId339" Type="http://schemas.openxmlformats.org/officeDocument/2006/relationships/slideLayout" Target="../slideLayouts/slideLayout1557.xml"/><Relationship Id="rId78" Type="http://schemas.openxmlformats.org/officeDocument/2006/relationships/slideLayout" Target="../slideLayouts/slideLayout1296.xml"/><Relationship Id="rId101" Type="http://schemas.openxmlformats.org/officeDocument/2006/relationships/slideLayout" Target="../slideLayouts/slideLayout1319.xml"/><Relationship Id="rId143" Type="http://schemas.openxmlformats.org/officeDocument/2006/relationships/slideLayout" Target="../slideLayouts/slideLayout1361.xml"/><Relationship Id="rId185" Type="http://schemas.openxmlformats.org/officeDocument/2006/relationships/slideLayout" Target="../slideLayouts/slideLayout1403.xml"/><Relationship Id="rId350" Type="http://schemas.openxmlformats.org/officeDocument/2006/relationships/slideLayout" Target="../slideLayouts/slideLayout1568.xml"/><Relationship Id="rId406" Type="http://schemas.openxmlformats.org/officeDocument/2006/relationships/slideLayout" Target="../slideLayouts/slideLayout1624.xml"/><Relationship Id="rId9" Type="http://schemas.openxmlformats.org/officeDocument/2006/relationships/slideLayout" Target="../slideLayouts/slideLayout1227.xml"/><Relationship Id="rId210" Type="http://schemas.openxmlformats.org/officeDocument/2006/relationships/slideLayout" Target="../slideLayouts/slideLayout1428.xml"/><Relationship Id="rId392" Type="http://schemas.openxmlformats.org/officeDocument/2006/relationships/slideLayout" Target="../slideLayouts/slideLayout1610.xml"/><Relationship Id="rId448" Type="http://schemas.openxmlformats.org/officeDocument/2006/relationships/slideLayout" Target="../slideLayouts/slideLayout1666.xml"/><Relationship Id="rId252" Type="http://schemas.openxmlformats.org/officeDocument/2006/relationships/slideLayout" Target="../slideLayouts/slideLayout1470.xml"/><Relationship Id="rId294" Type="http://schemas.openxmlformats.org/officeDocument/2006/relationships/slideLayout" Target="../slideLayouts/slideLayout1512.xml"/><Relationship Id="rId308" Type="http://schemas.openxmlformats.org/officeDocument/2006/relationships/slideLayout" Target="../slideLayouts/slideLayout1526.xml"/><Relationship Id="rId47" Type="http://schemas.openxmlformats.org/officeDocument/2006/relationships/slideLayout" Target="../slideLayouts/slideLayout1265.xml"/><Relationship Id="rId89" Type="http://schemas.openxmlformats.org/officeDocument/2006/relationships/slideLayout" Target="../slideLayouts/slideLayout1307.xml"/><Relationship Id="rId112" Type="http://schemas.openxmlformats.org/officeDocument/2006/relationships/slideLayout" Target="../slideLayouts/slideLayout1330.xml"/><Relationship Id="rId154" Type="http://schemas.openxmlformats.org/officeDocument/2006/relationships/slideLayout" Target="../slideLayouts/slideLayout1372.xml"/><Relationship Id="rId361" Type="http://schemas.openxmlformats.org/officeDocument/2006/relationships/slideLayout" Target="../slideLayouts/slideLayout1579.xml"/><Relationship Id="rId196" Type="http://schemas.openxmlformats.org/officeDocument/2006/relationships/slideLayout" Target="../slideLayouts/slideLayout1414.xml"/><Relationship Id="rId417" Type="http://schemas.openxmlformats.org/officeDocument/2006/relationships/slideLayout" Target="../slideLayouts/slideLayout1635.xml"/><Relationship Id="rId459" Type="http://schemas.openxmlformats.org/officeDocument/2006/relationships/slideLayout" Target="../slideLayouts/slideLayout1677.xml"/><Relationship Id="rId16" Type="http://schemas.openxmlformats.org/officeDocument/2006/relationships/slideLayout" Target="../slideLayouts/slideLayout1234.xml"/><Relationship Id="rId221" Type="http://schemas.openxmlformats.org/officeDocument/2006/relationships/slideLayout" Target="../slideLayouts/slideLayout1439.xml"/><Relationship Id="rId263" Type="http://schemas.openxmlformats.org/officeDocument/2006/relationships/slideLayout" Target="../slideLayouts/slideLayout1481.xml"/><Relationship Id="rId319" Type="http://schemas.openxmlformats.org/officeDocument/2006/relationships/slideLayout" Target="../slideLayouts/slideLayout1537.xml"/><Relationship Id="rId58" Type="http://schemas.openxmlformats.org/officeDocument/2006/relationships/slideLayout" Target="../slideLayouts/slideLayout1276.xml"/><Relationship Id="rId123" Type="http://schemas.openxmlformats.org/officeDocument/2006/relationships/slideLayout" Target="../slideLayouts/slideLayout1341.xml"/><Relationship Id="rId330" Type="http://schemas.openxmlformats.org/officeDocument/2006/relationships/slideLayout" Target="../slideLayouts/slideLayout1548.xml"/><Relationship Id="rId165" Type="http://schemas.openxmlformats.org/officeDocument/2006/relationships/slideLayout" Target="../slideLayouts/slideLayout1383.xml"/><Relationship Id="rId372" Type="http://schemas.openxmlformats.org/officeDocument/2006/relationships/slideLayout" Target="../slideLayouts/slideLayout1590.xml"/><Relationship Id="rId428" Type="http://schemas.openxmlformats.org/officeDocument/2006/relationships/slideLayout" Target="../slideLayouts/slideLayout1646.xml"/><Relationship Id="rId232" Type="http://schemas.openxmlformats.org/officeDocument/2006/relationships/slideLayout" Target="../slideLayouts/slideLayout1450.xml"/><Relationship Id="rId274" Type="http://schemas.openxmlformats.org/officeDocument/2006/relationships/slideLayout" Target="../slideLayouts/slideLayout1492.xml"/><Relationship Id="rId27" Type="http://schemas.openxmlformats.org/officeDocument/2006/relationships/slideLayout" Target="../slideLayouts/slideLayout1245.xml"/><Relationship Id="rId69" Type="http://schemas.openxmlformats.org/officeDocument/2006/relationships/slideLayout" Target="../slideLayouts/slideLayout1287.xml"/><Relationship Id="rId134" Type="http://schemas.openxmlformats.org/officeDocument/2006/relationships/slideLayout" Target="../slideLayouts/slideLayout1352.xml"/><Relationship Id="rId80" Type="http://schemas.openxmlformats.org/officeDocument/2006/relationships/slideLayout" Target="../slideLayouts/slideLayout1298.xml"/><Relationship Id="rId176" Type="http://schemas.openxmlformats.org/officeDocument/2006/relationships/slideLayout" Target="../slideLayouts/slideLayout1394.xml"/><Relationship Id="rId341" Type="http://schemas.openxmlformats.org/officeDocument/2006/relationships/slideLayout" Target="../slideLayouts/slideLayout1559.xml"/><Relationship Id="rId383" Type="http://schemas.openxmlformats.org/officeDocument/2006/relationships/slideLayout" Target="../slideLayouts/slideLayout1601.xml"/><Relationship Id="rId439" Type="http://schemas.openxmlformats.org/officeDocument/2006/relationships/slideLayout" Target="../slideLayouts/slideLayout1657.xml"/><Relationship Id="rId201" Type="http://schemas.openxmlformats.org/officeDocument/2006/relationships/slideLayout" Target="../slideLayouts/slideLayout1419.xml"/><Relationship Id="rId243" Type="http://schemas.openxmlformats.org/officeDocument/2006/relationships/slideLayout" Target="../slideLayouts/slideLayout1461.xml"/><Relationship Id="rId285" Type="http://schemas.openxmlformats.org/officeDocument/2006/relationships/slideLayout" Target="../slideLayouts/slideLayout1503.xml"/><Relationship Id="rId450" Type="http://schemas.openxmlformats.org/officeDocument/2006/relationships/slideLayout" Target="../slideLayouts/slideLayout1668.xml"/><Relationship Id="rId38" Type="http://schemas.openxmlformats.org/officeDocument/2006/relationships/slideLayout" Target="../slideLayouts/slideLayout1256.xml"/><Relationship Id="rId103" Type="http://schemas.openxmlformats.org/officeDocument/2006/relationships/slideLayout" Target="../slideLayouts/slideLayout1321.xml"/><Relationship Id="rId310" Type="http://schemas.openxmlformats.org/officeDocument/2006/relationships/slideLayout" Target="../slideLayouts/slideLayout1528.xml"/><Relationship Id="rId91" Type="http://schemas.openxmlformats.org/officeDocument/2006/relationships/slideLayout" Target="../slideLayouts/slideLayout1309.xml"/><Relationship Id="rId145" Type="http://schemas.openxmlformats.org/officeDocument/2006/relationships/slideLayout" Target="../slideLayouts/slideLayout1363.xml"/><Relationship Id="rId187" Type="http://schemas.openxmlformats.org/officeDocument/2006/relationships/slideLayout" Target="../slideLayouts/slideLayout1405.xml"/><Relationship Id="rId352" Type="http://schemas.openxmlformats.org/officeDocument/2006/relationships/slideLayout" Target="../slideLayouts/slideLayout1570.xml"/><Relationship Id="rId394" Type="http://schemas.openxmlformats.org/officeDocument/2006/relationships/slideLayout" Target="../slideLayouts/slideLayout1612.xml"/><Relationship Id="rId408" Type="http://schemas.openxmlformats.org/officeDocument/2006/relationships/slideLayout" Target="../slideLayouts/slideLayout1626.xml"/><Relationship Id="rId212" Type="http://schemas.openxmlformats.org/officeDocument/2006/relationships/slideLayout" Target="../slideLayouts/slideLayout1430.xml"/><Relationship Id="rId254" Type="http://schemas.openxmlformats.org/officeDocument/2006/relationships/slideLayout" Target="../slideLayouts/slideLayout1472.xml"/><Relationship Id="rId49" Type="http://schemas.openxmlformats.org/officeDocument/2006/relationships/slideLayout" Target="../slideLayouts/slideLayout1267.xml"/><Relationship Id="rId114" Type="http://schemas.openxmlformats.org/officeDocument/2006/relationships/slideLayout" Target="../slideLayouts/slideLayout1332.xml"/><Relationship Id="rId296" Type="http://schemas.openxmlformats.org/officeDocument/2006/relationships/slideLayout" Target="../slideLayouts/slideLayout1514.xml"/><Relationship Id="rId461" Type="http://schemas.openxmlformats.org/officeDocument/2006/relationships/slideLayout" Target="../slideLayouts/slideLayout1679.xml"/><Relationship Id="rId60" Type="http://schemas.openxmlformats.org/officeDocument/2006/relationships/slideLayout" Target="../slideLayouts/slideLayout1278.xml"/><Relationship Id="rId156" Type="http://schemas.openxmlformats.org/officeDocument/2006/relationships/slideLayout" Target="../slideLayouts/slideLayout1374.xml"/><Relationship Id="rId198" Type="http://schemas.openxmlformats.org/officeDocument/2006/relationships/slideLayout" Target="../slideLayouts/slideLayout1416.xml"/><Relationship Id="rId321" Type="http://schemas.openxmlformats.org/officeDocument/2006/relationships/slideLayout" Target="../slideLayouts/slideLayout1539.xml"/><Relationship Id="rId363" Type="http://schemas.openxmlformats.org/officeDocument/2006/relationships/slideLayout" Target="../slideLayouts/slideLayout1581.xml"/><Relationship Id="rId419" Type="http://schemas.openxmlformats.org/officeDocument/2006/relationships/slideLayout" Target="../slideLayouts/slideLayout1637.xml"/><Relationship Id="rId223" Type="http://schemas.openxmlformats.org/officeDocument/2006/relationships/slideLayout" Target="../slideLayouts/slideLayout1441.xml"/><Relationship Id="rId430" Type="http://schemas.openxmlformats.org/officeDocument/2006/relationships/slideLayout" Target="../slideLayouts/slideLayout1648.xml"/><Relationship Id="rId18" Type="http://schemas.openxmlformats.org/officeDocument/2006/relationships/slideLayout" Target="../slideLayouts/slideLayout1236.xml"/><Relationship Id="rId265" Type="http://schemas.openxmlformats.org/officeDocument/2006/relationships/slideLayout" Target="../slideLayouts/slideLayout1483.xml"/><Relationship Id="rId125" Type="http://schemas.openxmlformats.org/officeDocument/2006/relationships/slideLayout" Target="../slideLayouts/slideLayout1343.xml"/><Relationship Id="rId167" Type="http://schemas.openxmlformats.org/officeDocument/2006/relationships/slideLayout" Target="../slideLayouts/slideLayout1385.xml"/><Relationship Id="rId332" Type="http://schemas.openxmlformats.org/officeDocument/2006/relationships/slideLayout" Target="../slideLayouts/slideLayout1550.xml"/><Relationship Id="rId374" Type="http://schemas.openxmlformats.org/officeDocument/2006/relationships/slideLayout" Target="../slideLayouts/slideLayout1592.xml"/><Relationship Id="rId71" Type="http://schemas.openxmlformats.org/officeDocument/2006/relationships/slideLayout" Target="../slideLayouts/slideLayout1289.xml"/><Relationship Id="rId234" Type="http://schemas.openxmlformats.org/officeDocument/2006/relationships/slideLayout" Target="../slideLayouts/slideLayout1452.xml"/><Relationship Id="rId2" Type="http://schemas.openxmlformats.org/officeDocument/2006/relationships/slideLayout" Target="../slideLayouts/slideLayout1220.xml"/><Relationship Id="rId29" Type="http://schemas.openxmlformats.org/officeDocument/2006/relationships/slideLayout" Target="../slideLayouts/slideLayout1247.xml"/><Relationship Id="rId276" Type="http://schemas.openxmlformats.org/officeDocument/2006/relationships/slideLayout" Target="../slideLayouts/slideLayout1494.xml"/><Relationship Id="rId441" Type="http://schemas.openxmlformats.org/officeDocument/2006/relationships/slideLayout" Target="../slideLayouts/slideLayout1659.xml"/><Relationship Id="rId40" Type="http://schemas.openxmlformats.org/officeDocument/2006/relationships/slideLayout" Target="../slideLayouts/slideLayout1258.xml"/><Relationship Id="rId136" Type="http://schemas.openxmlformats.org/officeDocument/2006/relationships/slideLayout" Target="../slideLayouts/slideLayout1354.xml"/><Relationship Id="rId178" Type="http://schemas.openxmlformats.org/officeDocument/2006/relationships/slideLayout" Target="../slideLayouts/slideLayout1396.xml"/><Relationship Id="rId301" Type="http://schemas.openxmlformats.org/officeDocument/2006/relationships/slideLayout" Target="../slideLayouts/slideLayout1519.xml"/><Relationship Id="rId343" Type="http://schemas.openxmlformats.org/officeDocument/2006/relationships/slideLayout" Target="../slideLayouts/slideLayout1561.xml"/><Relationship Id="rId61" Type="http://schemas.openxmlformats.org/officeDocument/2006/relationships/slideLayout" Target="../slideLayouts/slideLayout1279.xml"/><Relationship Id="rId82" Type="http://schemas.openxmlformats.org/officeDocument/2006/relationships/slideLayout" Target="../slideLayouts/slideLayout1300.xml"/><Relationship Id="rId199" Type="http://schemas.openxmlformats.org/officeDocument/2006/relationships/slideLayout" Target="../slideLayouts/slideLayout1417.xml"/><Relationship Id="rId203" Type="http://schemas.openxmlformats.org/officeDocument/2006/relationships/slideLayout" Target="../slideLayouts/slideLayout1421.xml"/><Relationship Id="rId385" Type="http://schemas.openxmlformats.org/officeDocument/2006/relationships/slideLayout" Target="../slideLayouts/slideLayout1603.xml"/><Relationship Id="rId19" Type="http://schemas.openxmlformats.org/officeDocument/2006/relationships/slideLayout" Target="../slideLayouts/slideLayout1237.xml"/><Relationship Id="rId224" Type="http://schemas.openxmlformats.org/officeDocument/2006/relationships/slideLayout" Target="../slideLayouts/slideLayout1442.xml"/><Relationship Id="rId245" Type="http://schemas.openxmlformats.org/officeDocument/2006/relationships/slideLayout" Target="../slideLayouts/slideLayout1463.xml"/><Relationship Id="rId266" Type="http://schemas.openxmlformats.org/officeDocument/2006/relationships/slideLayout" Target="../slideLayouts/slideLayout1484.xml"/><Relationship Id="rId287" Type="http://schemas.openxmlformats.org/officeDocument/2006/relationships/slideLayout" Target="../slideLayouts/slideLayout1505.xml"/><Relationship Id="rId410" Type="http://schemas.openxmlformats.org/officeDocument/2006/relationships/slideLayout" Target="../slideLayouts/slideLayout1628.xml"/><Relationship Id="rId431" Type="http://schemas.openxmlformats.org/officeDocument/2006/relationships/slideLayout" Target="../slideLayouts/slideLayout1649.xml"/><Relationship Id="rId452" Type="http://schemas.openxmlformats.org/officeDocument/2006/relationships/slideLayout" Target="../slideLayouts/slideLayout1670.xml"/><Relationship Id="rId30" Type="http://schemas.openxmlformats.org/officeDocument/2006/relationships/slideLayout" Target="../slideLayouts/slideLayout1248.xml"/><Relationship Id="rId105" Type="http://schemas.openxmlformats.org/officeDocument/2006/relationships/slideLayout" Target="../slideLayouts/slideLayout1323.xml"/><Relationship Id="rId126" Type="http://schemas.openxmlformats.org/officeDocument/2006/relationships/slideLayout" Target="../slideLayouts/slideLayout1344.xml"/><Relationship Id="rId147" Type="http://schemas.openxmlformats.org/officeDocument/2006/relationships/slideLayout" Target="../slideLayouts/slideLayout1365.xml"/><Relationship Id="rId168" Type="http://schemas.openxmlformats.org/officeDocument/2006/relationships/slideLayout" Target="../slideLayouts/slideLayout1386.xml"/><Relationship Id="rId312" Type="http://schemas.openxmlformats.org/officeDocument/2006/relationships/slideLayout" Target="../slideLayouts/slideLayout1530.xml"/><Relationship Id="rId333" Type="http://schemas.openxmlformats.org/officeDocument/2006/relationships/slideLayout" Target="../slideLayouts/slideLayout1551.xml"/><Relationship Id="rId354" Type="http://schemas.openxmlformats.org/officeDocument/2006/relationships/slideLayout" Target="../slideLayouts/slideLayout1572.xml"/><Relationship Id="rId51" Type="http://schemas.openxmlformats.org/officeDocument/2006/relationships/slideLayout" Target="../slideLayouts/slideLayout1269.xml"/><Relationship Id="rId72" Type="http://schemas.openxmlformats.org/officeDocument/2006/relationships/slideLayout" Target="../slideLayouts/slideLayout1290.xml"/><Relationship Id="rId93" Type="http://schemas.openxmlformats.org/officeDocument/2006/relationships/slideLayout" Target="../slideLayouts/slideLayout1311.xml"/><Relationship Id="rId189" Type="http://schemas.openxmlformats.org/officeDocument/2006/relationships/slideLayout" Target="../slideLayouts/slideLayout1407.xml"/><Relationship Id="rId375" Type="http://schemas.openxmlformats.org/officeDocument/2006/relationships/slideLayout" Target="../slideLayouts/slideLayout1593.xml"/><Relationship Id="rId396" Type="http://schemas.openxmlformats.org/officeDocument/2006/relationships/slideLayout" Target="../slideLayouts/slideLayout1614.xml"/><Relationship Id="rId3" Type="http://schemas.openxmlformats.org/officeDocument/2006/relationships/slideLayout" Target="../slideLayouts/slideLayout1221.xml"/><Relationship Id="rId214" Type="http://schemas.openxmlformats.org/officeDocument/2006/relationships/slideLayout" Target="../slideLayouts/slideLayout1432.xml"/><Relationship Id="rId235" Type="http://schemas.openxmlformats.org/officeDocument/2006/relationships/slideLayout" Target="../slideLayouts/slideLayout1453.xml"/><Relationship Id="rId256" Type="http://schemas.openxmlformats.org/officeDocument/2006/relationships/slideLayout" Target="../slideLayouts/slideLayout1474.xml"/><Relationship Id="rId277" Type="http://schemas.openxmlformats.org/officeDocument/2006/relationships/slideLayout" Target="../slideLayouts/slideLayout1495.xml"/><Relationship Id="rId298" Type="http://schemas.openxmlformats.org/officeDocument/2006/relationships/slideLayout" Target="../slideLayouts/slideLayout1516.xml"/><Relationship Id="rId400" Type="http://schemas.openxmlformats.org/officeDocument/2006/relationships/slideLayout" Target="../slideLayouts/slideLayout1618.xml"/><Relationship Id="rId421" Type="http://schemas.openxmlformats.org/officeDocument/2006/relationships/slideLayout" Target="../slideLayouts/slideLayout1639.xml"/><Relationship Id="rId442" Type="http://schemas.openxmlformats.org/officeDocument/2006/relationships/slideLayout" Target="../slideLayouts/slideLayout1660.xml"/><Relationship Id="rId463" Type="http://schemas.openxmlformats.org/officeDocument/2006/relationships/slideLayout" Target="../slideLayouts/slideLayout1681.xml"/><Relationship Id="rId116" Type="http://schemas.openxmlformats.org/officeDocument/2006/relationships/slideLayout" Target="../slideLayouts/slideLayout1334.xml"/><Relationship Id="rId137" Type="http://schemas.openxmlformats.org/officeDocument/2006/relationships/slideLayout" Target="../slideLayouts/slideLayout1355.xml"/><Relationship Id="rId158" Type="http://schemas.openxmlformats.org/officeDocument/2006/relationships/slideLayout" Target="../slideLayouts/slideLayout1376.xml"/><Relationship Id="rId302" Type="http://schemas.openxmlformats.org/officeDocument/2006/relationships/slideLayout" Target="../slideLayouts/slideLayout1520.xml"/><Relationship Id="rId323" Type="http://schemas.openxmlformats.org/officeDocument/2006/relationships/slideLayout" Target="../slideLayouts/slideLayout1541.xml"/><Relationship Id="rId344" Type="http://schemas.openxmlformats.org/officeDocument/2006/relationships/slideLayout" Target="../slideLayouts/slideLayout1562.xml"/><Relationship Id="rId20" Type="http://schemas.openxmlformats.org/officeDocument/2006/relationships/slideLayout" Target="../slideLayouts/slideLayout1238.xml"/><Relationship Id="rId41" Type="http://schemas.openxmlformats.org/officeDocument/2006/relationships/slideLayout" Target="../slideLayouts/slideLayout1259.xml"/><Relationship Id="rId62" Type="http://schemas.openxmlformats.org/officeDocument/2006/relationships/slideLayout" Target="../slideLayouts/slideLayout1280.xml"/><Relationship Id="rId83" Type="http://schemas.openxmlformats.org/officeDocument/2006/relationships/slideLayout" Target="../slideLayouts/slideLayout1301.xml"/><Relationship Id="rId179" Type="http://schemas.openxmlformats.org/officeDocument/2006/relationships/slideLayout" Target="../slideLayouts/slideLayout1397.xml"/><Relationship Id="rId365" Type="http://schemas.openxmlformats.org/officeDocument/2006/relationships/slideLayout" Target="../slideLayouts/slideLayout1583.xml"/><Relationship Id="rId386" Type="http://schemas.openxmlformats.org/officeDocument/2006/relationships/slideLayout" Target="../slideLayouts/slideLayout1604.xml"/><Relationship Id="rId190" Type="http://schemas.openxmlformats.org/officeDocument/2006/relationships/slideLayout" Target="../slideLayouts/slideLayout1408.xml"/><Relationship Id="rId204" Type="http://schemas.openxmlformats.org/officeDocument/2006/relationships/slideLayout" Target="../slideLayouts/slideLayout1422.xml"/><Relationship Id="rId225" Type="http://schemas.openxmlformats.org/officeDocument/2006/relationships/slideLayout" Target="../slideLayouts/slideLayout1443.xml"/><Relationship Id="rId246" Type="http://schemas.openxmlformats.org/officeDocument/2006/relationships/slideLayout" Target="../slideLayouts/slideLayout1464.xml"/><Relationship Id="rId267" Type="http://schemas.openxmlformats.org/officeDocument/2006/relationships/slideLayout" Target="../slideLayouts/slideLayout1485.xml"/><Relationship Id="rId288" Type="http://schemas.openxmlformats.org/officeDocument/2006/relationships/slideLayout" Target="../slideLayouts/slideLayout1506.xml"/><Relationship Id="rId411" Type="http://schemas.openxmlformats.org/officeDocument/2006/relationships/slideLayout" Target="../slideLayouts/slideLayout1629.xml"/><Relationship Id="rId432" Type="http://schemas.openxmlformats.org/officeDocument/2006/relationships/slideLayout" Target="../slideLayouts/slideLayout1650.xml"/><Relationship Id="rId453" Type="http://schemas.openxmlformats.org/officeDocument/2006/relationships/slideLayout" Target="../slideLayouts/slideLayout1671.xml"/><Relationship Id="rId106" Type="http://schemas.openxmlformats.org/officeDocument/2006/relationships/slideLayout" Target="../slideLayouts/slideLayout1324.xml"/><Relationship Id="rId127" Type="http://schemas.openxmlformats.org/officeDocument/2006/relationships/slideLayout" Target="../slideLayouts/slideLayout1345.xml"/><Relationship Id="rId313" Type="http://schemas.openxmlformats.org/officeDocument/2006/relationships/slideLayout" Target="../slideLayouts/slideLayout1531.xml"/><Relationship Id="rId10" Type="http://schemas.openxmlformats.org/officeDocument/2006/relationships/slideLayout" Target="../slideLayouts/slideLayout1228.xml"/><Relationship Id="rId31" Type="http://schemas.openxmlformats.org/officeDocument/2006/relationships/slideLayout" Target="../slideLayouts/slideLayout1249.xml"/><Relationship Id="rId52" Type="http://schemas.openxmlformats.org/officeDocument/2006/relationships/slideLayout" Target="../slideLayouts/slideLayout1270.xml"/><Relationship Id="rId73" Type="http://schemas.openxmlformats.org/officeDocument/2006/relationships/slideLayout" Target="../slideLayouts/slideLayout1291.xml"/><Relationship Id="rId94" Type="http://schemas.openxmlformats.org/officeDocument/2006/relationships/slideLayout" Target="../slideLayouts/slideLayout1312.xml"/><Relationship Id="rId148" Type="http://schemas.openxmlformats.org/officeDocument/2006/relationships/slideLayout" Target="../slideLayouts/slideLayout1366.xml"/><Relationship Id="rId169" Type="http://schemas.openxmlformats.org/officeDocument/2006/relationships/slideLayout" Target="../slideLayouts/slideLayout1387.xml"/><Relationship Id="rId334" Type="http://schemas.openxmlformats.org/officeDocument/2006/relationships/slideLayout" Target="../slideLayouts/slideLayout1552.xml"/><Relationship Id="rId355" Type="http://schemas.openxmlformats.org/officeDocument/2006/relationships/slideLayout" Target="../slideLayouts/slideLayout1573.xml"/><Relationship Id="rId376" Type="http://schemas.openxmlformats.org/officeDocument/2006/relationships/slideLayout" Target="../slideLayouts/slideLayout1594.xml"/><Relationship Id="rId397" Type="http://schemas.openxmlformats.org/officeDocument/2006/relationships/slideLayout" Target="../slideLayouts/slideLayout1615.xml"/><Relationship Id="rId4" Type="http://schemas.openxmlformats.org/officeDocument/2006/relationships/slideLayout" Target="../slideLayouts/slideLayout1222.xml"/><Relationship Id="rId180" Type="http://schemas.openxmlformats.org/officeDocument/2006/relationships/slideLayout" Target="../slideLayouts/slideLayout1398.xml"/><Relationship Id="rId215" Type="http://schemas.openxmlformats.org/officeDocument/2006/relationships/slideLayout" Target="../slideLayouts/slideLayout1433.xml"/><Relationship Id="rId236" Type="http://schemas.openxmlformats.org/officeDocument/2006/relationships/slideLayout" Target="../slideLayouts/slideLayout1454.xml"/><Relationship Id="rId257" Type="http://schemas.openxmlformats.org/officeDocument/2006/relationships/slideLayout" Target="../slideLayouts/slideLayout1475.xml"/><Relationship Id="rId278" Type="http://schemas.openxmlformats.org/officeDocument/2006/relationships/slideLayout" Target="../slideLayouts/slideLayout1496.xml"/><Relationship Id="rId401" Type="http://schemas.openxmlformats.org/officeDocument/2006/relationships/slideLayout" Target="../slideLayouts/slideLayout1619.xml"/><Relationship Id="rId422" Type="http://schemas.openxmlformats.org/officeDocument/2006/relationships/slideLayout" Target="../slideLayouts/slideLayout1640.xml"/><Relationship Id="rId443" Type="http://schemas.openxmlformats.org/officeDocument/2006/relationships/slideLayout" Target="../slideLayouts/slideLayout1661.xml"/><Relationship Id="rId464" Type="http://schemas.openxmlformats.org/officeDocument/2006/relationships/slideLayout" Target="../slideLayouts/slideLayout1682.xml"/><Relationship Id="rId303" Type="http://schemas.openxmlformats.org/officeDocument/2006/relationships/slideLayout" Target="../slideLayouts/slideLayout1521.xml"/><Relationship Id="rId42" Type="http://schemas.openxmlformats.org/officeDocument/2006/relationships/slideLayout" Target="../slideLayouts/slideLayout1260.xml"/><Relationship Id="rId84" Type="http://schemas.openxmlformats.org/officeDocument/2006/relationships/slideLayout" Target="../slideLayouts/slideLayout1302.xml"/><Relationship Id="rId138" Type="http://schemas.openxmlformats.org/officeDocument/2006/relationships/slideLayout" Target="../slideLayouts/slideLayout1356.xml"/><Relationship Id="rId345" Type="http://schemas.openxmlformats.org/officeDocument/2006/relationships/slideLayout" Target="../slideLayouts/slideLayout1563.xml"/><Relationship Id="rId387" Type="http://schemas.openxmlformats.org/officeDocument/2006/relationships/slideLayout" Target="../slideLayouts/slideLayout1605.xml"/><Relationship Id="rId191" Type="http://schemas.openxmlformats.org/officeDocument/2006/relationships/slideLayout" Target="../slideLayouts/slideLayout1409.xml"/><Relationship Id="rId205" Type="http://schemas.openxmlformats.org/officeDocument/2006/relationships/slideLayout" Target="../slideLayouts/slideLayout1423.xml"/><Relationship Id="rId247" Type="http://schemas.openxmlformats.org/officeDocument/2006/relationships/slideLayout" Target="../slideLayouts/slideLayout1465.xml"/><Relationship Id="rId412" Type="http://schemas.openxmlformats.org/officeDocument/2006/relationships/slideLayout" Target="../slideLayouts/slideLayout1630.xml"/><Relationship Id="rId107" Type="http://schemas.openxmlformats.org/officeDocument/2006/relationships/slideLayout" Target="../slideLayouts/slideLayout1325.xml"/><Relationship Id="rId289" Type="http://schemas.openxmlformats.org/officeDocument/2006/relationships/slideLayout" Target="../slideLayouts/slideLayout1507.xml"/><Relationship Id="rId454" Type="http://schemas.openxmlformats.org/officeDocument/2006/relationships/slideLayout" Target="../slideLayouts/slideLayout1672.xml"/><Relationship Id="rId11" Type="http://schemas.openxmlformats.org/officeDocument/2006/relationships/slideLayout" Target="../slideLayouts/slideLayout1229.xml"/><Relationship Id="rId53" Type="http://schemas.openxmlformats.org/officeDocument/2006/relationships/slideLayout" Target="../slideLayouts/slideLayout1271.xml"/><Relationship Id="rId149" Type="http://schemas.openxmlformats.org/officeDocument/2006/relationships/slideLayout" Target="../slideLayouts/slideLayout1367.xml"/><Relationship Id="rId314" Type="http://schemas.openxmlformats.org/officeDocument/2006/relationships/slideLayout" Target="../slideLayouts/slideLayout1532.xml"/><Relationship Id="rId356" Type="http://schemas.openxmlformats.org/officeDocument/2006/relationships/slideLayout" Target="../slideLayouts/slideLayout1574.xml"/><Relationship Id="rId398" Type="http://schemas.openxmlformats.org/officeDocument/2006/relationships/slideLayout" Target="../slideLayouts/slideLayout1616.xml"/><Relationship Id="rId95" Type="http://schemas.openxmlformats.org/officeDocument/2006/relationships/slideLayout" Target="../slideLayouts/slideLayout1313.xml"/><Relationship Id="rId160" Type="http://schemas.openxmlformats.org/officeDocument/2006/relationships/slideLayout" Target="../slideLayouts/slideLayout1378.xml"/><Relationship Id="rId216" Type="http://schemas.openxmlformats.org/officeDocument/2006/relationships/slideLayout" Target="../slideLayouts/slideLayout1434.xml"/><Relationship Id="rId423" Type="http://schemas.openxmlformats.org/officeDocument/2006/relationships/slideLayout" Target="../slideLayouts/slideLayout1641.xml"/><Relationship Id="rId258" Type="http://schemas.openxmlformats.org/officeDocument/2006/relationships/slideLayout" Target="../slideLayouts/slideLayout1476.xml"/><Relationship Id="rId465" Type="http://schemas.openxmlformats.org/officeDocument/2006/relationships/theme" Target="../theme/theme6.xml"/><Relationship Id="rId22" Type="http://schemas.openxmlformats.org/officeDocument/2006/relationships/slideLayout" Target="../slideLayouts/slideLayout1240.xml"/><Relationship Id="rId64" Type="http://schemas.openxmlformats.org/officeDocument/2006/relationships/slideLayout" Target="../slideLayouts/slideLayout1282.xml"/><Relationship Id="rId118" Type="http://schemas.openxmlformats.org/officeDocument/2006/relationships/slideLayout" Target="../slideLayouts/slideLayout1336.xml"/><Relationship Id="rId325" Type="http://schemas.openxmlformats.org/officeDocument/2006/relationships/slideLayout" Target="../slideLayouts/slideLayout1543.xml"/><Relationship Id="rId367" Type="http://schemas.openxmlformats.org/officeDocument/2006/relationships/slideLayout" Target="../slideLayouts/slideLayout1585.xml"/><Relationship Id="rId171" Type="http://schemas.openxmlformats.org/officeDocument/2006/relationships/slideLayout" Target="../slideLayouts/slideLayout1389.xml"/><Relationship Id="rId227" Type="http://schemas.openxmlformats.org/officeDocument/2006/relationships/slideLayout" Target="../slideLayouts/slideLayout1445.xml"/><Relationship Id="rId269" Type="http://schemas.openxmlformats.org/officeDocument/2006/relationships/slideLayout" Target="../slideLayouts/slideLayout1487.xml"/><Relationship Id="rId434" Type="http://schemas.openxmlformats.org/officeDocument/2006/relationships/slideLayout" Target="../slideLayouts/slideLayout1652.xml"/><Relationship Id="rId33" Type="http://schemas.openxmlformats.org/officeDocument/2006/relationships/slideLayout" Target="../slideLayouts/slideLayout1251.xml"/><Relationship Id="rId129" Type="http://schemas.openxmlformats.org/officeDocument/2006/relationships/slideLayout" Target="../slideLayouts/slideLayout1347.xml"/><Relationship Id="rId280" Type="http://schemas.openxmlformats.org/officeDocument/2006/relationships/slideLayout" Target="../slideLayouts/slideLayout1498.xml"/><Relationship Id="rId336" Type="http://schemas.openxmlformats.org/officeDocument/2006/relationships/slideLayout" Target="../slideLayouts/slideLayout1554.xml"/><Relationship Id="rId75" Type="http://schemas.openxmlformats.org/officeDocument/2006/relationships/slideLayout" Target="../slideLayouts/slideLayout1293.xml"/><Relationship Id="rId140" Type="http://schemas.openxmlformats.org/officeDocument/2006/relationships/slideLayout" Target="../slideLayouts/slideLayout1358.xml"/><Relationship Id="rId182" Type="http://schemas.openxmlformats.org/officeDocument/2006/relationships/slideLayout" Target="../slideLayouts/slideLayout1400.xml"/><Relationship Id="rId378" Type="http://schemas.openxmlformats.org/officeDocument/2006/relationships/slideLayout" Target="../slideLayouts/slideLayout1596.xml"/><Relationship Id="rId403" Type="http://schemas.openxmlformats.org/officeDocument/2006/relationships/slideLayout" Target="../slideLayouts/slideLayout1621.xml"/><Relationship Id="rId6" Type="http://schemas.openxmlformats.org/officeDocument/2006/relationships/slideLayout" Target="../slideLayouts/slideLayout1224.xml"/><Relationship Id="rId238" Type="http://schemas.openxmlformats.org/officeDocument/2006/relationships/slideLayout" Target="../slideLayouts/slideLayout1456.xml"/><Relationship Id="rId445" Type="http://schemas.openxmlformats.org/officeDocument/2006/relationships/slideLayout" Target="../slideLayouts/slideLayout1663.xml"/><Relationship Id="rId291" Type="http://schemas.openxmlformats.org/officeDocument/2006/relationships/slideLayout" Target="../slideLayouts/slideLayout1509.xml"/><Relationship Id="rId305" Type="http://schemas.openxmlformats.org/officeDocument/2006/relationships/slideLayout" Target="../slideLayouts/slideLayout1523.xml"/><Relationship Id="rId347" Type="http://schemas.openxmlformats.org/officeDocument/2006/relationships/slideLayout" Target="../slideLayouts/slideLayout1565.xml"/><Relationship Id="rId44" Type="http://schemas.openxmlformats.org/officeDocument/2006/relationships/slideLayout" Target="../slideLayouts/slideLayout1262.xml"/><Relationship Id="rId86" Type="http://schemas.openxmlformats.org/officeDocument/2006/relationships/slideLayout" Target="../slideLayouts/slideLayout1304.xml"/><Relationship Id="rId151" Type="http://schemas.openxmlformats.org/officeDocument/2006/relationships/slideLayout" Target="../slideLayouts/slideLayout1369.xml"/><Relationship Id="rId389" Type="http://schemas.openxmlformats.org/officeDocument/2006/relationships/slideLayout" Target="../slideLayouts/slideLayout1607.xml"/><Relationship Id="rId193" Type="http://schemas.openxmlformats.org/officeDocument/2006/relationships/slideLayout" Target="../slideLayouts/slideLayout1411.xml"/><Relationship Id="rId207" Type="http://schemas.openxmlformats.org/officeDocument/2006/relationships/slideLayout" Target="../slideLayouts/slideLayout1425.xml"/><Relationship Id="rId249" Type="http://schemas.openxmlformats.org/officeDocument/2006/relationships/slideLayout" Target="../slideLayouts/slideLayout1467.xml"/><Relationship Id="rId414" Type="http://schemas.openxmlformats.org/officeDocument/2006/relationships/slideLayout" Target="../slideLayouts/slideLayout1632.xml"/><Relationship Id="rId456" Type="http://schemas.openxmlformats.org/officeDocument/2006/relationships/slideLayout" Target="../slideLayouts/slideLayout1674.xml"/><Relationship Id="rId13" Type="http://schemas.openxmlformats.org/officeDocument/2006/relationships/slideLayout" Target="../slideLayouts/slideLayout1231.xml"/><Relationship Id="rId109" Type="http://schemas.openxmlformats.org/officeDocument/2006/relationships/slideLayout" Target="../slideLayouts/slideLayout1327.xml"/><Relationship Id="rId260" Type="http://schemas.openxmlformats.org/officeDocument/2006/relationships/slideLayout" Target="../slideLayouts/slideLayout1478.xml"/><Relationship Id="rId316" Type="http://schemas.openxmlformats.org/officeDocument/2006/relationships/slideLayout" Target="../slideLayouts/slideLayout1534.xml"/><Relationship Id="rId55" Type="http://schemas.openxmlformats.org/officeDocument/2006/relationships/slideLayout" Target="../slideLayouts/slideLayout1273.xml"/><Relationship Id="rId97" Type="http://schemas.openxmlformats.org/officeDocument/2006/relationships/slideLayout" Target="../slideLayouts/slideLayout1315.xml"/><Relationship Id="rId120" Type="http://schemas.openxmlformats.org/officeDocument/2006/relationships/slideLayout" Target="../slideLayouts/slideLayout1338.xml"/><Relationship Id="rId358" Type="http://schemas.openxmlformats.org/officeDocument/2006/relationships/slideLayout" Target="../slideLayouts/slideLayout1576.xml"/><Relationship Id="rId162" Type="http://schemas.openxmlformats.org/officeDocument/2006/relationships/slideLayout" Target="../slideLayouts/slideLayout1380.xml"/><Relationship Id="rId218" Type="http://schemas.openxmlformats.org/officeDocument/2006/relationships/slideLayout" Target="../slideLayouts/slideLayout1436.xml"/><Relationship Id="rId425" Type="http://schemas.openxmlformats.org/officeDocument/2006/relationships/slideLayout" Target="../slideLayouts/slideLayout1643.xml"/><Relationship Id="rId271" Type="http://schemas.openxmlformats.org/officeDocument/2006/relationships/slideLayout" Target="../slideLayouts/slideLayout1489.xml"/><Relationship Id="rId24" Type="http://schemas.openxmlformats.org/officeDocument/2006/relationships/slideLayout" Target="../slideLayouts/slideLayout1242.xml"/><Relationship Id="rId66" Type="http://schemas.openxmlformats.org/officeDocument/2006/relationships/slideLayout" Target="../slideLayouts/slideLayout1284.xml"/><Relationship Id="rId131" Type="http://schemas.openxmlformats.org/officeDocument/2006/relationships/slideLayout" Target="../slideLayouts/slideLayout1349.xml"/><Relationship Id="rId327" Type="http://schemas.openxmlformats.org/officeDocument/2006/relationships/slideLayout" Target="../slideLayouts/slideLayout1545.xml"/><Relationship Id="rId369" Type="http://schemas.openxmlformats.org/officeDocument/2006/relationships/slideLayout" Target="../slideLayouts/slideLayout1587.xml"/><Relationship Id="rId173" Type="http://schemas.openxmlformats.org/officeDocument/2006/relationships/slideLayout" Target="../slideLayouts/slideLayout1391.xml"/><Relationship Id="rId229" Type="http://schemas.openxmlformats.org/officeDocument/2006/relationships/slideLayout" Target="../slideLayouts/slideLayout1447.xml"/><Relationship Id="rId380" Type="http://schemas.openxmlformats.org/officeDocument/2006/relationships/slideLayout" Target="../slideLayouts/slideLayout1598.xml"/><Relationship Id="rId436" Type="http://schemas.openxmlformats.org/officeDocument/2006/relationships/slideLayout" Target="../slideLayouts/slideLayout1654.xml"/><Relationship Id="rId240" Type="http://schemas.openxmlformats.org/officeDocument/2006/relationships/slideLayout" Target="../slideLayouts/slideLayout1458.xml"/><Relationship Id="rId35" Type="http://schemas.openxmlformats.org/officeDocument/2006/relationships/slideLayout" Target="../slideLayouts/slideLayout1253.xml"/><Relationship Id="rId77" Type="http://schemas.openxmlformats.org/officeDocument/2006/relationships/slideLayout" Target="../slideLayouts/slideLayout1295.xml"/><Relationship Id="rId100" Type="http://schemas.openxmlformats.org/officeDocument/2006/relationships/slideLayout" Target="../slideLayouts/slideLayout1318.xml"/><Relationship Id="rId282" Type="http://schemas.openxmlformats.org/officeDocument/2006/relationships/slideLayout" Target="../slideLayouts/slideLayout1500.xml"/><Relationship Id="rId338" Type="http://schemas.openxmlformats.org/officeDocument/2006/relationships/slideLayout" Target="../slideLayouts/slideLayout1556.xml"/><Relationship Id="rId8" Type="http://schemas.openxmlformats.org/officeDocument/2006/relationships/slideLayout" Target="../slideLayouts/slideLayout1226.xml"/><Relationship Id="rId142" Type="http://schemas.openxmlformats.org/officeDocument/2006/relationships/slideLayout" Target="../slideLayouts/slideLayout1360.xml"/><Relationship Id="rId184" Type="http://schemas.openxmlformats.org/officeDocument/2006/relationships/slideLayout" Target="../slideLayouts/slideLayout1402.xml"/><Relationship Id="rId391" Type="http://schemas.openxmlformats.org/officeDocument/2006/relationships/slideLayout" Target="../slideLayouts/slideLayout1609.xml"/><Relationship Id="rId405" Type="http://schemas.openxmlformats.org/officeDocument/2006/relationships/slideLayout" Target="../slideLayouts/slideLayout1623.xml"/><Relationship Id="rId447" Type="http://schemas.openxmlformats.org/officeDocument/2006/relationships/slideLayout" Target="../slideLayouts/slideLayout1665.xml"/><Relationship Id="rId251" Type="http://schemas.openxmlformats.org/officeDocument/2006/relationships/slideLayout" Target="../slideLayouts/slideLayout1469.xml"/><Relationship Id="rId46" Type="http://schemas.openxmlformats.org/officeDocument/2006/relationships/slideLayout" Target="../slideLayouts/slideLayout1264.xml"/><Relationship Id="rId293" Type="http://schemas.openxmlformats.org/officeDocument/2006/relationships/slideLayout" Target="../slideLayouts/slideLayout1511.xml"/><Relationship Id="rId307" Type="http://schemas.openxmlformats.org/officeDocument/2006/relationships/slideLayout" Target="../slideLayouts/slideLayout1525.xml"/><Relationship Id="rId349" Type="http://schemas.openxmlformats.org/officeDocument/2006/relationships/slideLayout" Target="../slideLayouts/slideLayout1567.xml"/><Relationship Id="rId88" Type="http://schemas.openxmlformats.org/officeDocument/2006/relationships/slideLayout" Target="../slideLayouts/slideLayout1306.xml"/><Relationship Id="rId111" Type="http://schemas.openxmlformats.org/officeDocument/2006/relationships/slideLayout" Target="../slideLayouts/slideLayout1329.xml"/><Relationship Id="rId153" Type="http://schemas.openxmlformats.org/officeDocument/2006/relationships/slideLayout" Target="../slideLayouts/slideLayout1371.xml"/><Relationship Id="rId195" Type="http://schemas.openxmlformats.org/officeDocument/2006/relationships/slideLayout" Target="../slideLayouts/slideLayout1413.xml"/><Relationship Id="rId209" Type="http://schemas.openxmlformats.org/officeDocument/2006/relationships/slideLayout" Target="../slideLayouts/slideLayout1427.xml"/><Relationship Id="rId360" Type="http://schemas.openxmlformats.org/officeDocument/2006/relationships/slideLayout" Target="../slideLayouts/slideLayout1578.xml"/><Relationship Id="rId416" Type="http://schemas.openxmlformats.org/officeDocument/2006/relationships/slideLayout" Target="../slideLayouts/slideLayout1634.xml"/><Relationship Id="rId220" Type="http://schemas.openxmlformats.org/officeDocument/2006/relationships/slideLayout" Target="../slideLayouts/slideLayout1438.xml"/><Relationship Id="rId458" Type="http://schemas.openxmlformats.org/officeDocument/2006/relationships/slideLayout" Target="../slideLayouts/slideLayout1676.xml"/><Relationship Id="rId15" Type="http://schemas.openxmlformats.org/officeDocument/2006/relationships/slideLayout" Target="../slideLayouts/slideLayout1233.xml"/><Relationship Id="rId57" Type="http://schemas.openxmlformats.org/officeDocument/2006/relationships/slideLayout" Target="../slideLayouts/slideLayout1275.xml"/><Relationship Id="rId262" Type="http://schemas.openxmlformats.org/officeDocument/2006/relationships/slideLayout" Target="../slideLayouts/slideLayout1480.xml"/><Relationship Id="rId318" Type="http://schemas.openxmlformats.org/officeDocument/2006/relationships/slideLayout" Target="../slideLayouts/slideLayout1536.xml"/><Relationship Id="rId99" Type="http://schemas.openxmlformats.org/officeDocument/2006/relationships/slideLayout" Target="../slideLayouts/slideLayout1317.xml"/><Relationship Id="rId122" Type="http://schemas.openxmlformats.org/officeDocument/2006/relationships/slideLayout" Target="../slideLayouts/slideLayout1340.xml"/><Relationship Id="rId164" Type="http://schemas.openxmlformats.org/officeDocument/2006/relationships/slideLayout" Target="../slideLayouts/slideLayout1382.xml"/><Relationship Id="rId371" Type="http://schemas.openxmlformats.org/officeDocument/2006/relationships/slideLayout" Target="../slideLayouts/slideLayout1589.xml"/><Relationship Id="rId427" Type="http://schemas.openxmlformats.org/officeDocument/2006/relationships/slideLayout" Target="../slideLayouts/slideLayout1645.xml"/><Relationship Id="rId26" Type="http://schemas.openxmlformats.org/officeDocument/2006/relationships/slideLayout" Target="../slideLayouts/slideLayout1244.xml"/><Relationship Id="rId231" Type="http://schemas.openxmlformats.org/officeDocument/2006/relationships/slideLayout" Target="../slideLayouts/slideLayout1449.xml"/><Relationship Id="rId273" Type="http://schemas.openxmlformats.org/officeDocument/2006/relationships/slideLayout" Target="../slideLayouts/slideLayout1491.xml"/><Relationship Id="rId329" Type="http://schemas.openxmlformats.org/officeDocument/2006/relationships/slideLayout" Target="../slideLayouts/slideLayout1547.xml"/><Relationship Id="rId68" Type="http://schemas.openxmlformats.org/officeDocument/2006/relationships/slideLayout" Target="../slideLayouts/slideLayout1286.xml"/><Relationship Id="rId133" Type="http://schemas.openxmlformats.org/officeDocument/2006/relationships/slideLayout" Target="../slideLayouts/slideLayout1351.xml"/><Relationship Id="rId175" Type="http://schemas.openxmlformats.org/officeDocument/2006/relationships/slideLayout" Target="../slideLayouts/slideLayout1393.xml"/><Relationship Id="rId340" Type="http://schemas.openxmlformats.org/officeDocument/2006/relationships/slideLayout" Target="../slideLayouts/slideLayout1558.xml"/><Relationship Id="rId200" Type="http://schemas.openxmlformats.org/officeDocument/2006/relationships/slideLayout" Target="../slideLayouts/slideLayout1418.xml"/><Relationship Id="rId382" Type="http://schemas.openxmlformats.org/officeDocument/2006/relationships/slideLayout" Target="../slideLayouts/slideLayout1600.xml"/><Relationship Id="rId438" Type="http://schemas.openxmlformats.org/officeDocument/2006/relationships/slideLayout" Target="../slideLayouts/slideLayout1656.xml"/><Relationship Id="rId242" Type="http://schemas.openxmlformats.org/officeDocument/2006/relationships/slideLayout" Target="../slideLayouts/slideLayout1460.xml"/><Relationship Id="rId284" Type="http://schemas.openxmlformats.org/officeDocument/2006/relationships/slideLayout" Target="../slideLayouts/slideLayout1502.xml"/><Relationship Id="rId37" Type="http://schemas.openxmlformats.org/officeDocument/2006/relationships/slideLayout" Target="../slideLayouts/slideLayout1255.xml"/><Relationship Id="rId79" Type="http://schemas.openxmlformats.org/officeDocument/2006/relationships/slideLayout" Target="../slideLayouts/slideLayout1297.xml"/><Relationship Id="rId102" Type="http://schemas.openxmlformats.org/officeDocument/2006/relationships/slideLayout" Target="../slideLayouts/slideLayout1320.xml"/><Relationship Id="rId144" Type="http://schemas.openxmlformats.org/officeDocument/2006/relationships/slideLayout" Target="../slideLayouts/slideLayout1362.xml"/><Relationship Id="rId90" Type="http://schemas.openxmlformats.org/officeDocument/2006/relationships/slideLayout" Target="../slideLayouts/slideLayout1308.xml"/><Relationship Id="rId186" Type="http://schemas.openxmlformats.org/officeDocument/2006/relationships/slideLayout" Target="../slideLayouts/slideLayout1404.xml"/><Relationship Id="rId351" Type="http://schemas.openxmlformats.org/officeDocument/2006/relationships/slideLayout" Target="../slideLayouts/slideLayout1569.xml"/><Relationship Id="rId393" Type="http://schemas.openxmlformats.org/officeDocument/2006/relationships/slideLayout" Target="../slideLayouts/slideLayout1611.xml"/><Relationship Id="rId407" Type="http://schemas.openxmlformats.org/officeDocument/2006/relationships/slideLayout" Target="../slideLayouts/slideLayout1625.xml"/><Relationship Id="rId449" Type="http://schemas.openxmlformats.org/officeDocument/2006/relationships/slideLayout" Target="../slideLayouts/slideLayout1667.xml"/><Relationship Id="rId211" Type="http://schemas.openxmlformats.org/officeDocument/2006/relationships/slideLayout" Target="../slideLayouts/slideLayout1429.xml"/><Relationship Id="rId253" Type="http://schemas.openxmlformats.org/officeDocument/2006/relationships/slideLayout" Target="../slideLayouts/slideLayout1471.xml"/><Relationship Id="rId295" Type="http://schemas.openxmlformats.org/officeDocument/2006/relationships/slideLayout" Target="../slideLayouts/slideLayout1513.xml"/><Relationship Id="rId309" Type="http://schemas.openxmlformats.org/officeDocument/2006/relationships/slideLayout" Target="../slideLayouts/slideLayout1527.xml"/><Relationship Id="rId460" Type="http://schemas.openxmlformats.org/officeDocument/2006/relationships/slideLayout" Target="../slideLayouts/slideLayout1678.xml"/><Relationship Id="rId48" Type="http://schemas.openxmlformats.org/officeDocument/2006/relationships/slideLayout" Target="../slideLayouts/slideLayout1266.xml"/><Relationship Id="rId113" Type="http://schemas.openxmlformats.org/officeDocument/2006/relationships/slideLayout" Target="../slideLayouts/slideLayout1331.xml"/><Relationship Id="rId320" Type="http://schemas.openxmlformats.org/officeDocument/2006/relationships/slideLayout" Target="../slideLayouts/slideLayout1538.xml"/><Relationship Id="rId155" Type="http://schemas.openxmlformats.org/officeDocument/2006/relationships/slideLayout" Target="../slideLayouts/slideLayout1373.xml"/><Relationship Id="rId197" Type="http://schemas.openxmlformats.org/officeDocument/2006/relationships/slideLayout" Target="../slideLayouts/slideLayout1415.xml"/><Relationship Id="rId362" Type="http://schemas.openxmlformats.org/officeDocument/2006/relationships/slideLayout" Target="../slideLayouts/slideLayout1580.xml"/><Relationship Id="rId418" Type="http://schemas.openxmlformats.org/officeDocument/2006/relationships/slideLayout" Target="../slideLayouts/slideLayout1636.xml"/><Relationship Id="rId222" Type="http://schemas.openxmlformats.org/officeDocument/2006/relationships/slideLayout" Target="../slideLayouts/slideLayout1440.xml"/><Relationship Id="rId264" Type="http://schemas.openxmlformats.org/officeDocument/2006/relationships/slideLayout" Target="../slideLayouts/slideLayout1482.xml"/><Relationship Id="rId17" Type="http://schemas.openxmlformats.org/officeDocument/2006/relationships/slideLayout" Target="../slideLayouts/slideLayout1235.xml"/><Relationship Id="rId59" Type="http://schemas.openxmlformats.org/officeDocument/2006/relationships/slideLayout" Target="../slideLayouts/slideLayout1277.xml"/><Relationship Id="rId124" Type="http://schemas.openxmlformats.org/officeDocument/2006/relationships/slideLayout" Target="../slideLayouts/slideLayout1342.xml"/><Relationship Id="rId70" Type="http://schemas.openxmlformats.org/officeDocument/2006/relationships/slideLayout" Target="../slideLayouts/slideLayout1288.xml"/><Relationship Id="rId166" Type="http://schemas.openxmlformats.org/officeDocument/2006/relationships/slideLayout" Target="../slideLayouts/slideLayout1384.xml"/><Relationship Id="rId331" Type="http://schemas.openxmlformats.org/officeDocument/2006/relationships/slideLayout" Target="../slideLayouts/slideLayout1549.xml"/><Relationship Id="rId373" Type="http://schemas.openxmlformats.org/officeDocument/2006/relationships/slideLayout" Target="../slideLayouts/slideLayout1591.xml"/><Relationship Id="rId429" Type="http://schemas.openxmlformats.org/officeDocument/2006/relationships/slideLayout" Target="../slideLayouts/slideLayout1647.xml"/><Relationship Id="rId1" Type="http://schemas.openxmlformats.org/officeDocument/2006/relationships/slideLayout" Target="../slideLayouts/slideLayout1219.xml"/><Relationship Id="rId233" Type="http://schemas.openxmlformats.org/officeDocument/2006/relationships/slideLayout" Target="../slideLayouts/slideLayout1451.xml"/><Relationship Id="rId440" Type="http://schemas.openxmlformats.org/officeDocument/2006/relationships/slideLayout" Target="../slideLayouts/slideLayout1658.xml"/><Relationship Id="rId28" Type="http://schemas.openxmlformats.org/officeDocument/2006/relationships/slideLayout" Target="../slideLayouts/slideLayout1246.xml"/><Relationship Id="rId275" Type="http://schemas.openxmlformats.org/officeDocument/2006/relationships/slideLayout" Target="../slideLayouts/slideLayout1493.xml"/><Relationship Id="rId300" Type="http://schemas.openxmlformats.org/officeDocument/2006/relationships/slideLayout" Target="../slideLayouts/slideLayout1518.xml"/><Relationship Id="rId81" Type="http://schemas.openxmlformats.org/officeDocument/2006/relationships/slideLayout" Target="../slideLayouts/slideLayout1299.xml"/><Relationship Id="rId135" Type="http://schemas.openxmlformats.org/officeDocument/2006/relationships/slideLayout" Target="../slideLayouts/slideLayout1353.xml"/><Relationship Id="rId177" Type="http://schemas.openxmlformats.org/officeDocument/2006/relationships/slideLayout" Target="../slideLayouts/slideLayout1395.xml"/><Relationship Id="rId342" Type="http://schemas.openxmlformats.org/officeDocument/2006/relationships/slideLayout" Target="../slideLayouts/slideLayout1560.xml"/><Relationship Id="rId384" Type="http://schemas.openxmlformats.org/officeDocument/2006/relationships/slideLayout" Target="../slideLayouts/slideLayout1602.xml"/><Relationship Id="rId202" Type="http://schemas.openxmlformats.org/officeDocument/2006/relationships/slideLayout" Target="../slideLayouts/slideLayout1420.xml"/><Relationship Id="rId244" Type="http://schemas.openxmlformats.org/officeDocument/2006/relationships/slideLayout" Target="../slideLayouts/slideLayout1462.xml"/><Relationship Id="rId39" Type="http://schemas.openxmlformats.org/officeDocument/2006/relationships/slideLayout" Target="../slideLayouts/slideLayout1257.xml"/><Relationship Id="rId286" Type="http://schemas.openxmlformats.org/officeDocument/2006/relationships/slideLayout" Target="../slideLayouts/slideLayout1504.xml"/><Relationship Id="rId451" Type="http://schemas.openxmlformats.org/officeDocument/2006/relationships/slideLayout" Target="../slideLayouts/slideLayout1669.xml"/><Relationship Id="rId50" Type="http://schemas.openxmlformats.org/officeDocument/2006/relationships/slideLayout" Target="../slideLayouts/slideLayout1268.xml"/><Relationship Id="rId104" Type="http://schemas.openxmlformats.org/officeDocument/2006/relationships/slideLayout" Target="../slideLayouts/slideLayout1322.xml"/><Relationship Id="rId146" Type="http://schemas.openxmlformats.org/officeDocument/2006/relationships/slideLayout" Target="../slideLayouts/slideLayout1364.xml"/><Relationship Id="rId188" Type="http://schemas.openxmlformats.org/officeDocument/2006/relationships/slideLayout" Target="../slideLayouts/slideLayout1406.xml"/><Relationship Id="rId311" Type="http://schemas.openxmlformats.org/officeDocument/2006/relationships/slideLayout" Target="../slideLayouts/slideLayout1529.xml"/><Relationship Id="rId353" Type="http://schemas.openxmlformats.org/officeDocument/2006/relationships/slideLayout" Target="../slideLayouts/slideLayout1571.xml"/><Relationship Id="rId395" Type="http://schemas.openxmlformats.org/officeDocument/2006/relationships/slideLayout" Target="../slideLayouts/slideLayout1613.xml"/><Relationship Id="rId409" Type="http://schemas.openxmlformats.org/officeDocument/2006/relationships/slideLayout" Target="../slideLayouts/slideLayout1627.xml"/><Relationship Id="rId92" Type="http://schemas.openxmlformats.org/officeDocument/2006/relationships/slideLayout" Target="../slideLayouts/slideLayout1310.xml"/><Relationship Id="rId213" Type="http://schemas.openxmlformats.org/officeDocument/2006/relationships/slideLayout" Target="../slideLayouts/slideLayout1431.xml"/><Relationship Id="rId420" Type="http://schemas.openxmlformats.org/officeDocument/2006/relationships/slideLayout" Target="../slideLayouts/slideLayout1638.xml"/><Relationship Id="rId255" Type="http://schemas.openxmlformats.org/officeDocument/2006/relationships/slideLayout" Target="../slideLayouts/slideLayout1473.xml"/><Relationship Id="rId297" Type="http://schemas.openxmlformats.org/officeDocument/2006/relationships/slideLayout" Target="../slideLayouts/slideLayout1515.xml"/><Relationship Id="rId462" Type="http://schemas.openxmlformats.org/officeDocument/2006/relationships/slideLayout" Target="../slideLayouts/slideLayout1680.xml"/><Relationship Id="rId115" Type="http://schemas.openxmlformats.org/officeDocument/2006/relationships/slideLayout" Target="../slideLayouts/slideLayout1333.xml"/><Relationship Id="rId157" Type="http://schemas.openxmlformats.org/officeDocument/2006/relationships/slideLayout" Target="../slideLayouts/slideLayout1375.xml"/><Relationship Id="rId322" Type="http://schemas.openxmlformats.org/officeDocument/2006/relationships/slideLayout" Target="../slideLayouts/slideLayout1540.xml"/><Relationship Id="rId364" Type="http://schemas.openxmlformats.org/officeDocument/2006/relationships/slideLayout" Target="../slideLayouts/slideLayout158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0.xml"/><Relationship Id="rId3" Type="http://schemas.openxmlformats.org/officeDocument/2006/relationships/slideLayout" Target="../slideLayouts/slideLayout1685.xml"/><Relationship Id="rId7" Type="http://schemas.openxmlformats.org/officeDocument/2006/relationships/slideLayout" Target="../slideLayouts/slideLayout1689.xml"/><Relationship Id="rId2" Type="http://schemas.openxmlformats.org/officeDocument/2006/relationships/slideLayout" Target="../slideLayouts/slideLayout1684.xml"/><Relationship Id="rId1" Type="http://schemas.openxmlformats.org/officeDocument/2006/relationships/slideLayout" Target="../slideLayouts/slideLayout1683.xml"/><Relationship Id="rId6" Type="http://schemas.openxmlformats.org/officeDocument/2006/relationships/slideLayout" Target="../slideLayouts/slideLayout1688.xml"/><Relationship Id="rId11" Type="http://schemas.openxmlformats.org/officeDocument/2006/relationships/theme" Target="../theme/theme7.xml"/><Relationship Id="rId5" Type="http://schemas.openxmlformats.org/officeDocument/2006/relationships/slideLayout" Target="../slideLayouts/slideLayout1687.xml"/><Relationship Id="rId10" Type="http://schemas.openxmlformats.org/officeDocument/2006/relationships/slideLayout" Target="../slideLayouts/slideLayout1692.xml"/><Relationship Id="rId4" Type="http://schemas.openxmlformats.org/officeDocument/2006/relationships/slideLayout" Target="../slideLayouts/slideLayout1686.xml"/><Relationship Id="rId9" Type="http://schemas.openxmlformats.org/officeDocument/2006/relationships/slideLayout" Target="../slideLayouts/slideLayout1691.xml"/></Relationships>
</file>

<file path=ppt/slideMasters/_rels/slideMaster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809.xml"/><Relationship Id="rId21" Type="http://schemas.openxmlformats.org/officeDocument/2006/relationships/slideLayout" Target="../slideLayouts/slideLayout1713.xml"/><Relationship Id="rId63" Type="http://schemas.openxmlformats.org/officeDocument/2006/relationships/slideLayout" Target="../slideLayouts/slideLayout1755.xml"/><Relationship Id="rId159" Type="http://schemas.openxmlformats.org/officeDocument/2006/relationships/slideLayout" Target="../slideLayouts/slideLayout1851.xml"/><Relationship Id="rId170" Type="http://schemas.openxmlformats.org/officeDocument/2006/relationships/slideLayout" Target="../slideLayouts/slideLayout1862.xml"/><Relationship Id="rId226" Type="http://schemas.openxmlformats.org/officeDocument/2006/relationships/slideLayout" Target="../slideLayouts/slideLayout1918.xml"/><Relationship Id="rId268" Type="http://schemas.openxmlformats.org/officeDocument/2006/relationships/slideLayout" Target="../slideLayouts/slideLayout1960.xml"/><Relationship Id="rId32" Type="http://schemas.openxmlformats.org/officeDocument/2006/relationships/slideLayout" Target="../slideLayouts/slideLayout1724.xml"/><Relationship Id="rId74" Type="http://schemas.openxmlformats.org/officeDocument/2006/relationships/slideLayout" Target="../slideLayouts/slideLayout1766.xml"/><Relationship Id="rId128" Type="http://schemas.openxmlformats.org/officeDocument/2006/relationships/slideLayout" Target="../slideLayouts/slideLayout1820.xml"/><Relationship Id="rId5" Type="http://schemas.openxmlformats.org/officeDocument/2006/relationships/slideLayout" Target="../slideLayouts/slideLayout1697.xml"/><Relationship Id="rId95" Type="http://schemas.openxmlformats.org/officeDocument/2006/relationships/slideLayout" Target="../slideLayouts/slideLayout1787.xml"/><Relationship Id="rId160" Type="http://schemas.openxmlformats.org/officeDocument/2006/relationships/slideLayout" Target="../slideLayouts/slideLayout1852.xml"/><Relationship Id="rId181" Type="http://schemas.openxmlformats.org/officeDocument/2006/relationships/slideLayout" Target="../slideLayouts/slideLayout1873.xml"/><Relationship Id="rId216" Type="http://schemas.openxmlformats.org/officeDocument/2006/relationships/slideLayout" Target="../slideLayouts/slideLayout1908.xml"/><Relationship Id="rId237" Type="http://schemas.openxmlformats.org/officeDocument/2006/relationships/slideLayout" Target="../slideLayouts/slideLayout1929.xml"/><Relationship Id="rId258" Type="http://schemas.openxmlformats.org/officeDocument/2006/relationships/slideLayout" Target="../slideLayouts/slideLayout1950.xml"/><Relationship Id="rId22" Type="http://schemas.openxmlformats.org/officeDocument/2006/relationships/slideLayout" Target="../slideLayouts/slideLayout1714.xml"/><Relationship Id="rId43" Type="http://schemas.openxmlformats.org/officeDocument/2006/relationships/slideLayout" Target="../slideLayouts/slideLayout1735.xml"/><Relationship Id="rId64" Type="http://schemas.openxmlformats.org/officeDocument/2006/relationships/slideLayout" Target="../slideLayouts/slideLayout1756.xml"/><Relationship Id="rId118" Type="http://schemas.openxmlformats.org/officeDocument/2006/relationships/slideLayout" Target="../slideLayouts/slideLayout1810.xml"/><Relationship Id="rId139" Type="http://schemas.openxmlformats.org/officeDocument/2006/relationships/slideLayout" Target="../slideLayouts/slideLayout1831.xml"/><Relationship Id="rId85" Type="http://schemas.openxmlformats.org/officeDocument/2006/relationships/slideLayout" Target="../slideLayouts/slideLayout1777.xml"/><Relationship Id="rId150" Type="http://schemas.openxmlformats.org/officeDocument/2006/relationships/slideLayout" Target="../slideLayouts/slideLayout1842.xml"/><Relationship Id="rId171" Type="http://schemas.openxmlformats.org/officeDocument/2006/relationships/slideLayout" Target="../slideLayouts/slideLayout1863.xml"/><Relationship Id="rId192" Type="http://schemas.openxmlformats.org/officeDocument/2006/relationships/slideLayout" Target="../slideLayouts/slideLayout1884.xml"/><Relationship Id="rId206" Type="http://schemas.openxmlformats.org/officeDocument/2006/relationships/slideLayout" Target="../slideLayouts/slideLayout1898.xml"/><Relationship Id="rId227" Type="http://schemas.openxmlformats.org/officeDocument/2006/relationships/slideLayout" Target="../slideLayouts/slideLayout1919.xml"/><Relationship Id="rId248" Type="http://schemas.openxmlformats.org/officeDocument/2006/relationships/slideLayout" Target="../slideLayouts/slideLayout1940.xml"/><Relationship Id="rId269" Type="http://schemas.openxmlformats.org/officeDocument/2006/relationships/slideLayout" Target="../slideLayouts/slideLayout1961.xml"/><Relationship Id="rId12" Type="http://schemas.openxmlformats.org/officeDocument/2006/relationships/slideLayout" Target="../slideLayouts/slideLayout1704.xml"/><Relationship Id="rId33" Type="http://schemas.openxmlformats.org/officeDocument/2006/relationships/slideLayout" Target="../slideLayouts/slideLayout1725.xml"/><Relationship Id="rId108" Type="http://schemas.openxmlformats.org/officeDocument/2006/relationships/slideLayout" Target="../slideLayouts/slideLayout1800.xml"/><Relationship Id="rId129" Type="http://schemas.openxmlformats.org/officeDocument/2006/relationships/slideLayout" Target="../slideLayouts/slideLayout1821.xml"/><Relationship Id="rId54" Type="http://schemas.openxmlformats.org/officeDocument/2006/relationships/slideLayout" Target="../slideLayouts/slideLayout1746.xml"/><Relationship Id="rId75" Type="http://schemas.openxmlformats.org/officeDocument/2006/relationships/slideLayout" Target="../slideLayouts/slideLayout1767.xml"/><Relationship Id="rId96" Type="http://schemas.openxmlformats.org/officeDocument/2006/relationships/slideLayout" Target="../slideLayouts/slideLayout1788.xml"/><Relationship Id="rId140" Type="http://schemas.openxmlformats.org/officeDocument/2006/relationships/slideLayout" Target="../slideLayouts/slideLayout1832.xml"/><Relationship Id="rId161" Type="http://schemas.openxmlformats.org/officeDocument/2006/relationships/slideLayout" Target="../slideLayouts/slideLayout1853.xml"/><Relationship Id="rId182" Type="http://schemas.openxmlformats.org/officeDocument/2006/relationships/slideLayout" Target="../slideLayouts/slideLayout1874.xml"/><Relationship Id="rId217" Type="http://schemas.openxmlformats.org/officeDocument/2006/relationships/slideLayout" Target="../slideLayouts/slideLayout1909.xml"/><Relationship Id="rId6" Type="http://schemas.openxmlformats.org/officeDocument/2006/relationships/slideLayout" Target="../slideLayouts/slideLayout1698.xml"/><Relationship Id="rId238" Type="http://schemas.openxmlformats.org/officeDocument/2006/relationships/slideLayout" Target="../slideLayouts/slideLayout1930.xml"/><Relationship Id="rId259" Type="http://schemas.openxmlformats.org/officeDocument/2006/relationships/slideLayout" Target="../slideLayouts/slideLayout1951.xml"/><Relationship Id="rId23" Type="http://schemas.openxmlformats.org/officeDocument/2006/relationships/slideLayout" Target="../slideLayouts/slideLayout1715.xml"/><Relationship Id="rId119" Type="http://schemas.openxmlformats.org/officeDocument/2006/relationships/slideLayout" Target="../slideLayouts/slideLayout1811.xml"/><Relationship Id="rId270" Type="http://schemas.openxmlformats.org/officeDocument/2006/relationships/slideLayout" Target="../slideLayouts/slideLayout1962.xml"/><Relationship Id="rId44" Type="http://schemas.openxmlformats.org/officeDocument/2006/relationships/slideLayout" Target="../slideLayouts/slideLayout1736.xml"/><Relationship Id="rId65" Type="http://schemas.openxmlformats.org/officeDocument/2006/relationships/slideLayout" Target="../slideLayouts/slideLayout1757.xml"/><Relationship Id="rId86" Type="http://schemas.openxmlformats.org/officeDocument/2006/relationships/slideLayout" Target="../slideLayouts/slideLayout1778.xml"/><Relationship Id="rId130" Type="http://schemas.openxmlformats.org/officeDocument/2006/relationships/slideLayout" Target="../slideLayouts/slideLayout1822.xml"/><Relationship Id="rId151" Type="http://schemas.openxmlformats.org/officeDocument/2006/relationships/slideLayout" Target="../slideLayouts/slideLayout1843.xml"/><Relationship Id="rId172" Type="http://schemas.openxmlformats.org/officeDocument/2006/relationships/slideLayout" Target="../slideLayouts/slideLayout1864.xml"/><Relationship Id="rId193" Type="http://schemas.openxmlformats.org/officeDocument/2006/relationships/slideLayout" Target="../slideLayouts/slideLayout1885.xml"/><Relationship Id="rId207" Type="http://schemas.openxmlformats.org/officeDocument/2006/relationships/slideLayout" Target="../slideLayouts/slideLayout1899.xml"/><Relationship Id="rId228" Type="http://schemas.openxmlformats.org/officeDocument/2006/relationships/slideLayout" Target="../slideLayouts/slideLayout1920.xml"/><Relationship Id="rId249" Type="http://schemas.openxmlformats.org/officeDocument/2006/relationships/slideLayout" Target="../slideLayouts/slideLayout1941.xml"/><Relationship Id="rId13" Type="http://schemas.openxmlformats.org/officeDocument/2006/relationships/slideLayout" Target="../slideLayouts/slideLayout1705.xml"/><Relationship Id="rId109" Type="http://schemas.openxmlformats.org/officeDocument/2006/relationships/slideLayout" Target="../slideLayouts/slideLayout1801.xml"/><Relationship Id="rId260" Type="http://schemas.openxmlformats.org/officeDocument/2006/relationships/slideLayout" Target="../slideLayouts/slideLayout1952.xml"/><Relationship Id="rId34" Type="http://schemas.openxmlformats.org/officeDocument/2006/relationships/slideLayout" Target="../slideLayouts/slideLayout1726.xml"/><Relationship Id="rId55" Type="http://schemas.openxmlformats.org/officeDocument/2006/relationships/slideLayout" Target="../slideLayouts/slideLayout1747.xml"/><Relationship Id="rId76" Type="http://schemas.openxmlformats.org/officeDocument/2006/relationships/slideLayout" Target="../slideLayouts/slideLayout1768.xml"/><Relationship Id="rId97" Type="http://schemas.openxmlformats.org/officeDocument/2006/relationships/slideLayout" Target="../slideLayouts/slideLayout1789.xml"/><Relationship Id="rId120" Type="http://schemas.openxmlformats.org/officeDocument/2006/relationships/slideLayout" Target="../slideLayouts/slideLayout1812.xml"/><Relationship Id="rId141" Type="http://schemas.openxmlformats.org/officeDocument/2006/relationships/slideLayout" Target="../slideLayouts/slideLayout1833.xml"/><Relationship Id="rId7" Type="http://schemas.openxmlformats.org/officeDocument/2006/relationships/slideLayout" Target="../slideLayouts/slideLayout1699.xml"/><Relationship Id="rId162" Type="http://schemas.openxmlformats.org/officeDocument/2006/relationships/slideLayout" Target="../slideLayouts/slideLayout1854.xml"/><Relationship Id="rId183" Type="http://schemas.openxmlformats.org/officeDocument/2006/relationships/slideLayout" Target="../slideLayouts/slideLayout1875.xml"/><Relationship Id="rId218" Type="http://schemas.openxmlformats.org/officeDocument/2006/relationships/slideLayout" Target="../slideLayouts/slideLayout1910.xml"/><Relationship Id="rId239" Type="http://schemas.openxmlformats.org/officeDocument/2006/relationships/slideLayout" Target="../slideLayouts/slideLayout1931.xml"/><Relationship Id="rId250" Type="http://schemas.openxmlformats.org/officeDocument/2006/relationships/slideLayout" Target="../slideLayouts/slideLayout1942.xml"/><Relationship Id="rId271" Type="http://schemas.openxmlformats.org/officeDocument/2006/relationships/slideLayout" Target="../slideLayouts/slideLayout1963.xml"/><Relationship Id="rId24" Type="http://schemas.openxmlformats.org/officeDocument/2006/relationships/slideLayout" Target="../slideLayouts/slideLayout1716.xml"/><Relationship Id="rId45" Type="http://schemas.openxmlformats.org/officeDocument/2006/relationships/slideLayout" Target="../slideLayouts/slideLayout1737.xml"/><Relationship Id="rId66" Type="http://schemas.openxmlformats.org/officeDocument/2006/relationships/slideLayout" Target="../slideLayouts/slideLayout1758.xml"/><Relationship Id="rId87" Type="http://schemas.openxmlformats.org/officeDocument/2006/relationships/slideLayout" Target="../slideLayouts/slideLayout1779.xml"/><Relationship Id="rId110" Type="http://schemas.openxmlformats.org/officeDocument/2006/relationships/slideLayout" Target="../slideLayouts/slideLayout1802.xml"/><Relationship Id="rId131" Type="http://schemas.openxmlformats.org/officeDocument/2006/relationships/slideLayout" Target="../slideLayouts/slideLayout1823.xml"/><Relationship Id="rId152" Type="http://schemas.openxmlformats.org/officeDocument/2006/relationships/slideLayout" Target="../slideLayouts/slideLayout1844.xml"/><Relationship Id="rId173" Type="http://schemas.openxmlformats.org/officeDocument/2006/relationships/slideLayout" Target="../slideLayouts/slideLayout1865.xml"/><Relationship Id="rId194" Type="http://schemas.openxmlformats.org/officeDocument/2006/relationships/slideLayout" Target="../slideLayouts/slideLayout1886.xml"/><Relationship Id="rId208" Type="http://schemas.openxmlformats.org/officeDocument/2006/relationships/slideLayout" Target="../slideLayouts/slideLayout1900.xml"/><Relationship Id="rId229" Type="http://schemas.openxmlformats.org/officeDocument/2006/relationships/slideLayout" Target="../slideLayouts/slideLayout1921.xml"/><Relationship Id="rId240" Type="http://schemas.openxmlformats.org/officeDocument/2006/relationships/slideLayout" Target="../slideLayouts/slideLayout1932.xml"/><Relationship Id="rId261" Type="http://schemas.openxmlformats.org/officeDocument/2006/relationships/slideLayout" Target="../slideLayouts/slideLayout1953.xml"/><Relationship Id="rId14" Type="http://schemas.openxmlformats.org/officeDocument/2006/relationships/slideLayout" Target="../slideLayouts/slideLayout1706.xml"/><Relationship Id="rId35" Type="http://schemas.openxmlformats.org/officeDocument/2006/relationships/slideLayout" Target="../slideLayouts/slideLayout1727.xml"/><Relationship Id="rId56" Type="http://schemas.openxmlformats.org/officeDocument/2006/relationships/slideLayout" Target="../slideLayouts/slideLayout1748.xml"/><Relationship Id="rId77" Type="http://schemas.openxmlformats.org/officeDocument/2006/relationships/slideLayout" Target="../slideLayouts/slideLayout1769.xml"/><Relationship Id="rId100" Type="http://schemas.openxmlformats.org/officeDocument/2006/relationships/slideLayout" Target="../slideLayouts/slideLayout1792.xml"/><Relationship Id="rId8" Type="http://schemas.openxmlformats.org/officeDocument/2006/relationships/slideLayout" Target="../slideLayouts/slideLayout1700.xml"/><Relationship Id="rId98" Type="http://schemas.openxmlformats.org/officeDocument/2006/relationships/slideLayout" Target="../slideLayouts/slideLayout1790.xml"/><Relationship Id="rId121" Type="http://schemas.openxmlformats.org/officeDocument/2006/relationships/slideLayout" Target="../slideLayouts/slideLayout1813.xml"/><Relationship Id="rId142" Type="http://schemas.openxmlformats.org/officeDocument/2006/relationships/slideLayout" Target="../slideLayouts/slideLayout1834.xml"/><Relationship Id="rId163" Type="http://schemas.openxmlformats.org/officeDocument/2006/relationships/slideLayout" Target="../slideLayouts/slideLayout1855.xml"/><Relationship Id="rId184" Type="http://schemas.openxmlformats.org/officeDocument/2006/relationships/slideLayout" Target="../slideLayouts/slideLayout1876.xml"/><Relationship Id="rId219" Type="http://schemas.openxmlformats.org/officeDocument/2006/relationships/slideLayout" Target="../slideLayouts/slideLayout1911.xml"/><Relationship Id="rId230" Type="http://schemas.openxmlformats.org/officeDocument/2006/relationships/slideLayout" Target="../slideLayouts/slideLayout1922.xml"/><Relationship Id="rId251" Type="http://schemas.openxmlformats.org/officeDocument/2006/relationships/slideLayout" Target="../slideLayouts/slideLayout1943.xml"/><Relationship Id="rId25" Type="http://schemas.openxmlformats.org/officeDocument/2006/relationships/slideLayout" Target="../slideLayouts/slideLayout1717.xml"/><Relationship Id="rId46" Type="http://schemas.openxmlformats.org/officeDocument/2006/relationships/slideLayout" Target="../slideLayouts/slideLayout1738.xml"/><Relationship Id="rId67" Type="http://schemas.openxmlformats.org/officeDocument/2006/relationships/slideLayout" Target="../slideLayouts/slideLayout1759.xml"/><Relationship Id="rId272" Type="http://schemas.openxmlformats.org/officeDocument/2006/relationships/slideLayout" Target="../slideLayouts/slideLayout1964.xml"/><Relationship Id="rId88" Type="http://schemas.openxmlformats.org/officeDocument/2006/relationships/slideLayout" Target="../slideLayouts/slideLayout1780.xml"/><Relationship Id="rId111" Type="http://schemas.openxmlformats.org/officeDocument/2006/relationships/slideLayout" Target="../slideLayouts/slideLayout1803.xml"/><Relationship Id="rId132" Type="http://schemas.openxmlformats.org/officeDocument/2006/relationships/slideLayout" Target="../slideLayouts/slideLayout1824.xml"/><Relationship Id="rId153" Type="http://schemas.openxmlformats.org/officeDocument/2006/relationships/slideLayout" Target="../slideLayouts/slideLayout1845.xml"/><Relationship Id="rId174" Type="http://schemas.openxmlformats.org/officeDocument/2006/relationships/slideLayout" Target="../slideLayouts/slideLayout1866.xml"/><Relationship Id="rId195" Type="http://schemas.openxmlformats.org/officeDocument/2006/relationships/slideLayout" Target="../slideLayouts/slideLayout1887.xml"/><Relationship Id="rId209" Type="http://schemas.openxmlformats.org/officeDocument/2006/relationships/slideLayout" Target="../slideLayouts/slideLayout1901.xml"/><Relationship Id="rId220" Type="http://schemas.openxmlformats.org/officeDocument/2006/relationships/slideLayout" Target="../slideLayouts/slideLayout1912.xml"/><Relationship Id="rId241" Type="http://schemas.openxmlformats.org/officeDocument/2006/relationships/slideLayout" Target="../slideLayouts/slideLayout1933.xml"/><Relationship Id="rId15" Type="http://schemas.openxmlformats.org/officeDocument/2006/relationships/slideLayout" Target="../slideLayouts/slideLayout1707.xml"/><Relationship Id="rId36" Type="http://schemas.openxmlformats.org/officeDocument/2006/relationships/slideLayout" Target="../slideLayouts/slideLayout1728.xml"/><Relationship Id="rId57" Type="http://schemas.openxmlformats.org/officeDocument/2006/relationships/slideLayout" Target="../slideLayouts/slideLayout1749.xml"/><Relationship Id="rId262" Type="http://schemas.openxmlformats.org/officeDocument/2006/relationships/slideLayout" Target="../slideLayouts/slideLayout1954.xml"/><Relationship Id="rId78" Type="http://schemas.openxmlformats.org/officeDocument/2006/relationships/slideLayout" Target="../slideLayouts/slideLayout1770.xml"/><Relationship Id="rId99" Type="http://schemas.openxmlformats.org/officeDocument/2006/relationships/slideLayout" Target="../slideLayouts/slideLayout1791.xml"/><Relationship Id="rId101" Type="http://schemas.openxmlformats.org/officeDocument/2006/relationships/slideLayout" Target="../slideLayouts/slideLayout1793.xml"/><Relationship Id="rId122" Type="http://schemas.openxmlformats.org/officeDocument/2006/relationships/slideLayout" Target="../slideLayouts/slideLayout1814.xml"/><Relationship Id="rId143" Type="http://schemas.openxmlformats.org/officeDocument/2006/relationships/slideLayout" Target="../slideLayouts/slideLayout1835.xml"/><Relationship Id="rId164" Type="http://schemas.openxmlformats.org/officeDocument/2006/relationships/slideLayout" Target="../slideLayouts/slideLayout1856.xml"/><Relationship Id="rId185" Type="http://schemas.openxmlformats.org/officeDocument/2006/relationships/slideLayout" Target="../slideLayouts/slideLayout1877.xml"/><Relationship Id="rId9" Type="http://schemas.openxmlformats.org/officeDocument/2006/relationships/slideLayout" Target="../slideLayouts/slideLayout1701.xml"/><Relationship Id="rId210" Type="http://schemas.openxmlformats.org/officeDocument/2006/relationships/slideLayout" Target="../slideLayouts/slideLayout1902.xml"/><Relationship Id="rId26" Type="http://schemas.openxmlformats.org/officeDocument/2006/relationships/slideLayout" Target="../slideLayouts/slideLayout1718.xml"/><Relationship Id="rId231" Type="http://schemas.openxmlformats.org/officeDocument/2006/relationships/slideLayout" Target="../slideLayouts/slideLayout1923.xml"/><Relationship Id="rId252" Type="http://schemas.openxmlformats.org/officeDocument/2006/relationships/slideLayout" Target="../slideLayouts/slideLayout1944.xml"/><Relationship Id="rId273" Type="http://schemas.openxmlformats.org/officeDocument/2006/relationships/theme" Target="../theme/theme8.xml"/><Relationship Id="rId47" Type="http://schemas.openxmlformats.org/officeDocument/2006/relationships/slideLayout" Target="../slideLayouts/slideLayout1739.xml"/><Relationship Id="rId68" Type="http://schemas.openxmlformats.org/officeDocument/2006/relationships/slideLayout" Target="../slideLayouts/slideLayout1760.xml"/><Relationship Id="rId89" Type="http://schemas.openxmlformats.org/officeDocument/2006/relationships/slideLayout" Target="../slideLayouts/slideLayout1781.xml"/><Relationship Id="rId112" Type="http://schemas.openxmlformats.org/officeDocument/2006/relationships/slideLayout" Target="../slideLayouts/slideLayout1804.xml"/><Relationship Id="rId133" Type="http://schemas.openxmlformats.org/officeDocument/2006/relationships/slideLayout" Target="../slideLayouts/slideLayout1825.xml"/><Relationship Id="rId154" Type="http://schemas.openxmlformats.org/officeDocument/2006/relationships/slideLayout" Target="../slideLayouts/slideLayout1846.xml"/><Relationship Id="rId175" Type="http://schemas.openxmlformats.org/officeDocument/2006/relationships/slideLayout" Target="../slideLayouts/slideLayout1867.xml"/><Relationship Id="rId196" Type="http://schemas.openxmlformats.org/officeDocument/2006/relationships/slideLayout" Target="../slideLayouts/slideLayout1888.xml"/><Relationship Id="rId200" Type="http://schemas.openxmlformats.org/officeDocument/2006/relationships/slideLayout" Target="../slideLayouts/slideLayout1892.xml"/><Relationship Id="rId16" Type="http://schemas.openxmlformats.org/officeDocument/2006/relationships/slideLayout" Target="../slideLayouts/slideLayout1708.xml"/><Relationship Id="rId221" Type="http://schemas.openxmlformats.org/officeDocument/2006/relationships/slideLayout" Target="../slideLayouts/slideLayout1913.xml"/><Relationship Id="rId242" Type="http://schemas.openxmlformats.org/officeDocument/2006/relationships/slideLayout" Target="../slideLayouts/slideLayout1934.xml"/><Relationship Id="rId263" Type="http://schemas.openxmlformats.org/officeDocument/2006/relationships/slideLayout" Target="../slideLayouts/slideLayout1955.xml"/><Relationship Id="rId37" Type="http://schemas.openxmlformats.org/officeDocument/2006/relationships/slideLayout" Target="../slideLayouts/slideLayout1729.xml"/><Relationship Id="rId58" Type="http://schemas.openxmlformats.org/officeDocument/2006/relationships/slideLayout" Target="../slideLayouts/slideLayout1750.xml"/><Relationship Id="rId79" Type="http://schemas.openxmlformats.org/officeDocument/2006/relationships/slideLayout" Target="../slideLayouts/slideLayout1771.xml"/><Relationship Id="rId102" Type="http://schemas.openxmlformats.org/officeDocument/2006/relationships/slideLayout" Target="../slideLayouts/slideLayout1794.xml"/><Relationship Id="rId123" Type="http://schemas.openxmlformats.org/officeDocument/2006/relationships/slideLayout" Target="../slideLayouts/slideLayout1815.xml"/><Relationship Id="rId144" Type="http://schemas.openxmlformats.org/officeDocument/2006/relationships/slideLayout" Target="../slideLayouts/slideLayout1836.xml"/><Relationship Id="rId90" Type="http://schemas.openxmlformats.org/officeDocument/2006/relationships/slideLayout" Target="../slideLayouts/slideLayout1782.xml"/><Relationship Id="rId165" Type="http://schemas.openxmlformats.org/officeDocument/2006/relationships/slideLayout" Target="../slideLayouts/slideLayout1857.xml"/><Relationship Id="rId186" Type="http://schemas.openxmlformats.org/officeDocument/2006/relationships/slideLayout" Target="../slideLayouts/slideLayout1878.xml"/><Relationship Id="rId211" Type="http://schemas.openxmlformats.org/officeDocument/2006/relationships/slideLayout" Target="../slideLayouts/slideLayout1903.xml"/><Relationship Id="rId232" Type="http://schemas.openxmlformats.org/officeDocument/2006/relationships/slideLayout" Target="../slideLayouts/slideLayout1924.xml"/><Relationship Id="rId253" Type="http://schemas.openxmlformats.org/officeDocument/2006/relationships/slideLayout" Target="../slideLayouts/slideLayout1945.xml"/><Relationship Id="rId27" Type="http://schemas.openxmlformats.org/officeDocument/2006/relationships/slideLayout" Target="../slideLayouts/slideLayout1719.xml"/><Relationship Id="rId48" Type="http://schemas.openxmlformats.org/officeDocument/2006/relationships/slideLayout" Target="../slideLayouts/slideLayout1740.xml"/><Relationship Id="rId69" Type="http://schemas.openxmlformats.org/officeDocument/2006/relationships/slideLayout" Target="../slideLayouts/slideLayout1761.xml"/><Relationship Id="rId113" Type="http://schemas.openxmlformats.org/officeDocument/2006/relationships/slideLayout" Target="../slideLayouts/slideLayout1805.xml"/><Relationship Id="rId134" Type="http://schemas.openxmlformats.org/officeDocument/2006/relationships/slideLayout" Target="../slideLayouts/slideLayout1826.xml"/><Relationship Id="rId80" Type="http://schemas.openxmlformats.org/officeDocument/2006/relationships/slideLayout" Target="../slideLayouts/slideLayout1772.xml"/><Relationship Id="rId155" Type="http://schemas.openxmlformats.org/officeDocument/2006/relationships/slideLayout" Target="../slideLayouts/slideLayout1847.xml"/><Relationship Id="rId176" Type="http://schemas.openxmlformats.org/officeDocument/2006/relationships/slideLayout" Target="../slideLayouts/slideLayout1868.xml"/><Relationship Id="rId197" Type="http://schemas.openxmlformats.org/officeDocument/2006/relationships/slideLayout" Target="../slideLayouts/slideLayout1889.xml"/><Relationship Id="rId201" Type="http://schemas.openxmlformats.org/officeDocument/2006/relationships/slideLayout" Target="../slideLayouts/slideLayout1893.xml"/><Relationship Id="rId222" Type="http://schemas.openxmlformats.org/officeDocument/2006/relationships/slideLayout" Target="../slideLayouts/slideLayout1914.xml"/><Relationship Id="rId243" Type="http://schemas.openxmlformats.org/officeDocument/2006/relationships/slideLayout" Target="../slideLayouts/slideLayout1935.xml"/><Relationship Id="rId264" Type="http://schemas.openxmlformats.org/officeDocument/2006/relationships/slideLayout" Target="../slideLayouts/slideLayout1956.xml"/><Relationship Id="rId17" Type="http://schemas.openxmlformats.org/officeDocument/2006/relationships/slideLayout" Target="../slideLayouts/slideLayout1709.xml"/><Relationship Id="rId38" Type="http://schemas.openxmlformats.org/officeDocument/2006/relationships/slideLayout" Target="../slideLayouts/slideLayout1730.xml"/><Relationship Id="rId59" Type="http://schemas.openxmlformats.org/officeDocument/2006/relationships/slideLayout" Target="../slideLayouts/slideLayout1751.xml"/><Relationship Id="rId103" Type="http://schemas.openxmlformats.org/officeDocument/2006/relationships/slideLayout" Target="../slideLayouts/slideLayout1795.xml"/><Relationship Id="rId124" Type="http://schemas.openxmlformats.org/officeDocument/2006/relationships/slideLayout" Target="../slideLayouts/slideLayout1816.xml"/><Relationship Id="rId70" Type="http://schemas.openxmlformats.org/officeDocument/2006/relationships/slideLayout" Target="../slideLayouts/slideLayout1762.xml"/><Relationship Id="rId91" Type="http://schemas.openxmlformats.org/officeDocument/2006/relationships/slideLayout" Target="../slideLayouts/slideLayout1783.xml"/><Relationship Id="rId145" Type="http://schemas.openxmlformats.org/officeDocument/2006/relationships/slideLayout" Target="../slideLayouts/slideLayout1837.xml"/><Relationship Id="rId166" Type="http://schemas.openxmlformats.org/officeDocument/2006/relationships/slideLayout" Target="../slideLayouts/slideLayout1858.xml"/><Relationship Id="rId187" Type="http://schemas.openxmlformats.org/officeDocument/2006/relationships/slideLayout" Target="../slideLayouts/slideLayout1879.xml"/><Relationship Id="rId1" Type="http://schemas.openxmlformats.org/officeDocument/2006/relationships/slideLayout" Target="../slideLayouts/slideLayout1693.xml"/><Relationship Id="rId212" Type="http://schemas.openxmlformats.org/officeDocument/2006/relationships/slideLayout" Target="../slideLayouts/slideLayout1904.xml"/><Relationship Id="rId233" Type="http://schemas.openxmlformats.org/officeDocument/2006/relationships/slideLayout" Target="../slideLayouts/slideLayout1925.xml"/><Relationship Id="rId254" Type="http://schemas.openxmlformats.org/officeDocument/2006/relationships/slideLayout" Target="../slideLayouts/slideLayout1946.xml"/><Relationship Id="rId28" Type="http://schemas.openxmlformats.org/officeDocument/2006/relationships/slideLayout" Target="../slideLayouts/slideLayout1720.xml"/><Relationship Id="rId49" Type="http://schemas.openxmlformats.org/officeDocument/2006/relationships/slideLayout" Target="../slideLayouts/slideLayout1741.xml"/><Relationship Id="rId114" Type="http://schemas.openxmlformats.org/officeDocument/2006/relationships/slideLayout" Target="../slideLayouts/slideLayout1806.xml"/><Relationship Id="rId60" Type="http://schemas.openxmlformats.org/officeDocument/2006/relationships/slideLayout" Target="../slideLayouts/slideLayout1752.xml"/><Relationship Id="rId81" Type="http://schemas.openxmlformats.org/officeDocument/2006/relationships/slideLayout" Target="../slideLayouts/slideLayout1773.xml"/><Relationship Id="rId135" Type="http://schemas.openxmlformats.org/officeDocument/2006/relationships/slideLayout" Target="../slideLayouts/slideLayout1827.xml"/><Relationship Id="rId156" Type="http://schemas.openxmlformats.org/officeDocument/2006/relationships/slideLayout" Target="../slideLayouts/slideLayout1848.xml"/><Relationship Id="rId177" Type="http://schemas.openxmlformats.org/officeDocument/2006/relationships/slideLayout" Target="../slideLayouts/slideLayout1869.xml"/><Relationship Id="rId198" Type="http://schemas.openxmlformats.org/officeDocument/2006/relationships/slideLayout" Target="../slideLayouts/slideLayout1890.xml"/><Relationship Id="rId202" Type="http://schemas.openxmlformats.org/officeDocument/2006/relationships/slideLayout" Target="../slideLayouts/slideLayout1894.xml"/><Relationship Id="rId223" Type="http://schemas.openxmlformats.org/officeDocument/2006/relationships/slideLayout" Target="../slideLayouts/slideLayout1915.xml"/><Relationship Id="rId244" Type="http://schemas.openxmlformats.org/officeDocument/2006/relationships/slideLayout" Target="../slideLayouts/slideLayout1936.xml"/><Relationship Id="rId18" Type="http://schemas.openxmlformats.org/officeDocument/2006/relationships/slideLayout" Target="../slideLayouts/slideLayout1710.xml"/><Relationship Id="rId39" Type="http://schemas.openxmlformats.org/officeDocument/2006/relationships/slideLayout" Target="../slideLayouts/slideLayout1731.xml"/><Relationship Id="rId265" Type="http://schemas.openxmlformats.org/officeDocument/2006/relationships/slideLayout" Target="../slideLayouts/slideLayout1957.xml"/><Relationship Id="rId50" Type="http://schemas.openxmlformats.org/officeDocument/2006/relationships/slideLayout" Target="../slideLayouts/slideLayout1742.xml"/><Relationship Id="rId104" Type="http://schemas.openxmlformats.org/officeDocument/2006/relationships/slideLayout" Target="../slideLayouts/slideLayout1796.xml"/><Relationship Id="rId125" Type="http://schemas.openxmlformats.org/officeDocument/2006/relationships/slideLayout" Target="../slideLayouts/slideLayout1817.xml"/><Relationship Id="rId146" Type="http://schemas.openxmlformats.org/officeDocument/2006/relationships/slideLayout" Target="../slideLayouts/slideLayout1838.xml"/><Relationship Id="rId167" Type="http://schemas.openxmlformats.org/officeDocument/2006/relationships/slideLayout" Target="../slideLayouts/slideLayout1859.xml"/><Relationship Id="rId188" Type="http://schemas.openxmlformats.org/officeDocument/2006/relationships/slideLayout" Target="../slideLayouts/slideLayout1880.xml"/><Relationship Id="rId71" Type="http://schemas.openxmlformats.org/officeDocument/2006/relationships/slideLayout" Target="../slideLayouts/slideLayout1763.xml"/><Relationship Id="rId92" Type="http://schemas.openxmlformats.org/officeDocument/2006/relationships/slideLayout" Target="../slideLayouts/slideLayout1784.xml"/><Relationship Id="rId213" Type="http://schemas.openxmlformats.org/officeDocument/2006/relationships/slideLayout" Target="../slideLayouts/slideLayout1905.xml"/><Relationship Id="rId234" Type="http://schemas.openxmlformats.org/officeDocument/2006/relationships/slideLayout" Target="../slideLayouts/slideLayout1926.xml"/><Relationship Id="rId2" Type="http://schemas.openxmlformats.org/officeDocument/2006/relationships/slideLayout" Target="../slideLayouts/slideLayout1694.xml"/><Relationship Id="rId29" Type="http://schemas.openxmlformats.org/officeDocument/2006/relationships/slideLayout" Target="../slideLayouts/slideLayout1721.xml"/><Relationship Id="rId255" Type="http://schemas.openxmlformats.org/officeDocument/2006/relationships/slideLayout" Target="../slideLayouts/slideLayout1947.xml"/><Relationship Id="rId40" Type="http://schemas.openxmlformats.org/officeDocument/2006/relationships/slideLayout" Target="../slideLayouts/slideLayout1732.xml"/><Relationship Id="rId115" Type="http://schemas.openxmlformats.org/officeDocument/2006/relationships/slideLayout" Target="../slideLayouts/slideLayout1807.xml"/><Relationship Id="rId136" Type="http://schemas.openxmlformats.org/officeDocument/2006/relationships/slideLayout" Target="../slideLayouts/slideLayout1828.xml"/><Relationship Id="rId157" Type="http://schemas.openxmlformats.org/officeDocument/2006/relationships/slideLayout" Target="../slideLayouts/slideLayout1849.xml"/><Relationship Id="rId178" Type="http://schemas.openxmlformats.org/officeDocument/2006/relationships/slideLayout" Target="../slideLayouts/slideLayout1870.xml"/><Relationship Id="rId61" Type="http://schemas.openxmlformats.org/officeDocument/2006/relationships/slideLayout" Target="../slideLayouts/slideLayout1753.xml"/><Relationship Id="rId82" Type="http://schemas.openxmlformats.org/officeDocument/2006/relationships/slideLayout" Target="../slideLayouts/slideLayout1774.xml"/><Relationship Id="rId199" Type="http://schemas.openxmlformats.org/officeDocument/2006/relationships/slideLayout" Target="../slideLayouts/slideLayout1891.xml"/><Relationship Id="rId203" Type="http://schemas.openxmlformats.org/officeDocument/2006/relationships/slideLayout" Target="../slideLayouts/slideLayout1895.xml"/><Relationship Id="rId19" Type="http://schemas.openxmlformats.org/officeDocument/2006/relationships/slideLayout" Target="../slideLayouts/slideLayout1711.xml"/><Relationship Id="rId224" Type="http://schemas.openxmlformats.org/officeDocument/2006/relationships/slideLayout" Target="../slideLayouts/slideLayout1916.xml"/><Relationship Id="rId245" Type="http://schemas.openxmlformats.org/officeDocument/2006/relationships/slideLayout" Target="../slideLayouts/slideLayout1937.xml"/><Relationship Id="rId266" Type="http://schemas.openxmlformats.org/officeDocument/2006/relationships/slideLayout" Target="../slideLayouts/slideLayout1958.xml"/><Relationship Id="rId30" Type="http://schemas.openxmlformats.org/officeDocument/2006/relationships/slideLayout" Target="../slideLayouts/slideLayout1722.xml"/><Relationship Id="rId105" Type="http://schemas.openxmlformats.org/officeDocument/2006/relationships/slideLayout" Target="../slideLayouts/slideLayout1797.xml"/><Relationship Id="rId126" Type="http://schemas.openxmlformats.org/officeDocument/2006/relationships/slideLayout" Target="../slideLayouts/slideLayout1818.xml"/><Relationship Id="rId147" Type="http://schemas.openxmlformats.org/officeDocument/2006/relationships/slideLayout" Target="../slideLayouts/slideLayout1839.xml"/><Relationship Id="rId168" Type="http://schemas.openxmlformats.org/officeDocument/2006/relationships/slideLayout" Target="../slideLayouts/slideLayout1860.xml"/><Relationship Id="rId51" Type="http://schemas.openxmlformats.org/officeDocument/2006/relationships/slideLayout" Target="../slideLayouts/slideLayout1743.xml"/><Relationship Id="rId72" Type="http://schemas.openxmlformats.org/officeDocument/2006/relationships/slideLayout" Target="../slideLayouts/slideLayout1764.xml"/><Relationship Id="rId93" Type="http://schemas.openxmlformats.org/officeDocument/2006/relationships/slideLayout" Target="../slideLayouts/slideLayout1785.xml"/><Relationship Id="rId189" Type="http://schemas.openxmlformats.org/officeDocument/2006/relationships/slideLayout" Target="../slideLayouts/slideLayout1881.xml"/><Relationship Id="rId3" Type="http://schemas.openxmlformats.org/officeDocument/2006/relationships/slideLayout" Target="../slideLayouts/slideLayout1695.xml"/><Relationship Id="rId214" Type="http://schemas.openxmlformats.org/officeDocument/2006/relationships/slideLayout" Target="../slideLayouts/slideLayout1906.xml"/><Relationship Id="rId235" Type="http://schemas.openxmlformats.org/officeDocument/2006/relationships/slideLayout" Target="../slideLayouts/slideLayout1927.xml"/><Relationship Id="rId256" Type="http://schemas.openxmlformats.org/officeDocument/2006/relationships/slideLayout" Target="../slideLayouts/slideLayout1948.xml"/><Relationship Id="rId116" Type="http://schemas.openxmlformats.org/officeDocument/2006/relationships/slideLayout" Target="../slideLayouts/slideLayout1808.xml"/><Relationship Id="rId137" Type="http://schemas.openxmlformats.org/officeDocument/2006/relationships/slideLayout" Target="../slideLayouts/slideLayout1829.xml"/><Relationship Id="rId158" Type="http://schemas.openxmlformats.org/officeDocument/2006/relationships/slideLayout" Target="../slideLayouts/slideLayout1850.xml"/><Relationship Id="rId20" Type="http://schemas.openxmlformats.org/officeDocument/2006/relationships/slideLayout" Target="../slideLayouts/slideLayout1712.xml"/><Relationship Id="rId41" Type="http://schemas.openxmlformats.org/officeDocument/2006/relationships/slideLayout" Target="../slideLayouts/slideLayout1733.xml"/><Relationship Id="rId62" Type="http://schemas.openxmlformats.org/officeDocument/2006/relationships/slideLayout" Target="../slideLayouts/slideLayout1754.xml"/><Relationship Id="rId83" Type="http://schemas.openxmlformats.org/officeDocument/2006/relationships/slideLayout" Target="../slideLayouts/slideLayout1775.xml"/><Relationship Id="rId179" Type="http://schemas.openxmlformats.org/officeDocument/2006/relationships/slideLayout" Target="../slideLayouts/slideLayout1871.xml"/><Relationship Id="rId190" Type="http://schemas.openxmlformats.org/officeDocument/2006/relationships/slideLayout" Target="../slideLayouts/slideLayout1882.xml"/><Relationship Id="rId204" Type="http://schemas.openxmlformats.org/officeDocument/2006/relationships/slideLayout" Target="../slideLayouts/slideLayout1896.xml"/><Relationship Id="rId225" Type="http://schemas.openxmlformats.org/officeDocument/2006/relationships/slideLayout" Target="../slideLayouts/slideLayout1917.xml"/><Relationship Id="rId246" Type="http://schemas.openxmlformats.org/officeDocument/2006/relationships/slideLayout" Target="../slideLayouts/slideLayout1938.xml"/><Relationship Id="rId267" Type="http://schemas.openxmlformats.org/officeDocument/2006/relationships/slideLayout" Target="../slideLayouts/slideLayout1959.xml"/><Relationship Id="rId106" Type="http://schemas.openxmlformats.org/officeDocument/2006/relationships/slideLayout" Target="../slideLayouts/slideLayout1798.xml"/><Relationship Id="rId127" Type="http://schemas.openxmlformats.org/officeDocument/2006/relationships/slideLayout" Target="../slideLayouts/slideLayout1819.xml"/><Relationship Id="rId10" Type="http://schemas.openxmlformats.org/officeDocument/2006/relationships/slideLayout" Target="../slideLayouts/slideLayout1702.xml"/><Relationship Id="rId31" Type="http://schemas.openxmlformats.org/officeDocument/2006/relationships/slideLayout" Target="../slideLayouts/slideLayout1723.xml"/><Relationship Id="rId52" Type="http://schemas.openxmlformats.org/officeDocument/2006/relationships/slideLayout" Target="../slideLayouts/slideLayout1744.xml"/><Relationship Id="rId73" Type="http://schemas.openxmlformats.org/officeDocument/2006/relationships/slideLayout" Target="../slideLayouts/slideLayout1765.xml"/><Relationship Id="rId94" Type="http://schemas.openxmlformats.org/officeDocument/2006/relationships/slideLayout" Target="../slideLayouts/slideLayout1786.xml"/><Relationship Id="rId148" Type="http://schemas.openxmlformats.org/officeDocument/2006/relationships/slideLayout" Target="../slideLayouts/slideLayout1840.xml"/><Relationship Id="rId169" Type="http://schemas.openxmlformats.org/officeDocument/2006/relationships/slideLayout" Target="../slideLayouts/slideLayout1861.xml"/><Relationship Id="rId4" Type="http://schemas.openxmlformats.org/officeDocument/2006/relationships/slideLayout" Target="../slideLayouts/slideLayout1696.xml"/><Relationship Id="rId180" Type="http://schemas.openxmlformats.org/officeDocument/2006/relationships/slideLayout" Target="../slideLayouts/slideLayout1872.xml"/><Relationship Id="rId215" Type="http://schemas.openxmlformats.org/officeDocument/2006/relationships/slideLayout" Target="../slideLayouts/slideLayout1907.xml"/><Relationship Id="rId236" Type="http://schemas.openxmlformats.org/officeDocument/2006/relationships/slideLayout" Target="../slideLayouts/slideLayout1928.xml"/><Relationship Id="rId257" Type="http://schemas.openxmlformats.org/officeDocument/2006/relationships/slideLayout" Target="../slideLayouts/slideLayout1949.xml"/><Relationship Id="rId42" Type="http://schemas.openxmlformats.org/officeDocument/2006/relationships/slideLayout" Target="../slideLayouts/slideLayout1734.xml"/><Relationship Id="rId84" Type="http://schemas.openxmlformats.org/officeDocument/2006/relationships/slideLayout" Target="../slideLayouts/slideLayout1776.xml"/><Relationship Id="rId138" Type="http://schemas.openxmlformats.org/officeDocument/2006/relationships/slideLayout" Target="../slideLayouts/slideLayout1830.xml"/><Relationship Id="rId191" Type="http://schemas.openxmlformats.org/officeDocument/2006/relationships/slideLayout" Target="../slideLayouts/slideLayout1883.xml"/><Relationship Id="rId205" Type="http://schemas.openxmlformats.org/officeDocument/2006/relationships/slideLayout" Target="../slideLayouts/slideLayout1897.xml"/><Relationship Id="rId247" Type="http://schemas.openxmlformats.org/officeDocument/2006/relationships/slideLayout" Target="../slideLayouts/slideLayout1939.xml"/><Relationship Id="rId107" Type="http://schemas.openxmlformats.org/officeDocument/2006/relationships/slideLayout" Target="../slideLayouts/slideLayout1799.xml"/><Relationship Id="rId11" Type="http://schemas.openxmlformats.org/officeDocument/2006/relationships/slideLayout" Target="../slideLayouts/slideLayout1703.xml"/><Relationship Id="rId53" Type="http://schemas.openxmlformats.org/officeDocument/2006/relationships/slideLayout" Target="../slideLayouts/slideLayout1745.xml"/><Relationship Id="rId149" Type="http://schemas.openxmlformats.org/officeDocument/2006/relationships/slideLayout" Target="../slideLayouts/slideLayout1841.xml"/></Relationships>
</file>

<file path=ppt/slideMasters/_rels/slideMaster9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2081.xml"/><Relationship Id="rId21" Type="http://schemas.openxmlformats.org/officeDocument/2006/relationships/slideLayout" Target="../slideLayouts/slideLayout1985.xml"/><Relationship Id="rId42" Type="http://schemas.openxmlformats.org/officeDocument/2006/relationships/slideLayout" Target="../slideLayouts/slideLayout2006.xml"/><Relationship Id="rId63" Type="http://schemas.openxmlformats.org/officeDocument/2006/relationships/slideLayout" Target="../slideLayouts/slideLayout2027.xml"/><Relationship Id="rId84" Type="http://schemas.openxmlformats.org/officeDocument/2006/relationships/slideLayout" Target="../slideLayouts/slideLayout2048.xml"/><Relationship Id="rId138" Type="http://schemas.openxmlformats.org/officeDocument/2006/relationships/slideLayout" Target="../slideLayouts/slideLayout2102.xml"/><Relationship Id="rId159" Type="http://schemas.openxmlformats.org/officeDocument/2006/relationships/slideLayout" Target="../slideLayouts/slideLayout2123.xml"/><Relationship Id="rId170" Type="http://schemas.openxmlformats.org/officeDocument/2006/relationships/slideLayout" Target="../slideLayouts/slideLayout2134.xml"/><Relationship Id="rId191" Type="http://schemas.openxmlformats.org/officeDocument/2006/relationships/slideLayout" Target="../slideLayouts/slideLayout2155.xml"/><Relationship Id="rId205" Type="http://schemas.openxmlformats.org/officeDocument/2006/relationships/slideLayout" Target="../slideLayouts/slideLayout2169.xml"/><Relationship Id="rId226" Type="http://schemas.openxmlformats.org/officeDocument/2006/relationships/slideLayout" Target="../slideLayouts/slideLayout2190.xml"/><Relationship Id="rId107" Type="http://schemas.openxmlformats.org/officeDocument/2006/relationships/slideLayout" Target="../slideLayouts/slideLayout2071.xml"/><Relationship Id="rId11" Type="http://schemas.openxmlformats.org/officeDocument/2006/relationships/slideLayout" Target="../slideLayouts/slideLayout1975.xml"/><Relationship Id="rId32" Type="http://schemas.openxmlformats.org/officeDocument/2006/relationships/slideLayout" Target="../slideLayouts/slideLayout1996.xml"/><Relationship Id="rId53" Type="http://schemas.openxmlformats.org/officeDocument/2006/relationships/slideLayout" Target="../slideLayouts/slideLayout2017.xml"/><Relationship Id="rId74" Type="http://schemas.openxmlformats.org/officeDocument/2006/relationships/slideLayout" Target="../slideLayouts/slideLayout2038.xml"/><Relationship Id="rId128" Type="http://schemas.openxmlformats.org/officeDocument/2006/relationships/slideLayout" Target="../slideLayouts/slideLayout2092.xml"/><Relationship Id="rId149" Type="http://schemas.openxmlformats.org/officeDocument/2006/relationships/slideLayout" Target="../slideLayouts/slideLayout2113.xml"/><Relationship Id="rId5" Type="http://schemas.openxmlformats.org/officeDocument/2006/relationships/slideLayout" Target="../slideLayouts/slideLayout1969.xml"/><Relationship Id="rId95" Type="http://schemas.openxmlformats.org/officeDocument/2006/relationships/slideLayout" Target="../slideLayouts/slideLayout2059.xml"/><Relationship Id="rId160" Type="http://schemas.openxmlformats.org/officeDocument/2006/relationships/slideLayout" Target="../slideLayouts/slideLayout2124.xml"/><Relationship Id="rId181" Type="http://schemas.openxmlformats.org/officeDocument/2006/relationships/slideLayout" Target="../slideLayouts/slideLayout2145.xml"/><Relationship Id="rId216" Type="http://schemas.openxmlformats.org/officeDocument/2006/relationships/slideLayout" Target="../slideLayouts/slideLayout2180.xml"/><Relationship Id="rId22" Type="http://schemas.openxmlformats.org/officeDocument/2006/relationships/slideLayout" Target="../slideLayouts/slideLayout1986.xml"/><Relationship Id="rId43" Type="http://schemas.openxmlformats.org/officeDocument/2006/relationships/slideLayout" Target="../slideLayouts/slideLayout2007.xml"/><Relationship Id="rId64" Type="http://schemas.openxmlformats.org/officeDocument/2006/relationships/slideLayout" Target="../slideLayouts/slideLayout2028.xml"/><Relationship Id="rId118" Type="http://schemas.openxmlformats.org/officeDocument/2006/relationships/slideLayout" Target="../slideLayouts/slideLayout2082.xml"/><Relationship Id="rId139" Type="http://schemas.openxmlformats.org/officeDocument/2006/relationships/slideLayout" Target="../slideLayouts/slideLayout2103.xml"/><Relationship Id="rId85" Type="http://schemas.openxmlformats.org/officeDocument/2006/relationships/slideLayout" Target="../slideLayouts/slideLayout2049.xml"/><Relationship Id="rId150" Type="http://schemas.openxmlformats.org/officeDocument/2006/relationships/slideLayout" Target="../slideLayouts/slideLayout2114.xml"/><Relationship Id="rId171" Type="http://schemas.openxmlformats.org/officeDocument/2006/relationships/slideLayout" Target="../slideLayouts/slideLayout2135.xml"/><Relationship Id="rId192" Type="http://schemas.openxmlformats.org/officeDocument/2006/relationships/slideLayout" Target="../slideLayouts/slideLayout2156.xml"/><Relationship Id="rId206" Type="http://schemas.openxmlformats.org/officeDocument/2006/relationships/slideLayout" Target="../slideLayouts/slideLayout2170.xml"/><Relationship Id="rId227" Type="http://schemas.openxmlformats.org/officeDocument/2006/relationships/slideLayout" Target="../slideLayouts/slideLayout2191.xml"/><Relationship Id="rId12" Type="http://schemas.openxmlformats.org/officeDocument/2006/relationships/slideLayout" Target="../slideLayouts/slideLayout1976.xml"/><Relationship Id="rId33" Type="http://schemas.openxmlformats.org/officeDocument/2006/relationships/slideLayout" Target="../slideLayouts/slideLayout1997.xml"/><Relationship Id="rId108" Type="http://schemas.openxmlformats.org/officeDocument/2006/relationships/slideLayout" Target="../slideLayouts/slideLayout2072.xml"/><Relationship Id="rId129" Type="http://schemas.openxmlformats.org/officeDocument/2006/relationships/slideLayout" Target="../slideLayouts/slideLayout2093.xml"/><Relationship Id="rId54" Type="http://schemas.openxmlformats.org/officeDocument/2006/relationships/slideLayout" Target="../slideLayouts/slideLayout2018.xml"/><Relationship Id="rId75" Type="http://schemas.openxmlformats.org/officeDocument/2006/relationships/slideLayout" Target="../slideLayouts/slideLayout2039.xml"/><Relationship Id="rId96" Type="http://schemas.openxmlformats.org/officeDocument/2006/relationships/slideLayout" Target="../slideLayouts/slideLayout2060.xml"/><Relationship Id="rId140" Type="http://schemas.openxmlformats.org/officeDocument/2006/relationships/slideLayout" Target="../slideLayouts/slideLayout2104.xml"/><Relationship Id="rId161" Type="http://schemas.openxmlformats.org/officeDocument/2006/relationships/slideLayout" Target="../slideLayouts/slideLayout2125.xml"/><Relationship Id="rId182" Type="http://schemas.openxmlformats.org/officeDocument/2006/relationships/slideLayout" Target="../slideLayouts/slideLayout2146.xml"/><Relationship Id="rId217" Type="http://schemas.openxmlformats.org/officeDocument/2006/relationships/slideLayout" Target="../slideLayouts/slideLayout2181.xml"/><Relationship Id="rId6" Type="http://schemas.openxmlformats.org/officeDocument/2006/relationships/slideLayout" Target="../slideLayouts/slideLayout1970.xml"/><Relationship Id="rId23" Type="http://schemas.openxmlformats.org/officeDocument/2006/relationships/slideLayout" Target="../slideLayouts/slideLayout1987.xml"/><Relationship Id="rId119" Type="http://schemas.openxmlformats.org/officeDocument/2006/relationships/slideLayout" Target="../slideLayouts/slideLayout2083.xml"/><Relationship Id="rId44" Type="http://schemas.openxmlformats.org/officeDocument/2006/relationships/slideLayout" Target="../slideLayouts/slideLayout2008.xml"/><Relationship Id="rId65" Type="http://schemas.openxmlformats.org/officeDocument/2006/relationships/slideLayout" Target="../slideLayouts/slideLayout2029.xml"/><Relationship Id="rId86" Type="http://schemas.openxmlformats.org/officeDocument/2006/relationships/slideLayout" Target="../slideLayouts/slideLayout2050.xml"/><Relationship Id="rId130" Type="http://schemas.openxmlformats.org/officeDocument/2006/relationships/slideLayout" Target="../slideLayouts/slideLayout2094.xml"/><Relationship Id="rId151" Type="http://schemas.openxmlformats.org/officeDocument/2006/relationships/slideLayout" Target="../slideLayouts/slideLayout2115.xml"/><Relationship Id="rId172" Type="http://schemas.openxmlformats.org/officeDocument/2006/relationships/slideLayout" Target="../slideLayouts/slideLayout2136.xml"/><Relationship Id="rId193" Type="http://schemas.openxmlformats.org/officeDocument/2006/relationships/slideLayout" Target="../slideLayouts/slideLayout2157.xml"/><Relationship Id="rId207" Type="http://schemas.openxmlformats.org/officeDocument/2006/relationships/slideLayout" Target="../slideLayouts/slideLayout2171.xml"/><Relationship Id="rId228" Type="http://schemas.openxmlformats.org/officeDocument/2006/relationships/slideLayout" Target="../slideLayouts/slideLayout2192.xml"/><Relationship Id="rId13" Type="http://schemas.openxmlformats.org/officeDocument/2006/relationships/slideLayout" Target="../slideLayouts/slideLayout1977.xml"/><Relationship Id="rId109" Type="http://schemas.openxmlformats.org/officeDocument/2006/relationships/slideLayout" Target="../slideLayouts/slideLayout2073.xml"/><Relationship Id="rId34" Type="http://schemas.openxmlformats.org/officeDocument/2006/relationships/slideLayout" Target="../slideLayouts/slideLayout1998.xml"/><Relationship Id="rId55" Type="http://schemas.openxmlformats.org/officeDocument/2006/relationships/slideLayout" Target="../slideLayouts/slideLayout2019.xml"/><Relationship Id="rId76" Type="http://schemas.openxmlformats.org/officeDocument/2006/relationships/slideLayout" Target="../slideLayouts/slideLayout2040.xml"/><Relationship Id="rId97" Type="http://schemas.openxmlformats.org/officeDocument/2006/relationships/slideLayout" Target="../slideLayouts/slideLayout2061.xml"/><Relationship Id="rId120" Type="http://schemas.openxmlformats.org/officeDocument/2006/relationships/slideLayout" Target="../slideLayouts/slideLayout2084.xml"/><Relationship Id="rId141" Type="http://schemas.openxmlformats.org/officeDocument/2006/relationships/slideLayout" Target="../slideLayouts/slideLayout2105.xml"/><Relationship Id="rId7" Type="http://schemas.openxmlformats.org/officeDocument/2006/relationships/slideLayout" Target="../slideLayouts/slideLayout1971.xml"/><Relationship Id="rId162" Type="http://schemas.openxmlformats.org/officeDocument/2006/relationships/slideLayout" Target="../slideLayouts/slideLayout2126.xml"/><Relationship Id="rId183" Type="http://schemas.openxmlformats.org/officeDocument/2006/relationships/slideLayout" Target="../slideLayouts/slideLayout2147.xml"/><Relationship Id="rId218" Type="http://schemas.openxmlformats.org/officeDocument/2006/relationships/slideLayout" Target="../slideLayouts/slideLayout2182.xml"/><Relationship Id="rId24" Type="http://schemas.openxmlformats.org/officeDocument/2006/relationships/slideLayout" Target="../slideLayouts/slideLayout1988.xml"/><Relationship Id="rId45" Type="http://schemas.openxmlformats.org/officeDocument/2006/relationships/slideLayout" Target="../slideLayouts/slideLayout2009.xml"/><Relationship Id="rId66" Type="http://schemas.openxmlformats.org/officeDocument/2006/relationships/slideLayout" Target="../slideLayouts/slideLayout2030.xml"/><Relationship Id="rId87" Type="http://schemas.openxmlformats.org/officeDocument/2006/relationships/slideLayout" Target="../slideLayouts/slideLayout2051.xml"/><Relationship Id="rId110" Type="http://schemas.openxmlformats.org/officeDocument/2006/relationships/slideLayout" Target="../slideLayouts/slideLayout2074.xml"/><Relationship Id="rId131" Type="http://schemas.openxmlformats.org/officeDocument/2006/relationships/slideLayout" Target="../slideLayouts/slideLayout2095.xml"/><Relationship Id="rId152" Type="http://schemas.openxmlformats.org/officeDocument/2006/relationships/slideLayout" Target="../slideLayouts/slideLayout2116.xml"/><Relationship Id="rId173" Type="http://schemas.openxmlformats.org/officeDocument/2006/relationships/slideLayout" Target="../slideLayouts/slideLayout2137.xml"/><Relationship Id="rId194" Type="http://schemas.openxmlformats.org/officeDocument/2006/relationships/slideLayout" Target="../slideLayouts/slideLayout2158.xml"/><Relationship Id="rId208" Type="http://schemas.openxmlformats.org/officeDocument/2006/relationships/slideLayout" Target="../slideLayouts/slideLayout2172.xml"/><Relationship Id="rId229" Type="http://schemas.openxmlformats.org/officeDocument/2006/relationships/slideLayout" Target="../slideLayouts/slideLayout2193.xml"/><Relationship Id="rId14" Type="http://schemas.openxmlformats.org/officeDocument/2006/relationships/slideLayout" Target="../slideLayouts/slideLayout1978.xml"/><Relationship Id="rId35" Type="http://schemas.openxmlformats.org/officeDocument/2006/relationships/slideLayout" Target="../slideLayouts/slideLayout1999.xml"/><Relationship Id="rId56" Type="http://schemas.openxmlformats.org/officeDocument/2006/relationships/slideLayout" Target="../slideLayouts/slideLayout2020.xml"/><Relationship Id="rId77" Type="http://schemas.openxmlformats.org/officeDocument/2006/relationships/slideLayout" Target="../slideLayouts/slideLayout2041.xml"/><Relationship Id="rId100" Type="http://schemas.openxmlformats.org/officeDocument/2006/relationships/slideLayout" Target="../slideLayouts/slideLayout2064.xml"/><Relationship Id="rId8" Type="http://schemas.openxmlformats.org/officeDocument/2006/relationships/slideLayout" Target="../slideLayouts/slideLayout1972.xml"/><Relationship Id="rId98" Type="http://schemas.openxmlformats.org/officeDocument/2006/relationships/slideLayout" Target="../slideLayouts/slideLayout2062.xml"/><Relationship Id="rId121" Type="http://schemas.openxmlformats.org/officeDocument/2006/relationships/slideLayout" Target="../slideLayouts/slideLayout2085.xml"/><Relationship Id="rId142" Type="http://schemas.openxmlformats.org/officeDocument/2006/relationships/slideLayout" Target="../slideLayouts/slideLayout2106.xml"/><Relationship Id="rId163" Type="http://schemas.openxmlformats.org/officeDocument/2006/relationships/slideLayout" Target="../slideLayouts/slideLayout2127.xml"/><Relationship Id="rId184" Type="http://schemas.openxmlformats.org/officeDocument/2006/relationships/slideLayout" Target="../slideLayouts/slideLayout2148.xml"/><Relationship Id="rId219" Type="http://schemas.openxmlformats.org/officeDocument/2006/relationships/slideLayout" Target="../slideLayouts/slideLayout2183.xml"/><Relationship Id="rId230" Type="http://schemas.openxmlformats.org/officeDocument/2006/relationships/slideLayout" Target="../slideLayouts/slideLayout2194.xml"/><Relationship Id="rId25" Type="http://schemas.openxmlformats.org/officeDocument/2006/relationships/slideLayout" Target="../slideLayouts/slideLayout1989.xml"/><Relationship Id="rId46" Type="http://schemas.openxmlformats.org/officeDocument/2006/relationships/slideLayout" Target="../slideLayouts/slideLayout2010.xml"/><Relationship Id="rId67" Type="http://schemas.openxmlformats.org/officeDocument/2006/relationships/slideLayout" Target="../slideLayouts/slideLayout2031.xml"/><Relationship Id="rId116" Type="http://schemas.openxmlformats.org/officeDocument/2006/relationships/slideLayout" Target="../slideLayouts/slideLayout2080.xml"/><Relationship Id="rId137" Type="http://schemas.openxmlformats.org/officeDocument/2006/relationships/slideLayout" Target="../slideLayouts/slideLayout2101.xml"/><Relationship Id="rId158" Type="http://schemas.openxmlformats.org/officeDocument/2006/relationships/slideLayout" Target="../slideLayouts/slideLayout2122.xml"/><Relationship Id="rId20" Type="http://schemas.openxmlformats.org/officeDocument/2006/relationships/slideLayout" Target="../slideLayouts/slideLayout1984.xml"/><Relationship Id="rId41" Type="http://schemas.openxmlformats.org/officeDocument/2006/relationships/slideLayout" Target="../slideLayouts/slideLayout2005.xml"/><Relationship Id="rId62" Type="http://schemas.openxmlformats.org/officeDocument/2006/relationships/slideLayout" Target="../slideLayouts/slideLayout2026.xml"/><Relationship Id="rId83" Type="http://schemas.openxmlformats.org/officeDocument/2006/relationships/slideLayout" Target="../slideLayouts/slideLayout2047.xml"/><Relationship Id="rId88" Type="http://schemas.openxmlformats.org/officeDocument/2006/relationships/slideLayout" Target="../slideLayouts/slideLayout2052.xml"/><Relationship Id="rId111" Type="http://schemas.openxmlformats.org/officeDocument/2006/relationships/slideLayout" Target="../slideLayouts/slideLayout2075.xml"/><Relationship Id="rId132" Type="http://schemas.openxmlformats.org/officeDocument/2006/relationships/slideLayout" Target="../slideLayouts/slideLayout2096.xml"/><Relationship Id="rId153" Type="http://schemas.openxmlformats.org/officeDocument/2006/relationships/slideLayout" Target="../slideLayouts/slideLayout2117.xml"/><Relationship Id="rId174" Type="http://schemas.openxmlformats.org/officeDocument/2006/relationships/slideLayout" Target="../slideLayouts/slideLayout2138.xml"/><Relationship Id="rId179" Type="http://schemas.openxmlformats.org/officeDocument/2006/relationships/slideLayout" Target="../slideLayouts/slideLayout2143.xml"/><Relationship Id="rId195" Type="http://schemas.openxmlformats.org/officeDocument/2006/relationships/slideLayout" Target="../slideLayouts/slideLayout2159.xml"/><Relationship Id="rId209" Type="http://schemas.openxmlformats.org/officeDocument/2006/relationships/slideLayout" Target="../slideLayouts/slideLayout2173.xml"/><Relationship Id="rId190" Type="http://schemas.openxmlformats.org/officeDocument/2006/relationships/slideLayout" Target="../slideLayouts/slideLayout2154.xml"/><Relationship Id="rId204" Type="http://schemas.openxmlformats.org/officeDocument/2006/relationships/slideLayout" Target="../slideLayouts/slideLayout2168.xml"/><Relationship Id="rId220" Type="http://schemas.openxmlformats.org/officeDocument/2006/relationships/slideLayout" Target="../slideLayouts/slideLayout2184.xml"/><Relationship Id="rId225" Type="http://schemas.openxmlformats.org/officeDocument/2006/relationships/slideLayout" Target="../slideLayouts/slideLayout2189.xml"/><Relationship Id="rId15" Type="http://schemas.openxmlformats.org/officeDocument/2006/relationships/slideLayout" Target="../slideLayouts/slideLayout1979.xml"/><Relationship Id="rId36" Type="http://schemas.openxmlformats.org/officeDocument/2006/relationships/slideLayout" Target="../slideLayouts/slideLayout2000.xml"/><Relationship Id="rId57" Type="http://schemas.openxmlformats.org/officeDocument/2006/relationships/slideLayout" Target="../slideLayouts/slideLayout2021.xml"/><Relationship Id="rId106" Type="http://schemas.openxmlformats.org/officeDocument/2006/relationships/slideLayout" Target="../slideLayouts/slideLayout2070.xml"/><Relationship Id="rId127" Type="http://schemas.openxmlformats.org/officeDocument/2006/relationships/slideLayout" Target="../slideLayouts/slideLayout2091.xml"/><Relationship Id="rId10" Type="http://schemas.openxmlformats.org/officeDocument/2006/relationships/slideLayout" Target="../slideLayouts/slideLayout1974.xml"/><Relationship Id="rId31" Type="http://schemas.openxmlformats.org/officeDocument/2006/relationships/slideLayout" Target="../slideLayouts/slideLayout1995.xml"/><Relationship Id="rId52" Type="http://schemas.openxmlformats.org/officeDocument/2006/relationships/slideLayout" Target="../slideLayouts/slideLayout2016.xml"/><Relationship Id="rId73" Type="http://schemas.openxmlformats.org/officeDocument/2006/relationships/slideLayout" Target="../slideLayouts/slideLayout2037.xml"/><Relationship Id="rId78" Type="http://schemas.openxmlformats.org/officeDocument/2006/relationships/slideLayout" Target="../slideLayouts/slideLayout2042.xml"/><Relationship Id="rId94" Type="http://schemas.openxmlformats.org/officeDocument/2006/relationships/slideLayout" Target="../slideLayouts/slideLayout2058.xml"/><Relationship Id="rId99" Type="http://schemas.openxmlformats.org/officeDocument/2006/relationships/slideLayout" Target="../slideLayouts/slideLayout2063.xml"/><Relationship Id="rId101" Type="http://schemas.openxmlformats.org/officeDocument/2006/relationships/slideLayout" Target="../slideLayouts/slideLayout2065.xml"/><Relationship Id="rId122" Type="http://schemas.openxmlformats.org/officeDocument/2006/relationships/slideLayout" Target="../slideLayouts/slideLayout2086.xml"/><Relationship Id="rId143" Type="http://schemas.openxmlformats.org/officeDocument/2006/relationships/slideLayout" Target="../slideLayouts/slideLayout2107.xml"/><Relationship Id="rId148" Type="http://schemas.openxmlformats.org/officeDocument/2006/relationships/slideLayout" Target="../slideLayouts/slideLayout2112.xml"/><Relationship Id="rId164" Type="http://schemas.openxmlformats.org/officeDocument/2006/relationships/slideLayout" Target="../slideLayouts/slideLayout2128.xml"/><Relationship Id="rId169" Type="http://schemas.openxmlformats.org/officeDocument/2006/relationships/slideLayout" Target="../slideLayouts/slideLayout2133.xml"/><Relationship Id="rId185" Type="http://schemas.openxmlformats.org/officeDocument/2006/relationships/slideLayout" Target="../slideLayouts/slideLayout2149.xml"/><Relationship Id="rId4" Type="http://schemas.openxmlformats.org/officeDocument/2006/relationships/slideLayout" Target="../slideLayouts/slideLayout1968.xml"/><Relationship Id="rId9" Type="http://schemas.openxmlformats.org/officeDocument/2006/relationships/slideLayout" Target="../slideLayouts/slideLayout1973.xml"/><Relationship Id="rId180" Type="http://schemas.openxmlformats.org/officeDocument/2006/relationships/slideLayout" Target="../slideLayouts/slideLayout2144.xml"/><Relationship Id="rId210" Type="http://schemas.openxmlformats.org/officeDocument/2006/relationships/slideLayout" Target="../slideLayouts/slideLayout2174.xml"/><Relationship Id="rId215" Type="http://schemas.openxmlformats.org/officeDocument/2006/relationships/slideLayout" Target="../slideLayouts/slideLayout2179.xml"/><Relationship Id="rId26" Type="http://schemas.openxmlformats.org/officeDocument/2006/relationships/slideLayout" Target="../slideLayouts/slideLayout1990.xml"/><Relationship Id="rId231" Type="http://schemas.openxmlformats.org/officeDocument/2006/relationships/theme" Target="../theme/theme9.xml"/><Relationship Id="rId47" Type="http://schemas.openxmlformats.org/officeDocument/2006/relationships/slideLayout" Target="../slideLayouts/slideLayout2011.xml"/><Relationship Id="rId68" Type="http://schemas.openxmlformats.org/officeDocument/2006/relationships/slideLayout" Target="../slideLayouts/slideLayout2032.xml"/><Relationship Id="rId89" Type="http://schemas.openxmlformats.org/officeDocument/2006/relationships/slideLayout" Target="../slideLayouts/slideLayout2053.xml"/><Relationship Id="rId112" Type="http://schemas.openxmlformats.org/officeDocument/2006/relationships/slideLayout" Target="../slideLayouts/slideLayout2076.xml"/><Relationship Id="rId133" Type="http://schemas.openxmlformats.org/officeDocument/2006/relationships/slideLayout" Target="../slideLayouts/slideLayout2097.xml"/><Relationship Id="rId154" Type="http://schemas.openxmlformats.org/officeDocument/2006/relationships/slideLayout" Target="../slideLayouts/slideLayout2118.xml"/><Relationship Id="rId175" Type="http://schemas.openxmlformats.org/officeDocument/2006/relationships/slideLayout" Target="../slideLayouts/slideLayout2139.xml"/><Relationship Id="rId196" Type="http://schemas.openxmlformats.org/officeDocument/2006/relationships/slideLayout" Target="../slideLayouts/slideLayout2160.xml"/><Relationship Id="rId200" Type="http://schemas.openxmlformats.org/officeDocument/2006/relationships/slideLayout" Target="../slideLayouts/slideLayout2164.xml"/><Relationship Id="rId16" Type="http://schemas.openxmlformats.org/officeDocument/2006/relationships/slideLayout" Target="../slideLayouts/slideLayout1980.xml"/><Relationship Id="rId221" Type="http://schemas.openxmlformats.org/officeDocument/2006/relationships/slideLayout" Target="../slideLayouts/slideLayout2185.xml"/><Relationship Id="rId37" Type="http://schemas.openxmlformats.org/officeDocument/2006/relationships/slideLayout" Target="../slideLayouts/slideLayout2001.xml"/><Relationship Id="rId58" Type="http://schemas.openxmlformats.org/officeDocument/2006/relationships/slideLayout" Target="../slideLayouts/slideLayout2022.xml"/><Relationship Id="rId79" Type="http://schemas.openxmlformats.org/officeDocument/2006/relationships/slideLayout" Target="../slideLayouts/slideLayout2043.xml"/><Relationship Id="rId102" Type="http://schemas.openxmlformats.org/officeDocument/2006/relationships/slideLayout" Target="../slideLayouts/slideLayout2066.xml"/><Relationship Id="rId123" Type="http://schemas.openxmlformats.org/officeDocument/2006/relationships/slideLayout" Target="../slideLayouts/slideLayout2087.xml"/><Relationship Id="rId144" Type="http://schemas.openxmlformats.org/officeDocument/2006/relationships/slideLayout" Target="../slideLayouts/slideLayout2108.xml"/><Relationship Id="rId90" Type="http://schemas.openxmlformats.org/officeDocument/2006/relationships/slideLayout" Target="../slideLayouts/slideLayout2054.xml"/><Relationship Id="rId165" Type="http://schemas.openxmlformats.org/officeDocument/2006/relationships/slideLayout" Target="../slideLayouts/slideLayout2129.xml"/><Relationship Id="rId186" Type="http://schemas.openxmlformats.org/officeDocument/2006/relationships/slideLayout" Target="../slideLayouts/slideLayout2150.xml"/><Relationship Id="rId211" Type="http://schemas.openxmlformats.org/officeDocument/2006/relationships/slideLayout" Target="../slideLayouts/slideLayout2175.xml"/><Relationship Id="rId27" Type="http://schemas.openxmlformats.org/officeDocument/2006/relationships/slideLayout" Target="../slideLayouts/slideLayout1991.xml"/><Relationship Id="rId48" Type="http://schemas.openxmlformats.org/officeDocument/2006/relationships/slideLayout" Target="../slideLayouts/slideLayout2012.xml"/><Relationship Id="rId69" Type="http://schemas.openxmlformats.org/officeDocument/2006/relationships/slideLayout" Target="../slideLayouts/slideLayout2033.xml"/><Relationship Id="rId113" Type="http://schemas.openxmlformats.org/officeDocument/2006/relationships/slideLayout" Target="../slideLayouts/slideLayout2077.xml"/><Relationship Id="rId134" Type="http://schemas.openxmlformats.org/officeDocument/2006/relationships/slideLayout" Target="../slideLayouts/slideLayout2098.xml"/><Relationship Id="rId80" Type="http://schemas.openxmlformats.org/officeDocument/2006/relationships/slideLayout" Target="../slideLayouts/slideLayout2044.xml"/><Relationship Id="rId155" Type="http://schemas.openxmlformats.org/officeDocument/2006/relationships/slideLayout" Target="../slideLayouts/slideLayout2119.xml"/><Relationship Id="rId176" Type="http://schemas.openxmlformats.org/officeDocument/2006/relationships/slideLayout" Target="../slideLayouts/slideLayout2140.xml"/><Relationship Id="rId197" Type="http://schemas.openxmlformats.org/officeDocument/2006/relationships/slideLayout" Target="../slideLayouts/slideLayout2161.xml"/><Relationship Id="rId201" Type="http://schemas.openxmlformats.org/officeDocument/2006/relationships/slideLayout" Target="../slideLayouts/slideLayout2165.xml"/><Relationship Id="rId222" Type="http://schemas.openxmlformats.org/officeDocument/2006/relationships/slideLayout" Target="../slideLayouts/slideLayout2186.xml"/><Relationship Id="rId17" Type="http://schemas.openxmlformats.org/officeDocument/2006/relationships/slideLayout" Target="../slideLayouts/slideLayout1981.xml"/><Relationship Id="rId38" Type="http://schemas.openxmlformats.org/officeDocument/2006/relationships/slideLayout" Target="../slideLayouts/slideLayout2002.xml"/><Relationship Id="rId59" Type="http://schemas.openxmlformats.org/officeDocument/2006/relationships/slideLayout" Target="../slideLayouts/slideLayout2023.xml"/><Relationship Id="rId103" Type="http://schemas.openxmlformats.org/officeDocument/2006/relationships/slideLayout" Target="../slideLayouts/slideLayout2067.xml"/><Relationship Id="rId124" Type="http://schemas.openxmlformats.org/officeDocument/2006/relationships/slideLayout" Target="../slideLayouts/slideLayout2088.xml"/><Relationship Id="rId70" Type="http://schemas.openxmlformats.org/officeDocument/2006/relationships/slideLayout" Target="../slideLayouts/slideLayout2034.xml"/><Relationship Id="rId91" Type="http://schemas.openxmlformats.org/officeDocument/2006/relationships/slideLayout" Target="../slideLayouts/slideLayout2055.xml"/><Relationship Id="rId145" Type="http://schemas.openxmlformats.org/officeDocument/2006/relationships/slideLayout" Target="../slideLayouts/slideLayout2109.xml"/><Relationship Id="rId166" Type="http://schemas.openxmlformats.org/officeDocument/2006/relationships/slideLayout" Target="../slideLayouts/slideLayout2130.xml"/><Relationship Id="rId187" Type="http://schemas.openxmlformats.org/officeDocument/2006/relationships/slideLayout" Target="../slideLayouts/slideLayout2151.xml"/><Relationship Id="rId1" Type="http://schemas.openxmlformats.org/officeDocument/2006/relationships/slideLayout" Target="../slideLayouts/slideLayout1965.xml"/><Relationship Id="rId212" Type="http://schemas.openxmlformats.org/officeDocument/2006/relationships/slideLayout" Target="../slideLayouts/slideLayout2176.xml"/><Relationship Id="rId28" Type="http://schemas.openxmlformats.org/officeDocument/2006/relationships/slideLayout" Target="../slideLayouts/slideLayout1992.xml"/><Relationship Id="rId49" Type="http://schemas.openxmlformats.org/officeDocument/2006/relationships/slideLayout" Target="../slideLayouts/slideLayout2013.xml"/><Relationship Id="rId114" Type="http://schemas.openxmlformats.org/officeDocument/2006/relationships/slideLayout" Target="../slideLayouts/slideLayout2078.xml"/><Relationship Id="rId60" Type="http://schemas.openxmlformats.org/officeDocument/2006/relationships/slideLayout" Target="../slideLayouts/slideLayout2024.xml"/><Relationship Id="rId81" Type="http://schemas.openxmlformats.org/officeDocument/2006/relationships/slideLayout" Target="../slideLayouts/slideLayout2045.xml"/><Relationship Id="rId135" Type="http://schemas.openxmlformats.org/officeDocument/2006/relationships/slideLayout" Target="../slideLayouts/slideLayout2099.xml"/><Relationship Id="rId156" Type="http://schemas.openxmlformats.org/officeDocument/2006/relationships/slideLayout" Target="../slideLayouts/slideLayout2120.xml"/><Relationship Id="rId177" Type="http://schemas.openxmlformats.org/officeDocument/2006/relationships/slideLayout" Target="../slideLayouts/slideLayout2141.xml"/><Relationship Id="rId198" Type="http://schemas.openxmlformats.org/officeDocument/2006/relationships/slideLayout" Target="../slideLayouts/slideLayout2162.xml"/><Relationship Id="rId202" Type="http://schemas.openxmlformats.org/officeDocument/2006/relationships/slideLayout" Target="../slideLayouts/slideLayout2166.xml"/><Relationship Id="rId223" Type="http://schemas.openxmlformats.org/officeDocument/2006/relationships/slideLayout" Target="../slideLayouts/slideLayout2187.xml"/><Relationship Id="rId18" Type="http://schemas.openxmlformats.org/officeDocument/2006/relationships/slideLayout" Target="../slideLayouts/slideLayout1982.xml"/><Relationship Id="rId39" Type="http://schemas.openxmlformats.org/officeDocument/2006/relationships/slideLayout" Target="../slideLayouts/slideLayout2003.xml"/><Relationship Id="rId50" Type="http://schemas.openxmlformats.org/officeDocument/2006/relationships/slideLayout" Target="../slideLayouts/slideLayout2014.xml"/><Relationship Id="rId104" Type="http://schemas.openxmlformats.org/officeDocument/2006/relationships/slideLayout" Target="../slideLayouts/slideLayout2068.xml"/><Relationship Id="rId125" Type="http://schemas.openxmlformats.org/officeDocument/2006/relationships/slideLayout" Target="../slideLayouts/slideLayout2089.xml"/><Relationship Id="rId146" Type="http://schemas.openxmlformats.org/officeDocument/2006/relationships/slideLayout" Target="../slideLayouts/slideLayout2110.xml"/><Relationship Id="rId167" Type="http://schemas.openxmlformats.org/officeDocument/2006/relationships/slideLayout" Target="../slideLayouts/slideLayout2131.xml"/><Relationship Id="rId188" Type="http://schemas.openxmlformats.org/officeDocument/2006/relationships/slideLayout" Target="../slideLayouts/slideLayout2152.xml"/><Relationship Id="rId71" Type="http://schemas.openxmlformats.org/officeDocument/2006/relationships/slideLayout" Target="../slideLayouts/slideLayout2035.xml"/><Relationship Id="rId92" Type="http://schemas.openxmlformats.org/officeDocument/2006/relationships/slideLayout" Target="../slideLayouts/slideLayout2056.xml"/><Relationship Id="rId213" Type="http://schemas.openxmlformats.org/officeDocument/2006/relationships/slideLayout" Target="../slideLayouts/slideLayout2177.xml"/><Relationship Id="rId2" Type="http://schemas.openxmlformats.org/officeDocument/2006/relationships/slideLayout" Target="../slideLayouts/slideLayout1966.xml"/><Relationship Id="rId29" Type="http://schemas.openxmlformats.org/officeDocument/2006/relationships/slideLayout" Target="../slideLayouts/slideLayout1993.xml"/><Relationship Id="rId40" Type="http://schemas.openxmlformats.org/officeDocument/2006/relationships/slideLayout" Target="../slideLayouts/slideLayout2004.xml"/><Relationship Id="rId115" Type="http://schemas.openxmlformats.org/officeDocument/2006/relationships/slideLayout" Target="../slideLayouts/slideLayout2079.xml"/><Relationship Id="rId136" Type="http://schemas.openxmlformats.org/officeDocument/2006/relationships/slideLayout" Target="../slideLayouts/slideLayout2100.xml"/><Relationship Id="rId157" Type="http://schemas.openxmlformats.org/officeDocument/2006/relationships/slideLayout" Target="../slideLayouts/slideLayout2121.xml"/><Relationship Id="rId178" Type="http://schemas.openxmlformats.org/officeDocument/2006/relationships/slideLayout" Target="../slideLayouts/slideLayout2142.xml"/><Relationship Id="rId61" Type="http://schemas.openxmlformats.org/officeDocument/2006/relationships/slideLayout" Target="../slideLayouts/slideLayout2025.xml"/><Relationship Id="rId82" Type="http://schemas.openxmlformats.org/officeDocument/2006/relationships/slideLayout" Target="../slideLayouts/slideLayout2046.xml"/><Relationship Id="rId199" Type="http://schemas.openxmlformats.org/officeDocument/2006/relationships/slideLayout" Target="../slideLayouts/slideLayout2163.xml"/><Relationship Id="rId203" Type="http://schemas.openxmlformats.org/officeDocument/2006/relationships/slideLayout" Target="../slideLayouts/slideLayout2167.xml"/><Relationship Id="rId19" Type="http://schemas.openxmlformats.org/officeDocument/2006/relationships/slideLayout" Target="../slideLayouts/slideLayout1983.xml"/><Relationship Id="rId224" Type="http://schemas.openxmlformats.org/officeDocument/2006/relationships/slideLayout" Target="../slideLayouts/slideLayout2188.xml"/><Relationship Id="rId30" Type="http://schemas.openxmlformats.org/officeDocument/2006/relationships/slideLayout" Target="../slideLayouts/slideLayout1994.xml"/><Relationship Id="rId105" Type="http://schemas.openxmlformats.org/officeDocument/2006/relationships/slideLayout" Target="../slideLayouts/slideLayout2069.xml"/><Relationship Id="rId126" Type="http://schemas.openxmlformats.org/officeDocument/2006/relationships/slideLayout" Target="../slideLayouts/slideLayout2090.xml"/><Relationship Id="rId147" Type="http://schemas.openxmlformats.org/officeDocument/2006/relationships/slideLayout" Target="../slideLayouts/slideLayout2111.xml"/><Relationship Id="rId168" Type="http://schemas.openxmlformats.org/officeDocument/2006/relationships/slideLayout" Target="../slideLayouts/slideLayout2132.xml"/><Relationship Id="rId51" Type="http://schemas.openxmlformats.org/officeDocument/2006/relationships/slideLayout" Target="../slideLayouts/slideLayout2015.xml"/><Relationship Id="rId72" Type="http://schemas.openxmlformats.org/officeDocument/2006/relationships/slideLayout" Target="../slideLayouts/slideLayout2036.xml"/><Relationship Id="rId93" Type="http://schemas.openxmlformats.org/officeDocument/2006/relationships/slideLayout" Target="../slideLayouts/slideLayout2057.xml"/><Relationship Id="rId189" Type="http://schemas.openxmlformats.org/officeDocument/2006/relationships/slideLayout" Target="../slideLayouts/slideLayout2153.xml"/><Relationship Id="rId3" Type="http://schemas.openxmlformats.org/officeDocument/2006/relationships/slideLayout" Target="../slideLayouts/slideLayout1967.xml"/><Relationship Id="rId214" Type="http://schemas.openxmlformats.org/officeDocument/2006/relationships/slideLayout" Target="../slideLayouts/slideLayout217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9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2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6" name="Google Shape;21786;g31eb842c0b6_0_312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  <a:defRPr sz="40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787" name="Google Shape;21787;g31eb842c0b6_0_312"/>
          <p:cNvSpPr txBox="1">
            <a:spLocks noGrp="1"/>
          </p:cNvSpPr>
          <p:nvPr>
            <p:ph type="body" idx="1"/>
          </p:nvPr>
        </p:nvSpPr>
        <p:spPr>
          <a:xfrm>
            <a:off x="913795" y="1732449"/>
            <a:ext cx="10353900" cy="4058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Noto Sans Symbols"/>
              <a:buChar char="◈"/>
              <a:defRPr sz="20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914400" marR="0" lvl="1" indent="-30861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1260"/>
              <a:buFont typeface="Noto Sans Symbols"/>
              <a:buChar char="🞚"/>
              <a:defRPr sz="18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1371600" marR="0" lvl="2" indent="-299719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1120"/>
              <a:buFont typeface="Noto Sans Symbols"/>
              <a:buChar char="◈"/>
              <a:defRPr sz="16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1828800" marR="0" lvl="3" indent="-29083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980"/>
              <a:buFont typeface="Noto Sans Symbols"/>
              <a:buChar char="🞚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2286000" marR="0" lvl="4" indent="-290829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980"/>
              <a:buFont typeface="Noto Sans Symbols"/>
              <a:buChar char="◈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2743200" marR="0" lvl="5" indent="-290829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980"/>
              <a:buFont typeface="Noto Sans Symbols"/>
              <a:buChar char="◈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3200400" marR="0" lvl="6" indent="-290829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980"/>
              <a:buFont typeface="Noto Sans Symbols"/>
              <a:buChar char="◈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3657600" marR="0" lvl="7" indent="-290829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2"/>
              </a:buClr>
              <a:buSzPts val="980"/>
              <a:buFont typeface="Noto Sans Symbols"/>
              <a:buChar char="◈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4114800" marR="0" lvl="8" indent="-290829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lt2"/>
              </a:buClr>
              <a:buSzPts val="980"/>
              <a:buFont typeface="Noto Sans Symbols"/>
              <a:buChar char="◈"/>
              <a:defRPr sz="1400" b="0" i="0" u="none" strike="noStrike" cap="none">
                <a:solidFill>
                  <a:schemeClr val="lt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endParaRPr/>
          </a:p>
        </p:txBody>
      </p:sp>
      <p:sp>
        <p:nvSpPr>
          <p:cNvPr id="21788" name="Google Shape;21788;g31eb842c0b6_0_312"/>
          <p:cNvSpPr txBox="1">
            <a:spLocks noGrp="1"/>
          </p:cNvSpPr>
          <p:nvPr>
            <p:ph type="dt" idx="10"/>
          </p:nvPr>
        </p:nvSpPr>
        <p:spPr>
          <a:xfrm>
            <a:off x="7678736" y="58832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endParaRPr/>
          </a:p>
        </p:txBody>
      </p:sp>
      <p:sp>
        <p:nvSpPr>
          <p:cNvPr id="21789" name="Google Shape;21789;g31eb842c0b6_0_312"/>
          <p:cNvSpPr txBox="1">
            <a:spLocks noGrp="1"/>
          </p:cNvSpPr>
          <p:nvPr>
            <p:ph type="ftr" idx="11"/>
          </p:nvPr>
        </p:nvSpPr>
        <p:spPr>
          <a:xfrm>
            <a:off x="913795" y="5883275"/>
            <a:ext cx="6672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lt1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endParaRPr/>
          </a:p>
        </p:txBody>
      </p:sp>
      <p:sp>
        <p:nvSpPr>
          <p:cNvPr id="21790" name="Google Shape;21790;g31eb842c0b6_0_312"/>
          <p:cNvSpPr txBox="1">
            <a:spLocks noGrp="1"/>
          </p:cNvSpPr>
          <p:nvPr>
            <p:ph type="sldNum" idx="12"/>
          </p:nvPr>
        </p:nvSpPr>
        <p:spPr>
          <a:xfrm>
            <a:off x="10514011" y="5883275"/>
            <a:ext cx="7536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F2F2F2"/>
                </a:solidFill>
                <a:latin typeface="Lustria"/>
                <a:ea typeface="Lustria"/>
                <a:cs typeface="Lustria"/>
                <a:sym typeface="Lustri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852" r:id="rId1"/>
    <p:sldLayoutId id="2147485853" r:id="rId2"/>
    <p:sldLayoutId id="2147485854" r:id="rId3"/>
    <p:sldLayoutId id="2147485855" r:id="rId4"/>
    <p:sldLayoutId id="2147485856" r:id="rId5"/>
    <p:sldLayoutId id="2147485857" r:id="rId6"/>
    <p:sldLayoutId id="2147485858" r:id="rId7"/>
    <p:sldLayoutId id="2147485859" r:id="rId8"/>
    <p:sldLayoutId id="2147485860" r:id="rId9"/>
    <p:sldLayoutId id="2147485861" r:id="rId10"/>
    <p:sldLayoutId id="2147485862" r:id="rId11"/>
    <p:sldLayoutId id="2147485863" r:id="rId12"/>
    <p:sldLayoutId id="2147485864" r:id="rId13"/>
    <p:sldLayoutId id="2147485865" r:id="rId14"/>
    <p:sldLayoutId id="2147485866" r:id="rId15"/>
    <p:sldLayoutId id="2147485867" r:id="rId16"/>
    <p:sldLayoutId id="2147485868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1" name="Google Shape;21921;g32428cbf0fc_2_10114"/>
          <p:cNvSpPr txBox="1">
            <a:spLocks noGrp="1"/>
          </p:cNvSpPr>
          <p:nvPr>
            <p:ph type="title"/>
          </p:nvPr>
        </p:nvSpPr>
        <p:spPr>
          <a:xfrm>
            <a:off x="989400" y="395289"/>
            <a:ext cx="10213200" cy="11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orts Mill Goudy"/>
              <a:buNone/>
              <a:defRPr sz="32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21922" name="Google Shape;21922;g32428cbf0fc_2_10114"/>
          <p:cNvSpPr txBox="1">
            <a:spLocks noGrp="1"/>
          </p:cNvSpPr>
          <p:nvPr>
            <p:ph type="body" idx="1"/>
          </p:nvPr>
        </p:nvSpPr>
        <p:spPr>
          <a:xfrm>
            <a:off x="989400" y="1685925"/>
            <a:ext cx="10213200" cy="40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55600" algn="l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Noto Sans Symbols"/>
              <a:buChar char="·"/>
              <a:defRPr sz="20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1pPr>
            <a:lvl2pPr marL="914400" marR="0" lvl="1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venir"/>
              <a:buNone/>
              <a:defRPr sz="2000" b="0" i="1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L="1371600" marR="0" lvl="2" indent="-355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Noto Sans Symbols"/>
              <a:buChar char="·"/>
              <a:defRPr sz="20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L="1828800" marR="0" lvl="3" indent="-228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Avenir"/>
              <a:buNone/>
              <a:defRPr sz="2000" b="0" i="1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L="2286000" marR="0" lvl="4" indent="-355600" algn="l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Noto Sans Symbols"/>
              <a:buChar char="·"/>
              <a:defRPr sz="20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9pPr>
          </a:lstStyle>
          <a:p>
            <a:endParaRPr/>
          </a:p>
        </p:txBody>
      </p:sp>
      <p:sp>
        <p:nvSpPr>
          <p:cNvPr id="21923" name="Google Shape;21923;g32428cbf0fc_2_10114"/>
          <p:cNvSpPr txBox="1">
            <a:spLocks noGrp="1"/>
          </p:cNvSpPr>
          <p:nvPr>
            <p:ph type="dt" idx="10"/>
          </p:nvPr>
        </p:nvSpPr>
        <p:spPr>
          <a:xfrm>
            <a:off x="450000" y="6357168"/>
            <a:ext cx="17601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1pPr>
            <a:lvl2pPr marR="0"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R="0"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R="0"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R="0"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R="0"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6pPr>
            <a:lvl7pPr marR="0"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7pPr>
            <a:lvl8pPr marR="0"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8pPr>
            <a:lvl9pPr marR="0"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9pPr>
          </a:lstStyle>
          <a:p>
            <a:endParaRPr/>
          </a:p>
        </p:txBody>
      </p:sp>
      <p:sp>
        <p:nvSpPr>
          <p:cNvPr id="21924" name="Google Shape;21924;g32428cbf0fc_2_10114"/>
          <p:cNvSpPr txBox="1">
            <a:spLocks noGrp="1"/>
          </p:cNvSpPr>
          <p:nvPr>
            <p:ph type="ftr" idx="11"/>
          </p:nvPr>
        </p:nvSpPr>
        <p:spPr>
          <a:xfrm>
            <a:off x="2754312" y="6357600"/>
            <a:ext cx="66834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1pPr>
            <a:lvl2pPr marR="0"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2pPr>
            <a:lvl3pPr marR="0"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3pPr>
            <a:lvl4pPr marR="0"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4pPr>
            <a:lvl5pPr marR="0"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5pPr>
            <a:lvl6pPr marR="0"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6pPr>
            <a:lvl7pPr marR="0"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7pPr>
            <a:lvl8pPr marR="0"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8pPr>
            <a:lvl9pPr marR="0"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venir"/>
                <a:ea typeface="Avenir"/>
                <a:cs typeface="Avenir"/>
                <a:sym typeface="Avenir"/>
              </a:defRPr>
            </a:lvl9pPr>
          </a:lstStyle>
          <a:p>
            <a:endParaRPr/>
          </a:p>
        </p:txBody>
      </p:sp>
      <p:sp>
        <p:nvSpPr>
          <p:cNvPr id="21925" name="Google Shape;21925;g32428cbf0fc_2_10114"/>
          <p:cNvSpPr txBox="1">
            <a:spLocks noGrp="1"/>
          </p:cNvSpPr>
          <p:nvPr>
            <p:ph type="sldNum" idx="12"/>
          </p:nvPr>
        </p:nvSpPr>
        <p:spPr>
          <a:xfrm>
            <a:off x="9982800" y="6357600"/>
            <a:ext cx="1760100" cy="4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1pPr>
            <a:lvl2pPr marL="0" marR="0" lvl="1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2pPr>
            <a:lvl3pPr marL="0" marR="0" lvl="2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3pPr>
            <a:lvl4pPr marL="0" marR="0" lvl="3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4pPr>
            <a:lvl5pPr marL="0" marR="0" lvl="4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5pPr>
            <a:lvl6pPr marL="0" marR="0" lvl="5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6pPr>
            <a:lvl7pPr marL="0" marR="0" lvl="6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7pPr>
            <a:lvl8pPr marL="0" marR="0" lvl="7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8pPr>
            <a:lvl9pPr marL="0" marR="0" lvl="8" indent="0" algn="r">
              <a:spcBef>
                <a:spcPts val="0"/>
              </a:spcBef>
              <a:buNone/>
              <a:defRPr sz="1000" b="0" i="0" u="none" strike="noStrike" cap="none">
                <a:solidFill>
                  <a:schemeClr val="dk1"/>
                </a:solidFill>
                <a:latin typeface="Sorts Mill Goudy"/>
                <a:ea typeface="Sorts Mill Goudy"/>
                <a:cs typeface="Sorts Mill Goudy"/>
                <a:sym typeface="Sorts Mill Goudy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870" r:id="rId1"/>
    <p:sldLayoutId id="2147485871" r:id="rId2"/>
    <p:sldLayoutId id="2147485872" r:id="rId3"/>
    <p:sldLayoutId id="2147485873" r:id="rId4"/>
    <p:sldLayoutId id="2147485874" r:id="rId5"/>
    <p:sldLayoutId id="2147485875" r:id="rId6"/>
    <p:sldLayoutId id="2147485876" r:id="rId7"/>
    <p:sldLayoutId id="2147485877" r:id="rId8"/>
    <p:sldLayoutId id="2147485878" r:id="rId9"/>
    <p:sldLayoutId id="2147485879" r:id="rId10"/>
    <p:sldLayoutId id="2147485880" r:id="rId11"/>
    <p:sldLayoutId id="2147485881" r:id="rId12"/>
    <p:sldLayoutId id="2147485882" r:id="rId13"/>
    <p:sldLayoutId id="2147485883" r:id="rId14"/>
    <p:sldLayoutId id="2147485884" r:id="rId15"/>
    <p:sldLayoutId id="2147485885" r:id="rId16"/>
    <p:sldLayoutId id="2147485886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3137">
          <p15:clr>
            <a:srgbClr val="F26B43"/>
          </p15:clr>
        </p15:guide>
        <p15:guide id="2" orient="horz" pos="2160">
          <p15:clr>
            <a:srgbClr val="F26B43"/>
          </p15:clr>
        </p15:guide>
        <p15:guide id="3" pos="680">
          <p15:clr>
            <a:srgbClr val="F26B43"/>
          </p15:clr>
        </p15:guide>
        <p15:guide id="4" pos="7000">
          <p15:clr>
            <a:srgbClr val="F26B43"/>
          </p15:clr>
        </p15:guide>
        <p15:guide id="5" orient="horz" pos="679">
          <p15:clr>
            <a:srgbClr val="F26B43"/>
          </p15:clr>
        </p15:guide>
        <p15:guide id="6" orient="horz" pos="3640">
          <p15:clr>
            <a:srgbClr val="F26B43"/>
          </p15:clr>
        </p15:guide>
        <p15:guide id="7" pos="6644">
          <p15:clr>
            <a:srgbClr val="F26B43"/>
          </p15:clr>
        </p15:guide>
        <p15:guide id="8" pos="6289">
          <p15:clr>
            <a:srgbClr val="F26B43"/>
          </p15:clr>
        </p15:guide>
        <p15:guide id="9" pos="5945">
          <p15:clr>
            <a:srgbClr val="F26B43"/>
          </p15:clr>
        </p15:guide>
        <p15:guide id="10" pos="1391">
          <p15:clr>
            <a:srgbClr val="F26B43"/>
          </p15:clr>
        </p15:guide>
        <p15:guide id="11" pos="1032">
          <p15:clr>
            <a:srgbClr val="F26B43"/>
          </p15:clr>
        </p15:guide>
        <p15:guide id="12" pos="1732">
          <p15:clr>
            <a:srgbClr val="F26B43"/>
          </p15:clr>
        </p15:guide>
        <p15:guide id="13" pos="2084">
          <p15:clr>
            <a:srgbClr val="F26B43"/>
          </p15:clr>
        </p15:guide>
        <p15:guide id="14" pos="5596">
          <p15:clr>
            <a:srgbClr val="F26B43"/>
          </p15:clr>
        </p15:guide>
        <p15:guide id="15" pos="2436">
          <p15:clr>
            <a:srgbClr val="F26B43"/>
          </p15:clr>
        </p15:guide>
        <p15:guide id="16" pos="5244">
          <p15:clr>
            <a:srgbClr val="F26B43"/>
          </p15:clr>
        </p15:guide>
        <p15:guide id="17" pos="2792">
          <p15:clr>
            <a:srgbClr val="F26B43"/>
          </p15:clr>
        </p15:guide>
        <p15:guide id="18" pos="4892">
          <p15:clr>
            <a:srgbClr val="F26B43"/>
          </p15:clr>
        </p15:guide>
        <p15:guide id="19" pos="4543">
          <p15:clr>
            <a:srgbClr val="F26B43"/>
          </p15:clr>
        </p15:guide>
        <p15:guide id="20" pos="3488">
          <p15:clr>
            <a:srgbClr val="F26B43"/>
          </p15:clr>
        </p15:guide>
        <p15:guide id="21" pos="4192">
          <p15:clr>
            <a:srgbClr val="F26B43"/>
          </p15:clr>
        </p15:guide>
        <p15:guide id="22" pos="3840">
          <p15:clr>
            <a:srgbClr val="F26B43"/>
          </p15:clr>
        </p15:guide>
        <p15:guide id="23" pos="340">
          <p15:clr>
            <a:srgbClr val="A4A3A4"/>
          </p15:clr>
        </p15:guide>
        <p15:guide id="24" pos="7340">
          <p15:clr>
            <a:srgbClr val="A4A3A4"/>
          </p15:clr>
        </p15:guide>
        <p15:guide id="25" orient="horz" pos="1062">
          <p15:clr>
            <a:srgbClr val="5ACBF0"/>
          </p15:clr>
        </p15:guide>
        <p15:guide id="26" orient="horz" pos="3982">
          <p15:clr>
            <a:srgbClr val="A4A3A4"/>
          </p15:clr>
        </p15:guide>
        <p15:guide id="27" orient="horz" pos="338">
          <p15:clr>
            <a:srgbClr val="A4A3A4"/>
          </p15:clr>
        </p15:guide>
        <p15:guide id="28" orient="horz" pos="950">
          <p15:clr>
            <a:srgbClr val="5ACBF0"/>
          </p15:clr>
        </p15:guide>
        <p15:guide id="29" orient="horz" pos="249">
          <p15:clr>
            <a:srgbClr val="5ACBF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Google Shape;2677;p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78" name="Google Shape;2678;p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79" name="Google Shape;2679;p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0" name="Google Shape;2680;p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921" r:id="rId1"/>
    <p:sldLayoutId id="2147483922" r:id="rId2"/>
    <p:sldLayoutId id="2147483923" r:id="rId3"/>
    <p:sldLayoutId id="2147483924" r:id="rId4"/>
    <p:sldLayoutId id="2147483925" r:id="rId5"/>
    <p:sldLayoutId id="2147483926" r:id="rId6"/>
    <p:sldLayoutId id="2147483927" r:id="rId7"/>
    <p:sldLayoutId id="2147483928" r:id="rId8"/>
    <p:sldLayoutId id="2147483929" r:id="rId9"/>
    <p:sldLayoutId id="2147483930" r:id="rId10"/>
    <p:sldLayoutId id="2147483931" r:id="rId11"/>
    <p:sldLayoutId id="2147483932" r:id="rId12"/>
    <p:sldLayoutId id="2147483933" r:id="rId13"/>
    <p:sldLayoutId id="2147483934" r:id="rId14"/>
    <p:sldLayoutId id="2147483935" r:id="rId15"/>
    <p:sldLayoutId id="2147483936" r:id="rId16"/>
    <p:sldLayoutId id="2147483937" r:id="rId17"/>
    <p:sldLayoutId id="2147483938" r:id="rId18"/>
    <p:sldLayoutId id="2147483939" r:id="rId19"/>
    <p:sldLayoutId id="2147483940" r:id="rId20"/>
    <p:sldLayoutId id="2147483941" r:id="rId21"/>
    <p:sldLayoutId id="2147483942" r:id="rId22"/>
    <p:sldLayoutId id="2147483943" r:id="rId23"/>
    <p:sldLayoutId id="2147483944" r:id="rId24"/>
    <p:sldLayoutId id="2147483945" r:id="rId25"/>
    <p:sldLayoutId id="2147483946" r:id="rId26"/>
    <p:sldLayoutId id="2147483947" r:id="rId27"/>
    <p:sldLayoutId id="2147483948" r:id="rId28"/>
    <p:sldLayoutId id="2147483949" r:id="rId29"/>
    <p:sldLayoutId id="2147483950" r:id="rId30"/>
    <p:sldLayoutId id="2147483951" r:id="rId31"/>
    <p:sldLayoutId id="2147483952" r:id="rId32"/>
    <p:sldLayoutId id="2147483953" r:id="rId33"/>
    <p:sldLayoutId id="2147483954" r:id="rId34"/>
    <p:sldLayoutId id="2147483955" r:id="rId35"/>
    <p:sldLayoutId id="2147483956" r:id="rId36"/>
    <p:sldLayoutId id="2147483957" r:id="rId37"/>
    <p:sldLayoutId id="2147483958" r:id="rId38"/>
    <p:sldLayoutId id="2147483959" r:id="rId39"/>
    <p:sldLayoutId id="2147483960" r:id="rId40"/>
    <p:sldLayoutId id="2147483961" r:id="rId41"/>
    <p:sldLayoutId id="2147483962" r:id="rId42"/>
    <p:sldLayoutId id="2147483963" r:id="rId43"/>
    <p:sldLayoutId id="2147483964" r:id="rId44"/>
    <p:sldLayoutId id="2147483965" r:id="rId45"/>
    <p:sldLayoutId id="2147483966" r:id="rId46"/>
    <p:sldLayoutId id="2147483967" r:id="rId47"/>
    <p:sldLayoutId id="2147483968" r:id="rId48"/>
    <p:sldLayoutId id="2147483969" r:id="rId49"/>
    <p:sldLayoutId id="2147483970" r:id="rId50"/>
    <p:sldLayoutId id="2147483971" r:id="rId51"/>
    <p:sldLayoutId id="2147483972" r:id="rId52"/>
    <p:sldLayoutId id="2147483973" r:id="rId53"/>
    <p:sldLayoutId id="2147483974" r:id="rId54"/>
    <p:sldLayoutId id="2147483975" r:id="rId55"/>
    <p:sldLayoutId id="2147483976" r:id="rId56"/>
    <p:sldLayoutId id="2147483977" r:id="rId57"/>
    <p:sldLayoutId id="2147483978" r:id="rId58"/>
    <p:sldLayoutId id="2147483979" r:id="rId59"/>
    <p:sldLayoutId id="2147483980" r:id="rId60"/>
    <p:sldLayoutId id="2147483981" r:id="rId61"/>
    <p:sldLayoutId id="2147483982" r:id="rId62"/>
    <p:sldLayoutId id="2147483983" r:id="rId63"/>
    <p:sldLayoutId id="2147483984" r:id="rId64"/>
    <p:sldLayoutId id="2147483985" r:id="rId65"/>
    <p:sldLayoutId id="2147483986" r:id="rId66"/>
    <p:sldLayoutId id="2147483987" r:id="rId67"/>
    <p:sldLayoutId id="2147483988" r:id="rId68"/>
    <p:sldLayoutId id="2147483989" r:id="rId69"/>
    <p:sldLayoutId id="2147483990" r:id="rId70"/>
    <p:sldLayoutId id="2147483991" r:id="rId71"/>
    <p:sldLayoutId id="2147483992" r:id="rId72"/>
    <p:sldLayoutId id="2147483993" r:id="rId73"/>
    <p:sldLayoutId id="2147483994" r:id="rId74"/>
    <p:sldLayoutId id="2147483995" r:id="rId75"/>
    <p:sldLayoutId id="2147483996" r:id="rId76"/>
    <p:sldLayoutId id="2147483997" r:id="rId77"/>
    <p:sldLayoutId id="2147483998" r:id="rId78"/>
    <p:sldLayoutId id="2147483999" r:id="rId79"/>
    <p:sldLayoutId id="2147484000" r:id="rId80"/>
    <p:sldLayoutId id="2147484001" r:id="rId81"/>
    <p:sldLayoutId id="2147484002" r:id="rId82"/>
    <p:sldLayoutId id="2147484003" r:id="rId83"/>
    <p:sldLayoutId id="2147484004" r:id="rId84"/>
    <p:sldLayoutId id="2147484005" r:id="rId85"/>
    <p:sldLayoutId id="2147484006" r:id="rId86"/>
    <p:sldLayoutId id="2147484007" r:id="rId87"/>
    <p:sldLayoutId id="2147484008" r:id="rId88"/>
    <p:sldLayoutId id="2147484009" r:id="rId89"/>
    <p:sldLayoutId id="2147484010" r:id="rId90"/>
    <p:sldLayoutId id="2147484011" r:id="rId91"/>
    <p:sldLayoutId id="2147484012" r:id="rId92"/>
    <p:sldLayoutId id="2147484013" r:id="rId93"/>
    <p:sldLayoutId id="2147484014" r:id="rId94"/>
    <p:sldLayoutId id="2147484015" r:id="rId95"/>
    <p:sldLayoutId id="2147484016" r:id="rId96"/>
    <p:sldLayoutId id="2147484017" r:id="rId97"/>
    <p:sldLayoutId id="2147484018" r:id="rId98"/>
    <p:sldLayoutId id="2147484019" r:id="rId99"/>
    <p:sldLayoutId id="2147484020" r:id="rId100"/>
    <p:sldLayoutId id="2147484021" r:id="rId101"/>
    <p:sldLayoutId id="2147484022" r:id="rId102"/>
    <p:sldLayoutId id="2147484023" r:id="rId103"/>
    <p:sldLayoutId id="2147484024" r:id="rId104"/>
    <p:sldLayoutId id="2147484025" r:id="rId105"/>
    <p:sldLayoutId id="2147484026" r:id="rId106"/>
    <p:sldLayoutId id="2147484027" r:id="rId107"/>
    <p:sldLayoutId id="2147484028" r:id="rId108"/>
    <p:sldLayoutId id="2147484029" r:id="rId109"/>
    <p:sldLayoutId id="2147484030" r:id="rId110"/>
    <p:sldLayoutId id="2147484031" r:id="rId111"/>
    <p:sldLayoutId id="2147484032" r:id="rId112"/>
    <p:sldLayoutId id="2147484033" r:id="rId113"/>
    <p:sldLayoutId id="2147484034" r:id="rId114"/>
    <p:sldLayoutId id="2147484035" r:id="rId115"/>
    <p:sldLayoutId id="2147484036" r:id="rId116"/>
    <p:sldLayoutId id="2147484037" r:id="rId117"/>
    <p:sldLayoutId id="2147484038" r:id="rId118"/>
    <p:sldLayoutId id="2147484039" r:id="rId119"/>
    <p:sldLayoutId id="2147484040" r:id="rId120"/>
    <p:sldLayoutId id="2147484041" r:id="rId121"/>
    <p:sldLayoutId id="2147484042" r:id="rId122"/>
    <p:sldLayoutId id="2147484043" r:id="rId123"/>
    <p:sldLayoutId id="2147484044" r:id="rId124"/>
    <p:sldLayoutId id="2147484045" r:id="rId125"/>
    <p:sldLayoutId id="2147484046" r:id="rId126"/>
    <p:sldLayoutId id="2147484047" r:id="rId127"/>
    <p:sldLayoutId id="2147484048" r:id="rId128"/>
    <p:sldLayoutId id="2147484049" r:id="rId129"/>
    <p:sldLayoutId id="2147484050" r:id="rId130"/>
    <p:sldLayoutId id="2147484051" r:id="rId131"/>
    <p:sldLayoutId id="2147484052" r:id="rId132"/>
    <p:sldLayoutId id="2147484053" r:id="rId133"/>
    <p:sldLayoutId id="2147484054" r:id="rId134"/>
    <p:sldLayoutId id="2147484055" r:id="rId135"/>
    <p:sldLayoutId id="2147484056" r:id="rId136"/>
    <p:sldLayoutId id="2147484057" r:id="rId137"/>
    <p:sldLayoutId id="2147484058" r:id="rId138"/>
    <p:sldLayoutId id="2147484059" r:id="rId139"/>
    <p:sldLayoutId id="2147484060" r:id="rId140"/>
    <p:sldLayoutId id="2147484061" r:id="rId141"/>
    <p:sldLayoutId id="2147484062" r:id="rId142"/>
    <p:sldLayoutId id="2147484063" r:id="rId143"/>
    <p:sldLayoutId id="2147484064" r:id="rId144"/>
    <p:sldLayoutId id="2147484065" r:id="rId145"/>
    <p:sldLayoutId id="2147484066" r:id="rId146"/>
    <p:sldLayoutId id="2147484067" r:id="rId147"/>
    <p:sldLayoutId id="2147484068" r:id="rId148"/>
    <p:sldLayoutId id="2147484069" r:id="rId149"/>
    <p:sldLayoutId id="2147484070" r:id="rId15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3" name="Google Shape;4173;p7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74" name="Google Shape;4174;p7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75" name="Google Shape;4175;p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76" name="Google Shape;4176;p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  <p:sldLayoutId id="2147484104" r:id="rId33"/>
    <p:sldLayoutId id="2147484105" r:id="rId34"/>
    <p:sldLayoutId id="2147484106" r:id="rId35"/>
    <p:sldLayoutId id="2147484107" r:id="rId36"/>
    <p:sldLayoutId id="2147484108" r:id="rId37"/>
    <p:sldLayoutId id="2147484109" r:id="rId38"/>
    <p:sldLayoutId id="2147484110" r:id="rId39"/>
    <p:sldLayoutId id="2147484111" r:id="rId40"/>
    <p:sldLayoutId id="2147484112" r:id="rId41"/>
    <p:sldLayoutId id="2147484113" r:id="rId42"/>
    <p:sldLayoutId id="2147484114" r:id="rId43"/>
    <p:sldLayoutId id="2147484115" r:id="rId44"/>
    <p:sldLayoutId id="2147484116" r:id="rId45"/>
    <p:sldLayoutId id="2147484117" r:id="rId46"/>
    <p:sldLayoutId id="2147484118" r:id="rId47"/>
    <p:sldLayoutId id="2147484119" r:id="rId48"/>
    <p:sldLayoutId id="2147484120" r:id="rId49"/>
    <p:sldLayoutId id="2147484121" r:id="rId50"/>
    <p:sldLayoutId id="2147484122" r:id="rId51"/>
    <p:sldLayoutId id="2147484123" r:id="rId52"/>
    <p:sldLayoutId id="2147484124" r:id="rId53"/>
    <p:sldLayoutId id="2147484125" r:id="rId54"/>
    <p:sldLayoutId id="2147484126" r:id="rId55"/>
    <p:sldLayoutId id="2147484127" r:id="rId56"/>
    <p:sldLayoutId id="2147484128" r:id="rId57"/>
    <p:sldLayoutId id="2147484129" r:id="rId58"/>
    <p:sldLayoutId id="2147484130" r:id="rId59"/>
    <p:sldLayoutId id="2147484131" r:id="rId60"/>
    <p:sldLayoutId id="2147484132" r:id="rId61"/>
    <p:sldLayoutId id="2147484133" r:id="rId62"/>
    <p:sldLayoutId id="2147484134" r:id="rId63"/>
    <p:sldLayoutId id="2147484135" r:id="rId64"/>
    <p:sldLayoutId id="2147484136" r:id="rId65"/>
    <p:sldLayoutId id="2147484137" r:id="rId66"/>
    <p:sldLayoutId id="2147484138" r:id="rId67"/>
    <p:sldLayoutId id="2147484139" r:id="rId68"/>
    <p:sldLayoutId id="2147484140" r:id="rId69"/>
    <p:sldLayoutId id="2147484141" r:id="rId70"/>
    <p:sldLayoutId id="2147484142" r:id="rId71"/>
    <p:sldLayoutId id="2147484143" r:id="rId72"/>
    <p:sldLayoutId id="2147484144" r:id="rId73"/>
    <p:sldLayoutId id="2147484145" r:id="rId74"/>
    <p:sldLayoutId id="2147484146" r:id="rId75"/>
    <p:sldLayoutId id="2147484147" r:id="rId76"/>
    <p:sldLayoutId id="2147484148" r:id="rId77"/>
    <p:sldLayoutId id="2147484149" r:id="rId78"/>
    <p:sldLayoutId id="2147484150" r:id="rId79"/>
    <p:sldLayoutId id="2147484151" r:id="rId80"/>
    <p:sldLayoutId id="2147484152" r:id="rId81"/>
    <p:sldLayoutId id="2147484153" r:id="rId82"/>
    <p:sldLayoutId id="2147484154" r:id="rId83"/>
    <p:sldLayoutId id="2147484155" r:id="rId84"/>
    <p:sldLayoutId id="2147484156" r:id="rId85"/>
    <p:sldLayoutId id="2147484157" r:id="rId86"/>
    <p:sldLayoutId id="2147484158" r:id="rId87"/>
    <p:sldLayoutId id="2147484159" r:id="rId88"/>
    <p:sldLayoutId id="2147484160" r:id="rId89"/>
    <p:sldLayoutId id="2147484161" r:id="rId90"/>
    <p:sldLayoutId id="2147484162" r:id="rId91"/>
    <p:sldLayoutId id="2147484163" r:id="rId92"/>
    <p:sldLayoutId id="2147484164" r:id="rId93"/>
    <p:sldLayoutId id="2147484165" r:id="rId94"/>
    <p:sldLayoutId id="2147484166" r:id="rId95"/>
    <p:sldLayoutId id="2147484167" r:id="rId96"/>
    <p:sldLayoutId id="2147484168" r:id="rId97"/>
    <p:sldLayoutId id="2147484169" r:id="rId98"/>
    <p:sldLayoutId id="2147484170" r:id="rId99"/>
    <p:sldLayoutId id="2147484171" r:id="rId100"/>
    <p:sldLayoutId id="2147484172" r:id="rId101"/>
    <p:sldLayoutId id="2147484173" r:id="rId102"/>
    <p:sldLayoutId id="2147484174" r:id="rId103"/>
    <p:sldLayoutId id="2147484175" r:id="rId104"/>
    <p:sldLayoutId id="2147484176" r:id="rId105"/>
    <p:sldLayoutId id="2147484177" r:id="rId106"/>
    <p:sldLayoutId id="2147484178" r:id="rId107"/>
    <p:sldLayoutId id="2147484179" r:id="rId108"/>
    <p:sldLayoutId id="2147484180" r:id="rId109"/>
    <p:sldLayoutId id="2147484181" r:id="rId110"/>
    <p:sldLayoutId id="2147484182" r:id="rId111"/>
    <p:sldLayoutId id="2147484183" r:id="rId112"/>
    <p:sldLayoutId id="2147484184" r:id="rId113"/>
    <p:sldLayoutId id="2147484185" r:id="rId114"/>
    <p:sldLayoutId id="2147484186" r:id="rId115"/>
    <p:sldLayoutId id="2147484187" r:id="rId116"/>
    <p:sldLayoutId id="2147484188" r:id="rId117"/>
    <p:sldLayoutId id="2147484189" r:id="rId118"/>
    <p:sldLayoutId id="2147484190" r:id="rId119"/>
    <p:sldLayoutId id="2147484191" r:id="rId120"/>
    <p:sldLayoutId id="2147484192" r:id="rId121"/>
    <p:sldLayoutId id="2147484193" r:id="rId122"/>
    <p:sldLayoutId id="2147484194" r:id="rId123"/>
    <p:sldLayoutId id="2147484195" r:id="rId124"/>
    <p:sldLayoutId id="2147484196" r:id="rId125"/>
    <p:sldLayoutId id="2147484197" r:id="rId126"/>
    <p:sldLayoutId id="2147484198" r:id="rId127"/>
    <p:sldLayoutId id="2147484199" r:id="rId128"/>
    <p:sldLayoutId id="2147484200" r:id="rId129"/>
    <p:sldLayoutId id="2147484201" r:id="rId130"/>
    <p:sldLayoutId id="2147484202" r:id="rId131"/>
    <p:sldLayoutId id="2147484203" r:id="rId132"/>
    <p:sldLayoutId id="2147484204" r:id="rId133"/>
    <p:sldLayoutId id="2147484205" r:id="rId134"/>
    <p:sldLayoutId id="2147484206" r:id="rId135"/>
    <p:sldLayoutId id="2147484207" r:id="rId136"/>
    <p:sldLayoutId id="2147484208" r:id="rId137"/>
    <p:sldLayoutId id="2147484209" r:id="rId138"/>
    <p:sldLayoutId id="2147484210" r:id="rId139"/>
    <p:sldLayoutId id="2147484211" r:id="rId140"/>
    <p:sldLayoutId id="2147484212" r:id="rId141"/>
    <p:sldLayoutId id="2147484213" r:id="rId142"/>
    <p:sldLayoutId id="2147484214" r:id="rId143"/>
    <p:sldLayoutId id="2147484215" r:id="rId144"/>
    <p:sldLayoutId id="2147484216" r:id="rId145"/>
    <p:sldLayoutId id="2147484217" r:id="rId146"/>
    <p:sldLayoutId id="2147484218" r:id="rId147"/>
    <p:sldLayoutId id="2147484219" r:id="rId148"/>
    <p:sldLayoutId id="2147484220" r:id="rId149"/>
    <p:sldLayoutId id="2147484221" r:id="rId150"/>
    <p:sldLayoutId id="2147484222" r:id="rId151"/>
    <p:sldLayoutId id="2147484223" r:id="rId152"/>
    <p:sldLayoutId id="2147484224" r:id="rId153"/>
    <p:sldLayoutId id="2147484225" r:id="rId154"/>
    <p:sldLayoutId id="2147484226" r:id="rId155"/>
    <p:sldLayoutId id="2147484227" r:id="rId156"/>
    <p:sldLayoutId id="2147484228" r:id="rId157"/>
    <p:sldLayoutId id="2147484229" r:id="rId158"/>
    <p:sldLayoutId id="2147484230" r:id="rId159"/>
    <p:sldLayoutId id="2147484231" r:id="rId160"/>
    <p:sldLayoutId id="2147484232" r:id="rId161"/>
    <p:sldLayoutId id="2147484233" r:id="rId162"/>
    <p:sldLayoutId id="2147484234" r:id="rId163"/>
    <p:sldLayoutId id="2147484235" r:id="rId164"/>
    <p:sldLayoutId id="2147484236" r:id="rId165"/>
    <p:sldLayoutId id="2147484237" r:id="rId166"/>
    <p:sldLayoutId id="2147484238" r:id="rId167"/>
    <p:sldLayoutId id="2147484239" r:id="rId168"/>
    <p:sldLayoutId id="2147484240" r:id="rId169"/>
    <p:sldLayoutId id="2147484241" r:id="rId170"/>
    <p:sldLayoutId id="2147484242" r:id="rId171"/>
    <p:sldLayoutId id="2147484243" r:id="rId172"/>
    <p:sldLayoutId id="2147484244" r:id="rId173"/>
    <p:sldLayoutId id="2147484245" r:id="rId174"/>
    <p:sldLayoutId id="2147484246" r:id="rId175"/>
    <p:sldLayoutId id="2147484247" r:id="rId176"/>
    <p:sldLayoutId id="2147484248" r:id="rId177"/>
    <p:sldLayoutId id="2147484249" r:id="rId178"/>
    <p:sldLayoutId id="2147484250" r:id="rId179"/>
    <p:sldLayoutId id="2147484251" r:id="rId180"/>
    <p:sldLayoutId id="2147484252" r:id="rId181"/>
    <p:sldLayoutId id="2147484253" r:id="rId182"/>
    <p:sldLayoutId id="2147484254" r:id="rId183"/>
    <p:sldLayoutId id="2147484255" r:id="rId184"/>
    <p:sldLayoutId id="2147484256" r:id="rId185"/>
    <p:sldLayoutId id="2147484257" r:id="rId186"/>
    <p:sldLayoutId id="2147484258" r:id="rId187"/>
    <p:sldLayoutId id="2147484259" r:id="rId188"/>
    <p:sldLayoutId id="2147484260" r:id="rId189"/>
    <p:sldLayoutId id="2147484261" r:id="rId190"/>
    <p:sldLayoutId id="2147484262" r:id="rId191"/>
    <p:sldLayoutId id="2147484263" r:id="rId192"/>
    <p:sldLayoutId id="2147484264" r:id="rId193"/>
    <p:sldLayoutId id="2147484265" r:id="rId194"/>
    <p:sldLayoutId id="2147484266" r:id="rId195"/>
    <p:sldLayoutId id="2147484267" r:id="rId196"/>
    <p:sldLayoutId id="2147484268" r:id="rId197"/>
    <p:sldLayoutId id="2147484269" r:id="rId198"/>
    <p:sldLayoutId id="2147484270" r:id="rId199"/>
    <p:sldLayoutId id="2147484271" r:id="rId200"/>
    <p:sldLayoutId id="2147484272" r:id="rId201"/>
    <p:sldLayoutId id="2147484273" r:id="rId202"/>
    <p:sldLayoutId id="2147484274" r:id="rId203"/>
    <p:sldLayoutId id="2147484275" r:id="rId204"/>
    <p:sldLayoutId id="2147484276" r:id="rId205"/>
    <p:sldLayoutId id="2147484277" r:id="rId206"/>
    <p:sldLayoutId id="2147484278" r:id="rId207"/>
    <p:sldLayoutId id="2147484279" r:id="rId208"/>
    <p:sldLayoutId id="2147484280" r:id="rId209"/>
    <p:sldLayoutId id="2147484281" r:id="rId210"/>
    <p:sldLayoutId id="2147484282" r:id="rId211"/>
    <p:sldLayoutId id="2147484283" r:id="rId212"/>
    <p:sldLayoutId id="2147484284" r:id="rId213"/>
    <p:sldLayoutId id="2147484285" r:id="rId214"/>
    <p:sldLayoutId id="2147484286" r:id="rId215"/>
    <p:sldLayoutId id="2147484287" r:id="rId216"/>
    <p:sldLayoutId id="2147484288" r:id="rId217"/>
    <p:sldLayoutId id="2147484289" r:id="rId218"/>
    <p:sldLayoutId id="2147484290" r:id="rId219"/>
    <p:sldLayoutId id="2147484291" r:id="rId220"/>
    <p:sldLayoutId id="2147484292" r:id="rId221"/>
    <p:sldLayoutId id="2147484293" r:id="rId222"/>
    <p:sldLayoutId id="2147484294" r:id="rId223"/>
    <p:sldLayoutId id="2147484295" r:id="rId224"/>
    <p:sldLayoutId id="2147484296" r:id="rId225"/>
    <p:sldLayoutId id="2147484297" r:id="rId226"/>
    <p:sldLayoutId id="2147484298" r:id="rId227"/>
    <p:sldLayoutId id="2147484299" r:id="rId228"/>
    <p:sldLayoutId id="2147484300" r:id="rId229"/>
    <p:sldLayoutId id="2147484301" r:id="rId230"/>
    <p:sldLayoutId id="2147484302" r:id="rId231"/>
    <p:sldLayoutId id="2147484303" r:id="rId232"/>
    <p:sldLayoutId id="2147484304" r:id="rId233"/>
    <p:sldLayoutId id="2147484305" r:id="rId234"/>
    <p:sldLayoutId id="2147484306" r:id="rId235"/>
    <p:sldLayoutId id="2147484307" r:id="rId236"/>
    <p:sldLayoutId id="2147484308" r:id="rId237"/>
    <p:sldLayoutId id="2147484309" r:id="rId238"/>
    <p:sldLayoutId id="2147484310" r:id="rId239"/>
    <p:sldLayoutId id="2147484311" r:id="rId240"/>
    <p:sldLayoutId id="2147484312" r:id="rId241"/>
    <p:sldLayoutId id="2147484313" r:id="rId242"/>
    <p:sldLayoutId id="2147484314" r:id="rId243"/>
    <p:sldLayoutId id="2147484315" r:id="rId244"/>
    <p:sldLayoutId id="2147484316" r:id="rId245"/>
    <p:sldLayoutId id="2147484317" r:id="rId246"/>
    <p:sldLayoutId id="2147484318" r:id="rId247"/>
    <p:sldLayoutId id="2147484319" r:id="rId248"/>
    <p:sldLayoutId id="2147484320" r:id="rId249"/>
    <p:sldLayoutId id="2147484321" r:id="rId250"/>
    <p:sldLayoutId id="2147484322" r:id="rId251"/>
    <p:sldLayoutId id="2147484323" r:id="rId252"/>
    <p:sldLayoutId id="2147484324" r:id="rId253"/>
    <p:sldLayoutId id="2147484325" r:id="rId254"/>
    <p:sldLayoutId id="2147484326" r:id="rId255"/>
    <p:sldLayoutId id="2147484327" r:id="rId256"/>
    <p:sldLayoutId id="2147484328" r:id="rId257"/>
    <p:sldLayoutId id="2147484329" r:id="rId258"/>
    <p:sldLayoutId id="2147484330" r:id="rId259"/>
    <p:sldLayoutId id="2147484331" r:id="rId260"/>
    <p:sldLayoutId id="2147484332" r:id="rId261"/>
    <p:sldLayoutId id="2147484333" r:id="rId262"/>
    <p:sldLayoutId id="2147484334" r:id="rId263"/>
    <p:sldLayoutId id="2147484335" r:id="rId264"/>
    <p:sldLayoutId id="2147484336" r:id="rId265"/>
    <p:sldLayoutId id="2147484337" r:id="rId266"/>
    <p:sldLayoutId id="2147484338" r:id="rId267"/>
    <p:sldLayoutId id="2147484339" r:id="rId268"/>
    <p:sldLayoutId id="2147484340" r:id="rId269"/>
    <p:sldLayoutId id="2147484341" r:id="rId270"/>
    <p:sldLayoutId id="2147484342" r:id="rId271"/>
    <p:sldLayoutId id="2147484343" r:id="rId272"/>
    <p:sldLayoutId id="2147484344" r:id="rId273"/>
    <p:sldLayoutId id="2147484345" r:id="rId274"/>
    <p:sldLayoutId id="2147484346" r:id="rId275"/>
    <p:sldLayoutId id="2147484347" r:id="rId276"/>
    <p:sldLayoutId id="2147484348" r:id="rId277"/>
    <p:sldLayoutId id="2147484349" r:id="rId278"/>
    <p:sldLayoutId id="2147484350" r:id="rId279"/>
    <p:sldLayoutId id="2147484351" r:id="rId280"/>
    <p:sldLayoutId id="2147484352" r:id="rId281"/>
    <p:sldLayoutId id="2147484353" r:id="rId282"/>
    <p:sldLayoutId id="2147484354" r:id="rId283"/>
    <p:sldLayoutId id="2147484355" r:id="rId284"/>
    <p:sldLayoutId id="2147484356" r:id="rId285"/>
    <p:sldLayoutId id="2147484357" r:id="rId286"/>
    <p:sldLayoutId id="2147484358" r:id="rId287"/>
    <p:sldLayoutId id="2147484359" r:id="rId288"/>
    <p:sldLayoutId id="2147484360" r:id="rId289"/>
    <p:sldLayoutId id="2147484361" r:id="rId290"/>
    <p:sldLayoutId id="2147484362" r:id="rId291"/>
    <p:sldLayoutId id="2147484363" r:id="rId292"/>
    <p:sldLayoutId id="2147484364" r:id="rId293"/>
    <p:sldLayoutId id="2147484365" r:id="rId294"/>
    <p:sldLayoutId id="2147484366" r:id="rId295"/>
    <p:sldLayoutId id="2147484367" r:id="rId296"/>
    <p:sldLayoutId id="2147484368" r:id="rId297"/>
    <p:sldLayoutId id="2147484369" r:id="rId298"/>
    <p:sldLayoutId id="2147484370" r:id="rId299"/>
    <p:sldLayoutId id="2147484371" r:id="rId300"/>
    <p:sldLayoutId id="2147484372" r:id="rId301"/>
    <p:sldLayoutId id="2147484373" r:id="rId302"/>
    <p:sldLayoutId id="2147484374" r:id="rId303"/>
    <p:sldLayoutId id="2147484375" r:id="rId304"/>
    <p:sldLayoutId id="2147484376" r:id="rId305"/>
    <p:sldLayoutId id="2147484377" r:id="rId306"/>
    <p:sldLayoutId id="2147484378" r:id="rId307"/>
    <p:sldLayoutId id="2147484379" r:id="rId308"/>
    <p:sldLayoutId id="2147484380" r:id="rId309"/>
    <p:sldLayoutId id="2147484381" r:id="rId310"/>
    <p:sldLayoutId id="2147484382" r:id="rId311"/>
    <p:sldLayoutId id="2147484383" r:id="rId312"/>
    <p:sldLayoutId id="2147484384" r:id="rId313"/>
    <p:sldLayoutId id="2147484385" r:id="rId314"/>
    <p:sldLayoutId id="2147484386" r:id="rId315"/>
    <p:sldLayoutId id="2147484387" r:id="rId316"/>
    <p:sldLayoutId id="2147484388" r:id="rId317"/>
    <p:sldLayoutId id="2147484389" r:id="rId318"/>
    <p:sldLayoutId id="2147484390" r:id="rId319"/>
    <p:sldLayoutId id="2147484391" r:id="rId320"/>
    <p:sldLayoutId id="2147484392" r:id="rId321"/>
    <p:sldLayoutId id="2147484393" r:id="rId322"/>
    <p:sldLayoutId id="2147484394" r:id="rId323"/>
    <p:sldLayoutId id="2147484395" r:id="rId324"/>
    <p:sldLayoutId id="2147484396" r:id="rId325"/>
    <p:sldLayoutId id="2147484397" r:id="rId326"/>
    <p:sldLayoutId id="2147484398" r:id="rId327"/>
    <p:sldLayoutId id="2147484399" r:id="rId328"/>
    <p:sldLayoutId id="2147484400" r:id="rId329"/>
    <p:sldLayoutId id="2147484401" r:id="rId330"/>
    <p:sldLayoutId id="2147484402" r:id="rId331"/>
    <p:sldLayoutId id="2147484403" r:id="rId332"/>
    <p:sldLayoutId id="2147484404" r:id="rId333"/>
    <p:sldLayoutId id="2147484405" r:id="rId334"/>
    <p:sldLayoutId id="2147484406" r:id="rId335"/>
    <p:sldLayoutId id="2147484407" r:id="rId336"/>
    <p:sldLayoutId id="2147484408" r:id="rId337"/>
    <p:sldLayoutId id="2147484409" r:id="rId338"/>
    <p:sldLayoutId id="2147484410" r:id="rId339"/>
    <p:sldLayoutId id="2147484411" r:id="rId340"/>
    <p:sldLayoutId id="2147484412" r:id="rId341"/>
    <p:sldLayoutId id="2147484413" r:id="rId342"/>
    <p:sldLayoutId id="2147484414" r:id="rId343"/>
    <p:sldLayoutId id="2147484415" r:id="rId344"/>
    <p:sldLayoutId id="2147484416" r:id="rId345"/>
    <p:sldLayoutId id="2147484417" r:id="rId346"/>
    <p:sldLayoutId id="2147484418" r:id="rId347"/>
    <p:sldLayoutId id="2147484419" r:id="rId348"/>
    <p:sldLayoutId id="2147484420" r:id="rId349"/>
    <p:sldLayoutId id="2147484421" r:id="rId350"/>
    <p:sldLayoutId id="2147484422" r:id="rId351"/>
    <p:sldLayoutId id="2147484423" r:id="rId352"/>
    <p:sldLayoutId id="2147484424" r:id="rId353"/>
    <p:sldLayoutId id="2147484425" r:id="rId354"/>
    <p:sldLayoutId id="2147484426" r:id="rId355"/>
    <p:sldLayoutId id="2147484427" r:id="rId356"/>
    <p:sldLayoutId id="2147484428" r:id="rId357"/>
    <p:sldLayoutId id="2147484429" r:id="rId358"/>
    <p:sldLayoutId id="2147484430" r:id="rId359"/>
    <p:sldLayoutId id="2147484431" r:id="rId360"/>
    <p:sldLayoutId id="2147484432" r:id="rId361"/>
    <p:sldLayoutId id="2147484433" r:id="rId362"/>
    <p:sldLayoutId id="2147484434" r:id="rId363"/>
    <p:sldLayoutId id="2147484435" r:id="rId364"/>
    <p:sldLayoutId id="2147484436" r:id="rId365"/>
    <p:sldLayoutId id="2147484437" r:id="rId366"/>
    <p:sldLayoutId id="2147484438" r:id="rId367"/>
    <p:sldLayoutId id="2147484439" r:id="rId368"/>
    <p:sldLayoutId id="2147484440" r:id="rId369"/>
    <p:sldLayoutId id="2147484441" r:id="rId370"/>
    <p:sldLayoutId id="2147484442" r:id="rId371"/>
    <p:sldLayoutId id="2147484443" r:id="rId372"/>
    <p:sldLayoutId id="2147484444" r:id="rId373"/>
    <p:sldLayoutId id="2147484445" r:id="rId374"/>
    <p:sldLayoutId id="2147484446" r:id="rId375"/>
    <p:sldLayoutId id="2147484447" r:id="rId376"/>
    <p:sldLayoutId id="2147484448" r:id="rId377"/>
    <p:sldLayoutId id="2147484449" r:id="rId378"/>
    <p:sldLayoutId id="2147484450" r:id="rId379"/>
    <p:sldLayoutId id="2147484451" r:id="rId380"/>
    <p:sldLayoutId id="2147484452" r:id="rId381"/>
    <p:sldLayoutId id="2147484453" r:id="rId382"/>
    <p:sldLayoutId id="2147484454" r:id="rId383"/>
    <p:sldLayoutId id="2147484455" r:id="rId384"/>
    <p:sldLayoutId id="2147484456" r:id="rId385"/>
    <p:sldLayoutId id="2147484457" r:id="rId386"/>
    <p:sldLayoutId id="2147484458" r:id="rId387"/>
    <p:sldLayoutId id="2147484459" r:id="rId388"/>
    <p:sldLayoutId id="2147484460" r:id="rId389"/>
    <p:sldLayoutId id="2147484461" r:id="rId390"/>
    <p:sldLayoutId id="2147484462" r:id="rId391"/>
    <p:sldLayoutId id="2147484463" r:id="rId392"/>
    <p:sldLayoutId id="2147484464" r:id="rId393"/>
    <p:sldLayoutId id="2147484465" r:id="rId394"/>
    <p:sldLayoutId id="2147484466" r:id="rId395"/>
    <p:sldLayoutId id="2147484467" r:id="rId396"/>
    <p:sldLayoutId id="2147484468" r:id="rId397"/>
    <p:sldLayoutId id="2147484469" r:id="rId398"/>
    <p:sldLayoutId id="2147484470" r:id="rId399"/>
    <p:sldLayoutId id="2147484471" r:id="rId400"/>
    <p:sldLayoutId id="2147484472" r:id="rId401"/>
    <p:sldLayoutId id="2147484473" r:id="rId402"/>
    <p:sldLayoutId id="2147484474" r:id="rId403"/>
    <p:sldLayoutId id="2147484475" r:id="rId404"/>
    <p:sldLayoutId id="2147484476" r:id="rId405"/>
    <p:sldLayoutId id="2147484477" r:id="rId406"/>
    <p:sldLayoutId id="2147484478" r:id="rId407"/>
    <p:sldLayoutId id="2147484479" r:id="rId408"/>
    <p:sldLayoutId id="2147484480" r:id="rId409"/>
    <p:sldLayoutId id="2147484481" r:id="rId410"/>
    <p:sldLayoutId id="2147484482" r:id="rId411"/>
    <p:sldLayoutId id="2147484483" r:id="rId412"/>
    <p:sldLayoutId id="2147484484" r:id="rId413"/>
    <p:sldLayoutId id="2147484485" r:id="rId414"/>
    <p:sldLayoutId id="2147484486" r:id="rId415"/>
    <p:sldLayoutId id="2147484487" r:id="rId416"/>
    <p:sldLayoutId id="2147484488" r:id="rId417"/>
    <p:sldLayoutId id="2147484489" r:id="rId418"/>
    <p:sldLayoutId id="2147484490" r:id="rId419"/>
    <p:sldLayoutId id="2147484491" r:id="rId420"/>
    <p:sldLayoutId id="2147484492" r:id="rId421"/>
    <p:sldLayoutId id="2147484493" r:id="rId422"/>
    <p:sldLayoutId id="2147484494" r:id="rId423"/>
    <p:sldLayoutId id="2147484495" r:id="rId424"/>
    <p:sldLayoutId id="2147484496" r:id="rId425"/>
    <p:sldLayoutId id="2147484497" r:id="rId426"/>
    <p:sldLayoutId id="2147484498" r:id="rId427"/>
    <p:sldLayoutId id="2147484499" r:id="rId428"/>
    <p:sldLayoutId id="2147484500" r:id="rId429"/>
    <p:sldLayoutId id="2147484501" r:id="rId430"/>
    <p:sldLayoutId id="2147484502" r:id="rId431"/>
    <p:sldLayoutId id="2147484503" r:id="rId432"/>
    <p:sldLayoutId id="2147484504" r:id="rId433"/>
    <p:sldLayoutId id="2147484505" r:id="rId434"/>
    <p:sldLayoutId id="2147484506" r:id="rId435"/>
    <p:sldLayoutId id="2147484507" r:id="rId436"/>
    <p:sldLayoutId id="2147484508" r:id="rId437"/>
    <p:sldLayoutId id="2147484509" r:id="rId438"/>
    <p:sldLayoutId id="2147484510" r:id="rId439"/>
    <p:sldLayoutId id="2147484511" r:id="rId440"/>
    <p:sldLayoutId id="2147484512" r:id="rId441"/>
    <p:sldLayoutId id="2147484513" r:id="rId442"/>
    <p:sldLayoutId id="2147484514" r:id="rId443"/>
    <p:sldLayoutId id="2147484515" r:id="rId444"/>
    <p:sldLayoutId id="2147484516" r:id="rId445"/>
    <p:sldLayoutId id="2147484517" r:id="rId446"/>
    <p:sldLayoutId id="2147484518" r:id="rId447"/>
    <p:sldLayoutId id="2147484519" r:id="rId448"/>
    <p:sldLayoutId id="2147484520" r:id="rId449"/>
    <p:sldLayoutId id="2147484521" r:id="rId450"/>
    <p:sldLayoutId id="2147484522" r:id="rId451"/>
    <p:sldLayoutId id="2147484523" r:id="rId452"/>
    <p:sldLayoutId id="2147484524" r:id="rId453"/>
    <p:sldLayoutId id="2147484525" r:id="rId454"/>
    <p:sldLayoutId id="2147484526" r:id="rId455"/>
    <p:sldLayoutId id="2147484527" r:id="rId456"/>
    <p:sldLayoutId id="2147484528" r:id="rId457"/>
    <p:sldLayoutId id="2147484529" r:id="rId458"/>
    <p:sldLayoutId id="2147484530" r:id="rId459"/>
    <p:sldLayoutId id="2147484531" r:id="rId460"/>
    <p:sldLayoutId id="2147484532" r:id="rId461"/>
    <p:sldLayoutId id="2147484533" r:id="rId462"/>
    <p:sldLayoutId id="2147484534" r:id="rId463"/>
    <p:sldLayoutId id="2147484535" r:id="rId464"/>
    <p:sldLayoutId id="2147484536" r:id="rId465"/>
    <p:sldLayoutId id="2147484537" r:id="rId466"/>
    <p:sldLayoutId id="2147484538" r:id="rId467"/>
    <p:sldLayoutId id="2147484539" r:id="rId468"/>
    <p:sldLayoutId id="2147484540" r:id="rId469"/>
    <p:sldLayoutId id="2147484541" r:id="rId470"/>
    <p:sldLayoutId id="2147484542" r:id="rId471"/>
    <p:sldLayoutId id="2147484543" r:id="rId472"/>
    <p:sldLayoutId id="2147484544" r:id="rId473"/>
    <p:sldLayoutId id="2147484545" r:id="rId474"/>
    <p:sldLayoutId id="2147484546" r:id="rId475"/>
    <p:sldLayoutId id="2147484547" r:id="rId476"/>
    <p:sldLayoutId id="2147484548" r:id="rId477"/>
    <p:sldLayoutId id="2147484549" r:id="rId478"/>
    <p:sldLayoutId id="2147484550" r:id="rId479"/>
    <p:sldLayoutId id="2147484551" r:id="rId480"/>
    <p:sldLayoutId id="2147484552" r:id="rId481"/>
    <p:sldLayoutId id="2147484553" r:id="rId482"/>
    <p:sldLayoutId id="2147484554" r:id="rId483"/>
    <p:sldLayoutId id="2147484555" r:id="rId484"/>
    <p:sldLayoutId id="2147484556" r:id="rId485"/>
    <p:sldLayoutId id="2147484557" r:id="rId486"/>
    <p:sldLayoutId id="2147484558" r:id="rId487"/>
    <p:sldLayoutId id="2147484559" r:id="rId488"/>
    <p:sldLayoutId id="2147484560" r:id="rId489"/>
    <p:sldLayoutId id="2147484561" r:id="rId490"/>
    <p:sldLayoutId id="2147484562" r:id="rId491"/>
    <p:sldLayoutId id="2147484563" r:id="rId492"/>
    <p:sldLayoutId id="2147484564" r:id="rId493"/>
    <p:sldLayoutId id="2147484565" r:id="rId494"/>
    <p:sldLayoutId id="2147484566" r:id="rId495"/>
    <p:sldLayoutId id="2147484567" r:id="rId496"/>
    <p:sldLayoutId id="2147484568" r:id="rId497"/>
    <p:sldLayoutId id="2147484569" r:id="rId498"/>
    <p:sldLayoutId id="2147484570" r:id="rId499"/>
    <p:sldLayoutId id="2147484571" r:id="rId500"/>
    <p:sldLayoutId id="2147484572" r:id="rId501"/>
    <p:sldLayoutId id="2147484573" r:id="rId502"/>
    <p:sldLayoutId id="2147484574" r:id="rId503"/>
    <p:sldLayoutId id="2147484575" r:id="rId504"/>
    <p:sldLayoutId id="2147484576" r:id="rId505"/>
    <p:sldLayoutId id="2147484577" r:id="rId506"/>
    <p:sldLayoutId id="2147484578" r:id="rId507"/>
    <p:sldLayoutId id="2147484579" r:id="rId508"/>
    <p:sldLayoutId id="2147484580" r:id="rId509"/>
    <p:sldLayoutId id="2147484581" r:id="rId510"/>
    <p:sldLayoutId id="2147484582" r:id="rId511"/>
    <p:sldLayoutId id="2147484583" r:id="rId512"/>
    <p:sldLayoutId id="2147484584" r:id="rId513"/>
    <p:sldLayoutId id="2147484585" r:id="rId514"/>
    <p:sldLayoutId id="2147484586" r:id="rId515"/>
    <p:sldLayoutId id="2147484587" r:id="rId516"/>
    <p:sldLayoutId id="2147484588" r:id="rId517"/>
    <p:sldLayoutId id="2147484589" r:id="rId518"/>
    <p:sldLayoutId id="2147484590" r:id="rId519"/>
    <p:sldLayoutId id="2147484591" r:id="rId520"/>
    <p:sldLayoutId id="2147484592" r:id="rId521"/>
    <p:sldLayoutId id="2147484593" r:id="rId522"/>
    <p:sldLayoutId id="2147484594" r:id="rId523"/>
    <p:sldLayoutId id="2147484595" r:id="rId524"/>
    <p:sldLayoutId id="2147484596" r:id="rId525"/>
    <p:sldLayoutId id="2147484597" r:id="rId526"/>
    <p:sldLayoutId id="2147484598" r:id="rId527"/>
    <p:sldLayoutId id="2147484599" r:id="rId528"/>
    <p:sldLayoutId id="2147484600" r:id="rId529"/>
    <p:sldLayoutId id="2147484601" r:id="rId530"/>
    <p:sldLayoutId id="2147484602" r:id="rId531"/>
    <p:sldLayoutId id="2147484603" r:id="rId532"/>
    <p:sldLayoutId id="2147484604" r:id="rId533"/>
    <p:sldLayoutId id="2147484605" r:id="rId534"/>
    <p:sldLayoutId id="2147484606" r:id="rId535"/>
    <p:sldLayoutId id="2147484607" r:id="rId536"/>
    <p:sldLayoutId id="2147484608" r:id="rId537"/>
    <p:sldLayoutId id="2147484609" r:id="rId538"/>
    <p:sldLayoutId id="2147484610" r:id="rId539"/>
    <p:sldLayoutId id="2147484611" r:id="rId540"/>
    <p:sldLayoutId id="2147484612" r:id="rId541"/>
    <p:sldLayoutId id="2147484613" r:id="rId542"/>
    <p:sldLayoutId id="2147484614" r:id="rId543"/>
    <p:sldLayoutId id="2147484615" r:id="rId544"/>
    <p:sldLayoutId id="2147484616" r:id="rId545"/>
    <p:sldLayoutId id="2147484617" r:id="rId546"/>
    <p:sldLayoutId id="2147484618" r:id="rId547"/>
    <p:sldLayoutId id="2147484619" r:id="rId548"/>
    <p:sldLayoutId id="2147484620" r:id="rId549"/>
    <p:sldLayoutId id="2147484621" r:id="rId550"/>
    <p:sldLayoutId id="2147484622" r:id="rId551"/>
    <p:sldLayoutId id="2147484623" r:id="rId552"/>
    <p:sldLayoutId id="2147484624" r:id="rId553"/>
    <p:sldLayoutId id="2147484625" r:id="rId554"/>
    <p:sldLayoutId id="2147484626" r:id="rId555"/>
    <p:sldLayoutId id="2147484627" r:id="rId556"/>
    <p:sldLayoutId id="2147484628" r:id="rId557"/>
    <p:sldLayoutId id="2147484629" r:id="rId558"/>
    <p:sldLayoutId id="2147484630" r:id="rId559"/>
    <p:sldLayoutId id="2147484631" r:id="rId560"/>
    <p:sldLayoutId id="2147484632" r:id="rId561"/>
    <p:sldLayoutId id="2147484633" r:id="rId562"/>
    <p:sldLayoutId id="2147484634" r:id="rId563"/>
    <p:sldLayoutId id="2147484635" r:id="rId564"/>
    <p:sldLayoutId id="2147484636" r:id="rId565"/>
    <p:sldLayoutId id="2147484637" r:id="rId566"/>
    <p:sldLayoutId id="2147484638" r:id="rId567"/>
    <p:sldLayoutId id="2147484639" r:id="rId568"/>
    <p:sldLayoutId id="2147484640" r:id="rId569"/>
    <p:sldLayoutId id="2147484641" r:id="rId570"/>
    <p:sldLayoutId id="2147484642" r:id="rId571"/>
    <p:sldLayoutId id="2147484643" r:id="rId572"/>
    <p:sldLayoutId id="2147484644" r:id="rId573"/>
    <p:sldLayoutId id="2147484645" r:id="rId574"/>
    <p:sldLayoutId id="2147484646" r:id="rId575"/>
    <p:sldLayoutId id="2147484647" r:id="rId576"/>
    <p:sldLayoutId id="2147484648" r:id="rId577"/>
    <p:sldLayoutId id="2147484649" r:id="rId578"/>
    <p:sldLayoutId id="2147484650" r:id="rId579"/>
    <p:sldLayoutId id="2147484651" r:id="rId580"/>
    <p:sldLayoutId id="2147484652" r:id="rId581"/>
    <p:sldLayoutId id="2147484653" r:id="rId582"/>
    <p:sldLayoutId id="2147484654" r:id="rId583"/>
    <p:sldLayoutId id="2147484655" r:id="rId584"/>
    <p:sldLayoutId id="2147484656" r:id="rId585"/>
    <p:sldLayoutId id="2147484657" r:id="rId586"/>
    <p:sldLayoutId id="2147484658" r:id="rId587"/>
    <p:sldLayoutId id="2147484659" r:id="rId588"/>
    <p:sldLayoutId id="2147484660" r:id="rId589"/>
    <p:sldLayoutId id="2147484661" r:id="rId590"/>
    <p:sldLayoutId id="2147484662" r:id="rId591"/>
    <p:sldLayoutId id="2147484663" r:id="rId592"/>
    <p:sldLayoutId id="2147484664" r:id="rId593"/>
    <p:sldLayoutId id="2147484665" r:id="rId594"/>
    <p:sldLayoutId id="2147484666" r:id="rId595"/>
    <p:sldLayoutId id="2147484667" r:id="rId596"/>
    <p:sldLayoutId id="2147484668" r:id="rId597"/>
    <p:sldLayoutId id="2147484669" r:id="rId598"/>
    <p:sldLayoutId id="2147484670" r:id="rId599"/>
    <p:sldLayoutId id="2147484671" r:id="rId600"/>
    <p:sldLayoutId id="2147484672" r:id="rId601"/>
    <p:sldLayoutId id="2147484673" r:id="rId602"/>
    <p:sldLayoutId id="2147484674" r:id="rId603"/>
    <p:sldLayoutId id="2147484675" r:id="rId604"/>
    <p:sldLayoutId id="2147484676" r:id="rId605"/>
    <p:sldLayoutId id="2147484677" r:id="rId606"/>
    <p:sldLayoutId id="2147484678" r:id="rId607"/>
    <p:sldLayoutId id="2147484679" r:id="rId608"/>
    <p:sldLayoutId id="2147484680" r:id="rId609"/>
    <p:sldLayoutId id="2147484681" r:id="rId610"/>
    <p:sldLayoutId id="2147484682" r:id="rId611"/>
    <p:sldLayoutId id="2147484683" r:id="rId612"/>
    <p:sldLayoutId id="2147484684" r:id="rId613"/>
    <p:sldLayoutId id="2147484685" r:id="rId614"/>
    <p:sldLayoutId id="2147484686" r:id="rId615"/>
    <p:sldLayoutId id="2147484687" r:id="rId616"/>
    <p:sldLayoutId id="2147484688" r:id="rId617"/>
    <p:sldLayoutId id="2147484689" r:id="rId618"/>
    <p:sldLayoutId id="2147484690" r:id="rId619"/>
    <p:sldLayoutId id="2147484691" r:id="rId620"/>
    <p:sldLayoutId id="2147484692" r:id="rId621"/>
    <p:sldLayoutId id="2147484693" r:id="rId622"/>
    <p:sldLayoutId id="2147484694" r:id="rId623"/>
    <p:sldLayoutId id="2147484695" r:id="rId624"/>
    <p:sldLayoutId id="2147484696" r:id="rId625"/>
    <p:sldLayoutId id="2147484697" r:id="rId626"/>
    <p:sldLayoutId id="2147484698" r:id="rId627"/>
    <p:sldLayoutId id="2147484699" r:id="rId628"/>
    <p:sldLayoutId id="2147484700" r:id="rId629"/>
    <p:sldLayoutId id="2147484701" r:id="rId630"/>
    <p:sldLayoutId id="2147484702" r:id="rId631"/>
    <p:sldLayoutId id="2147484703" r:id="rId632"/>
    <p:sldLayoutId id="2147484704" r:id="rId633"/>
    <p:sldLayoutId id="2147484705" r:id="rId634"/>
    <p:sldLayoutId id="2147484706" r:id="rId635"/>
    <p:sldLayoutId id="2147484707" r:id="rId636"/>
    <p:sldLayoutId id="2147484708" r:id="rId637"/>
    <p:sldLayoutId id="2147484709" r:id="rId638"/>
    <p:sldLayoutId id="2147484710" r:id="rId639"/>
    <p:sldLayoutId id="2147484711" r:id="rId640"/>
    <p:sldLayoutId id="2147484712" r:id="rId641"/>
    <p:sldLayoutId id="2147484713" r:id="rId642"/>
    <p:sldLayoutId id="2147484714" r:id="rId643"/>
    <p:sldLayoutId id="2147484715" r:id="rId644"/>
    <p:sldLayoutId id="2147484716" r:id="rId645"/>
    <p:sldLayoutId id="2147484717" r:id="rId646"/>
    <p:sldLayoutId id="2147484718" r:id="rId647"/>
    <p:sldLayoutId id="2147484719" r:id="rId648"/>
    <p:sldLayoutId id="2147484720" r:id="rId649"/>
    <p:sldLayoutId id="2147484721" r:id="rId650"/>
    <p:sldLayoutId id="2147484722" r:id="rId651"/>
    <p:sldLayoutId id="2147484723" r:id="rId652"/>
    <p:sldLayoutId id="2147484724" r:id="rId653"/>
    <p:sldLayoutId id="2147484725" r:id="rId654"/>
    <p:sldLayoutId id="2147484726" r:id="rId655"/>
    <p:sldLayoutId id="2147484727" r:id="rId656"/>
    <p:sldLayoutId id="2147484728" r:id="rId657"/>
    <p:sldLayoutId id="2147484729" r:id="rId658"/>
    <p:sldLayoutId id="2147484730" r:id="rId659"/>
    <p:sldLayoutId id="2147484731" r:id="rId660"/>
    <p:sldLayoutId id="2147484732" r:id="rId661"/>
    <p:sldLayoutId id="2147484733" r:id="rId662"/>
    <p:sldLayoutId id="2147484734" r:id="rId663"/>
    <p:sldLayoutId id="2147484735" r:id="rId664"/>
    <p:sldLayoutId id="2147484736" r:id="rId665"/>
    <p:sldLayoutId id="2147484737" r:id="rId666"/>
    <p:sldLayoutId id="2147484738" r:id="rId667"/>
    <p:sldLayoutId id="2147484739" r:id="rId668"/>
    <p:sldLayoutId id="2147484740" r:id="rId669"/>
    <p:sldLayoutId id="2147484741" r:id="rId670"/>
    <p:sldLayoutId id="2147484742" r:id="rId671"/>
    <p:sldLayoutId id="2147484743" r:id="rId672"/>
    <p:sldLayoutId id="2147484744" r:id="rId673"/>
    <p:sldLayoutId id="2147484745" r:id="rId674"/>
    <p:sldLayoutId id="2147484746" r:id="rId675"/>
    <p:sldLayoutId id="2147484747" r:id="rId676"/>
    <p:sldLayoutId id="2147484748" r:id="rId677"/>
    <p:sldLayoutId id="2147484749" r:id="rId678"/>
    <p:sldLayoutId id="2147484750" r:id="rId679"/>
    <p:sldLayoutId id="2147484751" r:id="rId680"/>
    <p:sldLayoutId id="2147484752" r:id="rId681"/>
    <p:sldLayoutId id="2147484753" r:id="rId682"/>
    <p:sldLayoutId id="2147484754" r:id="rId683"/>
    <p:sldLayoutId id="2147484755" r:id="rId684"/>
    <p:sldLayoutId id="2147484756" r:id="rId685"/>
    <p:sldLayoutId id="2147484757" r:id="rId686"/>
    <p:sldLayoutId id="2147484758" r:id="rId687"/>
    <p:sldLayoutId id="2147484759" r:id="rId688"/>
    <p:sldLayoutId id="2147484760" r:id="rId689"/>
    <p:sldLayoutId id="2147484761" r:id="rId690"/>
    <p:sldLayoutId id="2147484762" r:id="rId691"/>
    <p:sldLayoutId id="2147484763" r:id="rId692"/>
    <p:sldLayoutId id="2147484764" r:id="rId693"/>
    <p:sldLayoutId id="2147484765" r:id="rId694"/>
    <p:sldLayoutId id="2147484766" r:id="rId695"/>
    <p:sldLayoutId id="2147484767" r:id="rId696"/>
    <p:sldLayoutId id="2147484768" r:id="rId697"/>
    <p:sldLayoutId id="2147484769" r:id="rId698"/>
    <p:sldLayoutId id="2147484770" r:id="rId699"/>
    <p:sldLayoutId id="2147484771" r:id="rId700"/>
    <p:sldLayoutId id="2147484772" r:id="rId701"/>
    <p:sldLayoutId id="2147484773" r:id="rId702"/>
    <p:sldLayoutId id="2147484774" r:id="rId703"/>
    <p:sldLayoutId id="2147484775" r:id="rId704"/>
    <p:sldLayoutId id="2147484776" r:id="rId705"/>
    <p:sldLayoutId id="2147484777" r:id="rId706"/>
    <p:sldLayoutId id="2147484778" r:id="rId707"/>
    <p:sldLayoutId id="2147484779" r:id="rId708"/>
    <p:sldLayoutId id="2147484780" r:id="rId709"/>
    <p:sldLayoutId id="2147484781" r:id="rId710"/>
    <p:sldLayoutId id="2147484782" r:id="rId711"/>
    <p:sldLayoutId id="2147484783" r:id="rId712"/>
    <p:sldLayoutId id="2147484784" r:id="rId713"/>
    <p:sldLayoutId id="2147484785" r:id="rId714"/>
    <p:sldLayoutId id="2147484786" r:id="rId715"/>
    <p:sldLayoutId id="2147484787" r:id="rId716"/>
    <p:sldLayoutId id="2147484788" r:id="rId717"/>
    <p:sldLayoutId id="2147484789" r:id="rId718"/>
    <p:sldLayoutId id="2147484790" r:id="rId719"/>
    <p:sldLayoutId id="2147484791" r:id="rId720"/>
    <p:sldLayoutId id="2147484792" r:id="rId721"/>
    <p:sldLayoutId id="2147484793" r:id="rId722"/>
    <p:sldLayoutId id="2147484794" r:id="rId723"/>
    <p:sldLayoutId id="2147484795" r:id="rId724"/>
    <p:sldLayoutId id="2147484796" r:id="rId725"/>
    <p:sldLayoutId id="2147484797" r:id="rId726"/>
    <p:sldLayoutId id="2147484798" r:id="rId727"/>
    <p:sldLayoutId id="2147484799" r:id="rId728"/>
    <p:sldLayoutId id="2147484800" r:id="rId729"/>
    <p:sldLayoutId id="2147484801" r:id="rId730"/>
    <p:sldLayoutId id="2147484802" r:id="rId731"/>
    <p:sldLayoutId id="2147484803" r:id="rId732"/>
    <p:sldLayoutId id="2147484804" r:id="rId733"/>
    <p:sldLayoutId id="2147484805" r:id="rId734"/>
    <p:sldLayoutId id="2147484806" r:id="rId735"/>
    <p:sldLayoutId id="2147484807" r:id="rId736"/>
    <p:sldLayoutId id="2147484808" r:id="rId737"/>
    <p:sldLayoutId id="2147484809" r:id="rId738"/>
    <p:sldLayoutId id="2147484810" r:id="rId739"/>
    <p:sldLayoutId id="2147484811" r:id="rId740"/>
    <p:sldLayoutId id="2147484812" r:id="rId741"/>
    <p:sldLayoutId id="2147484813" r:id="rId742"/>
    <p:sldLayoutId id="2147484814" r:id="rId743"/>
    <p:sldLayoutId id="2147484815" r:id="rId744"/>
    <p:sldLayoutId id="2147484816" r:id="rId745"/>
    <p:sldLayoutId id="2147484817" r:id="rId746"/>
    <p:sldLayoutId id="2147484818" r:id="rId747"/>
    <p:sldLayoutId id="2147484819" r:id="rId748"/>
    <p:sldLayoutId id="2147484820" r:id="rId749"/>
    <p:sldLayoutId id="2147484821" r:id="rId750"/>
    <p:sldLayoutId id="2147484822" r:id="rId751"/>
    <p:sldLayoutId id="2147484823" r:id="rId752"/>
    <p:sldLayoutId id="2147484824" r:id="rId753"/>
    <p:sldLayoutId id="2147484825" r:id="rId754"/>
    <p:sldLayoutId id="2147484826" r:id="rId755"/>
    <p:sldLayoutId id="2147484827" r:id="rId756"/>
    <p:sldLayoutId id="2147484828" r:id="rId757"/>
    <p:sldLayoutId id="2147484829" r:id="rId758"/>
    <p:sldLayoutId id="2147484830" r:id="rId759"/>
    <p:sldLayoutId id="2147484831" r:id="rId760"/>
    <p:sldLayoutId id="2147484832" r:id="rId761"/>
    <p:sldLayoutId id="2147484833" r:id="rId762"/>
    <p:sldLayoutId id="2147484834" r:id="rId763"/>
    <p:sldLayoutId id="2147484835" r:id="rId764"/>
    <p:sldLayoutId id="2147484836" r:id="rId765"/>
    <p:sldLayoutId id="2147484837" r:id="rId766"/>
    <p:sldLayoutId id="2147484838" r:id="rId767"/>
    <p:sldLayoutId id="2147484839" r:id="rId768"/>
    <p:sldLayoutId id="2147484840" r:id="rId769"/>
    <p:sldLayoutId id="2147484841" r:id="rId770"/>
    <p:sldLayoutId id="2147484842" r:id="rId771"/>
    <p:sldLayoutId id="2147484843" r:id="rId772"/>
    <p:sldLayoutId id="2147484844" r:id="rId773"/>
    <p:sldLayoutId id="2147484845" r:id="rId774"/>
    <p:sldLayoutId id="2147484846" r:id="rId77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" name="Google Shape;12032;p80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33" name="Google Shape;12033;p802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034" name="Google Shape;12034;p80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35" name="Google Shape;12035;p80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36" name="Google Shape;12036;p80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48" r:id="rId1"/>
    <p:sldLayoutId id="2147484849" r:id="rId2"/>
    <p:sldLayoutId id="2147484850" r:id="rId3"/>
    <p:sldLayoutId id="2147484851" r:id="rId4"/>
    <p:sldLayoutId id="2147484852" r:id="rId5"/>
    <p:sldLayoutId id="2147484853" r:id="rId6"/>
    <p:sldLayoutId id="2147484854" r:id="rId7"/>
    <p:sldLayoutId id="2147484855" r:id="rId8"/>
    <p:sldLayoutId id="2147484856" r:id="rId9"/>
    <p:sldLayoutId id="2147484857" r:id="rId10"/>
    <p:sldLayoutId id="2147484858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7" name="Google Shape;12107;p897"/>
          <p:cNvSpPr txBox="1">
            <a:spLocks noGrp="1"/>
          </p:cNvSpPr>
          <p:nvPr>
            <p:ph type="title"/>
          </p:nvPr>
        </p:nvSpPr>
        <p:spPr>
          <a:xfrm>
            <a:off x="717177" y="187253"/>
            <a:ext cx="12909176" cy="779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libri"/>
              <a:buNone/>
              <a:defRPr sz="3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108" name="Google Shape;12108;p897"/>
          <p:cNvSpPr txBox="1">
            <a:spLocks noGrp="1"/>
          </p:cNvSpPr>
          <p:nvPr>
            <p:ph type="body" idx="1"/>
          </p:nvPr>
        </p:nvSpPr>
        <p:spPr>
          <a:xfrm>
            <a:off x="717177" y="1091046"/>
            <a:ext cx="12909176" cy="3085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7157" algn="l" rtl="0">
              <a:lnSpc>
                <a:spcPct val="100000"/>
              </a:lnSpc>
              <a:spcBef>
                <a:spcPts val="436"/>
              </a:spcBef>
              <a:spcAft>
                <a:spcPts val="0"/>
              </a:spcAft>
              <a:buClr>
                <a:schemeClr val="dk1"/>
              </a:buClr>
              <a:buSzPts val="2182"/>
              <a:buFont typeface="Arial"/>
              <a:buChar char="•"/>
              <a:defRPr sz="2182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9821" algn="l" rtl="0">
              <a:lnSpc>
                <a:spcPct val="100000"/>
              </a:lnSpc>
              <a:spcBef>
                <a:spcPts val="382"/>
              </a:spcBef>
              <a:spcAft>
                <a:spcPts val="0"/>
              </a:spcAft>
              <a:buClr>
                <a:schemeClr val="dk1"/>
              </a:buClr>
              <a:buSzPts val="1909"/>
              <a:buFont typeface="Arial"/>
              <a:buChar char="–"/>
              <a:defRPr sz="1909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32486" algn="l" rtl="0">
              <a:lnSpc>
                <a:spcPct val="100000"/>
              </a:lnSpc>
              <a:spcBef>
                <a:spcPts val="327"/>
              </a:spcBef>
              <a:spcAft>
                <a:spcPts val="0"/>
              </a:spcAft>
              <a:buClr>
                <a:schemeClr val="dk1"/>
              </a:buClr>
              <a:buSzPts val="1636"/>
              <a:buFont typeface="Arial"/>
              <a:buChar char="•"/>
              <a:defRPr sz="1636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–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»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•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•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•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5214" algn="l" rtl="0">
              <a:lnSpc>
                <a:spcPct val="100000"/>
              </a:lnSpc>
              <a:spcBef>
                <a:spcPts val="273"/>
              </a:spcBef>
              <a:spcAft>
                <a:spcPts val="0"/>
              </a:spcAft>
              <a:buClr>
                <a:schemeClr val="dk1"/>
              </a:buClr>
              <a:buSzPts val="1364"/>
              <a:buFont typeface="Arial"/>
              <a:buChar char="•"/>
              <a:defRPr sz="136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09" name="Google Shape;12109;p897"/>
          <p:cNvSpPr txBox="1">
            <a:spLocks noGrp="1"/>
          </p:cNvSpPr>
          <p:nvPr>
            <p:ph type="dt" idx="10"/>
          </p:nvPr>
        </p:nvSpPr>
        <p:spPr>
          <a:xfrm>
            <a:off x="717176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110" name="Google Shape;12110;p897"/>
          <p:cNvSpPr txBox="1">
            <a:spLocks noGrp="1"/>
          </p:cNvSpPr>
          <p:nvPr>
            <p:ph type="ftr" idx="11"/>
          </p:nvPr>
        </p:nvSpPr>
        <p:spPr>
          <a:xfrm>
            <a:off x="4900706" y="433387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111" name="Google Shape;12111;p897"/>
          <p:cNvSpPr txBox="1">
            <a:spLocks noGrp="1"/>
          </p:cNvSpPr>
          <p:nvPr>
            <p:ph type="sldNum" idx="12"/>
          </p:nvPr>
        </p:nvSpPr>
        <p:spPr>
          <a:xfrm>
            <a:off x="10279529" y="4333875"/>
            <a:ext cx="3346824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18"/>
              <a:buFont typeface="Arial"/>
              <a:buNone/>
              <a:defRPr sz="818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2" name="Google Shape;12182;p1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183" name="Google Shape;12183;p1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84" name="Google Shape;12184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85" name="Google Shape;12185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72" r:id="rId1"/>
    <p:sldLayoutId id="2147484873" r:id="rId2"/>
    <p:sldLayoutId id="2147484874" r:id="rId3"/>
    <p:sldLayoutId id="2147484875" r:id="rId4"/>
    <p:sldLayoutId id="2147484876" r:id="rId5"/>
    <p:sldLayoutId id="2147484877" r:id="rId6"/>
    <p:sldLayoutId id="2147484878" r:id="rId7"/>
    <p:sldLayoutId id="2147484879" r:id="rId8"/>
    <p:sldLayoutId id="2147484880" r:id="rId9"/>
    <p:sldLayoutId id="2147484881" r:id="rId10"/>
    <p:sldLayoutId id="2147484882" r:id="rId11"/>
    <p:sldLayoutId id="2147484883" r:id="rId12"/>
    <p:sldLayoutId id="2147484884" r:id="rId13"/>
    <p:sldLayoutId id="2147484885" r:id="rId14"/>
    <p:sldLayoutId id="2147484886" r:id="rId15"/>
    <p:sldLayoutId id="2147484887" r:id="rId16"/>
    <p:sldLayoutId id="2147484888" r:id="rId17"/>
    <p:sldLayoutId id="2147484889" r:id="rId18"/>
    <p:sldLayoutId id="2147484890" r:id="rId19"/>
    <p:sldLayoutId id="2147484891" r:id="rId20"/>
    <p:sldLayoutId id="2147484892" r:id="rId21"/>
    <p:sldLayoutId id="2147484893" r:id="rId22"/>
    <p:sldLayoutId id="2147484894" r:id="rId23"/>
    <p:sldLayoutId id="2147484895" r:id="rId24"/>
    <p:sldLayoutId id="2147484896" r:id="rId25"/>
    <p:sldLayoutId id="2147484897" r:id="rId26"/>
    <p:sldLayoutId id="2147484898" r:id="rId27"/>
    <p:sldLayoutId id="2147484899" r:id="rId28"/>
    <p:sldLayoutId id="2147484900" r:id="rId29"/>
    <p:sldLayoutId id="2147484901" r:id="rId30"/>
    <p:sldLayoutId id="2147484902" r:id="rId31"/>
    <p:sldLayoutId id="2147484903" r:id="rId32"/>
    <p:sldLayoutId id="2147484904" r:id="rId33"/>
    <p:sldLayoutId id="2147484905" r:id="rId34"/>
    <p:sldLayoutId id="2147484906" r:id="rId35"/>
    <p:sldLayoutId id="2147484907" r:id="rId36"/>
    <p:sldLayoutId id="2147484908" r:id="rId37"/>
    <p:sldLayoutId id="2147484909" r:id="rId38"/>
    <p:sldLayoutId id="2147484910" r:id="rId39"/>
    <p:sldLayoutId id="2147484911" r:id="rId40"/>
    <p:sldLayoutId id="2147484912" r:id="rId41"/>
    <p:sldLayoutId id="2147484913" r:id="rId42"/>
    <p:sldLayoutId id="2147484914" r:id="rId43"/>
    <p:sldLayoutId id="2147484915" r:id="rId44"/>
    <p:sldLayoutId id="2147484916" r:id="rId45"/>
    <p:sldLayoutId id="2147484917" r:id="rId46"/>
    <p:sldLayoutId id="2147484918" r:id="rId47"/>
    <p:sldLayoutId id="2147484919" r:id="rId48"/>
    <p:sldLayoutId id="2147484920" r:id="rId49"/>
    <p:sldLayoutId id="2147484921" r:id="rId50"/>
    <p:sldLayoutId id="2147484922" r:id="rId51"/>
    <p:sldLayoutId id="2147484923" r:id="rId52"/>
    <p:sldLayoutId id="2147484924" r:id="rId53"/>
    <p:sldLayoutId id="2147484925" r:id="rId54"/>
    <p:sldLayoutId id="2147484926" r:id="rId55"/>
    <p:sldLayoutId id="2147484927" r:id="rId56"/>
    <p:sldLayoutId id="2147484928" r:id="rId57"/>
    <p:sldLayoutId id="2147484929" r:id="rId58"/>
    <p:sldLayoutId id="2147484930" r:id="rId59"/>
    <p:sldLayoutId id="2147484931" r:id="rId60"/>
    <p:sldLayoutId id="2147484932" r:id="rId61"/>
    <p:sldLayoutId id="2147484933" r:id="rId62"/>
    <p:sldLayoutId id="2147484934" r:id="rId63"/>
    <p:sldLayoutId id="2147484935" r:id="rId64"/>
    <p:sldLayoutId id="2147484936" r:id="rId65"/>
    <p:sldLayoutId id="2147484937" r:id="rId66"/>
    <p:sldLayoutId id="2147484938" r:id="rId67"/>
    <p:sldLayoutId id="2147484939" r:id="rId68"/>
    <p:sldLayoutId id="2147484940" r:id="rId69"/>
    <p:sldLayoutId id="2147484941" r:id="rId70"/>
    <p:sldLayoutId id="2147484942" r:id="rId71"/>
    <p:sldLayoutId id="2147484943" r:id="rId72"/>
    <p:sldLayoutId id="2147484944" r:id="rId73"/>
    <p:sldLayoutId id="2147484945" r:id="rId74"/>
    <p:sldLayoutId id="2147484946" r:id="rId75"/>
    <p:sldLayoutId id="2147484947" r:id="rId76"/>
    <p:sldLayoutId id="2147484948" r:id="rId77"/>
    <p:sldLayoutId id="2147484949" r:id="rId78"/>
    <p:sldLayoutId id="2147484950" r:id="rId79"/>
    <p:sldLayoutId id="2147484951" r:id="rId80"/>
    <p:sldLayoutId id="2147484952" r:id="rId81"/>
    <p:sldLayoutId id="2147484953" r:id="rId82"/>
    <p:sldLayoutId id="2147484954" r:id="rId83"/>
    <p:sldLayoutId id="2147484955" r:id="rId84"/>
    <p:sldLayoutId id="2147484956" r:id="rId85"/>
    <p:sldLayoutId id="2147484957" r:id="rId86"/>
    <p:sldLayoutId id="2147484958" r:id="rId87"/>
    <p:sldLayoutId id="2147484959" r:id="rId88"/>
    <p:sldLayoutId id="2147484960" r:id="rId89"/>
    <p:sldLayoutId id="2147484961" r:id="rId90"/>
    <p:sldLayoutId id="2147484962" r:id="rId91"/>
    <p:sldLayoutId id="2147484963" r:id="rId92"/>
    <p:sldLayoutId id="2147484964" r:id="rId93"/>
    <p:sldLayoutId id="2147484965" r:id="rId94"/>
    <p:sldLayoutId id="2147484966" r:id="rId95"/>
    <p:sldLayoutId id="2147484967" r:id="rId96"/>
    <p:sldLayoutId id="2147484968" r:id="rId97"/>
    <p:sldLayoutId id="2147484969" r:id="rId98"/>
    <p:sldLayoutId id="2147484970" r:id="rId99"/>
    <p:sldLayoutId id="2147484971" r:id="rId100"/>
    <p:sldLayoutId id="2147484972" r:id="rId101"/>
    <p:sldLayoutId id="2147484973" r:id="rId102"/>
    <p:sldLayoutId id="2147484974" r:id="rId103"/>
    <p:sldLayoutId id="2147484975" r:id="rId104"/>
    <p:sldLayoutId id="2147484976" r:id="rId105"/>
    <p:sldLayoutId id="2147484977" r:id="rId106"/>
    <p:sldLayoutId id="2147484978" r:id="rId107"/>
    <p:sldLayoutId id="2147484979" r:id="rId108"/>
    <p:sldLayoutId id="2147484980" r:id="rId109"/>
    <p:sldLayoutId id="2147484981" r:id="rId110"/>
    <p:sldLayoutId id="2147484982" r:id="rId111"/>
    <p:sldLayoutId id="2147484983" r:id="rId112"/>
    <p:sldLayoutId id="2147484984" r:id="rId113"/>
    <p:sldLayoutId id="2147484985" r:id="rId114"/>
    <p:sldLayoutId id="2147484986" r:id="rId115"/>
    <p:sldLayoutId id="2147484987" r:id="rId116"/>
    <p:sldLayoutId id="2147484988" r:id="rId117"/>
    <p:sldLayoutId id="2147484989" r:id="rId118"/>
    <p:sldLayoutId id="2147484990" r:id="rId119"/>
    <p:sldLayoutId id="2147484991" r:id="rId120"/>
    <p:sldLayoutId id="2147484992" r:id="rId121"/>
    <p:sldLayoutId id="2147484993" r:id="rId122"/>
    <p:sldLayoutId id="2147484994" r:id="rId123"/>
    <p:sldLayoutId id="2147484995" r:id="rId124"/>
    <p:sldLayoutId id="2147484996" r:id="rId125"/>
    <p:sldLayoutId id="2147484997" r:id="rId126"/>
    <p:sldLayoutId id="2147484998" r:id="rId127"/>
    <p:sldLayoutId id="2147484999" r:id="rId128"/>
    <p:sldLayoutId id="2147485000" r:id="rId129"/>
    <p:sldLayoutId id="2147485001" r:id="rId130"/>
    <p:sldLayoutId id="2147485002" r:id="rId131"/>
    <p:sldLayoutId id="2147485003" r:id="rId132"/>
    <p:sldLayoutId id="2147485004" r:id="rId133"/>
    <p:sldLayoutId id="2147485005" r:id="rId134"/>
    <p:sldLayoutId id="2147485006" r:id="rId135"/>
    <p:sldLayoutId id="2147485007" r:id="rId136"/>
    <p:sldLayoutId id="2147485008" r:id="rId137"/>
    <p:sldLayoutId id="2147485009" r:id="rId138"/>
    <p:sldLayoutId id="2147485010" r:id="rId139"/>
    <p:sldLayoutId id="2147485011" r:id="rId140"/>
    <p:sldLayoutId id="2147485012" r:id="rId141"/>
    <p:sldLayoutId id="2147485013" r:id="rId142"/>
    <p:sldLayoutId id="2147485014" r:id="rId143"/>
    <p:sldLayoutId id="2147485015" r:id="rId144"/>
    <p:sldLayoutId id="2147485016" r:id="rId145"/>
    <p:sldLayoutId id="2147485017" r:id="rId146"/>
    <p:sldLayoutId id="2147485018" r:id="rId147"/>
    <p:sldLayoutId id="2147485019" r:id="rId148"/>
    <p:sldLayoutId id="2147485020" r:id="rId149"/>
    <p:sldLayoutId id="2147485021" r:id="rId150"/>
    <p:sldLayoutId id="2147485022" r:id="rId151"/>
    <p:sldLayoutId id="2147485023" r:id="rId152"/>
    <p:sldLayoutId id="2147485024" r:id="rId153"/>
    <p:sldLayoutId id="2147485025" r:id="rId154"/>
    <p:sldLayoutId id="2147485026" r:id="rId155"/>
    <p:sldLayoutId id="2147485027" r:id="rId156"/>
    <p:sldLayoutId id="2147485028" r:id="rId157"/>
    <p:sldLayoutId id="2147485029" r:id="rId158"/>
    <p:sldLayoutId id="2147485030" r:id="rId159"/>
    <p:sldLayoutId id="2147485031" r:id="rId160"/>
    <p:sldLayoutId id="2147485032" r:id="rId161"/>
    <p:sldLayoutId id="2147485033" r:id="rId162"/>
    <p:sldLayoutId id="2147485034" r:id="rId163"/>
    <p:sldLayoutId id="2147485035" r:id="rId164"/>
    <p:sldLayoutId id="2147485036" r:id="rId165"/>
    <p:sldLayoutId id="2147485037" r:id="rId166"/>
    <p:sldLayoutId id="2147485038" r:id="rId167"/>
    <p:sldLayoutId id="2147485039" r:id="rId168"/>
    <p:sldLayoutId id="2147485040" r:id="rId169"/>
    <p:sldLayoutId id="2147485041" r:id="rId170"/>
    <p:sldLayoutId id="2147485042" r:id="rId171"/>
    <p:sldLayoutId id="2147485043" r:id="rId172"/>
    <p:sldLayoutId id="2147485044" r:id="rId173"/>
    <p:sldLayoutId id="2147485045" r:id="rId174"/>
    <p:sldLayoutId id="2147485046" r:id="rId175"/>
    <p:sldLayoutId id="2147485047" r:id="rId176"/>
    <p:sldLayoutId id="2147485048" r:id="rId177"/>
    <p:sldLayoutId id="2147485049" r:id="rId178"/>
    <p:sldLayoutId id="2147485050" r:id="rId179"/>
    <p:sldLayoutId id="2147485051" r:id="rId180"/>
    <p:sldLayoutId id="2147485052" r:id="rId181"/>
    <p:sldLayoutId id="2147485053" r:id="rId182"/>
    <p:sldLayoutId id="2147485054" r:id="rId183"/>
    <p:sldLayoutId id="2147485055" r:id="rId184"/>
    <p:sldLayoutId id="2147485056" r:id="rId185"/>
    <p:sldLayoutId id="2147485057" r:id="rId186"/>
    <p:sldLayoutId id="2147485058" r:id="rId187"/>
    <p:sldLayoutId id="2147485059" r:id="rId188"/>
    <p:sldLayoutId id="2147485060" r:id="rId189"/>
    <p:sldLayoutId id="2147485061" r:id="rId190"/>
    <p:sldLayoutId id="2147485062" r:id="rId191"/>
    <p:sldLayoutId id="2147485063" r:id="rId192"/>
    <p:sldLayoutId id="2147485064" r:id="rId193"/>
    <p:sldLayoutId id="2147485065" r:id="rId194"/>
    <p:sldLayoutId id="2147485066" r:id="rId195"/>
    <p:sldLayoutId id="2147485067" r:id="rId196"/>
    <p:sldLayoutId id="2147485068" r:id="rId197"/>
    <p:sldLayoutId id="2147485069" r:id="rId198"/>
    <p:sldLayoutId id="2147485070" r:id="rId199"/>
    <p:sldLayoutId id="2147485071" r:id="rId200"/>
    <p:sldLayoutId id="2147485072" r:id="rId201"/>
    <p:sldLayoutId id="2147485073" r:id="rId202"/>
    <p:sldLayoutId id="2147485074" r:id="rId203"/>
    <p:sldLayoutId id="2147485075" r:id="rId204"/>
    <p:sldLayoutId id="2147485076" r:id="rId205"/>
    <p:sldLayoutId id="2147485077" r:id="rId206"/>
    <p:sldLayoutId id="2147485078" r:id="rId207"/>
    <p:sldLayoutId id="2147485079" r:id="rId208"/>
    <p:sldLayoutId id="2147485080" r:id="rId209"/>
    <p:sldLayoutId id="2147485081" r:id="rId210"/>
    <p:sldLayoutId id="2147485082" r:id="rId211"/>
    <p:sldLayoutId id="2147485083" r:id="rId212"/>
    <p:sldLayoutId id="2147485084" r:id="rId213"/>
    <p:sldLayoutId id="2147485085" r:id="rId214"/>
    <p:sldLayoutId id="2147485086" r:id="rId215"/>
    <p:sldLayoutId id="2147485087" r:id="rId216"/>
    <p:sldLayoutId id="2147485088" r:id="rId217"/>
    <p:sldLayoutId id="2147485089" r:id="rId218"/>
    <p:sldLayoutId id="2147485090" r:id="rId219"/>
    <p:sldLayoutId id="2147485091" r:id="rId220"/>
    <p:sldLayoutId id="2147485092" r:id="rId221"/>
    <p:sldLayoutId id="2147485093" r:id="rId222"/>
    <p:sldLayoutId id="2147485094" r:id="rId223"/>
    <p:sldLayoutId id="2147485095" r:id="rId224"/>
    <p:sldLayoutId id="2147485096" r:id="rId225"/>
    <p:sldLayoutId id="2147485097" r:id="rId226"/>
    <p:sldLayoutId id="2147485098" r:id="rId227"/>
    <p:sldLayoutId id="2147485099" r:id="rId228"/>
    <p:sldLayoutId id="2147485100" r:id="rId229"/>
    <p:sldLayoutId id="2147485101" r:id="rId230"/>
    <p:sldLayoutId id="2147485102" r:id="rId231"/>
    <p:sldLayoutId id="2147485103" r:id="rId232"/>
    <p:sldLayoutId id="2147485104" r:id="rId233"/>
    <p:sldLayoutId id="2147485105" r:id="rId234"/>
    <p:sldLayoutId id="2147485106" r:id="rId235"/>
    <p:sldLayoutId id="2147485107" r:id="rId236"/>
    <p:sldLayoutId id="2147485108" r:id="rId237"/>
    <p:sldLayoutId id="2147485109" r:id="rId238"/>
    <p:sldLayoutId id="2147485110" r:id="rId239"/>
    <p:sldLayoutId id="2147485111" r:id="rId240"/>
    <p:sldLayoutId id="2147485112" r:id="rId241"/>
    <p:sldLayoutId id="2147485113" r:id="rId242"/>
    <p:sldLayoutId id="2147485114" r:id="rId243"/>
    <p:sldLayoutId id="2147485115" r:id="rId244"/>
    <p:sldLayoutId id="2147485116" r:id="rId245"/>
    <p:sldLayoutId id="2147485117" r:id="rId246"/>
    <p:sldLayoutId id="2147485118" r:id="rId247"/>
    <p:sldLayoutId id="2147485119" r:id="rId248"/>
    <p:sldLayoutId id="2147485120" r:id="rId249"/>
    <p:sldLayoutId id="2147485121" r:id="rId250"/>
    <p:sldLayoutId id="2147485122" r:id="rId251"/>
    <p:sldLayoutId id="2147485123" r:id="rId252"/>
    <p:sldLayoutId id="2147485124" r:id="rId253"/>
    <p:sldLayoutId id="2147485125" r:id="rId254"/>
    <p:sldLayoutId id="2147485126" r:id="rId255"/>
    <p:sldLayoutId id="2147485127" r:id="rId256"/>
    <p:sldLayoutId id="2147485128" r:id="rId257"/>
    <p:sldLayoutId id="2147485129" r:id="rId258"/>
    <p:sldLayoutId id="2147485130" r:id="rId259"/>
    <p:sldLayoutId id="2147485131" r:id="rId260"/>
    <p:sldLayoutId id="2147485132" r:id="rId261"/>
    <p:sldLayoutId id="2147485133" r:id="rId262"/>
    <p:sldLayoutId id="2147485134" r:id="rId263"/>
    <p:sldLayoutId id="2147485135" r:id="rId264"/>
    <p:sldLayoutId id="2147485136" r:id="rId265"/>
    <p:sldLayoutId id="2147485137" r:id="rId266"/>
    <p:sldLayoutId id="2147485138" r:id="rId267"/>
    <p:sldLayoutId id="2147485139" r:id="rId268"/>
    <p:sldLayoutId id="2147485140" r:id="rId269"/>
    <p:sldLayoutId id="2147485141" r:id="rId270"/>
    <p:sldLayoutId id="2147485142" r:id="rId271"/>
    <p:sldLayoutId id="2147485143" r:id="rId272"/>
    <p:sldLayoutId id="2147485144" r:id="rId273"/>
    <p:sldLayoutId id="2147485145" r:id="rId274"/>
    <p:sldLayoutId id="2147485146" r:id="rId275"/>
    <p:sldLayoutId id="2147485147" r:id="rId276"/>
    <p:sldLayoutId id="2147485148" r:id="rId277"/>
    <p:sldLayoutId id="2147485149" r:id="rId278"/>
    <p:sldLayoutId id="2147485150" r:id="rId279"/>
    <p:sldLayoutId id="2147485151" r:id="rId280"/>
    <p:sldLayoutId id="2147485152" r:id="rId281"/>
    <p:sldLayoutId id="2147485153" r:id="rId282"/>
    <p:sldLayoutId id="2147485154" r:id="rId283"/>
    <p:sldLayoutId id="2147485155" r:id="rId284"/>
    <p:sldLayoutId id="2147485156" r:id="rId285"/>
    <p:sldLayoutId id="2147485157" r:id="rId286"/>
    <p:sldLayoutId id="2147485158" r:id="rId287"/>
    <p:sldLayoutId id="2147485159" r:id="rId288"/>
    <p:sldLayoutId id="2147485160" r:id="rId289"/>
    <p:sldLayoutId id="2147485161" r:id="rId290"/>
    <p:sldLayoutId id="2147485162" r:id="rId291"/>
    <p:sldLayoutId id="2147485163" r:id="rId292"/>
    <p:sldLayoutId id="2147485164" r:id="rId293"/>
    <p:sldLayoutId id="2147485165" r:id="rId294"/>
    <p:sldLayoutId id="2147485166" r:id="rId295"/>
    <p:sldLayoutId id="2147485167" r:id="rId296"/>
    <p:sldLayoutId id="2147485168" r:id="rId297"/>
    <p:sldLayoutId id="2147485169" r:id="rId298"/>
    <p:sldLayoutId id="2147485170" r:id="rId299"/>
    <p:sldLayoutId id="2147485171" r:id="rId300"/>
    <p:sldLayoutId id="2147485172" r:id="rId301"/>
    <p:sldLayoutId id="2147485173" r:id="rId302"/>
    <p:sldLayoutId id="2147485174" r:id="rId303"/>
    <p:sldLayoutId id="2147485175" r:id="rId304"/>
    <p:sldLayoutId id="2147485176" r:id="rId305"/>
    <p:sldLayoutId id="2147485177" r:id="rId306"/>
    <p:sldLayoutId id="2147485178" r:id="rId307"/>
    <p:sldLayoutId id="2147485179" r:id="rId308"/>
    <p:sldLayoutId id="2147485180" r:id="rId309"/>
    <p:sldLayoutId id="2147485181" r:id="rId310"/>
    <p:sldLayoutId id="2147485182" r:id="rId311"/>
    <p:sldLayoutId id="2147485183" r:id="rId312"/>
    <p:sldLayoutId id="2147485184" r:id="rId313"/>
    <p:sldLayoutId id="2147485185" r:id="rId314"/>
    <p:sldLayoutId id="2147485186" r:id="rId315"/>
    <p:sldLayoutId id="2147485187" r:id="rId316"/>
    <p:sldLayoutId id="2147485188" r:id="rId317"/>
    <p:sldLayoutId id="2147485189" r:id="rId318"/>
    <p:sldLayoutId id="2147485190" r:id="rId319"/>
    <p:sldLayoutId id="2147485191" r:id="rId320"/>
    <p:sldLayoutId id="2147485192" r:id="rId321"/>
    <p:sldLayoutId id="2147485193" r:id="rId322"/>
    <p:sldLayoutId id="2147485194" r:id="rId323"/>
    <p:sldLayoutId id="2147485195" r:id="rId324"/>
    <p:sldLayoutId id="2147485196" r:id="rId325"/>
    <p:sldLayoutId id="2147485197" r:id="rId326"/>
    <p:sldLayoutId id="2147485198" r:id="rId327"/>
    <p:sldLayoutId id="2147485199" r:id="rId328"/>
    <p:sldLayoutId id="2147485200" r:id="rId329"/>
    <p:sldLayoutId id="2147485201" r:id="rId330"/>
    <p:sldLayoutId id="2147485202" r:id="rId331"/>
    <p:sldLayoutId id="2147485203" r:id="rId332"/>
    <p:sldLayoutId id="2147485204" r:id="rId333"/>
    <p:sldLayoutId id="2147485205" r:id="rId334"/>
    <p:sldLayoutId id="2147485206" r:id="rId335"/>
    <p:sldLayoutId id="2147485207" r:id="rId336"/>
    <p:sldLayoutId id="2147485208" r:id="rId337"/>
    <p:sldLayoutId id="2147485209" r:id="rId338"/>
    <p:sldLayoutId id="2147485210" r:id="rId339"/>
    <p:sldLayoutId id="2147485211" r:id="rId340"/>
    <p:sldLayoutId id="2147485212" r:id="rId341"/>
    <p:sldLayoutId id="2147485213" r:id="rId342"/>
    <p:sldLayoutId id="2147485214" r:id="rId343"/>
    <p:sldLayoutId id="2147485215" r:id="rId344"/>
    <p:sldLayoutId id="2147485216" r:id="rId345"/>
    <p:sldLayoutId id="2147485217" r:id="rId346"/>
    <p:sldLayoutId id="2147485218" r:id="rId347"/>
    <p:sldLayoutId id="2147485219" r:id="rId348"/>
    <p:sldLayoutId id="2147485220" r:id="rId349"/>
    <p:sldLayoutId id="2147485221" r:id="rId350"/>
    <p:sldLayoutId id="2147485222" r:id="rId351"/>
    <p:sldLayoutId id="2147485223" r:id="rId352"/>
    <p:sldLayoutId id="2147485224" r:id="rId353"/>
    <p:sldLayoutId id="2147485225" r:id="rId354"/>
    <p:sldLayoutId id="2147485226" r:id="rId355"/>
    <p:sldLayoutId id="2147485227" r:id="rId356"/>
    <p:sldLayoutId id="2147485228" r:id="rId357"/>
    <p:sldLayoutId id="2147485229" r:id="rId358"/>
    <p:sldLayoutId id="2147485230" r:id="rId359"/>
    <p:sldLayoutId id="2147485231" r:id="rId360"/>
    <p:sldLayoutId id="2147485232" r:id="rId361"/>
    <p:sldLayoutId id="2147485233" r:id="rId362"/>
    <p:sldLayoutId id="2147485234" r:id="rId363"/>
    <p:sldLayoutId id="2147485235" r:id="rId364"/>
    <p:sldLayoutId id="2147485236" r:id="rId365"/>
    <p:sldLayoutId id="2147485237" r:id="rId366"/>
    <p:sldLayoutId id="2147485238" r:id="rId367"/>
    <p:sldLayoutId id="2147485239" r:id="rId368"/>
    <p:sldLayoutId id="2147485240" r:id="rId369"/>
    <p:sldLayoutId id="2147485241" r:id="rId370"/>
    <p:sldLayoutId id="2147485242" r:id="rId371"/>
    <p:sldLayoutId id="2147485243" r:id="rId372"/>
    <p:sldLayoutId id="2147485244" r:id="rId373"/>
    <p:sldLayoutId id="2147485245" r:id="rId374"/>
    <p:sldLayoutId id="2147485246" r:id="rId375"/>
    <p:sldLayoutId id="2147485247" r:id="rId376"/>
    <p:sldLayoutId id="2147485248" r:id="rId377"/>
    <p:sldLayoutId id="2147485249" r:id="rId378"/>
    <p:sldLayoutId id="2147485250" r:id="rId379"/>
    <p:sldLayoutId id="2147485251" r:id="rId380"/>
    <p:sldLayoutId id="2147485252" r:id="rId381"/>
    <p:sldLayoutId id="2147485253" r:id="rId382"/>
    <p:sldLayoutId id="2147485254" r:id="rId383"/>
    <p:sldLayoutId id="2147485255" r:id="rId384"/>
    <p:sldLayoutId id="2147485256" r:id="rId385"/>
    <p:sldLayoutId id="2147485257" r:id="rId386"/>
    <p:sldLayoutId id="2147485258" r:id="rId387"/>
    <p:sldLayoutId id="2147485259" r:id="rId388"/>
    <p:sldLayoutId id="2147485260" r:id="rId389"/>
    <p:sldLayoutId id="2147485261" r:id="rId390"/>
    <p:sldLayoutId id="2147485262" r:id="rId391"/>
    <p:sldLayoutId id="2147485263" r:id="rId392"/>
    <p:sldLayoutId id="2147485264" r:id="rId393"/>
    <p:sldLayoutId id="2147485265" r:id="rId394"/>
    <p:sldLayoutId id="2147485266" r:id="rId395"/>
    <p:sldLayoutId id="2147485267" r:id="rId396"/>
    <p:sldLayoutId id="2147485268" r:id="rId397"/>
    <p:sldLayoutId id="2147485269" r:id="rId398"/>
    <p:sldLayoutId id="2147485270" r:id="rId399"/>
    <p:sldLayoutId id="2147485271" r:id="rId400"/>
    <p:sldLayoutId id="2147485272" r:id="rId401"/>
    <p:sldLayoutId id="2147485273" r:id="rId402"/>
    <p:sldLayoutId id="2147485274" r:id="rId403"/>
    <p:sldLayoutId id="2147485275" r:id="rId404"/>
    <p:sldLayoutId id="2147485276" r:id="rId405"/>
    <p:sldLayoutId id="2147485277" r:id="rId406"/>
    <p:sldLayoutId id="2147485278" r:id="rId407"/>
    <p:sldLayoutId id="2147485279" r:id="rId408"/>
    <p:sldLayoutId id="2147485280" r:id="rId409"/>
    <p:sldLayoutId id="2147485281" r:id="rId410"/>
    <p:sldLayoutId id="2147485282" r:id="rId411"/>
    <p:sldLayoutId id="2147485283" r:id="rId412"/>
    <p:sldLayoutId id="2147485284" r:id="rId413"/>
    <p:sldLayoutId id="2147485285" r:id="rId414"/>
    <p:sldLayoutId id="2147485286" r:id="rId415"/>
    <p:sldLayoutId id="2147485287" r:id="rId416"/>
    <p:sldLayoutId id="2147485288" r:id="rId417"/>
    <p:sldLayoutId id="2147485289" r:id="rId418"/>
    <p:sldLayoutId id="2147485290" r:id="rId419"/>
    <p:sldLayoutId id="2147485291" r:id="rId420"/>
    <p:sldLayoutId id="2147485292" r:id="rId421"/>
    <p:sldLayoutId id="2147485293" r:id="rId422"/>
    <p:sldLayoutId id="2147485294" r:id="rId423"/>
    <p:sldLayoutId id="2147485295" r:id="rId424"/>
    <p:sldLayoutId id="2147485296" r:id="rId425"/>
    <p:sldLayoutId id="2147485297" r:id="rId426"/>
    <p:sldLayoutId id="2147485298" r:id="rId427"/>
    <p:sldLayoutId id="2147485299" r:id="rId428"/>
    <p:sldLayoutId id="2147485300" r:id="rId429"/>
    <p:sldLayoutId id="2147485301" r:id="rId430"/>
    <p:sldLayoutId id="2147485302" r:id="rId431"/>
    <p:sldLayoutId id="2147485303" r:id="rId432"/>
    <p:sldLayoutId id="2147485304" r:id="rId433"/>
    <p:sldLayoutId id="2147485305" r:id="rId434"/>
    <p:sldLayoutId id="2147485306" r:id="rId435"/>
    <p:sldLayoutId id="2147485307" r:id="rId436"/>
    <p:sldLayoutId id="2147485308" r:id="rId437"/>
    <p:sldLayoutId id="2147485309" r:id="rId438"/>
    <p:sldLayoutId id="2147485310" r:id="rId439"/>
    <p:sldLayoutId id="2147485311" r:id="rId440"/>
    <p:sldLayoutId id="2147485312" r:id="rId441"/>
    <p:sldLayoutId id="2147485313" r:id="rId442"/>
    <p:sldLayoutId id="2147485314" r:id="rId443"/>
    <p:sldLayoutId id="2147485315" r:id="rId444"/>
    <p:sldLayoutId id="2147485316" r:id="rId445"/>
    <p:sldLayoutId id="2147485317" r:id="rId446"/>
    <p:sldLayoutId id="2147485318" r:id="rId447"/>
    <p:sldLayoutId id="2147485319" r:id="rId448"/>
    <p:sldLayoutId id="2147485320" r:id="rId449"/>
    <p:sldLayoutId id="2147485321" r:id="rId450"/>
    <p:sldLayoutId id="2147485322" r:id="rId451"/>
    <p:sldLayoutId id="2147485323" r:id="rId452"/>
    <p:sldLayoutId id="2147485324" r:id="rId453"/>
    <p:sldLayoutId id="2147485325" r:id="rId454"/>
    <p:sldLayoutId id="2147485326" r:id="rId455"/>
    <p:sldLayoutId id="2147485327" r:id="rId456"/>
    <p:sldLayoutId id="2147485328" r:id="rId457"/>
    <p:sldLayoutId id="2147485329" r:id="rId458"/>
    <p:sldLayoutId id="2147485330" r:id="rId459"/>
    <p:sldLayoutId id="2147485331" r:id="rId460"/>
    <p:sldLayoutId id="2147485332" r:id="rId461"/>
    <p:sldLayoutId id="2147485333" r:id="rId462"/>
    <p:sldLayoutId id="2147485334" r:id="rId463"/>
    <p:sldLayoutId id="2147485335" r:id="rId46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6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4" name="Google Shape;16704;p10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705" name="Google Shape;16705;p10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810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302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302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706" name="Google Shape;16706;p1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07" name="Google Shape;16707;p10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337" r:id="rId1"/>
    <p:sldLayoutId id="2147485338" r:id="rId2"/>
    <p:sldLayoutId id="2147485339" r:id="rId3"/>
    <p:sldLayoutId id="2147485340" r:id="rId4"/>
    <p:sldLayoutId id="2147485341" r:id="rId5"/>
    <p:sldLayoutId id="2147485342" r:id="rId6"/>
    <p:sldLayoutId id="2147485343" r:id="rId7"/>
    <p:sldLayoutId id="2147485344" r:id="rId8"/>
    <p:sldLayoutId id="2147485345" r:id="rId9"/>
    <p:sldLayoutId id="2147485346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6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7" name="Google Shape;16817;p1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818" name="Google Shape;16818;p11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819" name="Google Shape;16819;p1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820" name="Google Shape;16820;p1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348" r:id="rId1"/>
    <p:sldLayoutId id="2147485349" r:id="rId2"/>
    <p:sldLayoutId id="2147485350" r:id="rId3"/>
    <p:sldLayoutId id="2147485351" r:id="rId4"/>
    <p:sldLayoutId id="2147485352" r:id="rId5"/>
    <p:sldLayoutId id="2147485353" r:id="rId6"/>
    <p:sldLayoutId id="2147485354" r:id="rId7"/>
    <p:sldLayoutId id="2147485355" r:id="rId8"/>
    <p:sldLayoutId id="2147485356" r:id="rId9"/>
    <p:sldLayoutId id="2147485357" r:id="rId10"/>
    <p:sldLayoutId id="2147485358" r:id="rId11"/>
    <p:sldLayoutId id="2147485359" r:id="rId12"/>
    <p:sldLayoutId id="2147485360" r:id="rId13"/>
    <p:sldLayoutId id="2147485361" r:id="rId14"/>
    <p:sldLayoutId id="2147485362" r:id="rId15"/>
    <p:sldLayoutId id="2147485363" r:id="rId16"/>
    <p:sldLayoutId id="2147485364" r:id="rId17"/>
    <p:sldLayoutId id="2147485365" r:id="rId18"/>
    <p:sldLayoutId id="2147485366" r:id="rId19"/>
    <p:sldLayoutId id="2147485367" r:id="rId20"/>
    <p:sldLayoutId id="2147485368" r:id="rId21"/>
    <p:sldLayoutId id="2147485369" r:id="rId22"/>
    <p:sldLayoutId id="2147485370" r:id="rId23"/>
    <p:sldLayoutId id="2147485371" r:id="rId24"/>
    <p:sldLayoutId id="2147485372" r:id="rId25"/>
    <p:sldLayoutId id="2147485373" r:id="rId26"/>
    <p:sldLayoutId id="2147485374" r:id="rId27"/>
    <p:sldLayoutId id="2147485375" r:id="rId28"/>
    <p:sldLayoutId id="2147485376" r:id="rId29"/>
    <p:sldLayoutId id="2147485377" r:id="rId30"/>
    <p:sldLayoutId id="2147485378" r:id="rId31"/>
    <p:sldLayoutId id="2147485379" r:id="rId32"/>
    <p:sldLayoutId id="2147485380" r:id="rId33"/>
    <p:sldLayoutId id="2147485381" r:id="rId34"/>
    <p:sldLayoutId id="2147485382" r:id="rId35"/>
    <p:sldLayoutId id="2147485383" r:id="rId36"/>
    <p:sldLayoutId id="2147485384" r:id="rId37"/>
    <p:sldLayoutId id="2147485385" r:id="rId38"/>
    <p:sldLayoutId id="2147485386" r:id="rId39"/>
    <p:sldLayoutId id="2147485387" r:id="rId40"/>
    <p:sldLayoutId id="2147485388" r:id="rId41"/>
    <p:sldLayoutId id="2147485389" r:id="rId42"/>
    <p:sldLayoutId id="2147485390" r:id="rId43"/>
    <p:sldLayoutId id="2147485391" r:id="rId44"/>
    <p:sldLayoutId id="2147485392" r:id="rId45"/>
    <p:sldLayoutId id="2147485393" r:id="rId46"/>
    <p:sldLayoutId id="2147485394" r:id="rId47"/>
    <p:sldLayoutId id="2147485395" r:id="rId48"/>
    <p:sldLayoutId id="2147485396" r:id="rId49"/>
    <p:sldLayoutId id="2147485397" r:id="rId50"/>
    <p:sldLayoutId id="2147485398" r:id="rId51"/>
    <p:sldLayoutId id="2147485399" r:id="rId52"/>
    <p:sldLayoutId id="2147485400" r:id="rId53"/>
    <p:sldLayoutId id="2147485401" r:id="rId54"/>
    <p:sldLayoutId id="2147485402" r:id="rId55"/>
    <p:sldLayoutId id="2147485403" r:id="rId56"/>
    <p:sldLayoutId id="2147485404" r:id="rId57"/>
    <p:sldLayoutId id="2147485405" r:id="rId58"/>
    <p:sldLayoutId id="2147485406" r:id="rId59"/>
    <p:sldLayoutId id="2147485407" r:id="rId60"/>
    <p:sldLayoutId id="2147485408" r:id="rId61"/>
    <p:sldLayoutId id="2147485409" r:id="rId62"/>
    <p:sldLayoutId id="2147485410" r:id="rId63"/>
    <p:sldLayoutId id="2147485411" r:id="rId64"/>
    <p:sldLayoutId id="2147485412" r:id="rId65"/>
    <p:sldLayoutId id="2147485413" r:id="rId66"/>
    <p:sldLayoutId id="2147485414" r:id="rId67"/>
    <p:sldLayoutId id="2147485415" r:id="rId68"/>
    <p:sldLayoutId id="2147485416" r:id="rId69"/>
    <p:sldLayoutId id="2147485417" r:id="rId70"/>
    <p:sldLayoutId id="2147485418" r:id="rId71"/>
    <p:sldLayoutId id="2147485419" r:id="rId72"/>
    <p:sldLayoutId id="2147485420" r:id="rId73"/>
    <p:sldLayoutId id="2147485421" r:id="rId74"/>
    <p:sldLayoutId id="2147485422" r:id="rId75"/>
    <p:sldLayoutId id="2147485423" r:id="rId76"/>
    <p:sldLayoutId id="2147485424" r:id="rId77"/>
    <p:sldLayoutId id="2147485425" r:id="rId78"/>
    <p:sldLayoutId id="2147485426" r:id="rId79"/>
    <p:sldLayoutId id="2147485427" r:id="rId80"/>
    <p:sldLayoutId id="2147485428" r:id="rId81"/>
    <p:sldLayoutId id="2147485429" r:id="rId82"/>
    <p:sldLayoutId id="2147485430" r:id="rId83"/>
    <p:sldLayoutId id="2147485431" r:id="rId84"/>
    <p:sldLayoutId id="2147485432" r:id="rId85"/>
    <p:sldLayoutId id="2147485433" r:id="rId86"/>
    <p:sldLayoutId id="2147485434" r:id="rId87"/>
    <p:sldLayoutId id="2147485435" r:id="rId88"/>
    <p:sldLayoutId id="2147485436" r:id="rId89"/>
    <p:sldLayoutId id="2147485437" r:id="rId90"/>
    <p:sldLayoutId id="2147485438" r:id="rId91"/>
    <p:sldLayoutId id="2147485439" r:id="rId92"/>
    <p:sldLayoutId id="2147485440" r:id="rId93"/>
    <p:sldLayoutId id="2147485441" r:id="rId94"/>
    <p:sldLayoutId id="2147485442" r:id="rId95"/>
    <p:sldLayoutId id="2147485443" r:id="rId96"/>
    <p:sldLayoutId id="2147485444" r:id="rId97"/>
    <p:sldLayoutId id="2147485445" r:id="rId98"/>
    <p:sldLayoutId id="2147485446" r:id="rId99"/>
    <p:sldLayoutId id="2147485447" r:id="rId100"/>
    <p:sldLayoutId id="2147485448" r:id="rId101"/>
    <p:sldLayoutId id="2147485449" r:id="rId102"/>
    <p:sldLayoutId id="2147485450" r:id="rId103"/>
    <p:sldLayoutId id="2147485451" r:id="rId104"/>
    <p:sldLayoutId id="2147485452" r:id="rId105"/>
    <p:sldLayoutId id="2147485453" r:id="rId106"/>
    <p:sldLayoutId id="2147485454" r:id="rId107"/>
    <p:sldLayoutId id="2147485455" r:id="rId108"/>
    <p:sldLayoutId id="2147485456" r:id="rId109"/>
    <p:sldLayoutId id="2147485457" r:id="rId110"/>
    <p:sldLayoutId id="2147485458" r:id="rId111"/>
    <p:sldLayoutId id="2147485459" r:id="rId112"/>
    <p:sldLayoutId id="2147485460" r:id="rId113"/>
    <p:sldLayoutId id="2147485461" r:id="rId114"/>
    <p:sldLayoutId id="2147485462" r:id="rId115"/>
    <p:sldLayoutId id="2147485463" r:id="rId116"/>
    <p:sldLayoutId id="2147485464" r:id="rId117"/>
    <p:sldLayoutId id="2147485465" r:id="rId118"/>
    <p:sldLayoutId id="2147485466" r:id="rId119"/>
    <p:sldLayoutId id="2147485467" r:id="rId120"/>
    <p:sldLayoutId id="2147485468" r:id="rId121"/>
    <p:sldLayoutId id="2147485469" r:id="rId122"/>
    <p:sldLayoutId id="2147485470" r:id="rId123"/>
    <p:sldLayoutId id="2147485471" r:id="rId124"/>
    <p:sldLayoutId id="2147485472" r:id="rId125"/>
    <p:sldLayoutId id="2147485473" r:id="rId126"/>
    <p:sldLayoutId id="2147485474" r:id="rId127"/>
    <p:sldLayoutId id="2147485475" r:id="rId128"/>
    <p:sldLayoutId id="2147485476" r:id="rId129"/>
    <p:sldLayoutId id="2147485477" r:id="rId130"/>
    <p:sldLayoutId id="2147485478" r:id="rId131"/>
    <p:sldLayoutId id="2147485479" r:id="rId132"/>
    <p:sldLayoutId id="2147485480" r:id="rId133"/>
    <p:sldLayoutId id="2147485481" r:id="rId134"/>
    <p:sldLayoutId id="2147485482" r:id="rId135"/>
    <p:sldLayoutId id="2147485483" r:id="rId136"/>
    <p:sldLayoutId id="2147485484" r:id="rId137"/>
    <p:sldLayoutId id="2147485485" r:id="rId138"/>
    <p:sldLayoutId id="2147485486" r:id="rId139"/>
    <p:sldLayoutId id="2147485487" r:id="rId140"/>
    <p:sldLayoutId id="2147485488" r:id="rId141"/>
    <p:sldLayoutId id="2147485489" r:id="rId142"/>
    <p:sldLayoutId id="2147485490" r:id="rId143"/>
    <p:sldLayoutId id="2147485491" r:id="rId144"/>
    <p:sldLayoutId id="2147485492" r:id="rId145"/>
    <p:sldLayoutId id="2147485493" r:id="rId146"/>
    <p:sldLayoutId id="2147485494" r:id="rId147"/>
    <p:sldLayoutId id="2147485495" r:id="rId148"/>
    <p:sldLayoutId id="2147485496" r:id="rId149"/>
    <p:sldLayoutId id="2147485497" r:id="rId150"/>
    <p:sldLayoutId id="2147485498" r:id="rId151"/>
    <p:sldLayoutId id="2147485499" r:id="rId152"/>
    <p:sldLayoutId id="2147485500" r:id="rId153"/>
    <p:sldLayoutId id="2147485501" r:id="rId154"/>
    <p:sldLayoutId id="2147485502" r:id="rId155"/>
    <p:sldLayoutId id="2147485503" r:id="rId156"/>
    <p:sldLayoutId id="2147485504" r:id="rId157"/>
    <p:sldLayoutId id="2147485505" r:id="rId158"/>
    <p:sldLayoutId id="2147485506" r:id="rId159"/>
    <p:sldLayoutId id="2147485507" r:id="rId160"/>
    <p:sldLayoutId id="2147485508" r:id="rId161"/>
    <p:sldLayoutId id="2147485509" r:id="rId162"/>
    <p:sldLayoutId id="2147485510" r:id="rId163"/>
    <p:sldLayoutId id="2147485511" r:id="rId164"/>
    <p:sldLayoutId id="2147485512" r:id="rId165"/>
    <p:sldLayoutId id="2147485513" r:id="rId166"/>
    <p:sldLayoutId id="2147485514" r:id="rId167"/>
    <p:sldLayoutId id="2147485515" r:id="rId168"/>
    <p:sldLayoutId id="2147485516" r:id="rId169"/>
    <p:sldLayoutId id="2147485517" r:id="rId170"/>
    <p:sldLayoutId id="2147485518" r:id="rId171"/>
    <p:sldLayoutId id="2147485519" r:id="rId172"/>
    <p:sldLayoutId id="2147485520" r:id="rId173"/>
    <p:sldLayoutId id="2147485521" r:id="rId174"/>
    <p:sldLayoutId id="2147485522" r:id="rId175"/>
    <p:sldLayoutId id="2147485523" r:id="rId176"/>
    <p:sldLayoutId id="2147485524" r:id="rId177"/>
    <p:sldLayoutId id="2147485525" r:id="rId178"/>
    <p:sldLayoutId id="2147485526" r:id="rId179"/>
    <p:sldLayoutId id="2147485527" r:id="rId180"/>
    <p:sldLayoutId id="2147485528" r:id="rId181"/>
    <p:sldLayoutId id="2147485529" r:id="rId182"/>
    <p:sldLayoutId id="2147485530" r:id="rId183"/>
    <p:sldLayoutId id="2147485531" r:id="rId184"/>
    <p:sldLayoutId id="2147485532" r:id="rId185"/>
    <p:sldLayoutId id="2147485533" r:id="rId186"/>
    <p:sldLayoutId id="2147485534" r:id="rId187"/>
    <p:sldLayoutId id="2147485535" r:id="rId188"/>
    <p:sldLayoutId id="2147485536" r:id="rId189"/>
    <p:sldLayoutId id="2147485537" r:id="rId190"/>
    <p:sldLayoutId id="2147485538" r:id="rId191"/>
    <p:sldLayoutId id="2147485539" r:id="rId192"/>
    <p:sldLayoutId id="2147485540" r:id="rId193"/>
    <p:sldLayoutId id="2147485541" r:id="rId194"/>
    <p:sldLayoutId id="2147485542" r:id="rId195"/>
    <p:sldLayoutId id="2147485543" r:id="rId196"/>
    <p:sldLayoutId id="2147485544" r:id="rId197"/>
    <p:sldLayoutId id="2147485545" r:id="rId198"/>
    <p:sldLayoutId id="2147485546" r:id="rId199"/>
    <p:sldLayoutId id="2147485547" r:id="rId200"/>
    <p:sldLayoutId id="2147485548" r:id="rId201"/>
    <p:sldLayoutId id="2147485549" r:id="rId202"/>
    <p:sldLayoutId id="2147485550" r:id="rId203"/>
    <p:sldLayoutId id="2147485551" r:id="rId204"/>
    <p:sldLayoutId id="2147485552" r:id="rId205"/>
    <p:sldLayoutId id="2147485553" r:id="rId206"/>
    <p:sldLayoutId id="2147485554" r:id="rId207"/>
    <p:sldLayoutId id="2147485555" r:id="rId208"/>
    <p:sldLayoutId id="2147485556" r:id="rId209"/>
    <p:sldLayoutId id="2147485557" r:id="rId210"/>
    <p:sldLayoutId id="2147485558" r:id="rId211"/>
    <p:sldLayoutId id="2147485559" r:id="rId212"/>
    <p:sldLayoutId id="2147485560" r:id="rId213"/>
    <p:sldLayoutId id="2147485561" r:id="rId214"/>
    <p:sldLayoutId id="2147485562" r:id="rId215"/>
    <p:sldLayoutId id="2147485563" r:id="rId216"/>
    <p:sldLayoutId id="2147485564" r:id="rId217"/>
    <p:sldLayoutId id="2147485565" r:id="rId218"/>
    <p:sldLayoutId id="2147485566" r:id="rId219"/>
    <p:sldLayoutId id="2147485567" r:id="rId220"/>
    <p:sldLayoutId id="2147485568" r:id="rId221"/>
    <p:sldLayoutId id="2147485569" r:id="rId222"/>
    <p:sldLayoutId id="2147485570" r:id="rId223"/>
    <p:sldLayoutId id="2147485571" r:id="rId224"/>
    <p:sldLayoutId id="2147485572" r:id="rId225"/>
    <p:sldLayoutId id="2147485573" r:id="rId226"/>
    <p:sldLayoutId id="2147485574" r:id="rId227"/>
    <p:sldLayoutId id="2147485575" r:id="rId228"/>
    <p:sldLayoutId id="2147485576" r:id="rId229"/>
    <p:sldLayoutId id="2147485577" r:id="rId230"/>
    <p:sldLayoutId id="2147485578" r:id="rId231"/>
    <p:sldLayoutId id="2147485579" r:id="rId232"/>
    <p:sldLayoutId id="2147485580" r:id="rId233"/>
    <p:sldLayoutId id="2147485581" r:id="rId234"/>
    <p:sldLayoutId id="2147485582" r:id="rId235"/>
    <p:sldLayoutId id="2147485583" r:id="rId236"/>
    <p:sldLayoutId id="2147485584" r:id="rId237"/>
    <p:sldLayoutId id="2147485585" r:id="rId238"/>
    <p:sldLayoutId id="2147485586" r:id="rId239"/>
    <p:sldLayoutId id="2147485587" r:id="rId240"/>
    <p:sldLayoutId id="2147485588" r:id="rId241"/>
    <p:sldLayoutId id="2147485589" r:id="rId242"/>
    <p:sldLayoutId id="2147485590" r:id="rId243"/>
    <p:sldLayoutId id="2147485591" r:id="rId244"/>
    <p:sldLayoutId id="2147485592" r:id="rId245"/>
    <p:sldLayoutId id="2147485593" r:id="rId246"/>
    <p:sldLayoutId id="2147485594" r:id="rId247"/>
    <p:sldLayoutId id="2147485595" r:id="rId248"/>
    <p:sldLayoutId id="2147485596" r:id="rId249"/>
    <p:sldLayoutId id="2147485597" r:id="rId250"/>
    <p:sldLayoutId id="2147485598" r:id="rId251"/>
    <p:sldLayoutId id="2147485599" r:id="rId252"/>
    <p:sldLayoutId id="2147485600" r:id="rId253"/>
    <p:sldLayoutId id="2147485601" r:id="rId254"/>
    <p:sldLayoutId id="2147485602" r:id="rId255"/>
    <p:sldLayoutId id="2147485603" r:id="rId256"/>
    <p:sldLayoutId id="2147485604" r:id="rId257"/>
    <p:sldLayoutId id="2147485605" r:id="rId258"/>
    <p:sldLayoutId id="2147485606" r:id="rId259"/>
    <p:sldLayoutId id="2147485607" r:id="rId260"/>
    <p:sldLayoutId id="2147485608" r:id="rId261"/>
    <p:sldLayoutId id="2147485609" r:id="rId262"/>
    <p:sldLayoutId id="2147485610" r:id="rId263"/>
    <p:sldLayoutId id="2147485611" r:id="rId264"/>
    <p:sldLayoutId id="2147485612" r:id="rId265"/>
    <p:sldLayoutId id="2147485613" r:id="rId266"/>
    <p:sldLayoutId id="2147485614" r:id="rId267"/>
    <p:sldLayoutId id="2147485615" r:id="rId268"/>
    <p:sldLayoutId id="2147485616" r:id="rId269"/>
    <p:sldLayoutId id="2147485617" r:id="rId270"/>
    <p:sldLayoutId id="2147485618" r:id="rId271"/>
    <p:sldLayoutId id="2147485619" r:id="rId27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1" name="Google Shape;19501;p11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502" name="Google Shape;19502;p11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503" name="Google Shape;19503;p11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504" name="Google Shape;19504;p1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621" r:id="rId1"/>
    <p:sldLayoutId id="2147485622" r:id="rId2"/>
    <p:sldLayoutId id="2147485623" r:id="rId3"/>
    <p:sldLayoutId id="2147485624" r:id="rId4"/>
    <p:sldLayoutId id="2147485625" r:id="rId5"/>
    <p:sldLayoutId id="2147485626" r:id="rId6"/>
    <p:sldLayoutId id="2147485627" r:id="rId7"/>
    <p:sldLayoutId id="2147485628" r:id="rId8"/>
    <p:sldLayoutId id="2147485629" r:id="rId9"/>
    <p:sldLayoutId id="2147485630" r:id="rId10"/>
    <p:sldLayoutId id="2147485631" r:id="rId11"/>
    <p:sldLayoutId id="2147485632" r:id="rId12"/>
    <p:sldLayoutId id="2147485633" r:id="rId13"/>
    <p:sldLayoutId id="2147485634" r:id="rId14"/>
    <p:sldLayoutId id="2147485635" r:id="rId15"/>
    <p:sldLayoutId id="2147485636" r:id="rId16"/>
    <p:sldLayoutId id="2147485637" r:id="rId17"/>
    <p:sldLayoutId id="2147485638" r:id="rId18"/>
    <p:sldLayoutId id="2147485639" r:id="rId19"/>
    <p:sldLayoutId id="2147485640" r:id="rId20"/>
    <p:sldLayoutId id="2147485641" r:id="rId21"/>
    <p:sldLayoutId id="2147485642" r:id="rId22"/>
    <p:sldLayoutId id="2147485643" r:id="rId23"/>
    <p:sldLayoutId id="2147485644" r:id="rId24"/>
    <p:sldLayoutId id="2147485645" r:id="rId25"/>
    <p:sldLayoutId id="2147485646" r:id="rId26"/>
    <p:sldLayoutId id="2147485647" r:id="rId27"/>
    <p:sldLayoutId id="2147485648" r:id="rId28"/>
    <p:sldLayoutId id="2147485649" r:id="rId29"/>
    <p:sldLayoutId id="2147485650" r:id="rId30"/>
    <p:sldLayoutId id="2147485651" r:id="rId31"/>
    <p:sldLayoutId id="2147485652" r:id="rId32"/>
    <p:sldLayoutId id="2147485653" r:id="rId33"/>
    <p:sldLayoutId id="2147485654" r:id="rId34"/>
    <p:sldLayoutId id="2147485655" r:id="rId35"/>
    <p:sldLayoutId id="2147485656" r:id="rId36"/>
    <p:sldLayoutId id="2147485657" r:id="rId37"/>
    <p:sldLayoutId id="2147485658" r:id="rId38"/>
    <p:sldLayoutId id="2147485659" r:id="rId39"/>
    <p:sldLayoutId id="2147485660" r:id="rId40"/>
    <p:sldLayoutId id="2147485661" r:id="rId41"/>
    <p:sldLayoutId id="2147485662" r:id="rId42"/>
    <p:sldLayoutId id="2147485663" r:id="rId43"/>
    <p:sldLayoutId id="2147485664" r:id="rId44"/>
    <p:sldLayoutId id="2147485665" r:id="rId45"/>
    <p:sldLayoutId id="2147485666" r:id="rId46"/>
    <p:sldLayoutId id="2147485667" r:id="rId47"/>
    <p:sldLayoutId id="2147485668" r:id="rId48"/>
    <p:sldLayoutId id="2147485669" r:id="rId49"/>
    <p:sldLayoutId id="2147485670" r:id="rId50"/>
    <p:sldLayoutId id="2147485671" r:id="rId51"/>
    <p:sldLayoutId id="2147485672" r:id="rId52"/>
    <p:sldLayoutId id="2147485673" r:id="rId53"/>
    <p:sldLayoutId id="2147485674" r:id="rId54"/>
    <p:sldLayoutId id="2147485675" r:id="rId55"/>
    <p:sldLayoutId id="2147485676" r:id="rId56"/>
    <p:sldLayoutId id="2147485677" r:id="rId57"/>
    <p:sldLayoutId id="2147485678" r:id="rId58"/>
    <p:sldLayoutId id="2147485679" r:id="rId59"/>
    <p:sldLayoutId id="2147485680" r:id="rId60"/>
    <p:sldLayoutId id="2147485681" r:id="rId61"/>
    <p:sldLayoutId id="2147485682" r:id="rId62"/>
    <p:sldLayoutId id="2147485683" r:id="rId63"/>
    <p:sldLayoutId id="2147485684" r:id="rId64"/>
    <p:sldLayoutId id="2147485685" r:id="rId65"/>
    <p:sldLayoutId id="2147485686" r:id="rId66"/>
    <p:sldLayoutId id="2147485687" r:id="rId67"/>
    <p:sldLayoutId id="2147485688" r:id="rId68"/>
    <p:sldLayoutId id="2147485689" r:id="rId69"/>
    <p:sldLayoutId id="2147485690" r:id="rId70"/>
    <p:sldLayoutId id="2147485691" r:id="rId71"/>
    <p:sldLayoutId id="2147485692" r:id="rId72"/>
    <p:sldLayoutId id="2147485693" r:id="rId73"/>
    <p:sldLayoutId id="2147485694" r:id="rId74"/>
    <p:sldLayoutId id="2147485695" r:id="rId75"/>
    <p:sldLayoutId id="2147485696" r:id="rId76"/>
    <p:sldLayoutId id="2147485697" r:id="rId77"/>
    <p:sldLayoutId id="2147485698" r:id="rId78"/>
    <p:sldLayoutId id="2147485699" r:id="rId79"/>
    <p:sldLayoutId id="2147485700" r:id="rId80"/>
    <p:sldLayoutId id="2147485701" r:id="rId81"/>
    <p:sldLayoutId id="2147485702" r:id="rId82"/>
    <p:sldLayoutId id="2147485703" r:id="rId83"/>
    <p:sldLayoutId id="2147485704" r:id="rId84"/>
    <p:sldLayoutId id="2147485705" r:id="rId85"/>
    <p:sldLayoutId id="2147485706" r:id="rId86"/>
    <p:sldLayoutId id="2147485707" r:id="rId87"/>
    <p:sldLayoutId id="2147485708" r:id="rId88"/>
    <p:sldLayoutId id="2147485709" r:id="rId89"/>
    <p:sldLayoutId id="2147485710" r:id="rId90"/>
    <p:sldLayoutId id="2147485711" r:id="rId91"/>
    <p:sldLayoutId id="2147485712" r:id="rId92"/>
    <p:sldLayoutId id="2147485713" r:id="rId93"/>
    <p:sldLayoutId id="2147485714" r:id="rId94"/>
    <p:sldLayoutId id="2147485715" r:id="rId95"/>
    <p:sldLayoutId id="2147485716" r:id="rId96"/>
    <p:sldLayoutId id="2147485717" r:id="rId97"/>
    <p:sldLayoutId id="2147485718" r:id="rId98"/>
    <p:sldLayoutId id="2147485719" r:id="rId99"/>
    <p:sldLayoutId id="2147485720" r:id="rId100"/>
    <p:sldLayoutId id="2147485721" r:id="rId101"/>
    <p:sldLayoutId id="2147485722" r:id="rId102"/>
    <p:sldLayoutId id="2147485723" r:id="rId103"/>
    <p:sldLayoutId id="2147485724" r:id="rId104"/>
    <p:sldLayoutId id="2147485725" r:id="rId105"/>
    <p:sldLayoutId id="2147485726" r:id="rId106"/>
    <p:sldLayoutId id="2147485727" r:id="rId107"/>
    <p:sldLayoutId id="2147485728" r:id="rId108"/>
    <p:sldLayoutId id="2147485729" r:id="rId109"/>
    <p:sldLayoutId id="2147485730" r:id="rId110"/>
    <p:sldLayoutId id="2147485731" r:id="rId111"/>
    <p:sldLayoutId id="2147485732" r:id="rId112"/>
    <p:sldLayoutId id="2147485733" r:id="rId113"/>
    <p:sldLayoutId id="2147485734" r:id="rId114"/>
    <p:sldLayoutId id="2147485735" r:id="rId115"/>
    <p:sldLayoutId id="2147485736" r:id="rId116"/>
    <p:sldLayoutId id="2147485737" r:id="rId117"/>
    <p:sldLayoutId id="2147485738" r:id="rId118"/>
    <p:sldLayoutId id="2147485739" r:id="rId119"/>
    <p:sldLayoutId id="2147485740" r:id="rId120"/>
    <p:sldLayoutId id="2147485741" r:id="rId121"/>
    <p:sldLayoutId id="2147485742" r:id="rId122"/>
    <p:sldLayoutId id="2147485743" r:id="rId123"/>
    <p:sldLayoutId id="2147485744" r:id="rId124"/>
    <p:sldLayoutId id="2147485745" r:id="rId125"/>
    <p:sldLayoutId id="2147485746" r:id="rId126"/>
    <p:sldLayoutId id="2147485747" r:id="rId127"/>
    <p:sldLayoutId id="2147485748" r:id="rId128"/>
    <p:sldLayoutId id="2147485749" r:id="rId129"/>
    <p:sldLayoutId id="2147485750" r:id="rId130"/>
    <p:sldLayoutId id="2147485751" r:id="rId131"/>
    <p:sldLayoutId id="2147485752" r:id="rId132"/>
    <p:sldLayoutId id="2147485753" r:id="rId133"/>
    <p:sldLayoutId id="2147485754" r:id="rId134"/>
    <p:sldLayoutId id="2147485755" r:id="rId135"/>
    <p:sldLayoutId id="2147485756" r:id="rId136"/>
    <p:sldLayoutId id="2147485757" r:id="rId137"/>
    <p:sldLayoutId id="2147485758" r:id="rId138"/>
    <p:sldLayoutId id="2147485759" r:id="rId139"/>
    <p:sldLayoutId id="2147485760" r:id="rId140"/>
    <p:sldLayoutId id="2147485761" r:id="rId141"/>
    <p:sldLayoutId id="2147485762" r:id="rId142"/>
    <p:sldLayoutId id="2147485763" r:id="rId143"/>
    <p:sldLayoutId id="2147485764" r:id="rId144"/>
    <p:sldLayoutId id="2147485765" r:id="rId145"/>
    <p:sldLayoutId id="2147485766" r:id="rId146"/>
    <p:sldLayoutId id="2147485767" r:id="rId147"/>
    <p:sldLayoutId id="2147485768" r:id="rId148"/>
    <p:sldLayoutId id="2147485769" r:id="rId149"/>
    <p:sldLayoutId id="2147485770" r:id="rId150"/>
    <p:sldLayoutId id="2147485771" r:id="rId151"/>
    <p:sldLayoutId id="2147485772" r:id="rId152"/>
    <p:sldLayoutId id="2147485773" r:id="rId153"/>
    <p:sldLayoutId id="2147485774" r:id="rId154"/>
    <p:sldLayoutId id="2147485775" r:id="rId155"/>
    <p:sldLayoutId id="2147485776" r:id="rId156"/>
    <p:sldLayoutId id="2147485777" r:id="rId157"/>
    <p:sldLayoutId id="2147485778" r:id="rId158"/>
    <p:sldLayoutId id="2147485779" r:id="rId159"/>
    <p:sldLayoutId id="2147485780" r:id="rId160"/>
    <p:sldLayoutId id="2147485781" r:id="rId161"/>
    <p:sldLayoutId id="2147485782" r:id="rId162"/>
    <p:sldLayoutId id="2147485783" r:id="rId163"/>
    <p:sldLayoutId id="2147485784" r:id="rId164"/>
    <p:sldLayoutId id="2147485785" r:id="rId165"/>
    <p:sldLayoutId id="2147485786" r:id="rId166"/>
    <p:sldLayoutId id="2147485787" r:id="rId167"/>
    <p:sldLayoutId id="2147485788" r:id="rId168"/>
    <p:sldLayoutId id="2147485789" r:id="rId169"/>
    <p:sldLayoutId id="2147485790" r:id="rId170"/>
    <p:sldLayoutId id="2147485791" r:id="rId171"/>
    <p:sldLayoutId id="2147485792" r:id="rId172"/>
    <p:sldLayoutId id="2147485793" r:id="rId173"/>
    <p:sldLayoutId id="2147485794" r:id="rId174"/>
    <p:sldLayoutId id="2147485795" r:id="rId175"/>
    <p:sldLayoutId id="2147485796" r:id="rId176"/>
    <p:sldLayoutId id="2147485797" r:id="rId177"/>
    <p:sldLayoutId id="2147485798" r:id="rId178"/>
    <p:sldLayoutId id="2147485799" r:id="rId179"/>
    <p:sldLayoutId id="2147485800" r:id="rId180"/>
    <p:sldLayoutId id="2147485801" r:id="rId181"/>
    <p:sldLayoutId id="2147485802" r:id="rId182"/>
    <p:sldLayoutId id="2147485803" r:id="rId183"/>
    <p:sldLayoutId id="2147485804" r:id="rId184"/>
    <p:sldLayoutId id="2147485805" r:id="rId185"/>
    <p:sldLayoutId id="2147485806" r:id="rId186"/>
    <p:sldLayoutId id="2147485807" r:id="rId187"/>
    <p:sldLayoutId id="2147485808" r:id="rId188"/>
    <p:sldLayoutId id="2147485809" r:id="rId189"/>
    <p:sldLayoutId id="2147485810" r:id="rId190"/>
    <p:sldLayoutId id="2147485811" r:id="rId191"/>
    <p:sldLayoutId id="2147485812" r:id="rId192"/>
    <p:sldLayoutId id="2147485813" r:id="rId193"/>
    <p:sldLayoutId id="2147485814" r:id="rId194"/>
    <p:sldLayoutId id="2147485815" r:id="rId195"/>
    <p:sldLayoutId id="2147485816" r:id="rId196"/>
    <p:sldLayoutId id="2147485817" r:id="rId197"/>
    <p:sldLayoutId id="2147485818" r:id="rId198"/>
    <p:sldLayoutId id="2147485819" r:id="rId199"/>
    <p:sldLayoutId id="2147485820" r:id="rId200"/>
    <p:sldLayoutId id="2147485821" r:id="rId201"/>
    <p:sldLayoutId id="2147485822" r:id="rId202"/>
    <p:sldLayoutId id="2147485823" r:id="rId203"/>
    <p:sldLayoutId id="2147485824" r:id="rId204"/>
    <p:sldLayoutId id="2147485825" r:id="rId205"/>
    <p:sldLayoutId id="2147485826" r:id="rId206"/>
    <p:sldLayoutId id="2147485827" r:id="rId207"/>
    <p:sldLayoutId id="2147485828" r:id="rId208"/>
    <p:sldLayoutId id="2147485829" r:id="rId209"/>
    <p:sldLayoutId id="2147485830" r:id="rId210"/>
    <p:sldLayoutId id="2147485831" r:id="rId211"/>
    <p:sldLayoutId id="2147485832" r:id="rId212"/>
    <p:sldLayoutId id="2147485833" r:id="rId213"/>
    <p:sldLayoutId id="2147485834" r:id="rId214"/>
    <p:sldLayoutId id="2147485835" r:id="rId215"/>
    <p:sldLayoutId id="2147485836" r:id="rId216"/>
    <p:sldLayoutId id="2147485837" r:id="rId217"/>
    <p:sldLayoutId id="2147485838" r:id="rId218"/>
    <p:sldLayoutId id="2147485839" r:id="rId219"/>
    <p:sldLayoutId id="2147485840" r:id="rId220"/>
    <p:sldLayoutId id="2147485841" r:id="rId221"/>
    <p:sldLayoutId id="2147485842" r:id="rId222"/>
    <p:sldLayoutId id="2147485843" r:id="rId223"/>
    <p:sldLayoutId id="2147485844" r:id="rId224"/>
    <p:sldLayoutId id="2147485845" r:id="rId225"/>
    <p:sldLayoutId id="2147485846" r:id="rId226"/>
    <p:sldLayoutId id="2147485847" r:id="rId227"/>
    <p:sldLayoutId id="2147485848" r:id="rId228"/>
    <p:sldLayoutId id="2147485849" r:id="rId229"/>
    <p:sldLayoutId id="2147485850" r:id="rId2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23.xml"/><Relationship Id="rId4" Type="http://schemas.openxmlformats.org/officeDocument/2006/relationships/image" Target="../media/image9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0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0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1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2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21.xml"/><Relationship Id="rId4" Type="http://schemas.openxmlformats.org/officeDocument/2006/relationships/image" Target="../media/image10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2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2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21.xml"/><Relationship Id="rId4" Type="http://schemas.openxmlformats.org/officeDocument/2006/relationships/image" Target="../media/image105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8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9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wp-content/uploads/2022/11/R11_Patient-and-Parent-Partner-Flyer_10.4_FINAL.pdf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0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10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2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wp-content/uploads/2022/11/RCB-Planning-Guide_Updated-2024.10.10.pdf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1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6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9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96.xml"/><Relationship Id="rId4" Type="http://schemas.openxmlformats.org/officeDocument/2006/relationships/image" Target="../media/image114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9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9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9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7" Type="http://schemas.openxmlformats.org/officeDocument/2006/relationships/image" Target="../media/image123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14.xml"/><Relationship Id="rId6" Type="http://schemas.openxmlformats.org/officeDocument/2006/relationships/image" Target="../media/image122.jpeg"/><Relationship Id="rId5" Type="http://schemas.openxmlformats.org/officeDocument/2006/relationships/image" Target="../media/image121.jpeg"/><Relationship Id="rId4" Type="http://schemas.openxmlformats.org/officeDocument/2006/relationships/image" Target="../media/image120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2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22.xml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ilo.org/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1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21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jpeg"/><Relationship Id="rId3" Type="http://schemas.openxmlformats.org/officeDocument/2006/relationships/image" Target="../media/image126.jpeg"/><Relationship Id="rId7" Type="http://schemas.openxmlformats.org/officeDocument/2006/relationships/image" Target="../media/image130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217.xml"/><Relationship Id="rId6" Type="http://schemas.openxmlformats.org/officeDocument/2006/relationships/image" Target="../media/image129.jpeg"/><Relationship Id="rId5" Type="http://schemas.openxmlformats.org/officeDocument/2006/relationships/image" Target="../media/image128.jpeg"/><Relationship Id="rId4" Type="http://schemas.openxmlformats.org/officeDocument/2006/relationships/image" Target="../media/image127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21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2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diversityscience.institute/ilpqc" TargetMode="Externa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97.xml"/><Relationship Id="rId4" Type="http://schemas.openxmlformats.org/officeDocument/2006/relationships/image" Target="../media/image96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23.xml"/><Relationship Id="rId4" Type="http://schemas.openxmlformats.org/officeDocument/2006/relationships/hyperlink" Target="https://www.ariadnelabs.org/delivery-decisions-initiative/teambirth/" TargetMode="Externa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2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2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3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27.xml"/><Relationship Id="rId4" Type="http://schemas.openxmlformats.org/officeDocument/2006/relationships/image" Target="../media/image140.jpe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2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2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4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2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2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9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9" name="Google Shape;22469;p1"/>
          <p:cNvSpPr txBox="1"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</a:pPr>
            <a:r>
              <a:rPr lang="en-US"/>
              <a:t>BE Sustainability Call – Team Sharing on Birth Equity Initiative Progress</a:t>
            </a:r>
            <a:endParaRPr/>
          </a:p>
        </p:txBody>
      </p:sp>
      <p:sp>
        <p:nvSpPr>
          <p:cNvPr id="22470" name="Google Shape;22470;p1"/>
          <p:cNvSpPr txBox="1"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December 16th, 2024</a:t>
            </a:r>
            <a:endParaRPr/>
          </a:p>
        </p:txBody>
      </p:sp>
      <p:pic>
        <p:nvPicPr>
          <p:cNvPr id="22471" name="Google Shape;22471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472093" y="1347271"/>
            <a:ext cx="5589946" cy="3837481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2472" name="Google Shape;22472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535856" y="1356978"/>
            <a:ext cx="5589946" cy="3837481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94" name="Google Shape;22594;p41"/>
          <p:cNvSpPr txBox="1">
            <a:spLocks noGrp="1"/>
          </p:cNvSpPr>
          <p:nvPr>
            <p:ph type="title"/>
          </p:nvPr>
        </p:nvSpPr>
        <p:spPr>
          <a:xfrm>
            <a:off x="101600" y="-97971"/>
            <a:ext cx="11897773" cy="13792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b="0"/>
              <a:t>ILPQC Hospital Team Data Submission </a:t>
            </a:r>
            <a:endParaRPr b="0"/>
          </a:p>
        </p:txBody>
      </p:sp>
      <p:graphicFrame>
        <p:nvGraphicFramePr>
          <p:cNvPr id="22595" name="Google Shape;22595;p41"/>
          <p:cNvGraphicFramePr/>
          <p:nvPr/>
        </p:nvGraphicFramePr>
        <p:xfrm>
          <a:off x="244473" y="112458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{E34B7CDB-5114-4CE8-8F71-6EC999785630}</a:tableStyleId>
              </a:tblPr>
              <a:tblGrid>
                <a:gridCol w="577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Structure Measures​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>
                    <a:solidFill>
                      <a:srgbClr val="C3D7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Baseline 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 sz="14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>
                    <a:solidFill>
                      <a:srgbClr val="C3D7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October 2024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rgbClr val="C3D7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SDOH Screening (L&amp;D)​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17%​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100%​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Optimize Accurate Self-Reported ​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Race and Ethnicity Data Collection​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7%​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97%​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Review Maternal QI Data Stratified by Race, Ethnicity &amp; Insurance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6%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95%​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Engage Patients and Community ​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in QI Work​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4%​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80%​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Sharing Respectful Care Strategies with Healthcare Team and Patients​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97%​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PREM Implementation​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95%​</a:t>
                      </a:r>
                      <a:endParaRPr sz="1400" b="1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Postpartum Safety Patient Education​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none" strike="noStrike" cap="none"/>
                        <a:t>54%​</a:t>
                      </a:r>
                      <a:endParaRPr sz="14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97%</a:t>
                      </a:r>
                      <a:endParaRPr sz="2400" b="1" i="0" u="none" strike="noStrike" cap="none">
                        <a:solidFill>
                          <a:schemeClr val="dk1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2596" name="Google Shape;22596;p41"/>
          <p:cNvSpPr/>
          <p:nvPr/>
        </p:nvSpPr>
        <p:spPr>
          <a:xfrm>
            <a:off x="11155680" y="1281323"/>
            <a:ext cx="589280" cy="527157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chemeClr val="accent1"/>
          </a:solidFill>
          <a:ln w="25400" cap="flat" cmpd="sng">
            <a:solidFill>
              <a:srgbClr val="14356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1" name="Google Shape;22601;p48"/>
          <p:cNvSpPr txBox="1">
            <a:spLocks noGrp="1"/>
          </p:cNvSpPr>
          <p:nvPr>
            <p:ph type="title"/>
          </p:nvPr>
        </p:nvSpPr>
        <p:spPr>
          <a:xfrm>
            <a:off x="354968" y="-102379"/>
            <a:ext cx="11055178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</a:pPr>
            <a:r>
              <a:rPr lang="en-US" sz="3200"/>
              <a:t>SDOH Screening and Linkage to Resources</a:t>
            </a:r>
            <a:endParaRPr/>
          </a:p>
        </p:txBody>
      </p:sp>
      <p:sp>
        <p:nvSpPr>
          <p:cNvPr id="22602" name="Google Shape;22602;p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03" name="Google Shape;22603;p48"/>
          <p:cNvSpPr txBox="1"/>
          <p:nvPr/>
        </p:nvSpPr>
        <p:spPr>
          <a:xfrm>
            <a:off x="8024395" y="1925897"/>
            <a:ext cx="3819896" cy="830997"/>
          </a:xfrm>
          <a:prstGeom prst="rect">
            <a:avLst/>
          </a:prstGeom>
          <a:noFill/>
          <a:ln w="9525" cap="flat" cmpd="sng">
            <a:solidFill>
              <a:srgbClr val="B8637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SDOH Screening on Delivery Admission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04" name="Google Shape;22604;p48"/>
          <p:cNvSpPr txBox="1"/>
          <p:nvPr/>
        </p:nvSpPr>
        <p:spPr>
          <a:xfrm>
            <a:off x="356427" y="4867723"/>
            <a:ext cx="3819896" cy="1200329"/>
          </a:xfrm>
          <a:prstGeom prst="rect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SDOH Linkage to Resources on Delivery Admission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05" name="Google Shape;22605;p48" descr="A graph with numbers and a lin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1571" y="981407"/>
            <a:ext cx="7819080" cy="2933864"/>
          </a:xfrm>
          <a:prstGeom prst="rect">
            <a:avLst/>
          </a:prstGeom>
          <a:noFill/>
          <a:ln w="9525" cap="flat" cmpd="sng">
            <a:solidFill>
              <a:srgbClr val="B8637A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22606" name="Google Shape;22606;p48" descr="A line graph with numbers and a lin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342701" y="3294750"/>
            <a:ext cx="7819080" cy="3338251"/>
          </a:xfrm>
          <a:prstGeom prst="rect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2" name="Google Shape;22612;p62"/>
          <p:cNvSpPr txBox="1">
            <a:spLocks noGrp="1"/>
          </p:cNvSpPr>
          <p:nvPr>
            <p:ph type="ftr" idx="11"/>
          </p:nvPr>
        </p:nvSpPr>
        <p:spPr>
          <a:xfrm>
            <a:off x="103570" y="652462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 sz="818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sz="818" b="0" i="0" u="none" strike="noStrike" cap="none">
              <a:solidFill>
                <a:srgbClr val="888888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13" name="Google Shape;22613;p62"/>
          <p:cNvSpPr txBox="1">
            <a:spLocks noGrp="1"/>
          </p:cNvSpPr>
          <p:nvPr>
            <p:ph type="title" idx="4294967295"/>
          </p:nvPr>
        </p:nvSpPr>
        <p:spPr>
          <a:xfrm>
            <a:off x="600386" y="-3175"/>
            <a:ext cx="11288081" cy="1209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Calibri"/>
              <a:buNone/>
            </a:pPr>
            <a:r>
              <a:rPr lang="en-US" sz="3900" b="1">
                <a:solidFill>
                  <a:schemeClr val="dk2"/>
                </a:solidFill>
              </a:rPr>
              <a:t>PREM Survey Completion</a:t>
            </a:r>
            <a:r>
              <a:rPr lang="en-US" sz="4000" b="1">
                <a:solidFill>
                  <a:schemeClr val="dk2"/>
                </a:solidFill>
              </a:rPr>
              <a:t> </a:t>
            </a:r>
            <a:br>
              <a:rPr lang="en-US" sz="4000" b="1"/>
            </a:br>
            <a:r>
              <a:rPr lang="en-US" b="1">
                <a:solidFill>
                  <a:schemeClr val="dk2"/>
                </a:solidFill>
              </a:rPr>
              <a:t>Goal </a:t>
            </a:r>
            <a:r>
              <a:rPr lang="en-US" b="1" u="sng">
                <a:solidFill>
                  <a:schemeClr val="dk2"/>
                </a:solidFill>
              </a:rPr>
              <a:t>&gt;</a:t>
            </a:r>
            <a:r>
              <a:rPr lang="en-US" b="1">
                <a:solidFill>
                  <a:schemeClr val="dk2"/>
                </a:solidFill>
              </a:rPr>
              <a:t>10% of births</a:t>
            </a:r>
            <a:endParaRPr b="1">
              <a:solidFill>
                <a:schemeClr val="dk2"/>
              </a:solidFill>
            </a:endParaRPr>
          </a:p>
        </p:txBody>
      </p:sp>
      <p:sp>
        <p:nvSpPr>
          <p:cNvPr id="22614" name="Google Shape;22614;p62"/>
          <p:cNvSpPr/>
          <p:nvPr/>
        </p:nvSpPr>
        <p:spPr>
          <a:xfrm>
            <a:off x="619363" y="1203956"/>
            <a:ext cx="11296576" cy="1549248"/>
          </a:xfrm>
          <a:prstGeom prst="rect">
            <a:avLst/>
          </a:prstGeom>
          <a:solidFill>
            <a:schemeClr val="dk2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 17,092 PREM surveys</a:t>
            </a: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76 hospitals</a:t>
            </a: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20% Black, 19% Hispanic, 5% Asian, 49% White</a:t>
            </a: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15" name="Google Shape;22615;p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5956" y="2783539"/>
            <a:ext cx="11045568" cy="38599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1" name="Google Shape;22621;p66"/>
          <p:cNvSpPr txBox="1">
            <a:spLocks noGrp="1"/>
          </p:cNvSpPr>
          <p:nvPr>
            <p:ph type="ftr" idx="11"/>
          </p:nvPr>
        </p:nvSpPr>
        <p:spPr>
          <a:xfrm>
            <a:off x="103570" y="6524625"/>
            <a:ext cx="4542118" cy="248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 sz="818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sz="818" b="0" i="0" u="none" strike="noStrike" cap="none">
              <a:solidFill>
                <a:srgbClr val="888888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22" name="Google Shape;22622;p66"/>
          <p:cNvSpPr txBox="1"/>
          <p:nvPr/>
        </p:nvSpPr>
        <p:spPr>
          <a:xfrm>
            <a:off x="0" y="0"/>
            <a:ext cx="12192000" cy="1354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Improving Respectful Care</a:t>
            </a:r>
            <a:endParaRPr sz="2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1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Continue to engage in active listening &amp; shared decision making to eliminate disparities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23" name="Google Shape;22623;p66" descr="A graph of birthing peopl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34985" y="1354495"/>
            <a:ext cx="10722026" cy="53106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28" name="Google Shape;22628;p2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Transitioning Birth Equity to Sustainability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3" name="Google Shape;22633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Birth Equity Sustainability Goals</a:t>
            </a:r>
            <a:endParaRPr/>
          </a:p>
        </p:txBody>
      </p:sp>
      <p:sp>
        <p:nvSpPr>
          <p:cNvPr id="22634" name="Google Shape;22634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571500" lvl="0" indent="-457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AutoNum type="arabicParenR"/>
            </a:pPr>
            <a:r>
              <a:rPr lang="en-US" sz="3600"/>
              <a:t>All teams complete and submit  </a:t>
            </a:r>
            <a:r>
              <a:rPr lang="en-US" sz="3600" b="1" i="1"/>
              <a:t>BE Sustainability Plan</a:t>
            </a:r>
            <a:endParaRPr/>
          </a:p>
          <a:p>
            <a:pPr marL="571500" lvl="0" indent="-457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AutoNum type="arabicParenR"/>
            </a:pPr>
            <a:r>
              <a:rPr lang="en-US" sz="3600"/>
              <a:t>Continue building on your hard work to sustain BE key strategies: </a:t>
            </a:r>
            <a:r>
              <a:rPr lang="en-US" sz="3600" b="1" i="1"/>
              <a:t>ensure</a:t>
            </a:r>
            <a:r>
              <a:rPr lang="en-US" sz="3600"/>
              <a:t> </a:t>
            </a:r>
            <a:r>
              <a:rPr lang="en-US" sz="3600" b="1" i="1"/>
              <a:t>sustainable birth equity infrastructure in place</a:t>
            </a:r>
            <a:endParaRPr sz="3600" i="1"/>
          </a:p>
          <a:p>
            <a:pPr marL="571500" lvl="0" indent="-457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Arial"/>
              <a:buAutoNum type="arabicParenR"/>
            </a:pPr>
            <a:r>
              <a:rPr lang="en-US" sz="3600"/>
              <a:t>Help all teams cross the finish line to achieve BE goals</a:t>
            </a:r>
            <a:r>
              <a:rPr lang="en-US" sz="3600" b="1"/>
              <a:t>:</a:t>
            </a:r>
            <a:r>
              <a:rPr lang="en-US" sz="3600"/>
              <a:t> </a:t>
            </a:r>
            <a:r>
              <a:rPr lang="en-US" sz="3600" b="1" i="1"/>
              <a:t>QI Excellence Awards achieved for all</a:t>
            </a:r>
            <a:endParaRPr/>
          </a:p>
          <a:p>
            <a:pPr marL="5715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 sz="3200"/>
          </a:p>
        </p:txBody>
      </p:sp>
      <p:sp>
        <p:nvSpPr>
          <p:cNvPr id="22635" name="Google Shape;22635;p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0" name="Google Shape;22640;p68"/>
          <p:cNvSpPr txBox="1"/>
          <p:nvPr/>
        </p:nvSpPr>
        <p:spPr>
          <a:xfrm>
            <a:off x="6116503" y="-13182"/>
            <a:ext cx="6063775" cy="243869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41" name="Google Shape;22641;p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16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42" name="Google Shape;22642;p68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68" r="-781" b="2583"/>
          <a:stretch/>
        </p:blipFill>
        <p:spPr>
          <a:xfrm>
            <a:off x="609600" y="5518"/>
            <a:ext cx="5658072" cy="685048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43" name="Google Shape;22643;p68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40" t="2161" r="-268" b="2477"/>
          <a:stretch/>
        </p:blipFill>
        <p:spPr>
          <a:xfrm>
            <a:off x="6272037" y="2081"/>
            <a:ext cx="5625235" cy="6858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8" name="Google Shape;22648;p175"/>
          <p:cNvSpPr txBox="1"/>
          <p:nvPr/>
        </p:nvSpPr>
        <p:spPr>
          <a:xfrm>
            <a:off x="6116503" y="-13182"/>
            <a:ext cx="6063775" cy="243869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49" name="Google Shape;22649;p175"/>
          <p:cNvSpPr txBox="1">
            <a:spLocks noGrp="1"/>
          </p:cNvSpPr>
          <p:nvPr>
            <p:ph type="title"/>
          </p:nvPr>
        </p:nvSpPr>
        <p:spPr>
          <a:xfrm>
            <a:off x="410099" y="388979"/>
            <a:ext cx="585481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ILPQC Birth Equity Sustainability Plan Continued</a:t>
            </a:r>
            <a:endParaRPr/>
          </a:p>
        </p:txBody>
      </p:sp>
      <p:sp>
        <p:nvSpPr>
          <p:cNvPr id="22650" name="Google Shape;22650;p175"/>
          <p:cNvSpPr txBox="1">
            <a:spLocks noGrp="1"/>
          </p:cNvSpPr>
          <p:nvPr>
            <p:ph type="body" idx="1"/>
          </p:nvPr>
        </p:nvSpPr>
        <p:spPr>
          <a:xfrm>
            <a:off x="135172" y="1825625"/>
            <a:ext cx="5960828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Meet with your BE team, fill in key components, have BE champions and OB and nursing leadership sign your BE Sustainability Plan and </a:t>
            </a:r>
            <a:r>
              <a:rPr lang="en-US" b="1"/>
              <a:t>submit to ILPQC and your Regional Perinatal Network Administrator 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/>
              <a:t>31</a:t>
            </a:r>
            <a:r>
              <a:rPr lang="en-US"/>
              <a:t> BE teams have submitted their BE Sustainability Plan to ILPQC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We need 100% of hospitals to submit by </a:t>
            </a:r>
            <a:r>
              <a:rPr lang="en-US" b="1">
                <a:highlight>
                  <a:srgbClr val="FFDC47"/>
                </a:highlight>
              </a:rPr>
              <a:t>January 15th.</a:t>
            </a:r>
            <a:endParaRPr b="1">
              <a:highlight>
                <a:srgbClr val="FFDC47"/>
              </a:highlight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22651" name="Google Shape;22651;p1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17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52" name="Google Shape;22652;p17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57" r="-136" b="2196"/>
          <a:stretch/>
        </p:blipFill>
        <p:spPr>
          <a:xfrm>
            <a:off x="6264909" y="-20081"/>
            <a:ext cx="5639886" cy="68886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7" name="Google Shape;22657;g321375b11b7_0_0"/>
          <p:cNvSpPr txBox="1"/>
          <p:nvPr/>
        </p:nvSpPr>
        <p:spPr>
          <a:xfrm>
            <a:off x="0" y="4630200"/>
            <a:ext cx="12192000" cy="2227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58" name="Google Shape;22658;g321375b11b7_0_0"/>
          <p:cNvSpPr txBox="1"/>
          <p:nvPr/>
        </p:nvSpPr>
        <p:spPr>
          <a:xfrm>
            <a:off x="5314550" y="-41025"/>
            <a:ext cx="6810300" cy="2227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59" name="Google Shape;22659;g321375b11b7_0_0"/>
          <p:cNvSpPr txBox="1"/>
          <p:nvPr/>
        </p:nvSpPr>
        <p:spPr>
          <a:xfrm>
            <a:off x="6116503" y="-13182"/>
            <a:ext cx="6063900" cy="30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60" name="Google Shape;22660;g321375b11b7_0_0"/>
          <p:cNvSpPr txBox="1">
            <a:spLocks noGrp="1"/>
          </p:cNvSpPr>
          <p:nvPr>
            <p:ph type="title"/>
          </p:nvPr>
        </p:nvSpPr>
        <p:spPr>
          <a:xfrm>
            <a:off x="503675" y="-216075"/>
            <a:ext cx="105213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ILPQC Birth Equity Sustainability Plan by Network</a:t>
            </a:r>
            <a:endParaRPr/>
          </a:p>
        </p:txBody>
      </p:sp>
      <p:graphicFrame>
        <p:nvGraphicFramePr>
          <p:cNvPr id="22661" name="Google Shape;22661;g321375b11b7_0_0"/>
          <p:cNvGraphicFramePr/>
          <p:nvPr/>
        </p:nvGraphicFramePr>
        <p:xfrm>
          <a:off x="604900" y="7776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{B8894989-A9F9-45F6-B1F6-1EBCD1A90412}</a:tableStyleId>
              </a:tblPr>
              <a:tblGrid>
                <a:gridCol w="2283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7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Network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Hospitals Submitted: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Total BE Teams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Cardinal Glennon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3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9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Loyola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6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Northwestern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12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Rockford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8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Rush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10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St. Francis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0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8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St. John’s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11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Stroger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1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3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UChicago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4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10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i="1" u="none" strike="noStrike" cap="none"/>
                        <a:t>UIC</a:t>
                      </a:r>
                      <a:endParaRPr sz="2000" i="1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3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/>
                        <a:t>6</a:t>
                      </a:r>
                      <a:endParaRPr sz="200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Total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rgbClr val="FFDC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31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rgbClr val="FFDC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b="1" u="none" strike="noStrike" cap="none"/>
                        <a:t>83</a:t>
                      </a:r>
                      <a:endParaRPr sz="2000" b="1" u="none" strike="noStrike" cap="none"/>
                    </a:p>
                  </a:txBody>
                  <a:tcPr marL="91425" marR="91425" marT="91425" marB="91425">
                    <a:solidFill>
                      <a:srgbClr val="FFDC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66" name="Google Shape;22666;g321375b11b7_6_1"/>
          <p:cNvSpPr txBox="1"/>
          <p:nvPr/>
        </p:nvSpPr>
        <p:spPr>
          <a:xfrm>
            <a:off x="5314550" y="-41025"/>
            <a:ext cx="6810300" cy="2227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67" name="Google Shape;22667;g321375b11b7_6_1"/>
          <p:cNvSpPr txBox="1"/>
          <p:nvPr/>
        </p:nvSpPr>
        <p:spPr>
          <a:xfrm>
            <a:off x="6116503" y="-13182"/>
            <a:ext cx="6063900" cy="30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68" name="Google Shape;22668;g321375b11b7_6_1"/>
          <p:cNvSpPr txBox="1">
            <a:spLocks noGrp="1"/>
          </p:cNvSpPr>
          <p:nvPr>
            <p:ph type="title"/>
          </p:nvPr>
        </p:nvSpPr>
        <p:spPr>
          <a:xfrm>
            <a:off x="250975" y="118475"/>
            <a:ext cx="107709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ILPQC Birth Equity Sustainability Plan</a:t>
            </a:r>
            <a:endParaRPr/>
          </a:p>
        </p:txBody>
      </p:sp>
      <p:sp>
        <p:nvSpPr>
          <p:cNvPr id="22669" name="Google Shape;22669;g321375b11b7_6_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19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70" name="Google Shape;22670;g321375b11b7_6_1"/>
          <p:cNvSpPr txBox="1">
            <a:spLocks noGrp="1"/>
          </p:cNvSpPr>
          <p:nvPr>
            <p:ph type="body" idx="1"/>
          </p:nvPr>
        </p:nvSpPr>
        <p:spPr>
          <a:xfrm>
            <a:off x="410100" y="1304775"/>
            <a:ext cx="10611900" cy="45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800"/>
              <a:t>Of teams who have submitted sustainability plans so far:</a:t>
            </a:r>
            <a:endParaRPr sz="280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400"/>
              <a:t>20% (6/31) of teams are still working to have all BE key measures in place </a:t>
            </a:r>
            <a:endParaRPr sz="2400"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800"/>
              <a:t>For teams still working to get all BE key structure measures to green, most common structure measure remaining is: </a:t>
            </a:r>
            <a:r>
              <a:rPr lang="en-US" sz="2800" b="1"/>
              <a:t> Patient and community engagement: </a:t>
            </a:r>
            <a:endParaRPr sz="2800" b="1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400"/>
              <a:t>Have not identified partnerships with home visiting programs or local doulas/doula programs</a:t>
            </a:r>
            <a:endParaRPr sz="240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400"/>
              <a:t>Have not identified a patient partner or have not engaged their patient partner </a:t>
            </a:r>
            <a:endParaRPr sz="2400"/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sz="2400"/>
              <a:t>Have not implemented system-level change that “engages community partners to help link patients to community resources and improve care”</a:t>
            </a:r>
            <a:endParaRPr sz="2400"/>
          </a:p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8" name="Google Shape;22478;p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79" name="Google Shape;22479;p2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80" name="Google Shape;22480;p2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4313"/>
                </a:srgbClr>
              </a:gs>
              <a:gs pos="100000">
                <a:srgbClr val="1C498B">
                  <a:alpha val="44313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81" name="Google Shape;22481;p2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7058"/>
                </a:srgbClr>
              </a:gs>
              <a:gs pos="2000">
                <a:srgbClr val="1C498B">
                  <a:alpha val="27058"/>
                </a:srgbClr>
              </a:gs>
              <a:gs pos="100000">
                <a:srgbClr val="000000">
                  <a:alpha val="28235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82" name="Google Shape;22482;p2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1176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83" name="Google Shape;22483;p2"/>
          <p:cNvSpPr/>
          <p:nvPr/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9411"/>
                </a:srgbClr>
              </a:gs>
              <a:gs pos="100000">
                <a:srgbClr val="5189DD">
                  <a:alpha val="9411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84" name="Google Shape;22484;p2"/>
          <p:cNvSpPr txBox="1"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Call Overview</a:t>
            </a:r>
            <a:endParaRPr/>
          </a:p>
        </p:txBody>
      </p:sp>
      <p:sp>
        <p:nvSpPr>
          <p:cNvPr id="22485" name="Google Shape;22485;p2"/>
          <p:cNvSpPr txBox="1">
            <a:spLocks noGrp="1"/>
          </p:cNvSpPr>
          <p:nvPr>
            <p:ph type="ftr" idx="11"/>
          </p:nvPr>
        </p:nvSpPr>
        <p:spPr>
          <a:xfrm rot="5400000">
            <a:off x="-1828800" y="198424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Calibri"/>
              <a:buNone/>
            </a:pPr>
            <a:r>
              <a:rPr lang="en-US" sz="11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2486" name="Google Shape;22486;p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1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487" name="Google Shape;22487;p2"/>
          <p:cNvGrpSpPr/>
          <p:nvPr/>
        </p:nvGrpSpPr>
        <p:grpSpPr>
          <a:xfrm>
            <a:off x="4478846" y="1338461"/>
            <a:ext cx="7318024" cy="4181069"/>
            <a:chOff x="-36675" y="1257060"/>
            <a:chExt cx="7318024" cy="4181069"/>
          </a:xfrm>
        </p:grpSpPr>
        <p:sp>
          <p:nvSpPr>
            <p:cNvPr id="22488" name="Google Shape;22488;p2"/>
            <p:cNvSpPr/>
            <p:nvPr/>
          </p:nvSpPr>
          <p:spPr>
            <a:xfrm>
              <a:off x="0" y="1257060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9" name="Google Shape;22489;p2"/>
            <p:cNvSpPr txBox="1"/>
            <p:nvPr/>
          </p:nvSpPr>
          <p:spPr>
            <a:xfrm>
              <a:off x="-36675" y="1302998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Annual Conference 2024 Recap</a:t>
              </a: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0" name="Google Shape;22490;p2"/>
            <p:cNvSpPr/>
            <p:nvPr/>
          </p:nvSpPr>
          <p:spPr>
            <a:xfrm>
              <a:off x="0" y="209156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AE9C0"/>
                </a:gs>
                <a:gs pos="50000">
                  <a:srgbClr val="4BEDBA"/>
                </a:gs>
                <a:gs pos="100000">
                  <a:srgbClr val="3AD9A7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BE Data Review</a:t>
              </a:r>
              <a:endParaRPr sz="3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1" name="Google Shape;22491;p2"/>
            <p:cNvSpPr/>
            <p:nvPr/>
          </p:nvSpPr>
          <p:spPr>
            <a:xfrm>
              <a:off x="0" y="295124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DC78"/>
                </a:gs>
                <a:gs pos="50000">
                  <a:srgbClr val="44DE60"/>
                </a:gs>
                <a:gs pos="100000">
                  <a:srgbClr val="33CC4F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2" name="Google Shape;22492;p2"/>
            <p:cNvSpPr/>
            <p:nvPr/>
          </p:nvSpPr>
          <p:spPr>
            <a:xfrm>
              <a:off x="0" y="381092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80CE61"/>
                </a:gs>
                <a:gs pos="50000">
                  <a:srgbClr val="6DCE3F"/>
                </a:gs>
                <a:gs pos="100000">
                  <a:srgbClr val="5DBD30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3" name="Google Shape;22493;p2"/>
            <p:cNvSpPr txBox="1"/>
            <p:nvPr/>
          </p:nvSpPr>
          <p:spPr>
            <a:xfrm>
              <a:off x="37467" y="3819642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Team Talks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4" name="Google Shape;22494;p2"/>
            <p:cNvSpPr/>
            <p:nvPr/>
          </p:nvSpPr>
          <p:spPr>
            <a:xfrm>
              <a:off x="0" y="46706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ACBC5F"/>
                </a:gs>
                <a:gs pos="50000">
                  <a:srgbClr val="A4B83F"/>
                </a:gs>
                <a:gs pos="100000">
                  <a:srgbClr val="94A73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5" name="Google Shape;22495;p2"/>
            <p:cNvSpPr txBox="1"/>
            <p:nvPr/>
          </p:nvSpPr>
          <p:spPr>
            <a:xfrm>
              <a:off x="37467" y="4736831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Additional Resources / Announcements</a:t>
              </a: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6" name="Google Shape;22496;p2"/>
            <p:cNvSpPr txBox="1"/>
            <p:nvPr/>
          </p:nvSpPr>
          <p:spPr>
            <a:xfrm>
              <a:off x="37467" y="3006055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200"/>
                <a:buFont typeface="Arial"/>
                <a:buNone/>
              </a:pPr>
              <a:r>
                <a:rPr lang="en-US" sz="3200" b="0" i="0" u="none" strike="noStrike" cap="none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BE QI Support &amp; Sustainability Updates</a:t>
              </a:r>
              <a:endParaRPr sz="3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75" name="Google Shape;22675;g3213d410841_0_19"/>
          <p:cNvSpPr txBox="1"/>
          <p:nvPr/>
        </p:nvSpPr>
        <p:spPr>
          <a:xfrm>
            <a:off x="5314550" y="-41025"/>
            <a:ext cx="6810300" cy="2227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76" name="Google Shape;22676;g3213d410841_0_19"/>
          <p:cNvSpPr txBox="1"/>
          <p:nvPr/>
        </p:nvSpPr>
        <p:spPr>
          <a:xfrm>
            <a:off x="6116503" y="-13182"/>
            <a:ext cx="6063900" cy="30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77" name="Google Shape;22677;g3213d410841_0_19"/>
          <p:cNvSpPr txBox="1">
            <a:spLocks noGrp="1"/>
          </p:cNvSpPr>
          <p:nvPr>
            <p:ph type="title"/>
          </p:nvPr>
        </p:nvSpPr>
        <p:spPr>
          <a:xfrm>
            <a:off x="250975" y="-41025"/>
            <a:ext cx="107709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ILPQC Birth Equity Sustainability Plan</a:t>
            </a:r>
            <a:endParaRPr/>
          </a:p>
        </p:txBody>
      </p:sp>
      <p:sp>
        <p:nvSpPr>
          <p:cNvPr id="22678" name="Google Shape;22678;g3213d410841_0_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20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679" name="Google Shape;22679;g3213d410841_0_1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370"/>
          <a:stretch/>
        </p:blipFill>
        <p:spPr>
          <a:xfrm>
            <a:off x="250975" y="970625"/>
            <a:ext cx="6794350" cy="4175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80" name="Google Shape;22680;g3213d410841_0_19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712350" y="2586197"/>
            <a:ext cx="6295427" cy="4023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6" name="Google Shape;22686;p1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21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87" name="Google Shape;22687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688" name="Google Shape;22688;p176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2689" name="Google Shape;22689;p176"/>
            <p:cNvSpPr/>
            <p:nvPr/>
          </p:nvSpPr>
          <p:spPr>
            <a:xfrm>
              <a:off x="0" y="0"/>
              <a:ext cx="12192000" cy="2057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0" name="Google Shape;22690;p176"/>
            <p:cNvSpPr txBox="1"/>
            <p:nvPr/>
          </p:nvSpPr>
          <p:spPr>
            <a:xfrm>
              <a:off x="0" y="0"/>
              <a:ext cx="12192000" cy="205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17150" tIns="217150" rIns="217150" bIns="2171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5700"/>
                <a:buFont typeface="Calibri"/>
                <a:buNone/>
              </a:pPr>
              <a:r>
                <a:rPr lang="en-US" sz="5700" b="1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How do we build infrastructure for sustainable equity strategies?</a:t>
              </a:r>
              <a:endParaRPr sz="5700" b="1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1" name="Google Shape;22691;p176"/>
            <p:cNvSpPr/>
            <p:nvPr/>
          </p:nvSpPr>
          <p:spPr>
            <a:xfrm>
              <a:off x="5953" y="2057400"/>
              <a:ext cx="4060031" cy="4320540"/>
            </a:xfrm>
            <a:prstGeom prst="rect">
              <a:avLst/>
            </a:prstGeom>
            <a:solidFill>
              <a:srgbClr val="F5658F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2" name="Google Shape;22692;p176"/>
            <p:cNvSpPr txBox="1"/>
            <p:nvPr/>
          </p:nvSpPr>
          <p:spPr>
            <a:xfrm>
              <a:off x="5953" y="2057400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0475" tIns="110475" rIns="110475" bIns="11047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900"/>
                <a:buFont typeface="Calibri"/>
                <a:buNone/>
              </a:pPr>
              <a:r>
                <a:rPr lang="en-US" sz="29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Stratify data by race, ethnicity, insurance, review regularly and take action on identified disparities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1015"/>
                </a:spcBef>
                <a:spcAft>
                  <a:spcPts val="0"/>
                </a:spcAft>
                <a:buClr>
                  <a:srgbClr val="FFFFFF"/>
                </a:buClr>
                <a:buSzPts val="2400"/>
                <a:buFont typeface="Calibri"/>
                <a:buNone/>
              </a:pPr>
              <a:r>
                <a:rPr lang="en-US" sz="24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Are you sharing stratified data with clinical staff and identifying steps to take action? </a:t>
              </a:r>
              <a:endParaRPr sz="24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3" name="Google Shape;22693;p176"/>
            <p:cNvSpPr/>
            <p:nvPr/>
          </p:nvSpPr>
          <p:spPr>
            <a:xfrm>
              <a:off x="4065984" y="2057400"/>
              <a:ext cx="4060031" cy="4320540"/>
            </a:xfrm>
            <a:prstGeom prst="rect">
              <a:avLst/>
            </a:prstGeom>
            <a:solidFill>
              <a:srgbClr val="F5836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4" name="Google Shape;22694;p176"/>
            <p:cNvSpPr txBox="1"/>
            <p:nvPr/>
          </p:nvSpPr>
          <p:spPr>
            <a:xfrm>
              <a:off x="4065984" y="2057400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0475" tIns="110475" rIns="110475" bIns="11047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900"/>
                <a:buFont typeface="Calibri"/>
                <a:buNone/>
              </a:pPr>
              <a:r>
                <a:rPr lang="en-US" sz="29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Engage community partners to improve linkage of patients to community resources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1015"/>
                </a:spcBef>
                <a:spcAft>
                  <a:spcPts val="0"/>
                </a:spcAft>
                <a:buClr>
                  <a:srgbClr val="FFFFFF"/>
                </a:buClr>
                <a:buSzPts val="2400"/>
                <a:buFont typeface="Calibri"/>
                <a:buNone/>
              </a:pPr>
              <a:r>
                <a:rPr lang="en-US" sz="24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Can you actively link patients to community doulas, home visiting programs and other community partners?</a:t>
              </a:r>
              <a:endParaRPr sz="24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5" name="Google Shape;22695;p176"/>
            <p:cNvSpPr/>
            <p:nvPr/>
          </p:nvSpPr>
          <p:spPr>
            <a:xfrm>
              <a:off x="8126015" y="2057400"/>
              <a:ext cx="4060031" cy="4320540"/>
            </a:xfrm>
            <a:prstGeom prst="rect">
              <a:avLst/>
            </a:prstGeom>
            <a:solidFill>
              <a:srgbClr val="5189DD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6" name="Google Shape;22696;p176"/>
            <p:cNvSpPr txBox="1"/>
            <p:nvPr/>
          </p:nvSpPr>
          <p:spPr>
            <a:xfrm>
              <a:off x="8126015" y="2057400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06675" tIns="106675" rIns="106675" bIns="10667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800"/>
                <a:buFont typeface="Calibri"/>
                <a:buNone/>
              </a:pPr>
              <a:r>
                <a:rPr lang="en-US" sz="28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Establish ongoing patient/community input on QI strategies and respectful care to provide direct feedback to clinical  staff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980"/>
                </a:spcBef>
                <a:spcAft>
                  <a:spcPts val="0"/>
                </a:spcAft>
                <a:buClr>
                  <a:srgbClr val="FFFFFF"/>
                </a:buClr>
                <a:buSzPts val="2400"/>
                <a:buFont typeface="Calibri"/>
                <a:buNone/>
              </a:pPr>
              <a:r>
                <a:rPr lang="en-US" sz="24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How can you use PREM surveys, Respectful Care Breakfasts, Patient Partners for ongoing feedback?</a:t>
              </a:r>
              <a:endParaRPr sz="24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7" name="Google Shape;22697;p176"/>
            <p:cNvSpPr/>
            <p:nvPr/>
          </p:nvSpPr>
          <p:spPr>
            <a:xfrm>
              <a:off x="0" y="6377940"/>
              <a:ext cx="12192000" cy="4800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02" name="Google Shape;22702;p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" y="10"/>
            <a:ext cx="12191980" cy="6857990"/>
          </a:xfrm>
          <a:prstGeom prst="rect">
            <a:avLst/>
          </a:prstGeom>
          <a:noFill/>
          <a:ln>
            <a:noFill/>
          </a:ln>
        </p:spPr>
      </p:pic>
      <p:sp>
        <p:nvSpPr>
          <p:cNvPr id="22703" name="Google Shape;22703;p2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F3F6FB">
                  <a:alpha val="66666"/>
                </a:srgbClr>
              </a:gs>
              <a:gs pos="10000">
                <a:srgbClr val="F3F6FB">
                  <a:alpha val="66666"/>
                </a:srgbClr>
              </a:gs>
              <a:gs pos="85000">
                <a:srgbClr val="F3F6FB">
                  <a:alpha val="95686"/>
                </a:srgbClr>
              </a:gs>
              <a:gs pos="100000">
                <a:srgbClr val="F3F6FB">
                  <a:alpha val="95686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04" name="Google Shape;22704;p24"/>
          <p:cNvSpPr txBox="1">
            <a:spLocks noGrp="1"/>
          </p:cNvSpPr>
          <p:nvPr>
            <p:ph type="title"/>
          </p:nvPr>
        </p:nvSpPr>
        <p:spPr>
          <a:xfrm>
            <a:off x="242876" y="-181214"/>
            <a:ext cx="1091910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ILPQC goal for Patient Engagement in BE Sustainability</a:t>
            </a:r>
            <a:endParaRPr/>
          </a:p>
        </p:txBody>
      </p:sp>
      <p:sp>
        <p:nvSpPr>
          <p:cNvPr id="22705" name="Google Shape;22705;p2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 sz="1200" b="0" i="0" u="none" strike="noStrike" cap="none">
              <a:solidFill>
                <a:srgbClr val="91949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06" name="Google Shape;22706;p2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22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707" name="Google Shape;22707;p24"/>
          <p:cNvGrpSpPr/>
          <p:nvPr/>
        </p:nvGrpSpPr>
        <p:grpSpPr>
          <a:xfrm>
            <a:off x="241540" y="958230"/>
            <a:ext cx="11716108" cy="5396014"/>
            <a:chOff x="0" y="2435"/>
            <a:chExt cx="11716108" cy="5396014"/>
          </a:xfrm>
        </p:grpSpPr>
        <p:sp>
          <p:nvSpPr>
            <p:cNvPr id="22708" name="Google Shape;22708;p24"/>
            <p:cNvSpPr/>
            <p:nvPr/>
          </p:nvSpPr>
          <p:spPr>
            <a:xfrm>
              <a:off x="0" y="3259720"/>
              <a:ext cx="11716108" cy="2138729"/>
            </a:xfrm>
            <a:prstGeom prst="rect">
              <a:avLst/>
            </a:prstGeom>
            <a:gradFill>
              <a:gsLst>
                <a:gs pos="0">
                  <a:srgbClr val="F7789B"/>
                </a:gs>
                <a:gs pos="50000">
                  <a:srgbClr val="FC5C8B"/>
                </a:gs>
                <a:gs pos="100000">
                  <a:srgbClr val="E34976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9" name="Google Shape;22709;p24"/>
            <p:cNvSpPr txBox="1"/>
            <p:nvPr/>
          </p:nvSpPr>
          <p:spPr>
            <a:xfrm>
              <a:off x="0" y="3259720"/>
              <a:ext cx="11716108" cy="11549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900"/>
                <a:buFont typeface="Calibri"/>
                <a:buNone/>
              </a:pPr>
              <a:r>
                <a:rPr lang="en-US" sz="29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engage a Patient Partner to work with their QI team </a:t>
              </a:r>
              <a:endParaRPr sz="29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0" name="Google Shape;22710;p24"/>
            <p:cNvSpPr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solidFill>
              <a:srgbClr val="FBD2DB">
                <a:alpha val="88627"/>
              </a:srgbClr>
            </a:solidFill>
            <a:ln w="9525" cap="flat" cmpd="sng">
              <a:solidFill>
                <a:srgbClr val="FBD2DB">
                  <a:alpha val="88627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1" name="Google Shape;22711;p24"/>
            <p:cNvSpPr txBox="1"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r>
                <a:rPr lang="en-US" sz="16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rPr>
                <a:t>You may identify patients to ask if they want to work with your QI team as a Patient Partner through Respectful Care Breakfasts or ask providers to help identify someone!  Doulas and Midwives may have great ideas, or ask the NICU!</a:t>
              </a:r>
              <a:endPara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2" name="Google Shape;22712;p24"/>
            <p:cNvSpPr/>
            <p:nvPr/>
          </p:nvSpPr>
          <p:spPr>
            <a:xfrm rot="10800000">
              <a:off x="0" y="2435"/>
              <a:ext cx="11716108" cy="3289365"/>
            </a:xfrm>
            <a:prstGeom prst="upArrowCallout">
              <a:avLst>
                <a:gd name="adj1" fmla="val 25000"/>
                <a:gd name="adj2" fmla="val 25000"/>
                <a:gd name="adj3" fmla="val 25000"/>
                <a:gd name="adj4" fmla="val 64977"/>
              </a:avLst>
            </a:prstGeom>
            <a:gradFill>
              <a:gsLst>
                <a:gs pos="0">
                  <a:srgbClr val="F79178"/>
                </a:gs>
                <a:gs pos="50000">
                  <a:srgbClr val="FC7D5C"/>
                </a:gs>
                <a:gs pos="100000">
                  <a:srgbClr val="E36A49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3" name="Google Shape;22713;p24"/>
            <p:cNvSpPr txBox="1"/>
            <p:nvPr/>
          </p:nvSpPr>
          <p:spPr>
            <a:xfrm>
              <a:off x="0" y="2435"/>
              <a:ext cx="11716108" cy="115456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900"/>
                <a:buFont typeface="Calibri"/>
                <a:buNone/>
              </a:pPr>
              <a:r>
                <a:rPr lang="en-US" sz="29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hold quarterly / biannual Respectful Care Breakfasts </a:t>
              </a:r>
              <a:endParaRPr sz="29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4" name="Google Shape;22714;p24"/>
            <p:cNvSpPr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solidFill>
              <a:srgbClr val="FBD8D2">
                <a:alpha val="88627"/>
              </a:srgbClr>
            </a:solidFill>
            <a:ln w="9525" cap="flat" cmpd="sng">
              <a:solidFill>
                <a:srgbClr val="FBD8D2">
                  <a:alpha val="88627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5" name="Google Shape;22715;p24"/>
            <p:cNvSpPr txBox="1"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r>
                <a:rPr lang="en-US" sz="16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rPr>
                <a:t>Ask doulas or lactation counselor, midwives/docs to consider patients who delivered in last 2 years to invite or ask NICU moms, postpartum support groups…</a:t>
              </a:r>
              <a:endPara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6" name="Google Shape;22716;p24"/>
            <p:cNvSpPr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solidFill>
              <a:srgbClr val="FEF0C8">
                <a:alpha val="88627"/>
              </a:srgbClr>
            </a:solidFill>
            <a:ln w="9525" cap="flat" cmpd="sng">
              <a:solidFill>
                <a:srgbClr val="FEF0C8">
                  <a:alpha val="88627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7" name="Google Shape;22717;p24"/>
            <p:cNvSpPr txBox="1"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r>
                <a:rPr lang="en-US" sz="16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rPr>
                <a:t>Celebrate and talk about Respectful Care and strategies to increase Respectful Care Practices (how can we improve shared decision making, active listening)</a:t>
              </a:r>
              <a:endPara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18" name="Google Shape;22718;p24"/>
            <p:cNvSpPr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solidFill>
              <a:srgbClr val="D2DCFC">
                <a:alpha val="88627"/>
              </a:srgbClr>
            </a:solidFill>
            <a:ln w="9525" cap="flat" cmpd="sng">
              <a:solidFill>
                <a:srgbClr val="D2DCFC">
                  <a:alpha val="88627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9" name="Google Shape;22719;p24"/>
            <p:cNvSpPr txBox="1"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r>
                <a:rPr lang="en-US" sz="16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rPr>
                <a:t>Invite OB providers / nurses to attend and use name tags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r>
                <a:rPr lang="en-US" sz="1600" b="0" i="0" u="none" strike="noStrike" cap="none">
                  <a:solidFill>
                    <a:srgbClr val="444C55"/>
                  </a:solidFill>
                  <a:latin typeface="Calibri"/>
                  <a:ea typeface="Calibri"/>
                  <a:cs typeface="Calibri"/>
                  <a:sym typeface="Calibri"/>
                </a:rPr>
                <a:t>Get coffee and doughnuts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1600"/>
                <a:buFont typeface="Calibri"/>
                <a:buNone/>
              </a:pPr>
              <a:endParaRPr sz="16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5" name="Google Shape;22725;g3213d410841_0_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r>
              <a:rPr lang="en-US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2726" name="Google Shape;22726;g3213d410841_0_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b="0" i="0" u="none" strike="noStrike" cap="none">
                <a:solidFill>
                  <a:srgbClr val="FFFFFF"/>
                </a:solidFill>
              </a:rPr>
              <a:t>23</a:t>
            </a:fld>
            <a:endParaRPr b="0" i="0" u="none" strike="noStrike" cap="none">
              <a:solidFill>
                <a:srgbClr val="FFFFFF"/>
              </a:solidFill>
            </a:endParaRPr>
          </a:p>
        </p:txBody>
      </p:sp>
      <p:sp>
        <p:nvSpPr>
          <p:cNvPr id="22727" name="Google Shape;22727;g3213d410841_0_2"/>
          <p:cNvSpPr txBox="1">
            <a:spLocks noGrp="1"/>
          </p:cNvSpPr>
          <p:nvPr>
            <p:ph type="body" idx="1"/>
          </p:nvPr>
        </p:nvSpPr>
        <p:spPr>
          <a:xfrm>
            <a:off x="4104776" y="1714024"/>
            <a:ext cx="7484100" cy="30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32 patient partners have been engaged by ILPQC hospital teams!!</a:t>
            </a:r>
            <a:endParaRPr sz="280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19%  of patient partners have reported completing Momma’s Voices training</a:t>
            </a:r>
            <a:endParaRPr sz="280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 b="1"/>
              <a:t>2025 goal for engaging patient partners: </a:t>
            </a:r>
            <a:r>
              <a:rPr lang="en-US" sz="2800"/>
              <a:t>Plan a Respectful Care Breakfast with your patient partner and also engage with them to discuss feedback from your RCB and how can use feedback to improve care. (</a:t>
            </a:r>
            <a:r>
              <a:rPr lang="en-US" sz="2800" u="sng"/>
              <a:t>This is also a requirement for BCBS birth quality designation)</a:t>
            </a:r>
            <a:r>
              <a:rPr lang="en-US" sz="2800"/>
              <a:t> </a:t>
            </a:r>
            <a:endParaRPr sz="2800"/>
          </a:p>
          <a:p>
            <a:pPr marL="22860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endParaRPr sz="2800"/>
          </a:p>
          <a:p>
            <a:pPr marL="22860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endParaRPr sz="2800" b="1"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22728" name="Google Shape;22728;g3213d410841_0_2"/>
          <p:cNvSpPr txBox="1"/>
          <p:nvPr/>
        </p:nvSpPr>
        <p:spPr>
          <a:xfrm>
            <a:off x="616223" y="750505"/>
            <a:ext cx="74385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Engaging Patient Partners</a:t>
            </a:r>
            <a:endParaRPr sz="3200" b="1" i="0" u="none" strike="noStrike" cap="none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729" name="Google Shape;22729;g3213d410841_0_2" descr="Two people shaking hands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7017" y="1905254"/>
            <a:ext cx="3383797" cy="231132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5" name="Google Shape;22735;g32428cbf0fc_0_3940"/>
          <p:cNvSpPr txBox="1">
            <a:spLocks noGrp="1"/>
          </p:cNvSpPr>
          <p:nvPr>
            <p:ph type="title"/>
          </p:nvPr>
        </p:nvSpPr>
        <p:spPr>
          <a:xfrm>
            <a:off x="526625" y="0"/>
            <a:ext cx="5790300" cy="1107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 u="sng">
                <a:solidFill>
                  <a:schemeClr val="hlink"/>
                </a:solidFill>
                <a:hlinkClick r:id="rId3"/>
              </a:rPr>
              <a:t>5 Steps to Engaging a Patient or Parent Partner</a:t>
            </a:r>
            <a:endParaRPr sz="3400"/>
          </a:p>
        </p:txBody>
      </p:sp>
      <p:sp>
        <p:nvSpPr>
          <p:cNvPr id="22736" name="Google Shape;22736;g32428cbf0fc_0_39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  <p:pic>
        <p:nvPicPr>
          <p:cNvPr id="22737" name="Google Shape;22737;g32428cbf0fc_0_3940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862" r="2161" b="1506"/>
          <a:stretch/>
        </p:blipFill>
        <p:spPr>
          <a:xfrm>
            <a:off x="7048950" y="0"/>
            <a:ext cx="5143050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738" name="Google Shape;22738;g32428cbf0fc_0_3940"/>
          <p:cNvSpPr txBox="1">
            <a:spLocks noGrp="1"/>
          </p:cNvSpPr>
          <p:nvPr>
            <p:ph type="body" idx="1"/>
          </p:nvPr>
        </p:nvSpPr>
        <p:spPr>
          <a:xfrm>
            <a:off x="526625" y="1416175"/>
            <a:ext cx="5710800" cy="37869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0" algn="l" rtl="0">
              <a:spcBef>
                <a:spcPts val="2000"/>
              </a:spcBef>
              <a:spcAft>
                <a:spcPts val="0"/>
              </a:spcAft>
              <a:buNone/>
            </a:pPr>
            <a:r>
              <a:rPr lang="en-US" sz="2500" b="1" i="1"/>
              <a:t>Goes over the following: </a:t>
            </a:r>
            <a:endParaRPr sz="2500" b="1" i="1"/>
          </a:p>
          <a:p>
            <a:pPr marL="457200" lvl="0" indent="-387350" algn="l" rtl="0">
              <a:spcBef>
                <a:spcPts val="200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Finding a patient partner to join your QI team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Asking / reaching out for participation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Onboarding 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QI opportunities to engage patients 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Ensuring your partners are heard and valued</a:t>
            </a:r>
            <a:endParaRPr sz="2500" b="1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44" name="Google Shape;22744;g32428cbf0fc_0_3948"/>
          <p:cNvSpPr/>
          <p:nvPr/>
        </p:nvSpPr>
        <p:spPr>
          <a:xfrm>
            <a:off x="6730700" y="0"/>
            <a:ext cx="3803100" cy="15276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45" name="Google Shape;22745;g32428cbf0fc_0_394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r>
              <a:rPr lang="en-US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2746" name="Google Shape;22746;g32428cbf0fc_0_394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25</a:t>
            </a:fld>
            <a:endParaRPr/>
          </a:p>
        </p:txBody>
      </p:sp>
      <p:sp>
        <p:nvSpPr>
          <p:cNvPr id="22747" name="Google Shape;22747;g32428cbf0fc_0_3948"/>
          <p:cNvSpPr txBox="1">
            <a:spLocks noGrp="1"/>
          </p:cNvSpPr>
          <p:nvPr>
            <p:ph type="body" idx="1"/>
          </p:nvPr>
        </p:nvSpPr>
        <p:spPr>
          <a:xfrm>
            <a:off x="349575" y="1681275"/>
            <a:ext cx="6222000" cy="4157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66700" algn="l" rtl="0"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2400"/>
              <a:buChar char="•"/>
            </a:pPr>
            <a:r>
              <a:rPr lang="en-US">
                <a:solidFill>
                  <a:srgbClr val="000000"/>
                </a:solidFill>
              </a:rPr>
              <a:t>Patient Family Partner (PFP) Training is a self-paced online program designed for those </a:t>
            </a:r>
            <a:r>
              <a:rPr lang="en-US" b="1">
                <a:solidFill>
                  <a:srgbClr val="D62176"/>
                </a:solidFill>
              </a:rPr>
              <a:t>with lived experiences</a:t>
            </a:r>
            <a:r>
              <a:rPr lang="en-US">
                <a:solidFill>
                  <a:srgbClr val="D62176"/>
                </a:solidFill>
              </a:rPr>
              <a:t> </a:t>
            </a:r>
            <a:r>
              <a:rPr lang="en-US">
                <a:solidFill>
                  <a:srgbClr val="000000"/>
                </a:solidFill>
              </a:rPr>
              <a:t>to become a </a:t>
            </a:r>
            <a:r>
              <a:rPr lang="en-US" b="1">
                <a:solidFill>
                  <a:srgbClr val="D62176"/>
                </a:solidFill>
              </a:rPr>
              <a:t>prepared advocate</a:t>
            </a:r>
            <a:r>
              <a:rPr lang="en-US">
                <a:solidFill>
                  <a:srgbClr val="000000"/>
                </a:solidFill>
              </a:rPr>
              <a:t> and </a:t>
            </a:r>
            <a:r>
              <a:rPr lang="en-US" b="1">
                <a:solidFill>
                  <a:srgbClr val="D62176"/>
                </a:solidFill>
              </a:rPr>
              <a:t>actively participate in maternal health quality improvement </a:t>
            </a:r>
            <a:r>
              <a:rPr lang="en-US">
                <a:solidFill>
                  <a:srgbClr val="D62176"/>
                </a:solidFill>
              </a:rPr>
              <a:t> </a:t>
            </a:r>
            <a:endParaRPr>
              <a:solidFill>
                <a:srgbClr val="D62176"/>
              </a:solidFill>
            </a:endParaRPr>
          </a:p>
          <a:p>
            <a:pPr marL="228600" lvl="0" indent="-2667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•"/>
            </a:pPr>
            <a:r>
              <a:rPr lang="en-US">
                <a:solidFill>
                  <a:srgbClr val="000000"/>
                </a:solidFill>
              </a:rPr>
              <a:t>Patient partners can access a FREE Momma's Voices Patient Family Partner training through a unique code shared from ILPQC </a:t>
            </a:r>
            <a:endParaRPr>
              <a:solidFill>
                <a:srgbClr val="000000"/>
              </a:solidFill>
            </a:endParaRPr>
          </a:p>
          <a:p>
            <a:pPr marL="22860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None/>
            </a:pPr>
            <a:endParaRPr sz="2800"/>
          </a:p>
          <a:p>
            <a:pPr marL="22860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None/>
            </a:pPr>
            <a:endParaRPr sz="2800" b="1"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48" name="Google Shape;22748;g32428cbf0fc_0_3948"/>
          <p:cNvSpPr txBox="1"/>
          <p:nvPr/>
        </p:nvSpPr>
        <p:spPr>
          <a:xfrm>
            <a:off x="266150" y="228599"/>
            <a:ext cx="7438500" cy="585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>
                <a:solidFill>
                  <a:srgbClr val="1C498B"/>
                </a:solidFill>
              </a:rPr>
              <a:t>MoMMA’s Voices Training</a:t>
            </a:r>
            <a:endParaRPr sz="3200" b="1" i="0" u="none" strike="noStrike" cap="none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749" name="Google Shape;22749;g32428cbf0fc_0_39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38475" y="0"/>
            <a:ext cx="4053525" cy="275639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750" name="Google Shape;22750;g32428cbf0fc_0_3948"/>
          <p:cNvPicPr preferRelativeResize="0"/>
          <p:nvPr/>
        </p:nvPicPr>
        <p:blipFill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97952" y="3593500"/>
            <a:ext cx="4594051" cy="26916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56" name="Google Shape;22756;g3213d410841_0_11"/>
          <p:cNvSpPr txBox="1">
            <a:spLocks noGrp="1"/>
          </p:cNvSpPr>
          <p:nvPr>
            <p:ph type="title"/>
          </p:nvPr>
        </p:nvSpPr>
        <p:spPr>
          <a:xfrm>
            <a:off x="278365" y="225970"/>
            <a:ext cx="7971555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 sz="3400"/>
              <a:t>Tips on engaging patient partners to help plan your next Respectful Care Breakfast</a:t>
            </a:r>
            <a:endParaRPr sz="3400"/>
          </a:p>
        </p:txBody>
      </p:sp>
      <p:sp>
        <p:nvSpPr>
          <p:cNvPr id="22757" name="Google Shape;22757;g3213d410841_0_11"/>
          <p:cNvSpPr txBox="1">
            <a:spLocks noGrp="1"/>
          </p:cNvSpPr>
          <p:nvPr>
            <p:ph type="body" idx="1"/>
          </p:nvPr>
        </p:nvSpPr>
        <p:spPr>
          <a:xfrm>
            <a:off x="1089286" y="1551670"/>
            <a:ext cx="103854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22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700"/>
              <a:buChar char="•"/>
            </a:pPr>
            <a:r>
              <a:rPr lang="en-US" sz="2700" b="1"/>
              <a:t>Logistics:</a:t>
            </a:r>
            <a:r>
              <a:rPr lang="en-US" sz="2700"/>
              <a:t> Get input on agenda, breakfast location, menu, discussion questions etc…</a:t>
            </a:r>
            <a:endParaRPr sz="2700"/>
          </a:p>
          <a:p>
            <a:pPr marL="228600" lvl="0" indent="-2222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700"/>
              <a:buChar char="•"/>
            </a:pPr>
            <a:r>
              <a:rPr lang="en-US" sz="2700" b="1"/>
              <a:t>Recruitment:</a:t>
            </a:r>
            <a:r>
              <a:rPr lang="en-US" sz="2700"/>
              <a:t> Ask them to help invite other new parents or community groups they are familiar with</a:t>
            </a:r>
            <a:endParaRPr sz="2700"/>
          </a:p>
          <a:p>
            <a:pPr marL="228600" lvl="0" indent="-2222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700"/>
              <a:buChar char="•"/>
            </a:pPr>
            <a:r>
              <a:rPr lang="en-US" sz="2700" b="1"/>
              <a:t>Facilitation:</a:t>
            </a:r>
            <a:r>
              <a:rPr lang="en-US" sz="2700"/>
              <a:t> If appropriate, your patient partner can help facilitate part of the Respectful Care Breakfast. Can be during the general session or in a breakout group. </a:t>
            </a:r>
            <a:endParaRPr sz="2700"/>
          </a:p>
          <a:p>
            <a:pPr marL="228600" lvl="0" indent="-2222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700"/>
              <a:buChar char="•"/>
            </a:pPr>
            <a:r>
              <a:rPr lang="en-US" sz="2700" b="1"/>
              <a:t>Feedback survey:</a:t>
            </a:r>
            <a:r>
              <a:rPr lang="en-US" sz="2700"/>
              <a:t> Discuss the results of the survey and get their feedback on how best to use feedback to improve care!</a:t>
            </a:r>
            <a:endParaRPr sz="2700"/>
          </a:p>
          <a:p>
            <a:pPr marL="22860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endParaRPr sz="2800"/>
          </a:p>
        </p:txBody>
      </p:sp>
      <p:sp>
        <p:nvSpPr>
          <p:cNvPr id="22758" name="Google Shape;22758;g3213d410841_0_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4" name="Google Shape;22764;g32428cbf0fc_1_0"/>
          <p:cNvSpPr txBox="1">
            <a:spLocks noGrp="1"/>
          </p:cNvSpPr>
          <p:nvPr>
            <p:ph type="title"/>
          </p:nvPr>
        </p:nvSpPr>
        <p:spPr>
          <a:xfrm>
            <a:off x="381000" y="0"/>
            <a:ext cx="6714900" cy="13257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400" u="sng">
                <a:solidFill>
                  <a:schemeClr val="hlink"/>
                </a:solidFill>
                <a:hlinkClick r:id="rId3"/>
              </a:rPr>
              <a:t>Respectful Care Breakfast Planning Guide</a:t>
            </a:r>
            <a:endParaRPr sz="3400"/>
          </a:p>
        </p:txBody>
      </p:sp>
      <p:sp>
        <p:nvSpPr>
          <p:cNvPr id="22765" name="Google Shape;22765;g32428cbf0fc_1_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  <p:pic>
        <p:nvPicPr>
          <p:cNvPr id="22766" name="Google Shape;22766;g32428cbf0fc_1_0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23" r="2940"/>
          <a:stretch/>
        </p:blipFill>
        <p:spPr>
          <a:xfrm>
            <a:off x="7077261" y="0"/>
            <a:ext cx="5114739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22767" name="Google Shape;22767;g32428cbf0fc_1_0"/>
          <p:cNvSpPr txBox="1">
            <a:spLocks noGrp="1"/>
          </p:cNvSpPr>
          <p:nvPr>
            <p:ph type="body" idx="1"/>
          </p:nvPr>
        </p:nvSpPr>
        <p:spPr>
          <a:xfrm>
            <a:off x="526625" y="1416175"/>
            <a:ext cx="5710800" cy="37869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0" algn="l" rtl="0">
              <a:spcBef>
                <a:spcPts val="2000"/>
              </a:spcBef>
              <a:spcAft>
                <a:spcPts val="0"/>
              </a:spcAft>
              <a:buNone/>
            </a:pPr>
            <a:r>
              <a:rPr lang="en-US" sz="2500" b="1" i="1"/>
              <a:t>Goes over the following: </a:t>
            </a:r>
            <a:endParaRPr sz="2500" b="1" i="1"/>
          </a:p>
          <a:p>
            <a:pPr marL="457200" lvl="0" indent="-387350" algn="l" rtl="0">
              <a:spcBef>
                <a:spcPts val="200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General logistics of planning a Respectful Care Breakfast (setting the date, who to invite) 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How to coordinate a panel discussion and example questions 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Sample agenda</a:t>
            </a:r>
            <a:endParaRPr sz="2500" b="1"/>
          </a:p>
          <a:p>
            <a:pPr marL="457200" lvl="0" indent="-387350" algn="l" rtl="0">
              <a:spcBef>
                <a:spcPts val="0"/>
              </a:spcBef>
              <a:spcAft>
                <a:spcPts val="0"/>
              </a:spcAft>
              <a:buSzPts val="2500"/>
              <a:buAutoNum type="arabicPeriod"/>
            </a:pPr>
            <a:r>
              <a:rPr lang="en-US" sz="2500" b="1"/>
              <a:t>Facilitating feedback </a:t>
            </a:r>
            <a:endParaRPr sz="2500" b="1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72" name="Google Shape;22772;p88"/>
          <p:cNvSpPr txBox="1">
            <a:spLocks noGrp="1"/>
          </p:cNvSpPr>
          <p:nvPr>
            <p:ph type="title"/>
          </p:nvPr>
        </p:nvSpPr>
        <p:spPr>
          <a:xfrm>
            <a:off x="383358" y="320675"/>
            <a:ext cx="7901902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Helping teams cross the finish line for the ILPQC Birth Equity initiative</a:t>
            </a:r>
            <a:endParaRPr/>
          </a:p>
        </p:txBody>
      </p:sp>
      <p:sp>
        <p:nvSpPr>
          <p:cNvPr id="22773" name="Google Shape;22773;p88"/>
          <p:cNvSpPr txBox="1">
            <a:spLocks noGrp="1"/>
          </p:cNvSpPr>
          <p:nvPr>
            <p:ph type="body" idx="1"/>
          </p:nvPr>
        </p:nvSpPr>
        <p:spPr>
          <a:xfrm>
            <a:off x="343988" y="250447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lang="en-US" b="0" i="0" u="none" strike="noStrike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All data submitted</a:t>
            </a:r>
            <a:r>
              <a:rPr lang="en-US" b="0" i="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​</a:t>
            </a:r>
            <a:endParaRPr b="0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lang="en-US" b="0" i="0" u="none" strike="noStrike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7/7 key structure measures in place</a:t>
            </a:r>
            <a:r>
              <a:rPr lang="en-US" b="0" i="0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​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lang="en-US">
                <a:solidFill>
                  <a:srgbClr val="1F497D"/>
                </a:solidFill>
                <a:latin typeface="Calibri"/>
                <a:ea typeface="Calibri"/>
                <a:cs typeface="Calibri"/>
                <a:sym typeface="Calibri"/>
              </a:rPr>
              <a:t>Achieve key BE goals</a:t>
            </a:r>
            <a:endParaRPr b="0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 i="0" u="none" strike="noStrike">
                <a:solidFill>
                  <a:srgbClr val="1F497D"/>
                </a:solidFill>
              </a:rPr>
              <a:t>Provider, nurse, and staff education </a:t>
            </a:r>
            <a:r>
              <a:rPr lang="en-US" b="1" i="0" u="sng">
                <a:solidFill>
                  <a:srgbClr val="1F497D"/>
                </a:solidFill>
              </a:rPr>
              <a:t>&gt;</a:t>
            </a:r>
            <a:r>
              <a:rPr lang="en-US" b="1" i="0" u="none" strike="noStrike">
                <a:solidFill>
                  <a:srgbClr val="1F497D"/>
                </a:solidFill>
              </a:rPr>
              <a:t> 70% </a:t>
            </a:r>
            <a:r>
              <a:rPr lang="en-US" b="1" i="0">
                <a:solidFill>
                  <a:srgbClr val="1F497D"/>
                </a:solidFill>
              </a:rPr>
              <a:t>​</a:t>
            </a:r>
            <a:endParaRPr b="1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 i="0" u="none" strike="noStrike">
                <a:solidFill>
                  <a:srgbClr val="1F497D"/>
                </a:solidFill>
              </a:rPr>
              <a:t>SDoH delivery admission screening </a:t>
            </a:r>
            <a:r>
              <a:rPr lang="en-US" b="1" i="0" u="sng">
                <a:solidFill>
                  <a:srgbClr val="1F497D"/>
                </a:solidFill>
              </a:rPr>
              <a:t>&gt;</a:t>
            </a:r>
            <a:r>
              <a:rPr lang="en-US" b="1" i="0" u="none" strike="noStrike">
                <a:solidFill>
                  <a:srgbClr val="1F497D"/>
                </a:solidFill>
              </a:rPr>
              <a:t> 70%</a:t>
            </a:r>
            <a:r>
              <a:rPr lang="en-US" b="1" i="0">
                <a:solidFill>
                  <a:srgbClr val="1F497D"/>
                </a:solidFill>
              </a:rPr>
              <a:t>​</a:t>
            </a:r>
            <a:endParaRPr b="1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 i="0" u="none" strike="noStrike">
                <a:solidFill>
                  <a:srgbClr val="1F497D"/>
                </a:solidFill>
              </a:rPr>
              <a:t>SDoH screen positive linkage to resources </a:t>
            </a:r>
            <a:r>
              <a:rPr lang="en-US" b="1" i="0" u="sng">
                <a:solidFill>
                  <a:srgbClr val="1F497D"/>
                </a:solidFill>
              </a:rPr>
              <a:t>&gt;</a:t>
            </a:r>
            <a:r>
              <a:rPr lang="en-US" b="1" i="0" u="none" strike="noStrike">
                <a:solidFill>
                  <a:srgbClr val="1F497D"/>
                </a:solidFill>
              </a:rPr>
              <a:t> 70%</a:t>
            </a:r>
            <a:r>
              <a:rPr lang="en-US" b="1" i="0">
                <a:solidFill>
                  <a:srgbClr val="1F497D"/>
                </a:solidFill>
              </a:rPr>
              <a:t>​</a:t>
            </a:r>
            <a:endParaRPr b="1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1440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 i="0" u="none" strike="noStrike">
                <a:solidFill>
                  <a:srgbClr val="1F497D"/>
                </a:solidFill>
              </a:rPr>
              <a:t>PREM completion rate </a:t>
            </a:r>
            <a:r>
              <a:rPr lang="en-US" b="1" i="0" u="sng">
                <a:solidFill>
                  <a:srgbClr val="1F497D"/>
                </a:solidFill>
              </a:rPr>
              <a:t>&gt;</a:t>
            </a:r>
            <a:r>
              <a:rPr lang="en-US" b="1" i="0" u="none" strike="noStrike">
                <a:solidFill>
                  <a:srgbClr val="1F497D"/>
                </a:solidFill>
              </a:rPr>
              <a:t> 10%</a:t>
            </a:r>
            <a:endParaRPr b="1" i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22774" name="Google Shape;22774;p88"/>
          <p:cNvSpPr txBox="1">
            <a:spLocks noGrp="1"/>
          </p:cNvSpPr>
          <p:nvPr>
            <p:ph type="body" idx="2"/>
          </p:nvPr>
        </p:nvSpPr>
        <p:spPr>
          <a:xfrm>
            <a:off x="5863137" y="1847839"/>
            <a:ext cx="61554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11430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sz="3000" b="1"/>
              <a:t>We will be reaching out to hospitals who have yet not achieved BE QI Excellence to schedule a 1:1 QI support call to work on PDSA cycles and 30/60/90-day plans to achieve BE aims.</a:t>
            </a:r>
            <a:endParaRPr sz="1050" b="1"/>
          </a:p>
          <a:p>
            <a:pPr marL="11430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r>
              <a:rPr lang="en-US" sz="3000" b="1"/>
              <a:t>Email </a:t>
            </a:r>
            <a:r>
              <a:rPr lang="en-US" sz="3000" b="1" u="sng">
                <a:solidFill>
                  <a:schemeClr val="hlink"/>
                </a:solidFill>
                <a:hlinkClick r:id="rId3"/>
              </a:rPr>
              <a:t>info@ilpqc.org</a:t>
            </a:r>
            <a:r>
              <a:rPr lang="en-US" sz="3000" b="1"/>
              <a:t> to schedule a 1:1 QI Support Call!</a:t>
            </a:r>
            <a:endParaRPr sz="3000" b="1"/>
          </a:p>
        </p:txBody>
      </p:sp>
      <p:sp>
        <p:nvSpPr>
          <p:cNvPr id="22775" name="Google Shape;22775;p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  <p:sp>
        <p:nvSpPr>
          <p:cNvPr id="22776" name="Google Shape;22776;p88"/>
          <p:cNvSpPr/>
          <p:nvPr/>
        </p:nvSpPr>
        <p:spPr>
          <a:xfrm>
            <a:off x="175635" y="1847156"/>
            <a:ext cx="5687502" cy="555638"/>
          </a:xfrm>
          <a:prstGeom prst="roundRect">
            <a:avLst>
              <a:gd name="adj" fmla="val 16667"/>
            </a:avLst>
          </a:prstGeom>
          <a:solidFill>
            <a:srgbClr val="0C70C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Achieving Birth Equity QI Excellence Award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1" name="Google Shape;22781;p182"/>
          <p:cNvSpPr txBox="1">
            <a:spLocks noGrp="1"/>
          </p:cNvSpPr>
          <p:nvPr>
            <p:ph type="title"/>
          </p:nvPr>
        </p:nvSpPr>
        <p:spPr>
          <a:xfrm>
            <a:off x="1413300" y="1531200"/>
            <a:ext cx="8083800" cy="27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Team Talk:  McDonough District Hospital</a:t>
            </a:r>
            <a:endParaRPr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 sz="2000" b="0">
                <a:solidFill>
                  <a:srgbClr val="1F497D"/>
                </a:solidFill>
                <a:latin typeface="Arial"/>
                <a:ea typeface="Arial"/>
                <a:cs typeface="Arial"/>
                <a:sym typeface="Arial"/>
              </a:rPr>
              <a:t>.Aubree Ourth and Rachel Lawver </a:t>
            </a:r>
            <a:endParaRPr sz="2000" b="0">
              <a:solidFill>
                <a:srgbClr val="1F497D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br>
              <a:rPr lang="en-US"/>
            </a:br>
            <a:endParaRPr sz="2000" b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1" name="Google Shape;22501;p1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Annual Conference 2024 Recap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6" name="Google Shape;22786;g31eb842c0b6_0_306"/>
          <p:cNvSpPr txBox="1">
            <a:spLocks noGrp="1"/>
          </p:cNvSpPr>
          <p:nvPr>
            <p:ph type="ctrTitle"/>
          </p:nvPr>
        </p:nvSpPr>
        <p:spPr>
          <a:xfrm>
            <a:off x="1370693" y="1769540"/>
            <a:ext cx="9440100" cy="18288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400"/>
              <a:buFont typeface="Lustria"/>
              <a:buNone/>
            </a:pPr>
            <a:endParaRPr/>
          </a:p>
        </p:txBody>
      </p:sp>
      <p:sp>
        <p:nvSpPr>
          <p:cNvPr id="22787" name="Google Shape;22787;g31eb842c0b6_0_306"/>
          <p:cNvSpPr txBox="1">
            <a:spLocks noGrp="1"/>
          </p:cNvSpPr>
          <p:nvPr>
            <p:ph type="subTitle" idx="1"/>
          </p:nvPr>
        </p:nvSpPr>
        <p:spPr>
          <a:xfrm>
            <a:off x="1370693" y="3598339"/>
            <a:ext cx="9440100" cy="10500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80"/>
              <a:buNone/>
            </a:pPr>
            <a:r>
              <a:rPr lang="en-US" sz="2400" b="1">
                <a:solidFill>
                  <a:schemeClr val="lt1"/>
                </a:solidFill>
              </a:rPr>
              <a:t>Women’s Center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SzPts val="1680"/>
              <a:buNone/>
            </a:pPr>
            <a:r>
              <a:rPr lang="en-US" sz="2400" b="1">
                <a:solidFill>
                  <a:schemeClr val="lt1"/>
                </a:solidFill>
              </a:rPr>
              <a:t>Macomb, Illinois</a:t>
            </a:r>
            <a:endParaRPr sz="2400" b="1">
              <a:solidFill>
                <a:schemeClr val="lt1"/>
              </a:solidFill>
            </a:endParaRPr>
          </a:p>
        </p:txBody>
      </p:sp>
      <p:pic>
        <p:nvPicPr>
          <p:cNvPr id="22788" name="Google Shape;22788;g31eb842c0b6_0_306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59672" y="1769540"/>
            <a:ext cx="9662075" cy="18287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3" name="Google Shape;22793;g31eb842c0b6_0_447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</a:pPr>
            <a:r>
              <a:rPr lang="en-US" b="1"/>
              <a:t>Hospital Demographics</a:t>
            </a:r>
            <a:endParaRPr/>
          </a:p>
        </p:txBody>
      </p:sp>
      <p:sp>
        <p:nvSpPr>
          <p:cNvPr id="22794" name="Google Shape;22794;g31eb842c0b6_0_447"/>
          <p:cNvSpPr txBox="1">
            <a:spLocks noGrp="1"/>
          </p:cNvSpPr>
          <p:nvPr>
            <p:ph type="body" idx="1"/>
          </p:nvPr>
        </p:nvSpPr>
        <p:spPr>
          <a:xfrm>
            <a:off x="677335" y="1614792"/>
            <a:ext cx="10676400" cy="44904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342900" lvl="0" indent="-306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80"/>
              <a:buChar char="◈"/>
            </a:pPr>
            <a:r>
              <a:rPr lang="en-US" sz="2400"/>
              <a:t>West Central Illinois </a:t>
            </a:r>
            <a:endParaRPr sz="2400"/>
          </a:p>
          <a:p>
            <a:pPr marL="342900" lvl="0" indent="-306000" algn="l" rtl="0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SzPts val="1680"/>
              <a:buChar char="◈"/>
            </a:pPr>
            <a:r>
              <a:rPr lang="en-US" sz="2400"/>
              <a:t>Level 2 </a:t>
            </a:r>
            <a:endParaRPr/>
          </a:p>
          <a:p>
            <a:pPr marL="342900" lvl="0" indent="-306000" algn="l" rtl="0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SzPts val="1680"/>
              <a:buChar char="◈"/>
            </a:pPr>
            <a:r>
              <a:rPr lang="en-US" sz="2400"/>
              <a:t>North Central Perinatal Network</a:t>
            </a:r>
            <a:endParaRPr/>
          </a:p>
          <a:p>
            <a:pPr marL="342900" lvl="0" indent="-306000" algn="l" rtl="0">
              <a:lnSpc>
                <a:spcPct val="100000"/>
              </a:lnSpc>
              <a:spcBef>
                <a:spcPts val="1080"/>
              </a:spcBef>
              <a:spcAft>
                <a:spcPts val="0"/>
              </a:spcAft>
              <a:buSzPts val="1680"/>
              <a:buChar char="◈"/>
            </a:pPr>
            <a:r>
              <a:rPr lang="en-US" sz="2400"/>
              <a:t>250 Deliveries a year </a:t>
            </a:r>
            <a:endParaRPr sz="2400"/>
          </a:p>
          <a:p>
            <a:pPr marL="342900" lvl="0" indent="-2171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pic>
        <p:nvPicPr>
          <p:cNvPr id="22795" name="Google Shape;22795;g31eb842c0b6_0_447" descr="Map of Macomb Illinois I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72883" y="1580050"/>
            <a:ext cx="4594674" cy="512288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796" name="Google Shape;22796;g31eb842c0b6_0_447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384" y="3611998"/>
            <a:ext cx="4869016" cy="3090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1" name="Google Shape;22801;g31eb842c0b6_0_454"/>
          <p:cNvSpPr txBox="1">
            <a:spLocks noGrp="1"/>
          </p:cNvSpPr>
          <p:nvPr>
            <p:ph type="title"/>
          </p:nvPr>
        </p:nvSpPr>
        <p:spPr>
          <a:xfrm>
            <a:off x="536543" y="44232"/>
            <a:ext cx="10515600" cy="13257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</a:pPr>
            <a:r>
              <a:rPr lang="en-US" b="1"/>
              <a:t>Birth Equity Journey</a:t>
            </a:r>
            <a:endParaRPr b="1"/>
          </a:p>
        </p:txBody>
      </p:sp>
      <p:pic>
        <p:nvPicPr>
          <p:cNvPr id="22802" name="Google Shape;22802;g31eb842c0b6_0_4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550870" y="3645746"/>
            <a:ext cx="4540806" cy="3011122"/>
          </a:xfrm>
          <a:prstGeom prst="rect">
            <a:avLst/>
          </a:prstGeom>
          <a:noFill/>
          <a:ln>
            <a:noFill/>
          </a:ln>
        </p:spPr>
      </p:pic>
      <p:sp>
        <p:nvSpPr>
          <p:cNvPr id="22803" name="Google Shape;22803;g31eb842c0b6_0_454"/>
          <p:cNvSpPr txBox="1"/>
          <p:nvPr/>
        </p:nvSpPr>
        <p:spPr>
          <a:xfrm>
            <a:off x="536550" y="1050175"/>
            <a:ext cx="6667200" cy="56343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 fontScale="47500" lnSpcReduction="20000"/>
          </a:bodyPr>
          <a:lstStyle/>
          <a:p>
            <a:pPr marL="342900" marR="0" lvl="0" indent="-330669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◈"/>
            </a:pPr>
            <a:r>
              <a:rPr lang="en-US" sz="47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Successes</a:t>
            </a:r>
            <a:endParaRPr sz="47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306004" algn="l" rtl="0">
              <a:lnSpc>
                <a:spcPct val="100000"/>
              </a:lnSpc>
              <a:spcBef>
                <a:spcPts val="1008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42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High SDOH screening rate on admission and in clinic- 100%</a:t>
            </a:r>
            <a:endParaRPr sz="42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1026000" marR="0" lvl="2" indent="-240002" algn="l" rtl="0">
              <a:lnSpc>
                <a:spcPct val="100000"/>
              </a:lnSpc>
              <a:spcBef>
                <a:spcPts val="872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28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2024- 100% proper follow was taken on patients identified</a:t>
            </a:r>
            <a:endParaRPr sz="28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297017" algn="l" rtl="0">
              <a:lnSpc>
                <a:spcPct val="100000"/>
              </a:lnSpc>
              <a:spcBef>
                <a:spcPts val="906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315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Community resource built in to discharge</a:t>
            </a:r>
            <a:endParaRPr sz="315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306004" algn="l" rtl="0">
              <a:lnSpc>
                <a:spcPct val="100000"/>
              </a:lnSpc>
              <a:spcBef>
                <a:spcPts val="1008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42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Yearly OB Quality Health Stream Implicit Bias Training </a:t>
            </a:r>
            <a:endParaRPr sz="42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306004" algn="l" rtl="0">
              <a:lnSpc>
                <a:spcPct val="100000"/>
              </a:lnSpc>
              <a:spcBef>
                <a:spcPts val="1008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42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Implementing Birth Preference/Birth Plan Form prenatally to better understand patients wants and needs</a:t>
            </a:r>
            <a:endParaRPr sz="42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328673" algn="l" rtl="0">
              <a:lnSpc>
                <a:spcPct val="100000"/>
              </a:lnSpc>
              <a:spcBef>
                <a:spcPts val="1008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42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100% completion rate of the PREM Survey</a:t>
            </a:r>
            <a:endParaRPr sz="420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1026000" marR="0" lvl="2" indent="-249051" algn="l" rtl="0">
              <a:lnSpc>
                <a:spcPct val="100000"/>
              </a:lnSpc>
              <a:spcBef>
                <a:spcPts val="974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385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We have included this in our discharge process and have it on our hospital IPADs for patients.   </a:t>
            </a:r>
            <a:endParaRPr sz="385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1026000" marR="0" lvl="2" indent="-249051" algn="l" rtl="0">
              <a:lnSpc>
                <a:spcPct val="100000"/>
              </a:lnSpc>
              <a:spcBef>
                <a:spcPts val="974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❑"/>
            </a:pPr>
            <a:r>
              <a:rPr lang="en-US" sz="385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Review results monthly and quarterly</a:t>
            </a:r>
            <a:endParaRPr sz="385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342900" marR="0" lvl="0" indent="-342947" algn="l" rtl="0">
              <a:lnSpc>
                <a:spcPct val="100000"/>
              </a:lnSpc>
              <a:spcBef>
                <a:spcPts val="1127"/>
              </a:spcBef>
              <a:spcAft>
                <a:spcPts val="0"/>
              </a:spcAft>
              <a:buClr>
                <a:srgbClr val="DADADA"/>
              </a:buClr>
              <a:buSzPct val="100000"/>
              <a:buFont typeface="Noto Sans Symbols"/>
              <a:buChar char="◈"/>
            </a:pPr>
            <a:r>
              <a:rPr lang="en-US" sz="545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Barriers</a:t>
            </a:r>
            <a:endParaRPr sz="5450" b="0" i="0" u="none" strike="noStrike" cap="none">
              <a:solidFill>
                <a:srgbClr val="DADADA"/>
              </a:solidFill>
              <a:latin typeface="Lustria"/>
              <a:ea typeface="Lustria"/>
              <a:cs typeface="Lustria"/>
              <a:sym typeface="Lustria"/>
            </a:endParaRPr>
          </a:p>
          <a:p>
            <a:pPr marL="719999" marR="0" lvl="1" indent="-229993" algn="l" rtl="0">
              <a:lnSpc>
                <a:spcPct val="100000"/>
              </a:lnSpc>
              <a:spcBef>
                <a:spcPts val="1008"/>
              </a:spcBef>
              <a:spcAft>
                <a:spcPts val="0"/>
              </a:spcAft>
              <a:buClr>
                <a:srgbClr val="DADADA"/>
              </a:buClr>
              <a:buSzPct val="39999"/>
              <a:buFont typeface="Noto Sans Symbols"/>
              <a:buChar char="❑"/>
            </a:pPr>
            <a:r>
              <a:rPr lang="en-US" sz="4200" b="0" i="0" u="none" strike="noStrike" cap="none">
                <a:solidFill>
                  <a:srgbClr val="DADADA"/>
                </a:solidFill>
                <a:latin typeface="Lustria"/>
                <a:ea typeface="Lustria"/>
                <a:cs typeface="Lustria"/>
                <a:sym typeface="Lustria"/>
              </a:rPr>
              <a:t>Difficulties getting patients seen prenatally by social services same day; SS will see patients next visit</a:t>
            </a:r>
            <a:endParaRPr sz="2000" b="0" i="0" u="none" strike="noStrike" cap="none">
              <a:solidFill>
                <a:srgbClr val="DADADA"/>
              </a:solidFill>
              <a:latin typeface="Candara"/>
              <a:ea typeface="Candara"/>
              <a:cs typeface="Candara"/>
              <a:sym typeface="Candar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8" name="Google Shape;22808;g31eb842c0b6_0_460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</a:pPr>
            <a:r>
              <a:rPr lang="en-US" b="1"/>
              <a:t>Birth Equity Progress</a:t>
            </a:r>
            <a:r>
              <a:rPr lang="en-US">
                <a:latin typeface="Candara"/>
                <a:ea typeface="Candara"/>
                <a:cs typeface="Candara"/>
                <a:sym typeface="Candara"/>
              </a:rPr>
              <a:t> </a:t>
            </a:r>
            <a:endParaRPr/>
          </a:p>
        </p:txBody>
      </p:sp>
      <p:sp>
        <p:nvSpPr>
          <p:cNvPr id="22809" name="Google Shape;22809;g31eb842c0b6_0_460"/>
          <p:cNvSpPr txBox="1">
            <a:spLocks noGrp="1"/>
          </p:cNvSpPr>
          <p:nvPr>
            <p:ph type="body" idx="1"/>
          </p:nvPr>
        </p:nvSpPr>
        <p:spPr>
          <a:xfrm>
            <a:off x="41575" y="1487979"/>
            <a:ext cx="5237400" cy="51039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45720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40"/>
              <a:buNone/>
            </a:pPr>
            <a:r>
              <a:rPr lang="en-US" sz="3200"/>
              <a:t>MDH’s Patient Partner: Madi Severs</a:t>
            </a:r>
            <a:r>
              <a:rPr lang="en-US" sz="3200" b="1" i="1" u="sng"/>
              <a:t> </a:t>
            </a:r>
            <a:endParaRPr/>
          </a:p>
          <a:p>
            <a:pPr marL="457200" lvl="1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</a:pPr>
            <a:r>
              <a:rPr lang="en-US" sz="2000" i="1"/>
              <a:t>Madison is a Macomb resident, born and raised in Carthage, IL. She is married to Nick Severs who is a local Police Officer. Madison has had two children with us and is expecting her 3</a:t>
            </a:r>
            <a:r>
              <a:rPr lang="en-US" sz="2000" i="1" baseline="30000"/>
              <a:t>rd</a:t>
            </a:r>
            <a:r>
              <a:rPr lang="en-US" sz="2000" i="1"/>
              <a:t>. We are excited to collaborate with Madison for our quality improvement projects and receiving feedback on how we can better of care and experience in Obstetrics. </a:t>
            </a:r>
            <a:endParaRPr sz="2000"/>
          </a:p>
          <a:p>
            <a:pPr marL="457200" lvl="1" indent="0" algn="l" rtl="0">
              <a:lnSpc>
                <a:spcPct val="100000"/>
              </a:lnSpc>
              <a:spcBef>
                <a:spcPts val="1120"/>
              </a:spcBef>
              <a:spcAft>
                <a:spcPts val="0"/>
              </a:spcAft>
              <a:buSzPts val="1820"/>
              <a:buNone/>
            </a:pPr>
            <a:endParaRPr sz="2600">
              <a:latin typeface="Calibri"/>
              <a:ea typeface="Calibri"/>
              <a:cs typeface="Calibri"/>
              <a:sym typeface="Calibri"/>
            </a:endParaRPr>
          </a:p>
          <a:p>
            <a:pPr marL="719999" lvl="1" indent="-203323" algn="l" rtl="0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SzPts val="1050"/>
              <a:buFont typeface="Courier New"/>
              <a:buNone/>
            </a:pPr>
            <a:endParaRPr sz="1500">
              <a:latin typeface="Calibri"/>
              <a:ea typeface="Calibri"/>
              <a:cs typeface="Calibri"/>
              <a:sym typeface="Calibri"/>
            </a:endParaRPr>
          </a:p>
          <a:p>
            <a:pPr marL="719999" lvl="1" indent="-189988" algn="l" rtl="0">
              <a:lnSpc>
                <a:spcPct val="100000"/>
              </a:lnSpc>
              <a:spcBef>
                <a:spcPts val="960"/>
              </a:spcBef>
              <a:spcAft>
                <a:spcPts val="0"/>
              </a:spcAft>
              <a:buSzPts val="1260"/>
              <a:buFont typeface="Courier New"/>
              <a:buNone/>
            </a:pPr>
            <a:endParaRPr>
              <a:latin typeface="Candara"/>
              <a:ea typeface="Candara"/>
              <a:cs typeface="Candara"/>
              <a:sym typeface="Candara"/>
            </a:endParaRPr>
          </a:p>
        </p:txBody>
      </p:sp>
      <p:pic>
        <p:nvPicPr>
          <p:cNvPr id="22810" name="Google Shape;22810;g31eb842c0b6_0_4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674936" y="1771378"/>
            <a:ext cx="6216193" cy="4167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5" name="Google Shape;22815;g31eb842c0b6_0_466"/>
          <p:cNvSpPr txBox="1">
            <a:spLocks noGrp="1"/>
          </p:cNvSpPr>
          <p:nvPr>
            <p:ph type="title"/>
          </p:nvPr>
        </p:nvSpPr>
        <p:spPr>
          <a:xfrm>
            <a:off x="913795" y="609600"/>
            <a:ext cx="10353900" cy="970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Lustria"/>
              <a:buNone/>
            </a:pPr>
            <a:r>
              <a:rPr lang="en-US"/>
              <a:t>Respectful Care Breakfast</a:t>
            </a:r>
            <a:r>
              <a:rPr lang="en-US">
                <a:latin typeface="Candara"/>
                <a:ea typeface="Candara"/>
                <a:cs typeface="Candara"/>
                <a:sym typeface="Candara"/>
              </a:rPr>
              <a:t> </a:t>
            </a:r>
            <a:endParaRPr>
              <a:solidFill>
                <a:srgbClr val="000000"/>
              </a:solidFill>
              <a:latin typeface="Candara"/>
              <a:ea typeface="Candara"/>
              <a:cs typeface="Candara"/>
              <a:sym typeface="Candara"/>
            </a:endParaRPr>
          </a:p>
        </p:txBody>
      </p:sp>
      <p:sp>
        <p:nvSpPr>
          <p:cNvPr id="22816" name="Google Shape;22816;g31eb842c0b6_0_466"/>
          <p:cNvSpPr txBox="1">
            <a:spLocks noGrp="1"/>
          </p:cNvSpPr>
          <p:nvPr>
            <p:ph type="body" idx="1"/>
          </p:nvPr>
        </p:nvSpPr>
        <p:spPr>
          <a:xfrm>
            <a:off x="677333" y="1527243"/>
            <a:ext cx="9167100" cy="4912500"/>
          </a:xfrm>
          <a:prstGeom prst="rect">
            <a:avLst/>
          </a:prstGeom>
          <a:noFill/>
          <a:ln>
            <a:noFill/>
          </a:ln>
          <a:effectLst>
            <a:outerShdw blurRad="25400">
              <a:srgbClr val="000000">
                <a:alpha val="45490"/>
              </a:srgbClr>
            </a:outerShdw>
          </a:effectLst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342900" lvl="0" indent="-299332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ct val="70000"/>
              <a:buChar char="◈"/>
            </a:pPr>
            <a:r>
              <a:rPr lang="en-US"/>
              <a:t> </a:t>
            </a:r>
            <a:r>
              <a:rPr lang="en-US" sz="2000"/>
              <a:t>MDH hosted our first breakfast April 18, 2024</a:t>
            </a:r>
            <a:endParaRPr/>
          </a:p>
          <a:p>
            <a:pPr marL="342900" lvl="0" indent="-299332" algn="l" rtl="0">
              <a:lnSpc>
                <a:spcPct val="200000"/>
              </a:lnSpc>
              <a:spcBef>
                <a:spcPts val="1000"/>
              </a:spcBef>
              <a:spcAft>
                <a:spcPts val="0"/>
              </a:spcAft>
              <a:buSzPct val="70000"/>
              <a:buChar char="◈"/>
            </a:pPr>
            <a:r>
              <a:rPr lang="en-US" sz="2000"/>
              <a:t>13 people were in attendance including patients, nurses, health department, patient advocacy, social services and OBGYN office staff </a:t>
            </a:r>
            <a:endParaRPr/>
          </a:p>
          <a:p>
            <a:pPr marL="342900" lvl="0" indent="-299332" algn="l" rtl="0">
              <a:lnSpc>
                <a:spcPct val="200000"/>
              </a:lnSpc>
              <a:spcBef>
                <a:spcPts val="1000"/>
              </a:spcBef>
              <a:spcAft>
                <a:spcPts val="0"/>
              </a:spcAft>
              <a:buSzPct val="70000"/>
              <a:buChar char="◈"/>
            </a:pPr>
            <a:r>
              <a:rPr lang="en-US" sz="2000"/>
              <a:t>Plan to host biannually Respectful Care Breakfast </a:t>
            </a:r>
            <a:endParaRPr/>
          </a:p>
          <a:p>
            <a:pPr marL="342900" lvl="0" indent="-299332" algn="l" rtl="0">
              <a:lnSpc>
                <a:spcPct val="200000"/>
              </a:lnSpc>
              <a:spcBef>
                <a:spcPts val="1000"/>
              </a:spcBef>
              <a:spcAft>
                <a:spcPts val="0"/>
              </a:spcAft>
              <a:buSzPct val="70000"/>
              <a:buChar char="◈"/>
            </a:pPr>
            <a:r>
              <a:rPr lang="en-US" sz="2000"/>
              <a:t>Key Takeaway: Past patient and office staff member suggested MDH making their own birth plan/birth preference template to offer patients to better assist in understanding and addressing the patient’s wishes and needs. </a:t>
            </a:r>
            <a:endParaRPr/>
          </a:p>
          <a:p>
            <a:pPr marL="342900" lvl="0" indent="-217100" algn="l" rtl="0">
              <a:lnSpc>
                <a:spcPct val="200000"/>
              </a:lnSpc>
              <a:spcBef>
                <a:spcPts val="1000"/>
              </a:spcBef>
              <a:spcAft>
                <a:spcPts val="0"/>
              </a:spcAft>
              <a:buSzPct val="70000"/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1" name="Google Shape;22821;g32428cbf0fc_2_0"/>
          <p:cNvSpPr txBox="1">
            <a:spLocks noGrp="1"/>
          </p:cNvSpPr>
          <p:nvPr>
            <p:ph type="title"/>
          </p:nvPr>
        </p:nvSpPr>
        <p:spPr>
          <a:xfrm>
            <a:off x="1413300" y="701751"/>
            <a:ext cx="9365400" cy="31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Team Talk: Roseland Community Hospital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2000" b="0">
                <a:latin typeface="Arial"/>
                <a:ea typeface="Arial"/>
                <a:cs typeface="Arial"/>
                <a:sym typeface="Arial"/>
              </a:rPr>
              <a:t>Sylvia Dewberry</a:t>
            </a:r>
            <a:endParaRPr sz="2000"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6" name="Google Shape;22826;g32428cbf0fc_2_2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36</a:t>
            </a:fld>
            <a:endParaRPr/>
          </a:p>
        </p:txBody>
      </p:sp>
      <p:pic>
        <p:nvPicPr>
          <p:cNvPr id="22827" name="Google Shape;22827;g32428cbf0fc_2_299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2828" name="Google Shape;22828;g32428cbf0fc_2_2994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3" name="Google Shape;22833;g32428cbf0fc_2_5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37</a:t>
            </a:fld>
            <a:endParaRPr/>
          </a:p>
        </p:txBody>
      </p:sp>
      <p:sp>
        <p:nvSpPr>
          <p:cNvPr id="22834" name="Google Shape;22834;g32428cbf0fc_2_5990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  <p:pic>
        <p:nvPicPr>
          <p:cNvPr id="22835" name="Google Shape;22835;g32428cbf0fc_2_599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2836" name="Google Shape;22836;g32428cbf0fc_2_5990"/>
          <p:cNvSpPr txBox="1"/>
          <p:nvPr/>
        </p:nvSpPr>
        <p:spPr>
          <a:xfrm>
            <a:off x="304800" y="3048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 </a:t>
            </a: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2" name="Google Shape;22842;g32428cbf0fc_2_10103"/>
          <p:cNvSpPr txBox="1">
            <a:spLocks noGrp="1"/>
          </p:cNvSpPr>
          <p:nvPr>
            <p:ph type="title"/>
          </p:nvPr>
        </p:nvSpPr>
        <p:spPr>
          <a:xfrm>
            <a:off x="523286" y="0"/>
            <a:ext cx="33891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Sorts Mill Goudy"/>
              <a:buNone/>
            </a:pPr>
            <a:r>
              <a:rPr lang="en-US" b="1"/>
              <a:t>Agenda</a:t>
            </a:r>
            <a:endParaRPr/>
          </a:p>
        </p:txBody>
      </p:sp>
      <p:sp>
        <p:nvSpPr>
          <p:cNvPr id="22843" name="Google Shape;22843;g32428cbf0fc_2_10103"/>
          <p:cNvSpPr txBox="1">
            <a:spLocks noGrp="1"/>
          </p:cNvSpPr>
          <p:nvPr>
            <p:ph type="body" idx="1"/>
          </p:nvPr>
        </p:nvSpPr>
        <p:spPr>
          <a:xfrm>
            <a:off x="365164" y="1014858"/>
            <a:ext cx="3705300" cy="584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85000" lnSpcReduction="10000"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C00000"/>
                </a:solidFill>
              </a:rPr>
              <a:t>30 Minute</a:t>
            </a:r>
            <a:r>
              <a:rPr lang="en-US" b="1">
                <a:solidFill>
                  <a:srgbClr val="585E29"/>
                </a:solidFill>
              </a:rPr>
              <a:t> 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585E29"/>
                </a:solidFill>
              </a:rPr>
              <a:t>Brunch/Mingling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C00000"/>
                </a:solidFill>
              </a:rPr>
              <a:t>10-15 Minute</a:t>
            </a:r>
            <a:r>
              <a:rPr lang="en-US" b="1">
                <a:solidFill>
                  <a:srgbClr val="585E29"/>
                </a:solidFill>
              </a:rPr>
              <a:t> Welcome/Intro to BE initiative and 13 respectful Care Practices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C00000"/>
                </a:solidFill>
              </a:rPr>
              <a:t>30Minute 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585E29"/>
                </a:solidFill>
              </a:rPr>
              <a:t>Patient and Community Panel Discussion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585E29"/>
                </a:solidFill>
              </a:rPr>
              <a:t>How Do We Optimize Respectful Care?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C00000"/>
                </a:solidFill>
              </a:rPr>
              <a:t>15 Minute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585E29"/>
                </a:solidFill>
              </a:rPr>
              <a:t> Closing Remarks from Guest Speaker</a:t>
            </a:r>
            <a:endParaRPr/>
          </a:p>
        </p:txBody>
      </p:sp>
      <p:pic>
        <p:nvPicPr>
          <p:cNvPr id="22844" name="Google Shape;22844;g32428cbf0fc_2_1010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49681" y="0"/>
            <a:ext cx="3970394" cy="2599743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45" name="Google Shape;22845;g32428cbf0fc_2_10103" descr="A logo with red letters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466595" y="2653996"/>
            <a:ext cx="3806035" cy="122272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46" name="Google Shape;22846;g32428cbf0fc_2_10103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66595" y="3930978"/>
            <a:ext cx="3970392" cy="292702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47" name="Google Shape;22847;g32428cbf0fc_2_10103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36989" y="41590"/>
            <a:ext cx="3705309" cy="34580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48" name="Google Shape;22848;g32428cbf0fc_2_10103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36989" y="3499612"/>
            <a:ext cx="3705306" cy="3358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4" name="Google Shape;22854;g32428cbf0fc_2_10658"/>
          <p:cNvSpPr txBox="1">
            <a:spLocks noGrp="1"/>
          </p:cNvSpPr>
          <p:nvPr>
            <p:ph type="title"/>
          </p:nvPr>
        </p:nvSpPr>
        <p:spPr>
          <a:xfrm>
            <a:off x="1016295" y="94268"/>
            <a:ext cx="864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B3F1B"/>
              </a:buClr>
              <a:buSzPts val="3600"/>
              <a:buFont typeface="Sorts Mill Goudy"/>
              <a:buNone/>
            </a:pPr>
            <a:r>
              <a:rPr lang="en-US" b="1">
                <a:solidFill>
                  <a:srgbClr val="3B3F1B"/>
                </a:solidFill>
              </a:rPr>
              <a:t>Birth Equity Initiative</a:t>
            </a:r>
            <a:endParaRPr/>
          </a:p>
        </p:txBody>
      </p:sp>
      <p:sp>
        <p:nvSpPr>
          <p:cNvPr id="22855" name="Google Shape;22855;g32428cbf0fc_2_10658"/>
          <p:cNvSpPr txBox="1">
            <a:spLocks noGrp="1"/>
          </p:cNvSpPr>
          <p:nvPr>
            <p:ph type="body" idx="1"/>
          </p:nvPr>
        </p:nvSpPr>
        <p:spPr>
          <a:xfrm>
            <a:off x="1322307" y="1272618"/>
            <a:ext cx="8652900" cy="38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285750" lvl="0" indent="-10795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</a:pP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285750" lvl="0" indent="-285750" algn="l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800"/>
              <a:buFont typeface="Arial"/>
              <a:buChar char="•"/>
            </a:pP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Promote dignity, respect, and patient-centered care, leading to improved outcomes and stronger patient-provider relationships.</a:t>
            </a:r>
            <a:endParaRPr sz="2800"/>
          </a:p>
        </p:txBody>
      </p:sp>
      <p:pic>
        <p:nvPicPr>
          <p:cNvPr id="22856" name="Google Shape;22856;g32428cbf0fc_2_10658" descr="A pregnant person sitting on a hospital bed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47158" y="3780931"/>
            <a:ext cx="5074227" cy="3076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7CB"/>
            </a:gs>
            <a:gs pos="74000">
              <a:srgbClr val="7CA6E5"/>
            </a:gs>
            <a:gs pos="83000">
              <a:srgbClr val="7CA6E5"/>
            </a:gs>
            <a:gs pos="100000">
              <a:srgbClr val="A7C3EE"/>
            </a:gs>
          </a:gsLst>
          <a:lin ang="5400000" scaled="0"/>
        </a:gradFill>
        <a:effectLst/>
      </p:bgPr>
    </p:bg>
    <p:spTree>
      <p:nvGrpSpPr>
        <p:cNvPr id="1" name="Shape 2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6" name="Google Shape;22506;p12"/>
          <p:cNvSpPr txBox="1">
            <a:spLocks noGrp="1"/>
          </p:cNvSpPr>
          <p:nvPr>
            <p:ph type="title"/>
          </p:nvPr>
        </p:nvSpPr>
        <p:spPr>
          <a:xfrm>
            <a:off x="341587" y="-2381"/>
            <a:ext cx="6211612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Font typeface="Calibri"/>
              <a:buNone/>
            </a:pPr>
            <a:r>
              <a:rPr lang="en-US">
                <a:solidFill>
                  <a:schemeClr val="accent3"/>
                </a:solidFill>
              </a:rPr>
              <a:t>12</a:t>
            </a:r>
            <a:r>
              <a:rPr lang="en-US" baseline="30000">
                <a:solidFill>
                  <a:schemeClr val="accent3"/>
                </a:solidFill>
              </a:rPr>
              <a:t>th</a:t>
            </a:r>
            <a:r>
              <a:rPr lang="en-US">
                <a:solidFill>
                  <a:schemeClr val="accent3"/>
                </a:solidFill>
              </a:rPr>
              <a:t> ILPQC Annual Conference By the Numbers…</a:t>
            </a:r>
            <a:endParaRPr/>
          </a:p>
        </p:txBody>
      </p:sp>
      <p:grpSp>
        <p:nvGrpSpPr>
          <p:cNvPr id="22507" name="Google Shape;22507;p12"/>
          <p:cNvGrpSpPr/>
          <p:nvPr/>
        </p:nvGrpSpPr>
        <p:grpSpPr>
          <a:xfrm>
            <a:off x="2510576" y="1692935"/>
            <a:ext cx="7170846" cy="4481779"/>
            <a:chOff x="1078542" y="2247"/>
            <a:chExt cx="7170846" cy="4481779"/>
          </a:xfrm>
        </p:grpSpPr>
        <p:sp>
          <p:nvSpPr>
            <p:cNvPr id="22508" name="Google Shape;22508;p12"/>
            <p:cNvSpPr/>
            <p:nvPr/>
          </p:nvSpPr>
          <p:spPr>
            <a:xfrm>
              <a:off x="1078542" y="2247"/>
              <a:ext cx="2240889" cy="1344533"/>
            </a:xfrm>
            <a:prstGeom prst="rect">
              <a:avLst/>
            </a:prstGeom>
            <a:gradFill>
              <a:gsLst>
                <a:gs pos="0">
                  <a:srgbClr val="F7789B"/>
                </a:gs>
                <a:gs pos="50000">
                  <a:srgbClr val="FC5C8B"/>
                </a:gs>
                <a:gs pos="100000">
                  <a:srgbClr val="E34976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9" name="Google Shape;22509;p12"/>
            <p:cNvSpPr txBox="1"/>
            <p:nvPr/>
          </p:nvSpPr>
          <p:spPr>
            <a:xfrm>
              <a:off x="1078542" y="2247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516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Attendees Registered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0" name="Google Shape;22510;p12"/>
            <p:cNvSpPr/>
            <p:nvPr/>
          </p:nvSpPr>
          <p:spPr>
            <a:xfrm>
              <a:off x="3543520" y="2247"/>
              <a:ext cx="2240889" cy="1344533"/>
            </a:xfrm>
            <a:prstGeom prst="rect">
              <a:avLst/>
            </a:prstGeom>
            <a:gradFill>
              <a:gsLst>
                <a:gs pos="0">
                  <a:srgbClr val="F79178"/>
                </a:gs>
                <a:gs pos="50000">
                  <a:srgbClr val="FC7D5C"/>
                </a:gs>
                <a:gs pos="100000">
                  <a:srgbClr val="E36A49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1" name="Google Shape;22511;p12"/>
            <p:cNvSpPr txBox="1"/>
            <p:nvPr/>
          </p:nvSpPr>
          <p:spPr>
            <a:xfrm>
              <a:off x="3543520" y="2247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80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ILPQC/IDHS Nurse Scholarships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2" name="Google Shape;22512;p12"/>
            <p:cNvSpPr/>
            <p:nvPr/>
          </p:nvSpPr>
          <p:spPr>
            <a:xfrm>
              <a:off x="6008499" y="2247"/>
              <a:ext cx="2240889" cy="1344533"/>
            </a:xfrm>
            <a:prstGeom prst="rect">
              <a:avLst/>
            </a:prstGeom>
            <a:gradFill>
              <a:gsLst>
                <a:gs pos="0">
                  <a:srgbClr val="FFDC47"/>
                </a:gs>
                <a:gs pos="50000">
                  <a:srgbClr val="FFDF00"/>
                </a:gs>
                <a:gs pos="100000">
                  <a:srgbClr val="E3CC00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3" name="Google Shape;22513;p12"/>
            <p:cNvSpPr txBox="1"/>
            <p:nvPr/>
          </p:nvSpPr>
          <p:spPr>
            <a:xfrm>
              <a:off x="6008499" y="2247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9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ILPQC Patient/Parent Partners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4" name="Google Shape;22514;p12"/>
            <p:cNvSpPr/>
            <p:nvPr/>
          </p:nvSpPr>
          <p:spPr>
            <a:xfrm>
              <a:off x="1078542" y="1570870"/>
              <a:ext cx="2240889" cy="1344533"/>
            </a:xfrm>
            <a:prstGeom prst="rect">
              <a:avLst/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5" name="Google Shape;22515;p12"/>
            <p:cNvSpPr txBox="1"/>
            <p:nvPr/>
          </p:nvSpPr>
          <p:spPr>
            <a:xfrm>
              <a:off x="1078542" y="1570870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53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Abstracts Submitted (42 Posters)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6" name="Google Shape;22516;p12"/>
            <p:cNvSpPr/>
            <p:nvPr/>
          </p:nvSpPr>
          <p:spPr>
            <a:xfrm>
              <a:off x="3543520" y="1570870"/>
              <a:ext cx="2240889" cy="1344533"/>
            </a:xfrm>
            <a:prstGeom prst="rect">
              <a:avLst/>
            </a:prstGeom>
            <a:gradFill>
              <a:gsLst>
                <a:gs pos="0">
                  <a:srgbClr val="ADC05E"/>
                </a:gs>
                <a:gs pos="50000">
                  <a:srgbClr val="A6BC3E"/>
                </a:gs>
                <a:gs pos="100000">
                  <a:srgbClr val="96AB32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7" name="Google Shape;22517;p12"/>
            <p:cNvSpPr txBox="1"/>
            <p:nvPr/>
          </p:nvSpPr>
          <p:spPr>
            <a:xfrm>
              <a:off x="3543520" y="1570870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10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National and Local Speakers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8" name="Google Shape;22518;p12"/>
            <p:cNvSpPr/>
            <p:nvPr/>
          </p:nvSpPr>
          <p:spPr>
            <a:xfrm>
              <a:off x="6008499" y="1570870"/>
              <a:ext cx="2240889" cy="1344533"/>
            </a:xfrm>
            <a:prstGeom prst="rect">
              <a:avLst/>
            </a:prstGeom>
            <a:gradFill>
              <a:gsLst>
                <a:gs pos="0">
                  <a:srgbClr val="F7789B"/>
                </a:gs>
                <a:gs pos="50000">
                  <a:srgbClr val="FC5C8B"/>
                </a:gs>
                <a:gs pos="100000">
                  <a:srgbClr val="E34976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9" name="Google Shape;22519;p12"/>
            <p:cNvSpPr txBox="1"/>
            <p:nvPr/>
          </p:nvSpPr>
          <p:spPr>
            <a:xfrm>
              <a:off x="6008499" y="1570870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13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ILPQC Partner Tables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0" name="Google Shape;22520;p12"/>
            <p:cNvSpPr/>
            <p:nvPr/>
          </p:nvSpPr>
          <p:spPr>
            <a:xfrm>
              <a:off x="2311031" y="3139493"/>
              <a:ext cx="2240889" cy="1344533"/>
            </a:xfrm>
            <a:prstGeom prst="rect">
              <a:avLst/>
            </a:prstGeom>
            <a:gradFill>
              <a:gsLst>
                <a:gs pos="0">
                  <a:srgbClr val="F79178"/>
                </a:gs>
                <a:gs pos="50000">
                  <a:srgbClr val="FC7D5C"/>
                </a:gs>
                <a:gs pos="100000">
                  <a:srgbClr val="E36A49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1" name="Google Shape;22521;p12"/>
            <p:cNvSpPr txBox="1"/>
            <p:nvPr/>
          </p:nvSpPr>
          <p:spPr>
            <a:xfrm>
              <a:off x="2311031" y="3139493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47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BE QI Excellence Awards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2" name="Google Shape;22522;p12"/>
            <p:cNvSpPr/>
            <p:nvPr/>
          </p:nvSpPr>
          <p:spPr>
            <a:xfrm>
              <a:off x="4776009" y="3139493"/>
              <a:ext cx="2240889" cy="1344533"/>
            </a:xfrm>
            <a:prstGeom prst="rect">
              <a:avLst/>
            </a:prstGeom>
            <a:gradFill>
              <a:gsLst>
                <a:gs pos="0">
                  <a:srgbClr val="FFDC47"/>
                </a:gs>
                <a:gs pos="50000">
                  <a:srgbClr val="FFDF00"/>
                </a:gs>
                <a:gs pos="100000">
                  <a:srgbClr val="E3CC00"/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2352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3" name="Google Shape;22523;p12"/>
            <p:cNvSpPr txBox="1"/>
            <p:nvPr/>
          </p:nvSpPr>
          <p:spPr>
            <a:xfrm>
              <a:off x="4776009" y="3139493"/>
              <a:ext cx="2240889" cy="134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9050" tIns="99050" rIns="99050" bIns="990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00"/>
                <a:buFont typeface="Arial"/>
                <a:buNone/>
              </a:pPr>
              <a:r>
                <a:rPr lang="en-US" sz="2600" b="1" i="0" u="none" strike="noStrike" cap="none">
                  <a:solidFill>
                    <a:srgbClr val="002060"/>
                  </a:solidFill>
                  <a:latin typeface="Arial"/>
                  <a:ea typeface="Arial"/>
                  <a:cs typeface="Arial"/>
                  <a:sym typeface="Arial"/>
                </a:rPr>
                <a:t>46</a:t>
              </a:r>
              <a:r>
                <a:rPr lang="en-US" sz="26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rPr>
                <a:t> PVB QI Excellence Awards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524" name="Google Shape;22524;p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  <p:sp>
        <p:nvSpPr>
          <p:cNvPr id="22525" name="Google Shape;22525;p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22526" name="Google Shape;22526;p12" descr="Cheers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96400" y="2834066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27" name="Google Shape;22527;p12" descr="Fireworks with solid fill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52372" y="1256393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28" name="Google Shape;22528;p12" descr="Ribbon with solid fill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38799" y="5696858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29" name="Google Shape;22529;p12" descr="Fireworks with solid fill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25228" y="1323182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2" name="Google Shape;22862;g32428cbf0fc_2_11209"/>
          <p:cNvSpPr txBox="1">
            <a:spLocks noGrp="1"/>
          </p:cNvSpPr>
          <p:nvPr>
            <p:ph type="title"/>
          </p:nvPr>
        </p:nvSpPr>
        <p:spPr>
          <a:xfrm>
            <a:off x="2657323" y="0"/>
            <a:ext cx="6255900" cy="8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B3F1B"/>
              </a:buClr>
              <a:buSzPts val="4800"/>
              <a:buFont typeface="Sorts Mill Goudy"/>
              <a:buNone/>
            </a:pPr>
            <a:r>
              <a:rPr lang="en-US" b="1">
                <a:solidFill>
                  <a:srgbClr val="3B3F1B"/>
                </a:solidFill>
              </a:rPr>
              <a:t>Respectful Care</a:t>
            </a:r>
            <a:endParaRPr/>
          </a:p>
        </p:txBody>
      </p:sp>
      <p:sp>
        <p:nvSpPr>
          <p:cNvPr id="22863" name="Google Shape;22863;g32428cbf0fc_2_11209"/>
          <p:cNvSpPr txBox="1"/>
          <p:nvPr/>
        </p:nvSpPr>
        <p:spPr>
          <a:xfrm>
            <a:off x="2281287" y="1442549"/>
            <a:ext cx="7258500" cy="15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Respectful care involves personalized, compassionate, and supportive interactions with Birthing Families throughout the pregnancy, labor, and postpartum experience. </a:t>
            </a:r>
            <a:endParaRPr sz="2400">
              <a:solidFill>
                <a:schemeClr val="dk1"/>
              </a:solidFill>
              <a:latin typeface="Avenir"/>
              <a:ea typeface="Avenir"/>
              <a:cs typeface="Avenir"/>
              <a:sym typeface="Avenir"/>
            </a:endParaRPr>
          </a:p>
        </p:txBody>
      </p:sp>
      <p:sp>
        <p:nvSpPr>
          <p:cNvPr id="22864" name="Google Shape;22864;g32428cbf0fc_2_11209"/>
          <p:cNvSpPr txBox="1"/>
          <p:nvPr/>
        </p:nvSpPr>
        <p:spPr>
          <a:xfrm>
            <a:off x="2863392" y="3169339"/>
            <a:ext cx="6094500" cy="16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The </a:t>
            </a:r>
            <a:r>
              <a:rPr lang="en-US" sz="18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International Labour Organization's Quality of Care Project</a:t>
            </a: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(ILQPC), emphasizes treating patients with dignity, compassion, and respect, particularly in maternal health settings. Their principles highlight the importance of patient autonomy, safety, and equity. </a:t>
            </a:r>
            <a:endParaRPr/>
          </a:p>
        </p:txBody>
      </p:sp>
      <p:sp>
        <p:nvSpPr>
          <p:cNvPr id="22865" name="Google Shape;22865;g32428cbf0fc_2_11209"/>
          <p:cNvSpPr txBox="1"/>
          <p:nvPr/>
        </p:nvSpPr>
        <p:spPr>
          <a:xfrm>
            <a:off x="1847655" y="5613341"/>
            <a:ext cx="8154300" cy="10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International Labour Organization. (n.d.). </a:t>
            </a:r>
            <a:r>
              <a:rPr lang="en-US" sz="1800" i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Quality of care for pregnant women and newborns: The international perspective</a:t>
            </a:r>
            <a:r>
              <a:rPr lang="en-US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International Labour Organization. </a:t>
            </a:r>
            <a:r>
              <a:rPr lang="en-US" sz="1800" u="sng">
                <a:solidFill>
                  <a:srgbClr val="0000FF"/>
                </a:solidFill>
                <a:latin typeface="Times New Roman"/>
                <a:ea typeface="Times New Roman"/>
                <a:cs typeface="Times New Roman"/>
                <a:sym typeface="Times New Roma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https://www.ilo.org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1" name="Google Shape;22871;g32428cbf0fc_2_11761"/>
          <p:cNvSpPr txBox="1">
            <a:spLocks noGrp="1"/>
          </p:cNvSpPr>
          <p:nvPr>
            <p:ph type="title"/>
          </p:nvPr>
        </p:nvSpPr>
        <p:spPr>
          <a:xfrm>
            <a:off x="2932295" y="98764"/>
            <a:ext cx="8467800" cy="9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B3F1B"/>
              </a:buClr>
              <a:buSzPts val="3600"/>
              <a:buFont typeface="Sorts Mill Goudy"/>
              <a:buNone/>
            </a:pPr>
            <a:r>
              <a:rPr lang="en-US" b="1">
                <a:solidFill>
                  <a:srgbClr val="3B3F1B"/>
                </a:solidFill>
              </a:rPr>
              <a:t>13 Respectful Care Practices</a:t>
            </a:r>
            <a:endParaRPr/>
          </a:p>
        </p:txBody>
      </p:sp>
      <p:sp>
        <p:nvSpPr>
          <p:cNvPr id="22872" name="Google Shape;22872;g32428cbf0fc_2_11761"/>
          <p:cNvSpPr txBox="1">
            <a:spLocks noGrp="1"/>
          </p:cNvSpPr>
          <p:nvPr>
            <p:ph type="body" idx="1"/>
          </p:nvPr>
        </p:nvSpPr>
        <p:spPr>
          <a:xfrm>
            <a:off x="3157636" y="1649691"/>
            <a:ext cx="4459200" cy="52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91425" bIns="45700" anchor="t" anchorCtr="0">
            <a:noAutofit/>
          </a:bodyPr>
          <a:lstStyle/>
          <a:p>
            <a:pPr marL="359410" marR="0" lvl="0" indent="-35941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Active Listening to Concerns</a:t>
            </a:r>
            <a:endParaRPr sz="1600" b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marR="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Patient-Centered </a:t>
            </a: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Personalized </a:t>
            </a:r>
            <a:r>
              <a:rPr lang="en-US" sz="1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Communication</a:t>
            </a:r>
            <a:endParaRPr sz="1600" b="1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Respecting Patients Birth Plan Preferences</a:t>
            </a:r>
            <a:endParaRPr/>
          </a:p>
          <a:p>
            <a:pPr marL="35941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Respecting Family Involvement in Decision-Making</a:t>
            </a:r>
            <a:endParaRPr/>
          </a:p>
          <a:p>
            <a:pPr marL="35941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Informed Consent</a:t>
            </a:r>
            <a:endParaRPr sz="1600" b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Compassionate and Non-Judgmental Care</a:t>
            </a:r>
            <a:endParaRPr sz="1600" b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marR="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Privacy and Dignity</a:t>
            </a:r>
            <a:endParaRPr sz="1600" b="1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lvl="0" indent="-359410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600"/>
              <a:buFont typeface="Noto Sans Symbols"/>
              <a:buChar char="·"/>
            </a:pPr>
            <a:r>
              <a:rPr lang="en-US" sz="1600" b="1">
                <a:latin typeface="Times New Roman"/>
                <a:ea typeface="Times New Roman"/>
                <a:cs typeface="Times New Roman"/>
                <a:sym typeface="Times New Roman"/>
              </a:rPr>
              <a:t>Timely Response to Patient Needs</a:t>
            </a:r>
            <a:endParaRPr sz="1600" b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marR="0" lvl="0" indent="-245109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800"/>
              <a:buFont typeface="Noto Sans Symbols"/>
              <a:buNone/>
            </a:pPr>
            <a:endParaRPr b="1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lvl="0" indent="-245109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800"/>
              <a:buFont typeface="Noto Sans Symbols"/>
              <a:buNone/>
            </a:pPr>
            <a:endParaRPr sz="1800" b="1" i="0" u="none" strike="noStrike" cap="none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59410" marR="0" lvl="0" indent="-245109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8FA3A3"/>
              </a:buClr>
              <a:buSzPts val="1800"/>
              <a:buFont typeface="Noto Sans Symbols"/>
              <a:buNone/>
            </a:pPr>
            <a:endParaRPr sz="1800" b="1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22873" name="Google Shape;22873;g32428cbf0fc_2_11761"/>
          <p:cNvSpPr txBox="1">
            <a:spLocks noGrp="1"/>
          </p:cNvSpPr>
          <p:nvPr>
            <p:ph type="body" idx="2"/>
          </p:nvPr>
        </p:nvSpPr>
        <p:spPr>
          <a:xfrm>
            <a:off x="7541444" y="1649691"/>
            <a:ext cx="4008600" cy="44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lnSpcReduction="10000"/>
          </a:bodyPr>
          <a:lstStyle/>
          <a:p>
            <a:pPr marL="360000" lvl="0" indent="-368573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Prompt and Effective Pain Relief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Cultural and Religious Sensitivity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Respect for Emotional Needs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Clear Explanation of Procedures and Interventions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Postpartum Support and Education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Sensitivity to Mental Health</a:t>
            </a:r>
            <a:endParaRPr/>
          </a:p>
          <a:p>
            <a:pPr marL="360000" lvl="0" indent="-368573" algn="l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ts val="1800"/>
              <a:buChar char="·"/>
            </a:pPr>
            <a:r>
              <a:rPr lang="en-US" sz="1800" b="1">
                <a:latin typeface="Times New Roman"/>
                <a:ea typeface="Times New Roman"/>
                <a:cs typeface="Times New Roman"/>
                <a:sym typeface="Times New Roman"/>
              </a:rPr>
              <a:t>Collaboration in Care Planning</a:t>
            </a:r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8" name="Google Shape;22878;g32428cbf0fc_2_12312"/>
          <p:cNvSpPr txBox="1">
            <a:spLocks noGrp="1"/>
          </p:cNvSpPr>
          <p:nvPr>
            <p:ph type="title"/>
          </p:nvPr>
        </p:nvSpPr>
        <p:spPr>
          <a:xfrm>
            <a:off x="848450" y="235064"/>
            <a:ext cx="5571300" cy="8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5252"/>
              </a:buClr>
              <a:buSzPts val="3200"/>
              <a:buFont typeface="Sorts Mill Goudy"/>
              <a:buNone/>
            </a:pPr>
            <a:r>
              <a:rPr lang="en-US" sz="3200" b="1">
                <a:solidFill>
                  <a:srgbClr val="435252"/>
                </a:solidFill>
              </a:rPr>
              <a:t>Respectful Care Panelist</a:t>
            </a:r>
            <a:endParaRPr/>
          </a:p>
        </p:txBody>
      </p:sp>
      <p:sp>
        <p:nvSpPr>
          <p:cNvPr id="22879" name="Google Shape;22879;g32428cbf0fc_2_12312"/>
          <p:cNvSpPr txBox="1"/>
          <p:nvPr/>
        </p:nvSpPr>
        <p:spPr>
          <a:xfrm>
            <a:off x="1488374" y="1339932"/>
            <a:ext cx="4722300" cy="28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Physician: Joy West (OB Chair)</a:t>
            </a:r>
            <a:endParaRPr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Doula: Valencia Green</a:t>
            </a:r>
            <a:endParaRPr sz="1800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Patient Partners: </a:t>
            </a:r>
            <a:endParaRPr sz="1800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Sylvia Bryant                            </a:t>
            </a:r>
            <a:endParaRPr sz="1800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Jimmisha Jackson</a:t>
            </a:r>
            <a:endParaRPr sz="1800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rgbClr val="435252"/>
                </a:solidFill>
                <a:latin typeface="Avenir"/>
                <a:ea typeface="Avenir"/>
                <a:cs typeface="Avenir"/>
                <a:sym typeface="Avenir"/>
              </a:rPr>
              <a:t>OB Nurse/OB Nurse Partner Volunteer</a:t>
            </a:r>
            <a:endParaRPr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435252"/>
              </a:solidFill>
              <a:latin typeface="Avenir"/>
              <a:ea typeface="Avenir"/>
              <a:cs typeface="Avenir"/>
              <a:sym typeface="Avenir"/>
            </a:endParaRPr>
          </a:p>
        </p:txBody>
      </p:sp>
      <p:pic>
        <p:nvPicPr>
          <p:cNvPr id="22880" name="Google Shape;22880;g32428cbf0fc_2_12312" descr="Close-up of hands shaking with text overlay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6695" y="3915755"/>
            <a:ext cx="5578654" cy="28729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85" name="Google Shape;22885;g32428cbf0fc_2_1286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27539" y="-2146"/>
            <a:ext cx="3865259" cy="407187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86" name="Google Shape;22886;g32428cbf0fc_2_12862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789"/>
            <a:ext cx="4389548" cy="4064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87" name="Google Shape;22887;g32428cbf0fc_2_12862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46620" y="1789"/>
            <a:ext cx="3981719" cy="4064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88" name="Google Shape;22888;g32428cbf0fc_2_12862"/>
          <p:cNvPicPr preferRelativeResize="0"/>
          <p:nvPr/>
        </p:nvPicPr>
        <p:blipFill rotWithShape="1">
          <a:blip r:embed="rId6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069365"/>
            <a:ext cx="3520227" cy="2786846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89" name="Google Shape;22889;g32428cbf0fc_2_12862"/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20226" y="4069365"/>
            <a:ext cx="5355467" cy="27439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890" name="Google Shape;22890;g32428cbf0fc_2_12862"/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72282" y="4069367"/>
            <a:ext cx="3219722" cy="278684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95" name="Google Shape;22895;g32428cbf0fc_2_1341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250" y="-178249"/>
            <a:ext cx="5894426" cy="7450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2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1" name="Google Shape;22901;g32428cbf0fc_2_13963"/>
          <p:cNvSpPr txBox="1">
            <a:spLocks noGrp="1"/>
          </p:cNvSpPr>
          <p:nvPr>
            <p:ph type="title"/>
          </p:nvPr>
        </p:nvSpPr>
        <p:spPr>
          <a:xfrm>
            <a:off x="3788104" y="71799"/>
            <a:ext cx="4123500" cy="13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5252"/>
              </a:buClr>
              <a:buSzPts val="4000"/>
              <a:buFont typeface="Sorts Mill Goudy"/>
              <a:buNone/>
            </a:pPr>
            <a:r>
              <a:rPr lang="en-US" sz="4000" b="1">
                <a:solidFill>
                  <a:srgbClr val="435252"/>
                </a:solidFill>
              </a:rPr>
              <a:t>Attendees</a:t>
            </a:r>
            <a:endParaRPr/>
          </a:p>
        </p:txBody>
      </p:sp>
      <p:sp>
        <p:nvSpPr>
          <p:cNvPr id="22902" name="Google Shape;22902;g32428cbf0fc_2_13963"/>
          <p:cNvSpPr txBox="1">
            <a:spLocks noGrp="1"/>
          </p:cNvSpPr>
          <p:nvPr>
            <p:ph type="body" idx="1"/>
          </p:nvPr>
        </p:nvSpPr>
        <p:spPr>
          <a:xfrm>
            <a:off x="3787870" y="1555929"/>
            <a:ext cx="4118100" cy="50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Patient Partners (2)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Patient Participants (4)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Community Partners (6)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Community Doula (1)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Administration (5)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OB Physicians (1)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Obstetrics Staff &amp; Partners (7)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r>
              <a:rPr lang="en-US" b="1">
                <a:solidFill>
                  <a:srgbClr val="000000"/>
                </a:solidFill>
              </a:rPr>
              <a:t>Administration (6)</a:t>
            </a:r>
            <a:endParaRPr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endParaRPr>
              <a:solidFill>
                <a:srgbClr val="000000"/>
              </a:solidFill>
            </a:endParaRPr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endParaRPr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8" name="Google Shape;22908;g32428cbf0fc_2_14513"/>
          <p:cNvSpPr txBox="1">
            <a:spLocks noGrp="1"/>
          </p:cNvSpPr>
          <p:nvPr>
            <p:ph type="title"/>
          </p:nvPr>
        </p:nvSpPr>
        <p:spPr>
          <a:xfrm>
            <a:off x="7630301" y="533292"/>
            <a:ext cx="4123500" cy="13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5252"/>
              </a:buClr>
              <a:buSzPts val="4000"/>
              <a:buFont typeface="Sorts Mill Goudy"/>
              <a:buNone/>
            </a:pPr>
            <a:r>
              <a:rPr lang="en-US" sz="4000" b="1">
                <a:solidFill>
                  <a:srgbClr val="435252"/>
                </a:solidFill>
              </a:rPr>
              <a:t>Thank you</a:t>
            </a:r>
            <a:endParaRPr/>
          </a:p>
        </p:txBody>
      </p:sp>
      <p:sp>
        <p:nvSpPr>
          <p:cNvPr id="22909" name="Google Shape;22909;g32428cbf0fc_2_14513"/>
          <p:cNvSpPr txBox="1">
            <a:spLocks noGrp="1"/>
          </p:cNvSpPr>
          <p:nvPr>
            <p:ph type="body" idx="1"/>
          </p:nvPr>
        </p:nvSpPr>
        <p:spPr>
          <a:xfrm>
            <a:off x="1187698" y="161550"/>
            <a:ext cx="6211200" cy="658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47500" lnSpcReduction="10000"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</a:rPr>
              <a:t>Timothy Eagan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Roseland Hospital CEO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</a:rPr>
              <a:t>Dr. Carol Rozelle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Clinical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Services Administrator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</a:rPr>
              <a:t>Christine Miller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Director of Nursing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</a:rPr>
              <a:t>Dr. Joy West</a:t>
            </a:r>
            <a:r>
              <a:rPr lang="en-US" sz="3228">
                <a:solidFill>
                  <a:srgbClr val="000000"/>
                </a:solidFill>
              </a:rPr>
              <a:t>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OB Chair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</a:rPr>
              <a:t>Denean Pillar-Jackson </a:t>
            </a:r>
            <a:endParaRPr sz="3228" b="1">
              <a:solidFill>
                <a:srgbClr val="000000"/>
              </a:solidFill>
            </a:endParaRPr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</a:rPr>
              <a:t>Delta Sigma Theta Inc.</a:t>
            </a:r>
            <a:endParaRPr sz="3228">
              <a:solidFill>
                <a:srgbClr val="000000"/>
              </a:solidFill>
              <a:latin typeface="Avenir"/>
              <a:ea typeface="Avenir"/>
              <a:cs typeface="Avenir"/>
              <a:sym typeface="Avenir"/>
            </a:endParaRPr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  <a:latin typeface="Avenir"/>
                <a:ea typeface="Avenir"/>
                <a:cs typeface="Avenir"/>
                <a:sym typeface="Avenir"/>
              </a:rPr>
              <a:t>Shelly Long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  <a:latin typeface="Avenir"/>
                <a:ea typeface="Avenir"/>
                <a:cs typeface="Avenir"/>
                <a:sym typeface="Avenir"/>
              </a:rPr>
              <a:t>Blue Cross Blue Shield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 b="1">
                <a:solidFill>
                  <a:srgbClr val="000000"/>
                </a:solidFill>
                <a:latin typeface="Avenir"/>
                <a:ea typeface="Avenir"/>
                <a:cs typeface="Avenir"/>
                <a:sym typeface="Avenir"/>
              </a:rPr>
              <a:t>Donna Amber Williams </a:t>
            </a:r>
            <a:endParaRPr sz="3228"/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61943"/>
              <a:buNone/>
            </a:pPr>
            <a:r>
              <a:rPr lang="en-US" sz="3228">
                <a:solidFill>
                  <a:srgbClr val="000000"/>
                </a:solidFill>
                <a:latin typeface="Avenir"/>
                <a:ea typeface="Avenir"/>
                <a:cs typeface="Avenir"/>
                <a:sym typeface="Avenir"/>
              </a:rPr>
              <a:t>Catholic Charities</a:t>
            </a:r>
            <a:endParaRPr>
              <a:solidFill>
                <a:srgbClr val="000000"/>
              </a:solidFill>
            </a:endParaRPr>
          </a:p>
          <a:p>
            <a:pPr marL="0" lvl="0" indent="0" algn="ct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SzPct val="100000"/>
              <a:buNone/>
            </a:pPr>
            <a:endParaRPr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4" name="Google Shape;22914;p36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Additional Resources / Announcements / Reminders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9" name="Google Shape;22919;p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7405757" cy="13366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3200"/>
              <a:t>Diversity Science</a:t>
            </a:r>
            <a:br>
              <a:rPr lang="en-US" sz="3200"/>
            </a:br>
            <a:r>
              <a:rPr lang="en-US" sz="3200" i="1">
                <a:latin typeface="Calibri"/>
                <a:ea typeface="Calibri"/>
                <a:cs typeface="Calibri"/>
                <a:sym typeface="Calibri"/>
              </a:rPr>
              <a:t>Dignity in Pregnancy &amp; Childbirth: Preventing Racial Bias in Perinatal Care</a:t>
            </a:r>
            <a:endParaRPr sz="3200" i="1"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20" name="Google Shape;22920;p37"/>
          <p:cNvSpPr txBox="1">
            <a:spLocks noGrp="1"/>
          </p:cNvSpPr>
          <p:nvPr>
            <p:ph type="body" idx="1"/>
          </p:nvPr>
        </p:nvSpPr>
        <p:spPr>
          <a:xfrm>
            <a:off x="706056" y="1700232"/>
            <a:ext cx="6724891" cy="3917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>
                <a:solidFill>
                  <a:srgbClr val="0D2C4C"/>
                </a:solidFill>
              </a:rPr>
              <a:t>Diversity Science includes courses that empower clinicians, providers, and healthcare organizations to achieve their mission of providing bias-free, high-quality care to all patients.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 b="1"/>
              <a:t>ILPQC has contracted another year with Diversity Science to allow Hospital teams to integrate the modules in e-learning systems for sustainability.</a:t>
            </a:r>
            <a:endParaRPr b="1"/>
          </a:p>
        </p:txBody>
      </p:sp>
      <p:sp>
        <p:nvSpPr>
          <p:cNvPr id="22921" name="Google Shape;22921;p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F6F8FC"/>
                </a:solidFill>
                <a:latin typeface="Arial"/>
                <a:ea typeface="Arial"/>
                <a:cs typeface="Arial"/>
                <a:sym typeface="Arial"/>
              </a:rPr>
              <a:t>48</a:t>
            </a:fld>
            <a:endParaRPr sz="1200" b="0" i="0" u="none" strike="noStrike" cap="none">
              <a:solidFill>
                <a:srgbClr val="F6F8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2" name="Google Shape;22922;p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2923" name="Google Shape;22923;p37"/>
          <p:cNvSpPr/>
          <p:nvPr/>
        </p:nvSpPr>
        <p:spPr>
          <a:xfrm>
            <a:off x="8231286" y="3429124"/>
            <a:ext cx="3434521" cy="2274956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25400" cap="flat" cmpd="sng">
            <a:solidFill>
              <a:srgbClr val="0B1E3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AVAILABLE NOW!</a:t>
            </a: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924" name="Google Shape;22924;p37" descr="A blue and white logo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953839" y="1675356"/>
            <a:ext cx="3190787" cy="14635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29" name="Google Shape;22929;p184"/>
          <p:cNvSpPr txBox="1">
            <a:spLocks noGrp="1"/>
          </p:cNvSpPr>
          <p:nvPr>
            <p:ph type="title"/>
          </p:nvPr>
        </p:nvSpPr>
        <p:spPr>
          <a:xfrm>
            <a:off x="531668" y="-67830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AVAILABLE NOW!</a:t>
            </a:r>
            <a:endParaRPr/>
          </a:p>
        </p:txBody>
      </p:sp>
      <p:sp>
        <p:nvSpPr>
          <p:cNvPr id="22930" name="Google Shape;22930;p184"/>
          <p:cNvSpPr txBox="1">
            <a:spLocks noGrp="1"/>
          </p:cNvSpPr>
          <p:nvPr>
            <p:ph type="body" idx="1"/>
          </p:nvPr>
        </p:nvSpPr>
        <p:spPr>
          <a:xfrm>
            <a:off x="462395" y="1003011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Webpage: </a:t>
            </a:r>
            <a:r>
              <a:rPr lang="en-US" u="sng">
                <a:solidFill>
                  <a:schemeClr val="hlink"/>
                </a:solidFill>
                <a:hlinkClick r:id="rId3"/>
              </a:rPr>
              <a:t>https://www.diversityscience.institute/ilpqc</a:t>
            </a:r>
            <a:r>
              <a:rPr lang="en-US"/>
              <a:t> </a:t>
            </a:r>
            <a:endParaRPr/>
          </a:p>
        </p:txBody>
      </p:sp>
      <p:sp>
        <p:nvSpPr>
          <p:cNvPr id="22931" name="Google Shape;22931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49</a:t>
            </a:fld>
            <a:endParaRPr/>
          </a:p>
        </p:txBody>
      </p:sp>
      <p:pic>
        <p:nvPicPr>
          <p:cNvPr id="22932" name="Google Shape;22932;p184" descr="A person lying down with a baby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035196" y="1506682"/>
            <a:ext cx="7974404" cy="50309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5" name="Google Shape;22535;p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36" name="Google Shape;22536;p13"/>
          <p:cNvSpPr txBox="1"/>
          <p:nvPr/>
        </p:nvSpPr>
        <p:spPr>
          <a:xfrm>
            <a:off x="6513553" y="169076"/>
            <a:ext cx="4195674" cy="13591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Birth Equity QI Excellence Award Progress</a:t>
            </a:r>
            <a:endParaRPr sz="3200" b="1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537" name="Google Shape;22537;p13"/>
          <p:cNvGrpSpPr/>
          <p:nvPr/>
        </p:nvGrpSpPr>
        <p:grpSpPr>
          <a:xfrm>
            <a:off x="422753" y="703679"/>
            <a:ext cx="753718" cy="1016562"/>
            <a:chOff x="422753" y="703679"/>
            <a:chExt cx="753718" cy="1016562"/>
          </a:xfrm>
        </p:grpSpPr>
        <p:sp>
          <p:nvSpPr>
            <p:cNvPr id="22538" name="Google Shape;22538;p13"/>
            <p:cNvSpPr/>
            <p:nvPr/>
          </p:nvSpPr>
          <p:spPr>
            <a:xfrm>
              <a:off x="1004956" y="703679"/>
              <a:ext cx="171515" cy="171515"/>
            </a:xfrm>
            <a:custGeom>
              <a:avLst/>
              <a:gdLst/>
              <a:ahLst/>
              <a:cxnLst/>
              <a:rect l="l" t="t" r="r" b="b"/>
              <a:pathLst>
                <a:path w="171515" h="171515" extrusionOk="0">
                  <a:moveTo>
                    <a:pt x="159874" y="74116"/>
                  </a:moveTo>
                  <a:lnTo>
                    <a:pt x="97399" y="74116"/>
                  </a:lnTo>
                  <a:lnTo>
                    <a:pt x="97399" y="11641"/>
                  </a:lnTo>
                  <a:cubicBezTo>
                    <a:pt x="97399" y="5212"/>
                    <a:pt x="92187" y="0"/>
                    <a:pt x="85758" y="0"/>
                  </a:cubicBezTo>
                  <a:cubicBezTo>
                    <a:pt x="79328" y="0"/>
                    <a:pt x="74116" y="5212"/>
                    <a:pt x="74116" y="11641"/>
                  </a:cubicBezTo>
                  <a:lnTo>
                    <a:pt x="74116" y="74116"/>
                  </a:lnTo>
                  <a:lnTo>
                    <a:pt x="11641" y="74116"/>
                  </a:lnTo>
                  <a:cubicBezTo>
                    <a:pt x="5212" y="74116"/>
                    <a:pt x="0" y="79328"/>
                    <a:pt x="0" y="85758"/>
                  </a:cubicBezTo>
                  <a:cubicBezTo>
                    <a:pt x="0" y="92187"/>
                    <a:pt x="5212" y="97399"/>
                    <a:pt x="11641" y="97399"/>
                  </a:cubicBezTo>
                  <a:lnTo>
                    <a:pt x="74116" y="97399"/>
                  </a:lnTo>
                  <a:lnTo>
                    <a:pt x="74116" y="159874"/>
                  </a:lnTo>
                  <a:cubicBezTo>
                    <a:pt x="74116" y="166303"/>
                    <a:pt x="79328" y="171515"/>
                    <a:pt x="85758" y="171515"/>
                  </a:cubicBezTo>
                  <a:cubicBezTo>
                    <a:pt x="92187" y="171515"/>
                    <a:pt x="97399" y="166303"/>
                    <a:pt x="97399" y="159874"/>
                  </a:cubicBezTo>
                  <a:lnTo>
                    <a:pt x="97399" y="97399"/>
                  </a:lnTo>
                  <a:lnTo>
                    <a:pt x="159874" y="97399"/>
                  </a:lnTo>
                  <a:cubicBezTo>
                    <a:pt x="166303" y="97399"/>
                    <a:pt x="171515" y="92187"/>
                    <a:pt x="171515" y="85758"/>
                  </a:cubicBezTo>
                  <a:cubicBezTo>
                    <a:pt x="171515" y="79328"/>
                    <a:pt x="166303" y="74116"/>
                    <a:pt x="159874" y="74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9" name="Google Shape;22539;p13"/>
            <p:cNvSpPr/>
            <p:nvPr/>
          </p:nvSpPr>
          <p:spPr>
            <a:xfrm>
              <a:off x="422753" y="1562696"/>
              <a:ext cx="157545" cy="157545"/>
            </a:xfrm>
            <a:custGeom>
              <a:avLst/>
              <a:gdLst/>
              <a:ahLst/>
              <a:cxnLst/>
              <a:rect l="l" t="t" r="r" b="b"/>
              <a:pathLst>
                <a:path w="157545" h="157545" extrusionOk="0">
                  <a:moveTo>
                    <a:pt x="78773" y="23283"/>
                  </a:moveTo>
                  <a:cubicBezTo>
                    <a:pt x="109419" y="23283"/>
                    <a:pt x="134262" y="48126"/>
                    <a:pt x="134262" y="78773"/>
                  </a:cubicBezTo>
                  <a:cubicBezTo>
                    <a:pt x="134262" y="109419"/>
                    <a:pt x="109419" y="134262"/>
                    <a:pt x="78773" y="134262"/>
                  </a:cubicBezTo>
                  <a:cubicBezTo>
                    <a:pt x="48126" y="134262"/>
                    <a:pt x="23283" y="109419"/>
                    <a:pt x="23283" y="78773"/>
                  </a:cubicBezTo>
                  <a:cubicBezTo>
                    <a:pt x="23312" y="48139"/>
                    <a:pt x="48139" y="23312"/>
                    <a:pt x="78773" y="23283"/>
                  </a:cubicBezTo>
                  <a:moveTo>
                    <a:pt x="78773" y="0"/>
                  </a:moveTo>
                  <a:cubicBezTo>
                    <a:pt x="35268" y="0"/>
                    <a:pt x="0" y="35268"/>
                    <a:pt x="0" y="78773"/>
                  </a:cubicBezTo>
                  <a:cubicBezTo>
                    <a:pt x="0" y="122277"/>
                    <a:pt x="35268" y="157545"/>
                    <a:pt x="78773" y="157545"/>
                  </a:cubicBezTo>
                  <a:cubicBezTo>
                    <a:pt x="122277" y="157545"/>
                    <a:pt x="157545" y="122277"/>
                    <a:pt x="157545" y="78773"/>
                  </a:cubicBezTo>
                  <a:cubicBezTo>
                    <a:pt x="157545" y="35268"/>
                    <a:pt x="122277" y="0"/>
                    <a:pt x="78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540" name="Google Shape;22540;p13"/>
          <p:cNvSpPr/>
          <p:nvPr/>
        </p:nvSpPr>
        <p:spPr>
          <a:xfrm>
            <a:off x="0" y="2779610"/>
            <a:ext cx="4831130" cy="4078390"/>
          </a:xfrm>
          <a:custGeom>
            <a:avLst/>
            <a:gdLst/>
            <a:ahLst/>
            <a:cxnLst/>
            <a:rect l="l" t="t" r="r" b="b"/>
            <a:pathLst>
              <a:path w="4831130" h="4078390" extrusionOk="0">
                <a:moveTo>
                  <a:pt x="1960035" y="0"/>
                </a:moveTo>
                <a:cubicBezTo>
                  <a:pt x="3545697" y="0"/>
                  <a:pt x="4831130" y="1285433"/>
                  <a:pt x="4831130" y="2871095"/>
                </a:cubicBezTo>
                <a:cubicBezTo>
                  <a:pt x="4831130" y="3267511"/>
                  <a:pt x="4750791" y="3645162"/>
                  <a:pt x="4605505" y="3988655"/>
                </a:cubicBezTo>
                <a:lnTo>
                  <a:pt x="4562278" y="4078390"/>
                </a:lnTo>
                <a:lnTo>
                  <a:pt x="0" y="4078390"/>
                </a:lnTo>
                <a:lnTo>
                  <a:pt x="0" y="777181"/>
                </a:lnTo>
                <a:lnTo>
                  <a:pt x="133752" y="655619"/>
                </a:lnTo>
                <a:cubicBezTo>
                  <a:pt x="630047" y="246040"/>
                  <a:pt x="1266308" y="0"/>
                  <a:pt x="196003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41" name="Google Shape;22541;p13"/>
          <p:cNvSpPr/>
          <p:nvPr/>
        </p:nvSpPr>
        <p:spPr>
          <a:xfrm>
            <a:off x="2159782" y="1"/>
            <a:ext cx="4195674" cy="3095741"/>
          </a:xfrm>
          <a:custGeom>
            <a:avLst/>
            <a:gdLst/>
            <a:ahLst/>
            <a:cxnLst/>
            <a:rect l="l" t="t" r="r" b="b"/>
            <a:pathLst>
              <a:path w="4195674" h="3095741" extrusionOk="0">
                <a:moveTo>
                  <a:pt x="252211" y="0"/>
                </a:moveTo>
                <a:lnTo>
                  <a:pt x="3943464" y="0"/>
                </a:lnTo>
                <a:lnTo>
                  <a:pt x="4030816" y="181331"/>
                </a:lnTo>
                <a:cubicBezTo>
                  <a:pt x="4136972" y="432313"/>
                  <a:pt x="4195674" y="708253"/>
                  <a:pt x="4195674" y="997904"/>
                </a:cubicBezTo>
                <a:cubicBezTo>
                  <a:pt x="4195674" y="2156507"/>
                  <a:pt x="3256440" y="3095741"/>
                  <a:pt x="2097837" y="3095741"/>
                </a:cubicBezTo>
                <a:cubicBezTo>
                  <a:pt x="939234" y="3095741"/>
                  <a:pt x="0" y="2156507"/>
                  <a:pt x="0" y="997904"/>
                </a:cubicBezTo>
                <a:cubicBezTo>
                  <a:pt x="0" y="708253"/>
                  <a:pt x="58702" y="432313"/>
                  <a:pt x="164859" y="18133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542" name="Google Shape;22542;p13" descr="Trophy outline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36211" y="165871"/>
            <a:ext cx="2353922" cy="23539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43" name="Google Shape;22543;p13" descr="Ribbon outline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5154" y="3684772"/>
            <a:ext cx="2752751" cy="2752751"/>
          </a:xfrm>
          <a:prstGeom prst="rect">
            <a:avLst/>
          </a:prstGeom>
          <a:noFill/>
          <a:ln>
            <a:noFill/>
          </a:ln>
        </p:spPr>
      </p:pic>
      <p:sp>
        <p:nvSpPr>
          <p:cNvPr id="22544" name="Google Shape;22544;p13"/>
          <p:cNvSpPr/>
          <p:nvPr/>
        </p:nvSpPr>
        <p:spPr>
          <a:xfrm>
            <a:off x="5454149" y="5775082"/>
            <a:ext cx="112426" cy="112426"/>
          </a:xfrm>
          <a:custGeom>
            <a:avLst/>
            <a:gdLst/>
            <a:ahLst/>
            <a:cxnLst/>
            <a:rect l="l" t="t" r="r" b="b"/>
            <a:pathLst>
              <a:path w="112426" h="112426" extrusionOk="0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45" name="Google Shape;22545;p1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dk1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</a:rPr>
              <a:t>5</a:t>
            </a:fld>
            <a:endParaRPr sz="1200" b="0" i="0" u="none" strike="noStrike" cap="none">
              <a:solidFill>
                <a:schemeClr val="dk1"/>
              </a:solidFill>
            </a:endParaRPr>
          </a:p>
        </p:txBody>
      </p:sp>
      <p:cxnSp>
        <p:nvCxnSpPr>
          <p:cNvPr id="22546" name="Google Shape;22546;p13"/>
          <p:cNvCxnSpPr/>
          <p:nvPr/>
        </p:nvCxnSpPr>
        <p:spPr>
          <a:xfrm>
            <a:off x="11586162" y="3610394"/>
            <a:ext cx="0" cy="3238728"/>
          </a:xfrm>
          <a:prstGeom prst="straightConnector1">
            <a:avLst/>
          </a:prstGeom>
          <a:noFill/>
          <a:ln w="25400" cap="sq" cmpd="sng">
            <a:solidFill>
              <a:schemeClr val="accent1"/>
            </a:solidFill>
            <a:prstDash val="solid"/>
            <a:bevel/>
            <a:headEnd type="none" w="sm" len="sm"/>
            <a:tailEnd type="none" w="sm" len="sm"/>
          </a:ln>
        </p:spPr>
      </p:cxnSp>
      <p:sp>
        <p:nvSpPr>
          <p:cNvPr id="22547" name="Google Shape;22547;p13"/>
          <p:cNvSpPr txBox="1"/>
          <p:nvPr/>
        </p:nvSpPr>
        <p:spPr>
          <a:xfrm>
            <a:off x="5425072" y="1878921"/>
            <a:ext cx="6496997" cy="4970823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B8637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Congrats to the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47 teams </a:t>
            </a:r>
            <a:r>
              <a:rPr lang="en-US" sz="2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who have achieved Birth Equity QI Excellence Award and transitioned to BE Sustainability! </a:t>
            </a:r>
            <a:endParaRPr sz="16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1143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36 teams are still working towards this goal in 2025!</a:t>
            </a:r>
            <a:endParaRPr sz="16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1143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 QI Excellence Award Criteria: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1" indent="-1143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All monthly data submitted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1" indent="-1143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7/7 key strategies </a:t>
            </a:r>
            <a:r>
              <a:rPr lang="en-US" sz="1800" b="1" i="0" u="none" strike="noStrike" cap="none">
                <a:solidFill>
                  <a:srgbClr val="00B050"/>
                </a:solidFill>
                <a:latin typeface="Arial"/>
                <a:ea typeface="Arial"/>
                <a:cs typeface="Arial"/>
                <a:sym typeface="Arial"/>
              </a:rPr>
              <a:t>‘in place’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1" indent="-1143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sng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Achieving BE key measures/goals:</a:t>
            </a:r>
            <a:endParaRPr sz="1800" b="0" i="0" u="sng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marR="0" lvl="3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Provider, Nurse, &amp; Other Staff Bias Education ≥70%​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marR="0" lvl="3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SDoH Delivery Admission Screening Documented ≥70%​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marR="0" lvl="3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SDoH Screen Positive Linkage to Resources Documented ≥70%​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marR="0" lvl="3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Char char="•"/>
            </a:pPr>
            <a:r>
              <a:rPr lang="en-US"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PREM Completion Rate &gt;10% or 15 surveys/month for larger hospitals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8" name="Google Shape;22938;p185"/>
          <p:cNvSpPr txBox="1">
            <a:spLocks noGrp="1"/>
          </p:cNvSpPr>
          <p:nvPr>
            <p:ph type="title"/>
          </p:nvPr>
        </p:nvSpPr>
        <p:spPr>
          <a:xfrm>
            <a:off x="339213" y="38970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</a:pPr>
            <a:r>
              <a:rPr lang="en-US"/>
              <a:t>TeamBirth to support implementation of </a:t>
            </a:r>
            <a:br>
              <a:rPr lang="en-US"/>
            </a:br>
            <a:r>
              <a:rPr lang="en-US"/>
              <a:t>shared decision making</a:t>
            </a:r>
            <a:endParaRPr/>
          </a:p>
        </p:txBody>
      </p:sp>
      <p:sp>
        <p:nvSpPr>
          <p:cNvPr id="22939" name="Google Shape;22939;p185"/>
          <p:cNvSpPr txBox="1">
            <a:spLocks noGrp="1"/>
          </p:cNvSpPr>
          <p:nvPr>
            <p:ph type="body" idx="1"/>
          </p:nvPr>
        </p:nvSpPr>
        <p:spPr>
          <a:xfrm>
            <a:off x="5588402" y="1711342"/>
            <a:ext cx="6439696" cy="4479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Patient Centered Outcomes Research Initiative (PCORI) funding for 22 hospitals to work on implementation of shared decision making and TeamBirth 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22 hospitals 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2025 – 2029 (first 8 hospitals start in Oct 2025, additional waves start April 2026 &amp; Oct 2026)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Finalizing participating hospitals </a:t>
            </a:r>
            <a:endParaRPr/>
          </a:p>
          <a:p>
            <a:pPr marL="45720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</a:pPr>
            <a:r>
              <a:rPr lang="en-US"/>
              <a:t>Supports these PVB and BE teams in sustainability next few years with hopes to expand statewide in the future</a:t>
            </a:r>
            <a:endParaRPr/>
          </a:p>
          <a:p>
            <a:pPr marL="11430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22940" name="Google Shape;22940;p1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50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941" name="Google Shape;22941;p185" descr="A pregnant person on a ball with a doctor pointing at a sign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13185" y="1855570"/>
            <a:ext cx="4974123" cy="3416906"/>
          </a:xfrm>
          <a:prstGeom prst="rect">
            <a:avLst/>
          </a:prstGeom>
          <a:noFill/>
          <a:ln>
            <a:noFill/>
          </a:ln>
        </p:spPr>
      </p:pic>
      <p:sp>
        <p:nvSpPr>
          <p:cNvPr id="22942" name="Google Shape;22942;p185"/>
          <p:cNvSpPr txBox="1"/>
          <p:nvPr/>
        </p:nvSpPr>
        <p:spPr>
          <a:xfrm>
            <a:off x="282179" y="5273059"/>
            <a:ext cx="5649238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Image from TeamBirth/Ariadne Labs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C55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Learn more at </a:t>
            </a:r>
            <a:r>
              <a:rPr lang="en-US" sz="1800" b="0" i="0" u="sng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https://www.ariadnelabs.org/delivery-decisions-initiative/teambirth/</a:t>
            </a:r>
            <a:r>
              <a:rPr lang="en-US" sz="18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rPr>
              <a:t> </a:t>
            </a: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7" name="Google Shape;22947;p18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ILPQC Hospital Quality Designation Program with funding from Blue Cross and Blue Shield of Illinois (BCBS) Special Beginnings</a:t>
            </a:r>
            <a:endParaRPr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53" name="Google Shape;22953;p187" descr="3D five star rating symbo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1282"/>
            <a:ext cx="12191980" cy="6856718"/>
          </a:xfrm>
          <a:prstGeom prst="rect">
            <a:avLst/>
          </a:prstGeom>
          <a:noFill/>
          <a:ln>
            <a:noFill/>
          </a:ln>
        </p:spPr>
      </p:pic>
      <p:sp>
        <p:nvSpPr>
          <p:cNvPr id="22954" name="Google Shape;22954;p18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2955" name="Google Shape;22955;p18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52</a:t>
            </a:fld>
            <a:endParaRPr sz="12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56" name="Google Shape;22956;p187"/>
          <p:cNvSpPr txBox="1"/>
          <p:nvPr/>
        </p:nvSpPr>
        <p:spPr>
          <a:xfrm>
            <a:off x="1662789" y="4417358"/>
            <a:ext cx="9558356" cy="19389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7CB"/>
              </a:buClr>
              <a:buSzPts val="4000"/>
              <a:buFont typeface="Arial"/>
              <a:buNone/>
            </a:pPr>
            <a:r>
              <a:rPr lang="en-US" sz="4000" b="0" i="0" u="none" strike="noStrike" cap="none">
                <a:solidFill>
                  <a:srgbClr val="FFF7CB"/>
                </a:solidFill>
                <a:latin typeface="Calibri"/>
                <a:ea typeface="Calibri"/>
                <a:cs typeface="Calibri"/>
                <a:sym typeface="Calibri"/>
              </a:rPr>
              <a:t>Recognizing IL birthing hospitals for their birth equity work and demonstrating a reduction in disparities </a:t>
            </a:r>
            <a:endParaRPr sz="1800" b="0" i="0" u="none" strike="noStrike" cap="none">
              <a:solidFill>
                <a:srgbClr val="FFF7C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57" name="Google Shape;22957;p187"/>
          <p:cNvSpPr txBox="1"/>
          <p:nvPr/>
        </p:nvSpPr>
        <p:spPr>
          <a:xfrm>
            <a:off x="774700" y="597586"/>
            <a:ext cx="11010899" cy="19389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C0D1"/>
              </a:buClr>
              <a:buSzPts val="4000"/>
              <a:buFont typeface="Arial"/>
              <a:buNone/>
            </a:pPr>
            <a:r>
              <a:rPr lang="en-US" sz="4000" b="0" i="0" u="none" strike="noStrike" cap="none">
                <a:solidFill>
                  <a:srgbClr val="FBC0D1"/>
                </a:solidFill>
                <a:latin typeface="Calibri"/>
                <a:ea typeface="Calibri"/>
                <a:cs typeface="Calibri"/>
                <a:sym typeface="Calibri"/>
              </a:rPr>
              <a:t>Announcing the </a:t>
            </a:r>
            <a:r>
              <a:rPr lang="en-US" sz="4000" b="1" i="0" u="none" strike="noStrike" cap="none">
                <a:solidFill>
                  <a:srgbClr val="FBC0D1"/>
                </a:solidFill>
                <a:latin typeface="Calibri"/>
                <a:ea typeface="Calibri"/>
                <a:cs typeface="Calibri"/>
                <a:sym typeface="Calibri"/>
              </a:rPr>
              <a:t>ILPQC Hospital Quality Designation Program </a:t>
            </a:r>
            <a:r>
              <a:rPr lang="en-US" sz="40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with funding from Blue Cross and Blue Shield of Illinois (BCBS) Special Beginnings®</a:t>
            </a:r>
            <a:endParaRPr sz="40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3" name="Google Shape;22963;p188"/>
          <p:cNvSpPr txBox="1">
            <a:spLocks noGrp="1"/>
          </p:cNvSpPr>
          <p:nvPr>
            <p:ph type="title"/>
          </p:nvPr>
        </p:nvSpPr>
        <p:spPr>
          <a:xfrm>
            <a:off x="1573045" y="147314"/>
            <a:ext cx="4646904" cy="1624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Mini grants offered for sustainability success</a:t>
            </a:r>
            <a:endParaRPr/>
          </a:p>
        </p:txBody>
      </p:sp>
      <p:sp>
        <p:nvSpPr>
          <p:cNvPr id="22964" name="Google Shape;22964;p188"/>
          <p:cNvSpPr txBox="1">
            <a:spLocks noGrp="1"/>
          </p:cNvSpPr>
          <p:nvPr>
            <p:ph type="body" idx="1"/>
          </p:nvPr>
        </p:nvSpPr>
        <p:spPr>
          <a:xfrm>
            <a:off x="259080" y="1680210"/>
            <a:ext cx="6557012" cy="51038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-177800" algn="l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Char char="•"/>
            </a:pPr>
            <a:r>
              <a:rPr lang="en-US" sz="28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Patient and community engagement</a:t>
            </a:r>
            <a:endParaRPr sz="2800">
              <a:latin typeface="Calibri"/>
              <a:ea typeface="Calibri"/>
              <a:cs typeface="Calibri"/>
              <a:sym typeface="Calibri"/>
            </a:endParaRPr>
          </a:p>
          <a:p>
            <a:pPr marL="457200" lvl="1" indent="-228600" algn="l" rtl="0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Respectful Care Breakfast funds</a:t>
            </a:r>
            <a:endParaRPr/>
          </a:p>
          <a:p>
            <a:pPr marL="457200" lvl="1" indent="-228600" algn="l" rtl="0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Patient Partner payment </a:t>
            </a:r>
            <a:endParaRPr/>
          </a:p>
          <a:p>
            <a:pPr marL="457200" lvl="1" indent="-228600" algn="l" rtl="0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Mommas Voices training </a:t>
            </a:r>
            <a:endParaRPr/>
          </a:p>
          <a:p>
            <a:pPr marL="0" lvl="0" indent="-177800" algn="l" rtl="0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SzPts val="2800"/>
              <a:buFont typeface="Arial"/>
              <a:buChar char="•"/>
            </a:pPr>
            <a:r>
              <a:rPr lang="en-US" sz="2800" b="0" i="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QI science and equity training </a:t>
            </a:r>
            <a:endParaRPr/>
          </a:p>
          <a:p>
            <a:pPr marL="457200" lvl="1" indent="-228600" algn="l" rtl="0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IHI training for QI team leads and members</a:t>
            </a:r>
            <a:endParaRPr/>
          </a:p>
          <a:p>
            <a:pPr marL="457200" lvl="1" indent="-228600" algn="l" rtl="0">
              <a:lnSpc>
                <a:spcPct val="110000"/>
              </a:lnSpc>
              <a:spcBef>
                <a:spcPts val="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Equity video viewing and discussion for clinical teams</a:t>
            </a:r>
            <a:endParaRPr/>
          </a:p>
          <a:p>
            <a:pPr marL="0" lvl="0" indent="-177800" algn="l" rtl="0">
              <a:lnSpc>
                <a:spcPct val="11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Char char="•"/>
            </a:pPr>
            <a:r>
              <a:rPr lang="en-US" sz="2800"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Includes ILPQC QI implementation and sustainability support</a:t>
            </a:r>
            <a:endParaRPr sz="2800"/>
          </a:p>
        </p:txBody>
      </p:sp>
      <p:pic>
        <p:nvPicPr>
          <p:cNvPr id="22965" name="Google Shape;22965;p188" descr="Healthcare colleagues meeti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858000" y="0"/>
            <a:ext cx="539496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2966" name="Google Shape;22966;p188"/>
          <p:cNvSpPr txBox="1">
            <a:spLocks noGrp="1"/>
          </p:cNvSpPr>
          <p:nvPr>
            <p:ph type="ftr" idx="11"/>
          </p:nvPr>
        </p:nvSpPr>
        <p:spPr>
          <a:xfrm>
            <a:off x="7107313" y="6482713"/>
            <a:ext cx="3303431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r>
              <a:rPr lang="en-US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sp>
        <p:nvSpPr>
          <p:cNvPr id="22967" name="Google Shape;22967;p188"/>
          <p:cNvSpPr txBox="1">
            <a:spLocks noGrp="1"/>
          </p:cNvSpPr>
          <p:nvPr>
            <p:ph type="sldNum" idx="12"/>
          </p:nvPr>
        </p:nvSpPr>
        <p:spPr>
          <a:xfrm>
            <a:off x="8732520" y="6356350"/>
            <a:ext cx="3200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53</a:t>
            </a:fld>
            <a:endParaRPr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968" name="Google Shape;22968;p188" descr="Dollar with solid fill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7231" y="456562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74" name="Google Shape;22974;p18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75" name="Google Shape;22975;p189"/>
          <p:cNvSpPr/>
          <p:nvPr/>
        </p:nvSpPr>
        <p:spPr>
          <a:xfrm>
            <a:off x="10420569" y="1364732"/>
            <a:ext cx="947488" cy="9217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976" name="Google Shape;22976;p189" descr="Smiling hospital staff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955280" y="2743200"/>
            <a:ext cx="4290741" cy="4130271"/>
          </a:xfrm>
          <a:custGeom>
            <a:avLst/>
            <a:gdLst/>
            <a:ahLst/>
            <a:cxnLst/>
            <a:rect l="l" t="t" r="r" b="b"/>
            <a:pathLst>
              <a:path w="4290741" h="4130271" extrusionOk="0">
                <a:moveTo>
                  <a:pt x="2503809" y="0"/>
                </a:moveTo>
                <a:cubicBezTo>
                  <a:pt x="3157405" y="0"/>
                  <a:pt x="3752509" y="250434"/>
                  <a:pt x="4198398" y="660580"/>
                </a:cubicBezTo>
                <a:lnTo>
                  <a:pt x="4290741" y="751286"/>
                </a:lnTo>
                <a:lnTo>
                  <a:pt x="4290741" y="4130271"/>
                </a:lnTo>
                <a:lnTo>
                  <a:pt x="604508" y="4130271"/>
                </a:lnTo>
                <a:lnTo>
                  <a:pt x="461940" y="3953232"/>
                </a:lnTo>
                <a:cubicBezTo>
                  <a:pt x="171051" y="3544183"/>
                  <a:pt x="0" y="3043971"/>
                  <a:pt x="0" y="2503809"/>
                </a:cubicBezTo>
                <a:cubicBezTo>
                  <a:pt x="0" y="1120992"/>
                  <a:pt x="1120992" y="0"/>
                  <a:pt x="2503809" y="0"/>
                </a:cubicBezTo>
                <a:close/>
              </a:path>
            </a:pathLst>
          </a:custGeom>
          <a:noFill/>
          <a:ln>
            <a:noFill/>
          </a:ln>
        </p:spPr>
      </p:pic>
      <p:sp>
        <p:nvSpPr>
          <p:cNvPr id="22977" name="Google Shape;22977;p189"/>
          <p:cNvSpPr/>
          <p:nvPr/>
        </p:nvSpPr>
        <p:spPr>
          <a:xfrm rot="-6040930" flipH="1">
            <a:off x="6034138" y="-673140"/>
            <a:ext cx="4021193" cy="4021193"/>
          </a:xfrm>
          <a:prstGeom prst="arc">
            <a:avLst>
              <a:gd name="adj1" fmla="val 16200000"/>
              <a:gd name="adj2" fmla="val 20093138"/>
            </a:avLst>
          </a:prstGeom>
          <a:noFill/>
          <a:ln w="127000" cap="rnd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444C55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978" name="Google Shape;22978;p189" descr="Blue megaphone with sound wave ribbons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6261607" y="1"/>
            <a:ext cx="3519312" cy="3007909"/>
          </a:xfrm>
          <a:custGeom>
            <a:avLst/>
            <a:gdLst/>
            <a:ahLst/>
            <a:cxnLst/>
            <a:rect l="l" t="t" r="r" b="b"/>
            <a:pathLst>
              <a:path w="3519312" h="3007909" extrusionOk="0">
                <a:moveTo>
                  <a:pt x="519780" y="0"/>
                </a:moveTo>
                <a:lnTo>
                  <a:pt x="2999532" y="0"/>
                </a:lnTo>
                <a:lnTo>
                  <a:pt x="3003921" y="3989"/>
                </a:lnTo>
                <a:cubicBezTo>
                  <a:pt x="3322356" y="322424"/>
                  <a:pt x="3519312" y="762338"/>
                  <a:pt x="3519312" y="1248253"/>
                </a:cubicBezTo>
                <a:cubicBezTo>
                  <a:pt x="3519312" y="2220084"/>
                  <a:pt x="2731487" y="3007909"/>
                  <a:pt x="1759656" y="3007909"/>
                </a:cubicBezTo>
                <a:cubicBezTo>
                  <a:pt x="787826" y="3007909"/>
                  <a:pt x="0" y="2220084"/>
                  <a:pt x="0" y="1248253"/>
                </a:cubicBezTo>
                <a:cubicBezTo>
                  <a:pt x="0" y="762338"/>
                  <a:pt x="196957" y="322424"/>
                  <a:pt x="515392" y="3989"/>
                </a:cubicBezTo>
                <a:close/>
              </a:path>
            </a:pathLst>
          </a:custGeom>
          <a:noFill/>
          <a:ln>
            <a:noFill/>
          </a:ln>
        </p:spPr>
      </p:pic>
      <p:sp>
        <p:nvSpPr>
          <p:cNvPr id="22979" name="Google Shape;22979;p18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sp>
        <p:nvSpPr>
          <p:cNvPr id="22980" name="Google Shape;22980;p189"/>
          <p:cNvSpPr txBox="1">
            <a:spLocks noGrp="1"/>
          </p:cNvSpPr>
          <p:nvPr>
            <p:ph type="sldNum" idx="12"/>
          </p:nvPr>
        </p:nvSpPr>
        <p:spPr>
          <a:xfrm>
            <a:off x="8610600" y="6356349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54</a:t>
            </a:fld>
            <a:endParaRPr sz="12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1" name="Google Shape;22981;p189"/>
          <p:cNvSpPr txBox="1">
            <a:spLocks noGrp="1"/>
          </p:cNvSpPr>
          <p:nvPr>
            <p:ph type="title"/>
          </p:nvPr>
        </p:nvSpPr>
        <p:spPr>
          <a:xfrm>
            <a:off x="838201" y="345810"/>
            <a:ext cx="6019798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Birthing hospitals quality designation program </a:t>
            </a:r>
            <a:endParaRPr/>
          </a:p>
        </p:txBody>
      </p:sp>
      <p:sp>
        <p:nvSpPr>
          <p:cNvPr id="22982" name="Google Shape;22982;p18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197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00000"/>
              <a:buChar char="•"/>
            </a:pPr>
            <a:r>
              <a:rPr lang="en-US" sz="2800"/>
              <a:t>Provides support to hospital teams working to achieve PVB and Birth Equity aims, sustain initiative efforts and demonstrate a reduction in disparities </a:t>
            </a:r>
            <a:endParaRPr/>
          </a:p>
          <a:p>
            <a:pPr marL="22860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SzPct val="100000"/>
              <a:buChar char="•"/>
            </a:pPr>
            <a:r>
              <a:rPr lang="en-US" sz="2800">
                <a:latin typeface="Arial"/>
                <a:ea typeface="Arial"/>
                <a:cs typeface="Arial"/>
                <a:sym typeface="Arial"/>
              </a:rPr>
              <a:t>Hospitals eligible for mini-grants to support implementation of key strategies</a:t>
            </a:r>
            <a:endParaRPr/>
          </a:p>
          <a:p>
            <a:pPr marL="22860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SzPct val="100000"/>
              <a:buChar char="•"/>
            </a:pPr>
            <a:r>
              <a:rPr lang="en-US" sz="2800">
                <a:latin typeface="Arial"/>
                <a:ea typeface="Arial"/>
                <a:cs typeface="Arial"/>
                <a:sym typeface="Arial"/>
              </a:rPr>
              <a:t>Hospitals meeting the quality designation criteria receive statewide recognition and a monetary award </a:t>
            </a:r>
            <a:endParaRPr/>
          </a:p>
          <a:p>
            <a:pPr marL="457200" lvl="1" indent="0" algn="l" rtl="0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ct val="100000"/>
              <a:buNone/>
            </a:pPr>
            <a:endParaRPr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88" name="Google Shape;22988;p190"/>
          <p:cNvSpPr txBox="1">
            <a:spLocks noGrp="1"/>
          </p:cNvSpPr>
          <p:nvPr>
            <p:ph type="title"/>
          </p:nvPr>
        </p:nvSpPr>
        <p:spPr>
          <a:xfrm>
            <a:off x="350874" y="217803"/>
            <a:ext cx="9292856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i="1"/>
              <a:t>Timeline for birthing hospitals Quality Designation Program</a:t>
            </a:r>
            <a:endParaRPr/>
          </a:p>
        </p:txBody>
      </p:sp>
      <p:grpSp>
        <p:nvGrpSpPr>
          <p:cNvPr id="22989" name="Google Shape;22989;p190"/>
          <p:cNvGrpSpPr/>
          <p:nvPr/>
        </p:nvGrpSpPr>
        <p:grpSpPr>
          <a:xfrm>
            <a:off x="609600" y="1544351"/>
            <a:ext cx="10972800" cy="4631626"/>
            <a:chOff x="0" y="985"/>
            <a:chExt cx="10972800" cy="4631626"/>
          </a:xfrm>
        </p:grpSpPr>
        <p:cxnSp>
          <p:nvCxnSpPr>
            <p:cNvPr id="22990" name="Google Shape;22990;p190"/>
            <p:cNvCxnSpPr/>
            <p:nvPr/>
          </p:nvCxnSpPr>
          <p:spPr>
            <a:xfrm>
              <a:off x="0" y="4632611"/>
              <a:ext cx="10972800" cy="0"/>
            </a:xfrm>
            <a:prstGeom prst="straightConnector1">
              <a:avLst/>
            </a:prstGeom>
            <a:noFill/>
            <a:ln w="12700" cap="flat" cmpd="sng">
              <a:solidFill>
                <a:srgbClr val="16396E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991" name="Google Shape;22991;p190"/>
            <p:cNvCxnSpPr/>
            <p:nvPr/>
          </p:nvCxnSpPr>
          <p:spPr>
            <a:xfrm>
              <a:off x="0" y="3460754"/>
              <a:ext cx="10972800" cy="0"/>
            </a:xfrm>
            <a:prstGeom prst="straightConnector1">
              <a:avLst/>
            </a:prstGeom>
            <a:noFill/>
            <a:ln w="12700" cap="flat" cmpd="sng">
              <a:solidFill>
                <a:srgbClr val="16396E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992" name="Google Shape;22992;p190"/>
            <p:cNvCxnSpPr/>
            <p:nvPr/>
          </p:nvCxnSpPr>
          <p:spPr>
            <a:xfrm>
              <a:off x="0" y="2288897"/>
              <a:ext cx="10972800" cy="0"/>
            </a:xfrm>
            <a:prstGeom prst="straightConnector1">
              <a:avLst/>
            </a:prstGeom>
            <a:noFill/>
            <a:ln w="12700" cap="flat" cmpd="sng">
              <a:solidFill>
                <a:srgbClr val="16396E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993" name="Google Shape;22993;p190"/>
            <p:cNvCxnSpPr/>
            <p:nvPr/>
          </p:nvCxnSpPr>
          <p:spPr>
            <a:xfrm>
              <a:off x="0" y="1117040"/>
              <a:ext cx="10972800" cy="0"/>
            </a:xfrm>
            <a:prstGeom prst="straightConnector1">
              <a:avLst/>
            </a:prstGeom>
            <a:noFill/>
            <a:ln w="12700" cap="flat" cmpd="sng">
              <a:solidFill>
                <a:srgbClr val="16396E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994" name="Google Shape;22994;p190"/>
            <p:cNvSpPr/>
            <p:nvPr/>
          </p:nvSpPr>
          <p:spPr>
            <a:xfrm>
              <a:off x="2852927" y="985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5" name="Google Shape;22995;p190"/>
            <p:cNvSpPr txBox="1"/>
            <p:nvPr/>
          </p:nvSpPr>
          <p:spPr>
            <a:xfrm>
              <a:off x="2852927" y="985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Announce quality designation program at ILPQC Annual Conference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6" name="Google Shape;22996;p190"/>
            <p:cNvSpPr/>
            <p:nvPr/>
          </p:nvSpPr>
          <p:spPr>
            <a:xfrm>
              <a:off x="0" y="985"/>
              <a:ext cx="2852928" cy="1116054"/>
            </a:xfrm>
            <a:prstGeom prst="round2SameRect">
              <a:avLst>
                <a:gd name="adj1" fmla="val 16670"/>
                <a:gd name="adj2" fmla="val 0"/>
              </a:avLst>
            </a:prstGeom>
            <a:solidFill>
              <a:srgbClr val="19498B"/>
            </a:solidFill>
            <a:ln w="12700" cap="flat" cmpd="sng">
              <a:solidFill>
                <a:srgbClr val="19498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7" name="Google Shape;22997;p190"/>
            <p:cNvSpPr txBox="1"/>
            <p:nvPr/>
          </p:nvSpPr>
          <p:spPr>
            <a:xfrm>
              <a:off x="54491" y="55476"/>
              <a:ext cx="2743946" cy="10615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Fall 2024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8" name="Google Shape;22998;p190"/>
            <p:cNvSpPr/>
            <p:nvPr/>
          </p:nvSpPr>
          <p:spPr>
            <a:xfrm>
              <a:off x="2852927" y="1172842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9" name="Google Shape;22999;p190"/>
            <p:cNvSpPr txBox="1"/>
            <p:nvPr/>
          </p:nvSpPr>
          <p:spPr>
            <a:xfrm>
              <a:off x="2852927" y="1172842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Release application process for mini-grants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0" name="Google Shape;23000;p190"/>
            <p:cNvSpPr/>
            <p:nvPr/>
          </p:nvSpPr>
          <p:spPr>
            <a:xfrm>
              <a:off x="0" y="1172842"/>
              <a:ext cx="2852928" cy="1116054"/>
            </a:xfrm>
            <a:prstGeom prst="round2SameRect">
              <a:avLst>
                <a:gd name="adj1" fmla="val 16670"/>
                <a:gd name="adj2" fmla="val 0"/>
              </a:avLst>
            </a:prstGeom>
            <a:solidFill>
              <a:srgbClr val="19498B"/>
            </a:solidFill>
            <a:ln w="12700" cap="flat" cmpd="sng">
              <a:solidFill>
                <a:srgbClr val="19498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1" name="Google Shape;23001;p190"/>
            <p:cNvSpPr txBox="1"/>
            <p:nvPr/>
          </p:nvSpPr>
          <p:spPr>
            <a:xfrm>
              <a:off x="54491" y="1227333"/>
              <a:ext cx="2743946" cy="10615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Winter 2025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2" name="Google Shape;23002;p190"/>
            <p:cNvSpPr/>
            <p:nvPr/>
          </p:nvSpPr>
          <p:spPr>
            <a:xfrm>
              <a:off x="2852927" y="2344699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3" name="Google Shape;23003;p190"/>
            <p:cNvSpPr txBox="1"/>
            <p:nvPr/>
          </p:nvSpPr>
          <p:spPr>
            <a:xfrm>
              <a:off x="2852927" y="2344699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Open designation application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4" name="Google Shape;23004;p190"/>
            <p:cNvSpPr/>
            <p:nvPr/>
          </p:nvSpPr>
          <p:spPr>
            <a:xfrm>
              <a:off x="0" y="2344699"/>
              <a:ext cx="2852928" cy="1116054"/>
            </a:xfrm>
            <a:prstGeom prst="round2SameRect">
              <a:avLst>
                <a:gd name="adj1" fmla="val 16670"/>
                <a:gd name="adj2" fmla="val 0"/>
              </a:avLst>
            </a:prstGeom>
            <a:solidFill>
              <a:srgbClr val="19498B"/>
            </a:solidFill>
            <a:ln w="12700" cap="flat" cmpd="sng">
              <a:solidFill>
                <a:srgbClr val="19498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5" name="Google Shape;23005;p190"/>
            <p:cNvSpPr txBox="1"/>
            <p:nvPr/>
          </p:nvSpPr>
          <p:spPr>
            <a:xfrm>
              <a:off x="54491" y="2399190"/>
              <a:ext cx="2743946" cy="10615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Spring 2025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6" name="Google Shape;23006;p190"/>
            <p:cNvSpPr/>
            <p:nvPr/>
          </p:nvSpPr>
          <p:spPr>
            <a:xfrm>
              <a:off x="2852927" y="3516556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7" name="Google Shape;23007;p190"/>
            <p:cNvSpPr txBox="1"/>
            <p:nvPr/>
          </p:nvSpPr>
          <p:spPr>
            <a:xfrm>
              <a:off x="2852927" y="3516556"/>
              <a:ext cx="8119872" cy="1116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Announce 1</a:t>
              </a:r>
              <a:r>
                <a:rPr lang="en-US" sz="2800" b="0" i="0" u="none" strike="noStrike" cap="none" baseline="300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</a:t>
              </a:r>
              <a:r>
                <a:rPr lang="en-US" sz="2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annual BCBS Birthing Hospital Quality Designation recipients  ILPQC Annual Conference 2025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8" name="Google Shape;23008;p190"/>
            <p:cNvSpPr/>
            <p:nvPr/>
          </p:nvSpPr>
          <p:spPr>
            <a:xfrm>
              <a:off x="0" y="3516556"/>
              <a:ext cx="2852928" cy="1116054"/>
            </a:xfrm>
            <a:prstGeom prst="round2SameRect">
              <a:avLst>
                <a:gd name="adj1" fmla="val 16670"/>
                <a:gd name="adj2" fmla="val 0"/>
              </a:avLst>
            </a:prstGeom>
            <a:solidFill>
              <a:srgbClr val="19498B"/>
            </a:solidFill>
            <a:ln w="12700" cap="flat" cmpd="sng">
              <a:solidFill>
                <a:srgbClr val="19498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9" name="Google Shape;23009;p190"/>
            <p:cNvSpPr txBox="1"/>
            <p:nvPr/>
          </p:nvSpPr>
          <p:spPr>
            <a:xfrm>
              <a:off x="54491" y="3571047"/>
              <a:ext cx="2743946" cy="106156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3325" tIns="53325" rIns="53325" bIns="533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</a:pPr>
              <a:r>
                <a:rPr lang="en-US" sz="2800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Fall 2025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010" name="Google Shape;23010;p1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55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1" name="Google Shape;23011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7" name="Google Shape;23017;p344"/>
          <p:cNvSpPr txBox="1">
            <a:spLocks noGrp="1"/>
          </p:cNvSpPr>
          <p:nvPr>
            <p:ph type="title"/>
          </p:nvPr>
        </p:nvSpPr>
        <p:spPr>
          <a:xfrm>
            <a:off x="537882" y="217803"/>
            <a:ext cx="11268038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200"/>
              <a:buFont typeface="Calibri"/>
              <a:buNone/>
            </a:pPr>
            <a:r>
              <a:rPr lang="en-US" sz="320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Next steps to achieve quality designation</a:t>
            </a:r>
            <a:endParaRPr/>
          </a:p>
        </p:txBody>
      </p:sp>
      <p:sp>
        <p:nvSpPr>
          <p:cNvPr id="23018" name="Google Shape;23018;p344"/>
          <p:cNvSpPr txBox="1">
            <a:spLocks noGrp="1"/>
          </p:cNvSpPr>
          <p:nvPr>
            <p:ph type="body" idx="1"/>
          </p:nvPr>
        </p:nvSpPr>
        <p:spPr>
          <a:xfrm>
            <a:off x="537882" y="1437001"/>
            <a:ext cx="6221506" cy="52031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•"/>
            </a:pPr>
            <a:r>
              <a:rPr lang="en-US" sz="28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Submit monthly sustainability data for Birth Equity / PVB on criteria </a:t>
            </a:r>
            <a:endParaRPr sz="2800">
              <a:latin typeface="Calibri"/>
              <a:ea typeface="Calibri"/>
              <a:cs typeface="Calibri"/>
              <a:sym typeface="Calibri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Participation with ILPQC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Education of clinical team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Engagement of patients and community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</a:pPr>
            <a:r>
              <a:rPr lang="en-US" sz="24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Achievement of aims on outcome measures and reduction of disparities 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800"/>
              <a:buChar char="•"/>
            </a:pPr>
            <a:r>
              <a:rPr lang="en-US" sz="2800">
                <a:solidFill>
                  <a:srgbClr val="000000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Complete designation application in Fall 2025</a:t>
            </a:r>
            <a:endParaRPr/>
          </a:p>
        </p:txBody>
      </p:sp>
      <p:sp>
        <p:nvSpPr>
          <p:cNvPr id="23019" name="Google Shape;23019;p3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rPr>
              <a:t>56</a:t>
            </a:fld>
            <a:endParaRPr sz="1200" b="0" i="0" u="none" strike="noStrike" cap="none">
              <a:solidFill>
                <a:srgbClr val="AEB3B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0" name="Google Shape;23020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pic>
        <p:nvPicPr>
          <p:cNvPr id="23021" name="Google Shape;23021;p344" descr="Close up of checklist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18"/>
          <a:stretch/>
        </p:blipFill>
        <p:spPr>
          <a:xfrm>
            <a:off x="7043433" y="1674232"/>
            <a:ext cx="4179781" cy="2380071"/>
          </a:xfrm>
          <a:prstGeom prst="rect">
            <a:avLst/>
          </a:prstGeom>
          <a:noFill/>
          <a:ln>
            <a:noFill/>
          </a:ln>
        </p:spPr>
      </p:pic>
      <p:sp>
        <p:nvSpPr>
          <p:cNvPr id="23022" name="Google Shape;23022;p344"/>
          <p:cNvSpPr txBox="1"/>
          <p:nvPr/>
        </p:nvSpPr>
        <p:spPr>
          <a:xfrm>
            <a:off x="7043433" y="4161416"/>
            <a:ext cx="4179781" cy="15759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Kick-off informational webinar in January 2025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8" name="Google Shape;23028;p3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r>
              <a:rPr lang="en-US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3029" name="Google Shape;23029;p3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b="0" i="0" u="none" strike="noStrike" cap="none">
                <a:solidFill>
                  <a:srgbClr val="FFFFFF"/>
                </a:solidFill>
              </a:rPr>
              <a:t>57</a:t>
            </a:fld>
            <a:endParaRPr b="0" i="0" u="none" strike="noStrike" cap="none">
              <a:solidFill>
                <a:srgbClr val="FFFFFF"/>
              </a:solidFill>
            </a:endParaRPr>
          </a:p>
        </p:txBody>
      </p:sp>
      <p:sp>
        <p:nvSpPr>
          <p:cNvPr id="23030" name="Google Shape;23030;p346"/>
          <p:cNvSpPr txBox="1">
            <a:spLocks noGrp="1"/>
          </p:cNvSpPr>
          <p:nvPr>
            <p:ph type="body" idx="1"/>
          </p:nvPr>
        </p:nvSpPr>
        <p:spPr>
          <a:xfrm>
            <a:off x="609600" y="1622891"/>
            <a:ext cx="10972800" cy="3613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Attend monthly webinars</a:t>
            </a:r>
            <a:endParaRPr sz="280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Attend in-person meetings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Submit data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Share data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Collect race, ethnicity, and language data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Stratify data by race, ethnicity, and insurance status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Participate in quality improvement support </a:t>
            </a:r>
            <a:endParaRPr/>
          </a:p>
        </p:txBody>
      </p:sp>
      <p:sp>
        <p:nvSpPr>
          <p:cNvPr id="23031" name="Google Shape;23031;p346"/>
          <p:cNvSpPr txBox="1">
            <a:spLocks noGrp="1"/>
          </p:cNvSpPr>
          <p:nvPr>
            <p:ph type="title"/>
          </p:nvPr>
        </p:nvSpPr>
        <p:spPr>
          <a:xfrm>
            <a:off x="609600" y="386098"/>
            <a:ext cx="7340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Actively participate with ILPQC in 2025</a:t>
            </a:r>
            <a:endParaRPr/>
          </a:p>
        </p:txBody>
      </p:sp>
      <p:pic>
        <p:nvPicPr>
          <p:cNvPr id="23032" name="Google Shape;23032;p346" descr="Business woman raising han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75652" y="1621510"/>
            <a:ext cx="1807543" cy="47515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33" name="Google Shape;23033;p346" descr="Folder with solid fill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-2164483">
            <a:off x="9548247" y="3911139"/>
            <a:ext cx="914400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23034" name="Google Shape;23034;p346"/>
          <p:cNvSpPr txBox="1"/>
          <p:nvPr/>
        </p:nvSpPr>
        <p:spPr>
          <a:xfrm rot="-2196837">
            <a:off x="9675321" y="4228224"/>
            <a:ext cx="73983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ILPQC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" name="Google Shape;23040;p75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</a:pPr>
            <a:r>
              <a:rPr lang="en-US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3041" name="Google Shape;23041;p75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b="0" i="0" u="none" strike="noStrike" cap="none">
                <a:solidFill>
                  <a:srgbClr val="FFFFFF"/>
                </a:solidFill>
              </a:rPr>
              <a:t>58</a:t>
            </a:fld>
            <a:endParaRPr b="0" i="0" u="none" strike="noStrike" cap="none">
              <a:solidFill>
                <a:srgbClr val="FFFFFF"/>
              </a:solidFill>
            </a:endParaRPr>
          </a:p>
        </p:txBody>
      </p:sp>
      <p:sp>
        <p:nvSpPr>
          <p:cNvPr id="23042" name="Google Shape;23042;p750"/>
          <p:cNvSpPr txBox="1">
            <a:spLocks noGrp="1"/>
          </p:cNvSpPr>
          <p:nvPr>
            <p:ph type="body" idx="1"/>
          </p:nvPr>
        </p:nvSpPr>
        <p:spPr>
          <a:xfrm>
            <a:off x="609600" y="1321965"/>
            <a:ext cx="6534151" cy="32957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Achieve healthy people nulliparous, term, singleton, vertex ("NTSV") cesarean rate of ≤ 23.6% </a:t>
            </a:r>
            <a:endParaRPr sz="280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Achieve ≤ 25% NTSV cesarean rate for all stratified groups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Link ≥ 70% of patients who screen positive for social determinant of health needs to community resources </a:t>
            </a:r>
            <a:endParaRPr/>
          </a:p>
        </p:txBody>
      </p:sp>
      <p:sp>
        <p:nvSpPr>
          <p:cNvPr id="23043" name="Google Shape;23043;p750"/>
          <p:cNvSpPr txBox="1"/>
          <p:nvPr/>
        </p:nvSpPr>
        <p:spPr>
          <a:xfrm>
            <a:off x="609600" y="448461"/>
            <a:ext cx="790219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Achieve aims and reduce disparities</a:t>
            </a:r>
            <a:endParaRPr sz="3200" b="1" i="0" u="none" strike="noStrike" cap="none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044" name="Google Shape;23044;p750" descr="Angled shot of pen on a graph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413356" y="2137474"/>
            <a:ext cx="3784170" cy="25830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50" name="Google Shape;23050;p751" descr="Smiling hospital staff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898439" y="1686187"/>
            <a:ext cx="5372749" cy="5171813"/>
          </a:xfrm>
          <a:custGeom>
            <a:avLst/>
            <a:gdLst/>
            <a:ahLst/>
            <a:cxnLst/>
            <a:rect l="l" t="t" r="r" b="b"/>
            <a:pathLst>
              <a:path w="4290741" h="4130271" extrusionOk="0">
                <a:moveTo>
                  <a:pt x="2503809" y="0"/>
                </a:moveTo>
                <a:cubicBezTo>
                  <a:pt x="3157405" y="0"/>
                  <a:pt x="3752509" y="250434"/>
                  <a:pt x="4198398" y="660580"/>
                </a:cubicBezTo>
                <a:lnTo>
                  <a:pt x="4290741" y="751286"/>
                </a:lnTo>
                <a:lnTo>
                  <a:pt x="4290741" y="4130271"/>
                </a:lnTo>
                <a:lnTo>
                  <a:pt x="604508" y="4130271"/>
                </a:lnTo>
                <a:lnTo>
                  <a:pt x="461940" y="3953232"/>
                </a:lnTo>
                <a:cubicBezTo>
                  <a:pt x="171051" y="3544183"/>
                  <a:pt x="0" y="3043971"/>
                  <a:pt x="0" y="2503809"/>
                </a:cubicBezTo>
                <a:cubicBezTo>
                  <a:pt x="0" y="1120992"/>
                  <a:pt x="1120992" y="0"/>
                  <a:pt x="2503809" y="0"/>
                </a:cubicBezTo>
                <a:close/>
              </a:path>
            </a:pathLst>
          </a:custGeom>
          <a:noFill/>
          <a:ln>
            <a:noFill/>
          </a:ln>
        </p:spPr>
      </p:pic>
      <p:sp>
        <p:nvSpPr>
          <p:cNvPr id="23051" name="Google Shape;23051;p75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sp>
        <p:nvSpPr>
          <p:cNvPr id="23052" name="Google Shape;23052;p751"/>
          <p:cNvSpPr txBox="1">
            <a:spLocks noGrp="1"/>
          </p:cNvSpPr>
          <p:nvPr>
            <p:ph type="sldNum" idx="12"/>
          </p:nvPr>
        </p:nvSpPr>
        <p:spPr>
          <a:xfrm>
            <a:off x="8610600" y="6356349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59</a:t>
            </a:fld>
            <a:endParaRPr sz="12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3" name="Google Shape;23053;p751"/>
          <p:cNvSpPr txBox="1">
            <a:spLocks noGrp="1"/>
          </p:cNvSpPr>
          <p:nvPr>
            <p:ph type="title"/>
          </p:nvPr>
        </p:nvSpPr>
        <p:spPr>
          <a:xfrm>
            <a:off x="938868" y="1768686"/>
            <a:ext cx="6019798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Birthing hospitals quality designation program </a:t>
            </a:r>
            <a:endParaRPr/>
          </a:p>
        </p:txBody>
      </p:sp>
      <p:sp>
        <p:nvSpPr>
          <p:cNvPr id="23054" name="Google Shape;23054;p751"/>
          <p:cNvSpPr txBox="1">
            <a:spLocks noGrp="1"/>
          </p:cNvSpPr>
          <p:nvPr>
            <p:ph type="body" idx="1"/>
          </p:nvPr>
        </p:nvSpPr>
        <p:spPr>
          <a:xfrm>
            <a:off x="938867" y="3763751"/>
            <a:ext cx="6019799" cy="1603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Char char="•"/>
            </a:pPr>
            <a:r>
              <a:rPr lang="en-US" sz="2800">
                <a:latin typeface="Arial"/>
                <a:ea typeface="Arial"/>
                <a:cs typeface="Arial"/>
                <a:sym typeface="Arial"/>
              </a:rPr>
              <a:t>Join us to learn more!</a:t>
            </a:r>
            <a:endParaRPr/>
          </a:p>
          <a:p>
            <a:pPr marL="22860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SzPts val="2800"/>
              <a:buChar char="•"/>
            </a:pPr>
            <a:r>
              <a:rPr lang="en-US" sz="2800"/>
              <a:t>January 13</a:t>
            </a:r>
            <a:r>
              <a:rPr lang="en-US" sz="2800" baseline="30000"/>
              <a:t>th</a:t>
            </a:r>
            <a:r>
              <a:rPr lang="en-US" sz="2800"/>
              <a:t> 1:00 PM-2:00 PM </a:t>
            </a:r>
            <a:endParaRPr sz="2800">
              <a:latin typeface="Arial"/>
              <a:ea typeface="Arial"/>
              <a:cs typeface="Arial"/>
              <a:sym typeface="Arial"/>
            </a:endParaRPr>
          </a:p>
          <a:p>
            <a:pPr marL="228600" lvl="0" indent="-508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SzPts val="2800"/>
              <a:buNone/>
            </a:pPr>
            <a:endParaRPr sz="2800">
              <a:latin typeface="Arial"/>
              <a:ea typeface="Arial"/>
              <a:cs typeface="Arial"/>
              <a:sym typeface="Arial"/>
            </a:endParaRPr>
          </a:p>
          <a:p>
            <a:pPr marL="457200" lvl="1" indent="0" algn="l" rtl="0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2" name="Google Shape;22552;p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Past BE QI Excellence Award Winners</a:t>
            </a:r>
            <a:endParaRPr/>
          </a:p>
        </p:txBody>
      </p:sp>
      <p:sp>
        <p:nvSpPr>
          <p:cNvPr id="22553" name="Google Shape;22553;p14"/>
          <p:cNvSpPr txBox="1">
            <a:spLocks noGrp="1"/>
          </p:cNvSpPr>
          <p:nvPr>
            <p:ph type="body" idx="1"/>
          </p:nvPr>
        </p:nvSpPr>
        <p:spPr>
          <a:xfrm>
            <a:off x="410525" y="1482374"/>
            <a:ext cx="6047700" cy="46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OSF St. Anthony Medical Center - Rockford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Riverside Medical Center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SSM St. Mary's Hospital - St. Louis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Swedish American Hospital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Advocate Illinois Masonic Medical Center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Advocate Sherman Hospital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Alton Memorial Hospital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Barnes-Jewish Hospital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Carle Richland Memorial Hospital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CGH Medical Center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Edward Hospital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Endeavor Health Elmhurst Hospital </a:t>
            </a:r>
            <a:endParaRPr/>
          </a:p>
          <a:p>
            <a:pPr marL="741680" lvl="1" indent="-37084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Endeavor Health Evanston Hospital 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2554" name="Google Shape;22554;p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sp>
        <p:nvSpPr>
          <p:cNvPr id="22555" name="Google Shape;22555;p14"/>
          <p:cNvSpPr txBox="1"/>
          <p:nvPr/>
        </p:nvSpPr>
        <p:spPr>
          <a:xfrm>
            <a:off x="6557825" y="1482374"/>
            <a:ext cx="5388900" cy="48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FHN Memorial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MacNeal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Mercyhealth Javon Bea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Memorial Hospital East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NM Kishwaukee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Northwestern Memorial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OSF St. Francis Medical Center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Silver Cross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Springfield Memorial Hospital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University of Chicago Medical Center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41680" marR="0" lvl="1" indent="-37084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UI Health</a:t>
            </a:r>
            <a:r>
              <a:rPr lang="en-US" sz="12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 </a:t>
            </a:r>
            <a:endParaRPr sz="14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60" name="Google Shape;23060;p42"/>
          <p:cNvSpPr txBox="1">
            <a:spLocks noGrp="1"/>
          </p:cNvSpPr>
          <p:nvPr>
            <p:ph type="title"/>
          </p:nvPr>
        </p:nvSpPr>
        <p:spPr>
          <a:xfrm>
            <a:off x="334940" y="12277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Upcoming BE Calls</a:t>
            </a:r>
            <a:endParaRPr/>
          </a:p>
        </p:txBody>
      </p:sp>
      <p:sp>
        <p:nvSpPr>
          <p:cNvPr id="23061" name="Google Shape;23061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60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62" name="Google Shape;23062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23063" name="Google Shape;23063;p42"/>
          <p:cNvGraphicFramePr/>
          <p:nvPr/>
        </p:nvGraphicFramePr>
        <p:xfrm>
          <a:off x="334950" y="1448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{E34B7CDB-5114-4CE8-8F71-6EC999785630}</a:tableStyleId>
              </a:tblPr>
              <a:tblGrid>
                <a:gridCol w="6429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8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4875"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Event </a:t>
                      </a:r>
                      <a:endParaRPr sz="2500" b="1" u="none" strike="noStrike" cap="none">
                        <a:solidFill>
                          <a:srgbClr val="1C498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38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A9999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Day/Time</a:t>
                      </a:r>
                      <a:endParaRPr sz="2500" b="1" u="none" strike="noStrike" cap="none">
                        <a:solidFill>
                          <a:srgbClr val="1C498B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38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A99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ILPQC BCBS Birth Quality Designation Call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D8D2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January 13th, 2025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D8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Sustainability Webinar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DECEA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March 10th, 2025 (1-2 p.m. CST)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DEC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ILPQC 2025 Face-to-Face Meeting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D8D2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May 21st &amp; 22nd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Springfield, IL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D8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Sustainability Webinar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DECEA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35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500"/>
                        <a:buFont typeface="Arial"/>
                        <a:buNone/>
                      </a:pPr>
                      <a:r>
                        <a:rPr lang="en-US" sz="2500" b="1" u="none" strike="noStrike" cap="none">
                          <a:solidFill>
                            <a:srgbClr val="1C498B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June 9th, 2025 (1-2 p.m. CST)</a:t>
                      </a:r>
                      <a:r>
                        <a:rPr lang="en-US" sz="2500" u="none" strike="noStrike" cap="none">
                          <a:solidFill>
                            <a:srgbClr val="444C55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​</a:t>
                      </a:r>
                      <a:endParaRPr sz="2500" u="none" strike="noStrike" cap="none">
                        <a:solidFill>
                          <a:srgbClr val="444C55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DEC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0" name="Google Shape;22560;p15"/>
          <p:cNvSpPr txBox="1">
            <a:spLocks noGrp="1"/>
          </p:cNvSpPr>
          <p:nvPr>
            <p:ph type="title"/>
          </p:nvPr>
        </p:nvSpPr>
        <p:spPr>
          <a:xfrm>
            <a:off x="753762" y="234693"/>
            <a:ext cx="7780638" cy="13392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AC 2024 BE QI Excellence Award Winners</a:t>
            </a:r>
            <a:endParaRPr/>
          </a:p>
        </p:txBody>
      </p:sp>
      <p:sp>
        <p:nvSpPr>
          <p:cNvPr id="22561" name="Google Shape;22561;p15"/>
          <p:cNvSpPr txBox="1">
            <a:spLocks noGrp="1"/>
          </p:cNvSpPr>
          <p:nvPr>
            <p:ph type="body" idx="1"/>
          </p:nvPr>
        </p:nvSpPr>
        <p:spPr>
          <a:xfrm>
            <a:off x="307546" y="1818760"/>
            <a:ext cx="5889914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Advocate Good Samaritan Hospital</a:t>
            </a:r>
            <a:endParaRPr sz="1200">
              <a:solidFill>
                <a:schemeClr val="accent1"/>
              </a:solidFill>
            </a:endParaRPr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Advocate Lutheran General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Ascension St. Alexius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AdventHealth Bolingbrook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AdventHealth Hinsdale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Anderson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Carle BroMenn Medical Center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Carle Foundation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Decatur Memorial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Franciscan Health Olympia Fields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Gibson Area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HSHS St. Elizabeth's Hospital</a:t>
            </a:r>
            <a:endParaRPr/>
          </a:p>
          <a:p>
            <a:pPr marL="763270" lvl="1" indent="-38163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Ingalls Memorial Hospital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2562" name="Google Shape;22562;p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  <p:sp>
        <p:nvSpPr>
          <p:cNvPr id="22563" name="Google Shape;22563;p15"/>
          <p:cNvSpPr txBox="1"/>
          <p:nvPr/>
        </p:nvSpPr>
        <p:spPr>
          <a:xfrm>
            <a:off x="5692845" y="1822161"/>
            <a:ext cx="5889914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KSB Hospital</a:t>
            </a:r>
            <a:endParaRPr sz="20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Loyola University Medical Center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McDonough District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Memorial Hospital of Carbondale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Mount Sinai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NM Lake Forest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NM Palos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Northwest Community Hospital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OSF St. Joseph Medical Center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77240" marR="0" lvl="1" indent="-38862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8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Roseland Community Hospital</a:t>
            </a:r>
            <a:endParaRPr sz="2000" b="0" i="0" u="none" strike="noStrike" cap="none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8" name="Google Shape;22568;p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Data Review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8FF"/>
        </a:solidFill>
        <a:effectLst/>
      </p:bgPr>
    </p:bg>
    <p:spTree>
      <p:nvGrpSpPr>
        <p:cNvPr id="1" name="Shape 2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3" name="Google Shape;22573;p19"/>
          <p:cNvSpPr/>
          <p:nvPr/>
        </p:nvSpPr>
        <p:spPr>
          <a:xfrm>
            <a:off x="685800" y="2038009"/>
            <a:ext cx="2628900" cy="4384694"/>
          </a:xfrm>
          <a:custGeom>
            <a:avLst/>
            <a:gdLst/>
            <a:ahLst/>
            <a:cxnLst/>
            <a:rect l="l" t="t" r="r" b="b"/>
            <a:pathLst>
              <a:path w="1333923" h="2224826" extrusionOk="0">
                <a:moveTo>
                  <a:pt x="0" y="0"/>
                </a:moveTo>
                <a:lnTo>
                  <a:pt x="1333923" y="0"/>
                </a:lnTo>
                <a:lnTo>
                  <a:pt x="1333923" y="2224826"/>
                </a:lnTo>
                <a:lnTo>
                  <a:pt x="0" y="2224826"/>
                </a:lnTo>
                <a:close/>
              </a:path>
            </a:pathLst>
          </a:custGeom>
          <a:solidFill>
            <a:srgbClr val="9F6EF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74" name="Google Shape;22574;p19"/>
          <p:cNvSpPr/>
          <p:nvPr/>
        </p:nvSpPr>
        <p:spPr>
          <a:xfrm>
            <a:off x="3416300" y="2038009"/>
            <a:ext cx="2628900" cy="4384694"/>
          </a:xfrm>
          <a:custGeom>
            <a:avLst/>
            <a:gdLst/>
            <a:ahLst/>
            <a:cxnLst/>
            <a:rect l="l" t="t" r="r" b="b"/>
            <a:pathLst>
              <a:path w="1333923" h="2224826" extrusionOk="0">
                <a:moveTo>
                  <a:pt x="0" y="0"/>
                </a:moveTo>
                <a:lnTo>
                  <a:pt x="1333923" y="0"/>
                </a:lnTo>
                <a:lnTo>
                  <a:pt x="1333923" y="2224826"/>
                </a:lnTo>
                <a:lnTo>
                  <a:pt x="0" y="2224826"/>
                </a:lnTo>
                <a:close/>
              </a:path>
            </a:pathLst>
          </a:custGeom>
          <a:solidFill>
            <a:srgbClr val="FF575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75" name="Google Shape;22575;p19"/>
          <p:cNvSpPr/>
          <p:nvPr/>
        </p:nvSpPr>
        <p:spPr>
          <a:xfrm>
            <a:off x="6146800" y="2038009"/>
            <a:ext cx="2628900" cy="4384694"/>
          </a:xfrm>
          <a:custGeom>
            <a:avLst/>
            <a:gdLst/>
            <a:ahLst/>
            <a:cxnLst/>
            <a:rect l="l" t="t" r="r" b="b"/>
            <a:pathLst>
              <a:path w="1333923" h="2224826" extrusionOk="0">
                <a:moveTo>
                  <a:pt x="0" y="0"/>
                </a:moveTo>
                <a:lnTo>
                  <a:pt x="1333923" y="0"/>
                </a:lnTo>
                <a:lnTo>
                  <a:pt x="1333923" y="2224826"/>
                </a:lnTo>
                <a:lnTo>
                  <a:pt x="0" y="2224826"/>
                </a:lnTo>
                <a:close/>
              </a:path>
            </a:pathLst>
          </a:custGeom>
          <a:solidFill>
            <a:srgbClr val="0CC0D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76" name="Google Shape;22576;p19"/>
          <p:cNvSpPr/>
          <p:nvPr/>
        </p:nvSpPr>
        <p:spPr>
          <a:xfrm>
            <a:off x="8877300" y="2038009"/>
            <a:ext cx="2628900" cy="4384694"/>
          </a:xfrm>
          <a:custGeom>
            <a:avLst/>
            <a:gdLst/>
            <a:ahLst/>
            <a:cxnLst/>
            <a:rect l="l" t="t" r="r" b="b"/>
            <a:pathLst>
              <a:path w="1333923" h="2224826" extrusionOk="0">
                <a:moveTo>
                  <a:pt x="0" y="0"/>
                </a:moveTo>
                <a:lnTo>
                  <a:pt x="1333923" y="0"/>
                </a:lnTo>
                <a:lnTo>
                  <a:pt x="1333923" y="2224826"/>
                </a:lnTo>
                <a:lnTo>
                  <a:pt x="0" y="2224826"/>
                </a:lnTo>
                <a:close/>
              </a:path>
            </a:pathLst>
          </a:custGeom>
          <a:solidFill>
            <a:srgbClr val="FFA26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77" name="Google Shape;22577;p19"/>
          <p:cNvSpPr/>
          <p:nvPr/>
        </p:nvSpPr>
        <p:spPr>
          <a:xfrm>
            <a:off x="685800" y="2038009"/>
            <a:ext cx="2628900" cy="1219200"/>
          </a:xfrm>
          <a:custGeom>
            <a:avLst/>
            <a:gdLst/>
            <a:ahLst/>
            <a:cxnLst/>
            <a:rect l="l" t="t" r="r" b="b"/>
            <a:pathLst>
              <a:path w="1333923" h="618631" extrusionOk="0">
                <a:moveTo>
                  <a:pt x="0" y="0"/>
                </a:moveTo>
                <a:lnTo>
                  <a:pt x="1333923" y="0"/>
                </a:lnTo>
                <a:lnTo>
                  <a:pt x="1333923" y="618631"/>
                </a:lnTo>
                <a:lnTo>
                  <a:pt x="0" y="618631"/>
                </a:lnTo>
                <a:close/>
              </a:path>
            </a:pathLst>
          </a:custGeom>
          <a:solidFill>
            <a:srgbClr val="8045F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78" name="Google Shape;22578;p19"/>
          <p:cNvSpPr txBox="1"/>
          <p:nvPr/>
        </p:nvSpPr>
        <p:spPr>
          <a:xfrm>
            <a:off x="858172" y="426203"/>
            <a:ext cx="10302385" cy="1606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4"/>
              </a:lnSpc>
              <a:spcBef>
                <a:spcPts val="0"/>
              </a:spcBef>
              <a:spcAft>
                <a:spcPts val="0"/>
              </a:spcAft>
              <a:buClr>
                <a:srgbClr val="545454"/>
              </a:buClr>
              <a:buSzPts val="3733"/>
              <a:buFont typeface="Arial"/>
              <a:buNone/>
            </a:pPr>
            <a:r>
              <a:rPr lang="en-US" sz="3733" b="1" i="0" u="none" strike="noStrike" cap="none">
                <a:solidFill>
                  <a:srgbClr val="545454"/>
                </a:solidFill>
                <a:latin typeface="Open Sans"/>
                <a:ea typeface="Open Sans"/>
                <a:cs typeface="Open Sans"/>
                <a:sym typeface="Open Sans"/>
              </a:rPr>
              <a:t>BE Sustainability Goals 2025 and beyond: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63312"/>
              </a:lnSpc>
              <a:spcBef>
                <a:spcPts val="0"/>
              </a:spcBef>
              <a:spcAft>
                <a:spcPts val="0"/>
              </a:spcAft>
              <a:buClr>
                <a:srgbClr val="545454"/>
              </a:buClr>
              <a:buSzPts val="3200"/>
              <a:buFont typeface="Arial"/>
              <a:buNone/>
            </a:pPr>
            <a:r>
              <a:rPr lang="en-US" sz="3200" b="1" i="1" u="none" strike="noStrike" cap="none">
                <a:solidFill>
                  <a:srgbClr val="545454"/>
                </a:solidFill>
                <a:latin typeface="Open Sans"/>
                <a:ea typeface="Open Sans"/>
                <a:cs typeface="Open Sans"/>
                <a:sym typeface="Open Sans"/>
              </a:rPr>
              <a:t>Building the infrastructure to sustain Birth Equity</a:t>
            </a:r>
            <a:endParaRPr sz="3733" b="1" i="1" u="none" strike="noStrike" cap="none">
              <a:solidFill>
                <a:srgbClr val="545454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79" name="Google Shape;22579;p19"/>
          <p:cNvSpPr/>
          <p:nvPr/>
        </p:nvSpPr>
        <p:spPr>
          <a:xfrm>
            <a:off x="3416300" y="2038009"/>
            <a:ext cx="2628900" cy="1219200"/>
          </a:xfrm>
          <a:custGeom>
            <a:avLst/>
            <a:gdLst/>
            <a:ahLst/>
            <a:cxnLst/>
            <a:rect l="l" t="t" r="r" b="b"/>
            <a:pathLst>
              <a:path w="1333923" h="618631" extrusionOk="0">
                <a:moveTo>
                  <a:pt x="0" y="0"/>
                </a:moveTo>
                <a:lnTo>
                  <a:pt x="1333923" y="0"/>
                </a:lnTo>
                <a:lnTo>
                  <a:pt x="1333923" y="618631"/>
                </a:lnTo>
                <a:lnTo>
                  <a:pt x="0" y="618631"/>
                </a:lnTo>
                <a:close/>
              </a:path>
            </a:pathLst>
          </a:custGeom>
          <a:solidFill>
            <a:srgbClr val="FF313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80" name="Google Shape;22580;p19"/>
          <p:cNvSpPr/>
          <p:nvPr/>
        </p:nvSpPr>
        <p:spPr>
          <a:xfrm>
            <a:off x="6146800" y="2038009"/>
            <a:ext cx="2628900" cy="1219200"/>
          </a:xfrm>
          <a:custGeom>
            <a:avLst/>
            <a:gdLst/>
            <a:ahLst/>
            <a:cxnLst/>
            <a:rect l="l" t="t" r="r" b="b"/>
            <a:pathLst>
              <a:path w="1333923" h="618631" extrusionOk="0">
                <a:moveTo>
                  <a:pt x="0" y="0"/>
                </a:moveTo>
                <a:lnTo>
                  <a:pt x="1333923" y="0"/>
                </a:lnTo>
                <a:lnTo>
                  <a:pt x="1333923" y="618631"/>
                </a:lnTo>
                <a:lnTo>
                  <a:pt x="0" y="618631"/>
                </a:lnTo>
                <a:close/>
              </a:path>
            </a:pathLst>
          </a:custGeom>
          <a:solidFill>
            <a:srgbClr val="0097B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81" name="Google Shape;22581;p19"/>
          <p:cNvSpPr/>
          <p:nvPr/>
        </p:nvSpPr>
        <p:spPr>
          <a:xfrm>
            <a:off x="8877300" y="2038009"/>
            <a:ext cx="2628900" cy="1219200"/>
          </a:xfrm>
          <a:custGeom>
            <a:avLst/>
            <a:gdLst/>
            <a:ahLst/>
            <a:cxnLst/>
            <a:rect l="l" t="t" r="r" b="b"/>
            <a:pathLst>
              <a:path w="1333923" h="618631" extrusionOk="0">
                <a:moveTo>
                  <a:pt x="0" y="0"/>
                </a:moveTo>
                <a:lnTo>
                  <a:pt x="1333923" y="0"/>
                </a:lnTo>
                <a:lnTo>
                  <a:pt x="1333923" y="618631"/>
                </a:lnTo>
                <a:lnTo>
                  <a:pt x="0" y="618631"/>
                </a:lnTo>
                <a:close/>
              </a:path>
            </a:pathLst>
          </a:custGeom>
          <a:solidFill>
            <a:srgbClr val="D47F4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82" name="Google Shape;22582;p19"/>
          <p:cNvSpPr txBox="1"/>
          <p:nvPr/>
        </p:nvSpPr>
        <p:spPr>
          <a:xfrm>
            <a:off x="858172" y="3390900"/>
            <a:ext cx="2192532" cy="25427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88620" marR="0" lvl="1" indent="-194310" algn="l" rtl="0">
              <a:lnSpc>
                <a:spcPct val="125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Host Respectful Care Breakfasts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388620" marR="0" lvl="1" indent="-194310" algn="l" rtl="0">
              <a:lnSpc>
                <a:spcPct val="125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Engage a Patient Partner on your QI team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3" name="Google Shape;22583;p19"/>
          <p:cNvSpPr txBox="1"/>
          <p:nvPr/>
        </p:nvSpPr>
        <p:spPr>
          <a:xfrm>
            <a:off x="3416299" y="3397251"/>
            <a:ext cx="2628901" cy="26930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30835" marR="0" lvl="1" indent="-165100" algn="l" rtl="0">
              <a:lnSpc>
                <a:spcPct val="107299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900"/>
              <a:buFont typeface="Arial"/>
              <a:buChar char="•"/>
            </a:pPr>
            <a:r>
              <a:rPr lang="en-US" sz="19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Build relationships with community partners to improve patient linkage,</a:t>
            </a: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1800" b="1" i="1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such as Community-based Doulas and Home Visiting Programs</a:t>
            </a:r>
            <a:endParaRPr sz="1800" b="1" i="1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330835" marR="0" lvl="1" indent="-165100" algn="l" rtl="0">
              <a:lnSpc>
                <a:spcPct val="112947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900"/>
              <a:buFont typeface="Arial"/>
              <a:buChar char="•"/>
            </a:pPr>
            <a:r>
              <a:rPr lang="en-US" sz="19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Expand strategies to outpatient sites</a:t>
            </a:r>
            <a:endParaRPr sz="19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4" name="Google Shape;22584;p19"/>
          <p:cNvSpPr txBox="1"/>
          <p:nvPr/>
        </p:nvSpPr>
        <p:spPr>
          <a:xfrm>
            <a:off x="6146800" y="3364543"/>
            <a:ext cx="2628900" cy="282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45440" marR="0" lvl="1" indent="-172720" algn="l" rtl="0">
              <a:lnSpc>
                <a:spcPct val="111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Increase PREM survey completion &gt; 10% or 15 surveys per month to obtain patient feedback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345440" marR="0" lvl="1" indent="-172720" algn="l" rtl="0">
              <a:lnSpc>
                <a:spcPct val="111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Utilize feedback to continue to improve respectful care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5" name="Google Shape;22585;p19"/>
          <p:cNvSpPr txBox="1"/>
          <p:nvPr/>
        </p:nvSpPr>
        <p:spPr>
          <a:xfrm>
            <a:off x="8877300" y="3390900"/>
            <a:ext cx="2628900" cy="2216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88620" marR="0" lvl="1" indent="-194310" algn="l" rtl="0">
              <a:lnSpc>
                <a:spcPct val="125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Stratify NTSV C-section &amp; PREM data by race, ethnicity and insurance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388620" marR="0" lvl="1" indent="-194310" algn="l" rtl="0">
              <a:lnSpc>
                <a:spcPct val="12595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Char char="•"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Take action on disparities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6" name="Google Shape;22586;p19"/>
          <p:cNvSpPr txBox="1"/>
          <p:nvPr/>
        </p:nvSpPr>
        <p:spPr>
          <a:xfrm>
            <a:off x="949796" y="2137915"/>
            <a:ext cx="2100909" cy="981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0649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Patient &amp; Community Engagement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7" name="Google Shape;22587;p19"/>
          <p:cNvSpPr txBox="1"/>
          <p:nvPr/>
        </p:nvSpPr>
        <p:spPr>
          <a:xfrm>
            <a:off x="3634484" y="2137915"/>
            <a:ext cx="2192532" cy="981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0649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Social Determinants of Health Linkage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8" name="Google Shape;22588;p19"/>
          <p:cNvSpPr txBox="1"/>
          <p:nvPr/>
        </p:nvSpPr>
        <p:spPr>
          <a:xfrm>
            <a:off x="6421410" y="2310699"/>
            <a:ext cx="2079681" cy="6510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0649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PREM Survey Completion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2589" name="Google Shape;22589;p19"/>
          <p:cNvSpPr txBox="1"/>
          <p:nvPr/>
        </p:nvSpPr>
        <p:spPr>
          <a:xfrm>
            <a:off x="9202292" y="2468115"/>
            <a:ext cx="1978916" cy="3081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0649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rPr>
              <a:t>Data Analysis</a:t>
            </a:r>
            <a:endParaRPr sz="2000" b="1" i="0" u="none" strike="noStrike" cap="none">
              <a:solidFill>
                <a:srgbClr val="FFFFFF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Slate">
  <a:themeElements>
    <a:clrScheme name="Slate">
      <a:dk1>
        <a:srgbClr val="000000"/>
      </a:dk1>
      <a:lt1>
        <a:srgbClr val="FFFFFF"/>
      </a:lt1>
      <a:dk2>
        <a:srgbClr val="212123"/>
      </a:dk2>
      <a:lt2>
        <a:srgbClr val="DADADA"/>
      </a:lt2>
      <a:accent1>
        <a:srgbClr val="BC451B"/>
      </a:accent1>
      <a:accent2>
        <a:srgbClr val="D3BA68"/>
      </a:accent2>
      <a:accent3>
        <a:srgbClr val="BB8640"/>
      </a:accent3>
      <a:accent4>
        <a:srgbClr val="AD9277"/>
      </a:accent4>
      <a:accent5>
        <a:srgbClr val="A55A43"/>
      </a:accent5>
      <a:accent6>
        <a:srgbClr val="AD9D7B"/>
      </a:accent6>
      <a:hlink>
        <a:srgbClr val="E98052"/>
      </a:hlink>
      <a:folHlink>
        <a:srgbClr val="F4B69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FrostyVTI">
  <a:themeElements>
    <a:clrScheme name="Frosty">
      <a:dk1>
        <a:srgbClr val="000000"/>
      </a:dk1>
      <a:lt1>
        <a:srgbClr val="FFFFFF"/>
      </a:lt1>
      <a:dk2>
        <a:srgbClr val="0B2827"/>
      </a:dk2>
      <a:lt2>
        <a:srgbClr val="DAE3E3"/>
      </a:lt2>
      <a:accent1>
        <a:srgbClr val="767E37"/>
      </a:accent1>
      <a:accent2>
        <a:srgbClr val="B495C2"/>
      </a:accent2>
      <a:accent3>
        <a:srgbClr val="8FA3A3"/>
      </a:accent3>
      <a:accent4>
        <a:srgbClr val="CE7F01"/>
      </a:accent4>
      <a:accent5>
        <a:srgbClr val="D15A29"/>
      </a:accent5>
      <a:accent6>
        <a:srgbClr val="B88470"/>
      </a:accent6>
      <a:hlink>
        <a:srgbClr val="B57001"/>
      </a:hlink>
      <a:folHlink>
        <a:srgbClr val="99620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7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9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2981</Words>
  <Application>Microsoft Macintosh PowerPoint</Application>
  <PresentationFormat>Widescreen</PresentationFormat>
  <Paragraphs>505</Paragraphs>
  <Slides>60</Slides>
  <Notes>60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60</vt:i4>
      </vt:variant>
    </vt:vector>
  </HeadingPairs>
  <TitlesOfParts>
    <vt:vector size="84" baseType="lpstr">
      <vt:lpstr>Montserrat Medium</vt:lpstr>
      <vt:lpstr>Calibri</vt:lpstr>
      <vt:lpstr>Sorts Mill Goudy</vt:lpstr>
      <vt:lpstr>Helvetica Neue</vt:lpstr>
      <vt:lpstr>Times New Roman</vt:lpstr>
      <vt:lpstr>Courier New</vt:lpstr>
      <vt:lpstr>Arial</vt:lpstr>
      <vt:lpstr>Verdana</vt:lpstr>
      <vt:lpstr>Noto Sans Symbols</vt:lpstr>
      <vt:lpstr>Candara</vt:lpstr>
      <vt:lpstr>Lustria</vt:lpstr>
      <vt:lpstr>Open Sans</vt:lpstr>
      <vt:lpstr>Avenir</vt:lpstr>
      <vt:lpstr>3_Office Theme</vt:lpstr>
      <vt:lpstr>6_Office Theme</vt:lpstr>
      <vt:lpstr>2_Office Theme</vt:lpstr>
      <vt:lpstr>5_Office Theme</vt:lpstr>
      <vt:lpstr>7_Office Theme</vt:lpstr>
      <vt:lpstr>22_Office Theme</vt:lpstr>
      <vt:lpstr>9_Office Theme</vt:lpstr>
      <vt:lpstr>25_Office Theme</vt:lpstr>
      <vt:lpstr>3_Office Theme</vt:lpstr>
      <vt:lpstr>Slate</vt:lpstr>
      <vt:lpstr>FrostyVTI</vt:lpstr>
      <vt:lpstr>BE Sustainability Call – Team Sharing on Birth Equity Initiative Progress</vt:lpstr>
      <vt:lpstr>Call Overview</vt:lpstr>
      <vt:lpstr>Annual Conference 2024 Recap</vt:lpstr>
      <vt:lpstr>12th ILPQC Annual Conference By the Numbers…</vt:lpstr>
      <vt:lpstr>PowerPoint Presentation</vt:lpstr>
      <vt:lpstr>Past BE QI Excellence Award Winners</vt:lpstr>
      <vt:lpstr>AC 2024 BE QI Excellence Award Winners</vt:lpstr>
      <vt:lpstr>Birth Equity Data Review</vt:lpstr>
      <vt:lpstr>PowerPoint Presentation</vt:lpstr>
      <vt:lpstr>ILPQC Hospital Team Data Submission </vt:lpstr>
      <vt:lpstr>SDOH Screening and Linkage to Resources</vt:lpstr>
      <vt:lpstr>PREM Survey Completion  Goal &gt;10% of births</vt:lpstr>
      <vt:lpstr>PowerPoint Presentation</vt:lpstr>
      <vt:lpstr>Transitioning Birth Equity to Sustainability</vt:lpstr>
      <vt:lpstr>Birth Equity Sustainability Goals</vt:lpstr>
      <vt:lpstr>PowerPoint Presentation</vt:lpstr>
      <vt:lpstr>ILPQC Birth Equity Sustainability Plan Continued</vt:lpstr>
      <vt:lpstr>ILPQC Birth Equity Sustainability Plan by Network</vt:lpstr>
      <vt:lpstr>ILPQC Birth Equity Sustainability Plan</vt:lpstr>
      <vt:lpstr>ILPQC Birth Equity Sustainability Plan</vt:lpstr>
      <vt:lpstr>PowerPoint Presentation</vt:lpstr>
      <vt:lpstr>ILPQC goal for Patient Engagement in BE Sustainability</vt:lpstr>
      <vt:lpstr>PowerPoint Presentation</vt:lpstr>
      <vt:lpstr>5 Steps to Engaging a Patient or Parent Partner</vt:lpstr>
      <vt:lpstr>PowerPoint Presentation</vt:lpstr>
      <vt:lpstr>Tips on engaging patient partners to help plan your next Respectful Care Breakfast</vt:lpstr>
      <vt:lpstr>Respectful Care Breakfast Planning Guide</vt:lpstr>
      <vt:lpstr>Helping teams cross the finish line for the ILPQC Birth Equity initiative</vt:lpstr>
      <vt:lpstr>Team Talk:  McDonough District Hospital .Aubree Ourth and Rachel Lawver   </vt:lpstr>
      <vt:lpstr>PowerPoint Presentation</vt:lpstr>
      <vt:lpstr>Hospital Demographics</vt:lpstr>
      <vt:lpstr>Birth Equity Journey</vt:lpstr>
      <vt:lpstr>Birth Equity Progress </vt:lpstr>
      <vt:lpstr>Respectful Care Breakfast </vt:lpstr>
      <vt:lpstr> Team Talk: Roseland Community Hospital Sylvia Dewberry</vt:lpstr>
      <vt:lpstr>PowerPoint Presentation</vt:lpstr>
      <vt:lpstr>PowerPoint Presentation</vt:lpstr>
      <vt:lpstr>Agenda</vt:lpstr>
      <vt:lpstr>Birth Equity Initiative</vt:lpstr>
      <vt:lpstr>Respectful Care</vt:lpstr>
      <vt:lpstr>13 Respectful Care Practices</vt:lpstr>
      <vt:lpstr>Respectful Care Panelist</vt:lpstr>
      <vt:lpstr>PowerPoint Presentation</vt:lpstr>
      <vt:lpstr>PowerPoint Presentation</vt:lpstr>
      <vt:lpstr>Attendees</vt:lpstr>
      <vt:lpstr>Thank you</vt:lpstr>
      <vt:lpstr>Additional Resources / Announcements / Reminders</vt:lpstr>
      <vt:lpstr>Diversity Science Dignity in Pregnancy &amp; Childbirth: Preventing Racial Bias in Perinatal Care</vt:lpstr>
      <vt:lpstr>AVAILABLE NOW!</vt:lpstr>
      <vt:lpstr>TeamBirth to support implementation of  shared decision making</vt:lpstr>
      <vt:lpstr>ILPQC Hospital Quality Designation Program with funding from Blue Cross and Blue Shield of Illinois (BCBS) Special Beginnings</vt:lpstr>
      <vt:lpstr>PowerPoint Presentation</vt:lpstr>
      <vt:lpstr>Mini grants offered for sustainability success</vt:lpstr>
      <vt:lpstr>Birthing hospitals quality designation program </vt:lpstr>
      <vt:lpstr>Timeline for birthing hospitals Quality Designation Program</vt:lpstr>
      <vt:lpstr>Next steps to achieve quality designation</vt:lpstr>
      <vt:lpstr>Actively participate with ILPQC in 2025</vt:lpstr>
      <vt:lpstr>PowerPoint Presentation</vt:lpstr>
      <vt:lpstr>Birthing hospitals quality designation program </vt:lpstr>
      <vt:lpstr>Upcoming BE Calls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Aleena Lida Surenian</dc:creator>
  <cp:lastModifiedBy>Kiela Karina Moreno</cp:lastModifiedBy>
  <cp:revision>1</cp:revision>
  <dcterms:created xsi:type="dcterms:W3CDTF">2023-02-21T14:56:45Z</dcterms:created>
  <dcterms:modified xsi:type="dcterms:W3CDTF">2024-12-16T17:38:08Z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0x0101009144A7A73C8F0B488F2B94D68313F34F</vt:lpwstr>
  </property>
  <property fmtid="{D5CDD505-2E9C-101B-9397-08002B2CF9AE}" pid="3" name="MediaServiceImageTags">
    <vt:lpwstr/>
  </property>
</Properties>
</file>