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3.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theme/theme4.xml" ContentType="application/vnd.openxmlformats-officedocument.theme+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theme/theme5.xml" ContentType="application/vnd.openxmlformats-officedocument.theme+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theme/theme6.xml" ContentType="application/vnd.openxmlformats-officedocument.theme+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theme/theme7.xml" ContentType="application/vnd.openxmlformats-officedocument.theme+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8.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theme/theme9.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81.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850" r:id="rId2"/>
    <p:sldMasterId id="2147483897" r:id="rId3"/>
    <p:sldMasterId id="2147485868" r:id="rId4"/>
    <p:sldMasterId id="2147486176" r:id="rId5"/>
    <p:sldMasterId id="2147486376" r:id="rId6"/>
    <p:sldMasterId id="2147486576" r:id="rId7"/>
    <p:sldMasterId id="2147483660" r:id="rId8"/>
    <p:sldMasterId id="2147483701" r:id="rId9"/>
    <p:sldMasterId id="2147488279" r:id="rId10"/>
  </p:sldMasterIdLst>
  <p:notesMasterIdLst>
    <p:notesMasterId r:id="rId26"/>
  </p:notesMasterIdLst>
  <p:sldIdLst>
    <p:sldId id="257" r:id="rId11"/>
    <p:sldId id="286" r:id="rId12"/>
    <p:sldId id="261" r:id="rId13"/>
    <p:sldId id="284" r:id="rId14"/>
    <p:sldId id="287" r:id="rId15"/>
    <p:sldId id="262" r:id="rId16"/>
    <p:sldId id="280" r:id="rId17"/>
    <p:sldId id="282" r:id="rId18"/>
    <p:sldId id="267" r:id="rId19"/>
    <p:sldId id="277" r:id="rId20"/>
    <p:sldId id="279" r:id="rId21"/>
    <p:sldId id="275" r:id="rId22"/>
    <p:sldId id="271" r:id="rId23"/>
    <p:sldId id="288" r:id="rId24"/>
    <p:sldId id="274" r:id="rId25"/>
  </p:sldIdLst>
  <p:sldSz cx="12192000" cy="6858000"/>
  <p:notesSz cx="6858000" cy="9144000"/>
  <p:embeddedFontLst>
    <p:embeddedFont>
      <p:font typeface="Cavolini" panose="03000502040302020204" pitchFamily="66" charset="0"/>
      <p:regular r:id="rId27"/>
      <p:bold r:id="rId28"/>
      <p:italic r:id="rId29"/>
      <p:boldItalic r:id="rId30"/>
    </p:embeddedFont>
    <p:embeddedFont>
      <p:font typeface="Gill Sans MT" panose="020B0502020104020203" pitchFamily="34" charset="77"/>
      <p:regular r:id="rId31"/>
      <p:bold r:id="rId32"/>
      <p:italic r:id="rId33"/>
      <p:boldItalic r:id="rId34"/>
    </p:embeddedFont>
    <p:embeddedFont>
      <p:font typeface="Helvetica Neue" panose="02000503000000020004" pitchFamily="2" charset="0"/>
      <p:regular r:id="rId35"/>
      <p:bold r:id="rId36"/>
      <p:italic r:id="rId37"/>
      <p:boldItalic r:id="rId38"/>
    </p:embeddedFont>
    <p:embeddedFont>
      <p:font typeface="Verdana" panose="020B0604030504040204" pitchFamily="34" charset="0"/>
      <p:regular r:id="rId39"/>
      <p:bold r:id="rId40"/>
      <p:italic r:id="rId41"/>
      <p:boldItalic r:id="rId4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46" roundtripDataSignature="AMtx7mjhWp8xa2lUEdVbS/IAf1POiPiJxA=="/>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1BCA7BFC-F11C-3E9E-95B3-FA7A4B2C0B61}" name="Kiela Karina Moreno" initials="KM" userId="S::mpg7143@ads.northwestern.edu::1e897b35-0dd4-497a-9ab7-7a37e6c39d5b"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53ACC4"/>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0621270-45E8-47E5-B67C-5BC244705DF4}">
  <a:tblStyle styleId="{F0621270-45E8-47E5-B67C-5BC244705DF4}" styleName="Table_0">
    <a:wholeTbl>
      <a:tcTxStyle b="off" i="off">
        <a:font>
          <a:latin typeface="Arial"/>
          <a:ea typeface="Arial"/>
          <a:cs typeface="Arial"/>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7E8ED"/>
          </a:solidFill>
        </a:fill>
      </a:tcStyle>
    </a:wholeTbl>
    <a:band1H>
      <a:tcTxStyle b="off" i="off"/>
      <a:tcStyle>
        <a:tcBdr/>
        <a:fill>
          <a:solidFill>
            <a:srgbClr val="CBCEDA"/>
          </a:solidFill>
        </a:fill>
      </a:tcStyle>
    </a:band1H>
    <a:band2H>
      <a:tcTxStyle b="off" i="off"/>
      <a:tcStyle>
        <a:tcBdr/>
      </a:tcStyle>
    </a:band2H>
    <a:band1V>
      <a:tcTxStyle b="off" i="off"/>
      <a:tcStyle>
        <a:tcBdr/>
        <a:fill>
          <a:solidFill>
            <a:srgbClr val="CBCEDA"/>
          </a:solidFill>
        </a:fill>
      </a:tcStyle>
    </a:band1V>
    <a:band2V>
      <a:tcTxStyle b="off" i="off"/>
      <a:tcStyle>
        <a:tcBdr/>
      </a:tcStyle>
    </a:band2V>
    <a:lastCol>
      <a:tcTxStyle b="on" i="off">
        <a:font>
          <a:latin typeface="Arial"/>
          <a:ea typeface="Arial"/>
          <a:cs typeface="Arial"/>
        </a:font>
        <a:schemeClr val="lt1"/>
      </a:tcTxStyle>
      <a:tcStyle>
        <a:tcBdr/>
        <a:fill>
          <a:solidFill>
            <a:schemeClr val="accent1"/>
          </a:solidFill>
        </a:fill>
      </a:tcStyle>
    </a:lastCol>
    <a:firstCol>
      <a:tcTxStyle b="on" i="off">
        <a:font>
          <a:latin typeface="Arial"/>
          <a:ea typeface="Arial"/>
          <a:cs typeface="Arial"/>
        </a:font>
        <a:schemeClr val="lt1"/>
      </a:tcTxStyle>
      <a:tcStyle>
        <a:tcBdr/>
        <a:fill>
          <a:solidFill>
            <a:schemeClr val="accent1"/>
          </a:solidFill>
        </a:fill>
      </a:tcStyle>
    </a:firstCol>
    <a:lastRow>
      <a:tcTxStyle b="on" i="off">
        <a:font>
          <a:latin typeface="Arial"/>
          <a:ea typeface="Arial"/>
          <a:cs typeface="Arial"/>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b="off" i="off"/>
      <a:tcStyle>
        <a:tcBdr/>
      </a:tcStyle>
    </a:seCell>
    <a:swCell>
      <a:tcTxStyle b="off" i="off"/>
      <a:tcStyle>
        <a:tcBdr/>
      </a:tcStyle>
    </a:swCell>
    <a:firstRow>
      <a:tcTxStyle b="on" i="off">
        <a:font>
          <a:latin typeface="Arial"/>
          <a:ea typeface="Arial"/>
          <a:cs typeface="Arial"/>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1"/>
    <p:restoredTop sz="94686"/>
  </p:normalViewPr>
  <p:slideViewPr>
    <p:cSldViewPr snapToGrid="0">
      <p:cViewPr varScale="1">
        <p:scale>
          <a:sx n="101" d="100"/>
          <a:sy n="101" d="100"/>
        </p:scale>
        <p:origin x="1000" y="19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notesMaster" Target="notesMasters/notesMaster1.xml"/><Relationship Id="rId39" Type="http://schemas.openxmlformats.org/officeDocument/2006/relationships/font" Target="fonts/font13.fntdata"/><Relationship Id="rId21" Type="http://schemas.openxmlformats.org/officeDocument/2006/relationships/slide" Target="slides/slide11.xml"/><Relationship Id="rId34" Type="http://schemas.openxmlformats.org/officeDocument/2006/relationships/font" Target="fonts/font8.fntdata"/><Relationship Id="rId42" Type="http://schemas.openxmlformats.org/officeDocument/2006/relationships/font" Target="fonts/font16.fntdata"/><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9" Type="http://schemas.openxmlformats.org/officeDocument/2006/relationships/font" Target="fonts/font3.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font" Target="fonts/font14.fntdata"/><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font" Target="fonts/font2.fntdata"/><Relationship Id="rId36" Type="http://schemas.openxmlformats.org/officeDocument/2006/relationships/font" Target="fonts/font10.fntdata"/><Relationship Id="rId49" Type="http://schemas.openxmlformats.org/officeDocument/2006/relationships/theme" Target="theme/theme1.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font" Target="fonts/font5.fntdata"/><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48" Type="http://schemas.openxmlformats.org/officeDocument/2006/relationships/viewProps" Target="viewProps.xml"/><Relationship Id="rId8" Type="http://schemas.openxmlformats.org/officeDocument/2006/relationships/slideMaster" Target="slideMasters/slideMaster8.xml"/><Relationship Id="rId51" Type="http://schemas.microsoft.com/office/2018/10/relationships/authors" Target="authors.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font" Target="fonts/font7.fntdata"/><Relationship Id="rId38" Type="http://schemas.openxmlformats.org/officeDocument/2006/relationships/font" Target="fonts/font12.fntdata"/><Relationship Id="rId46" Type="http://customschemas.google.com/relationships/presentationmetadata" Target="metadata"/><Relationship Id="rId20" Type="http://schemas.openxmlformats.org/officeDocument/2006/relationships/slide" Target="slides/slide10.xml"/><Relationship Id="rId41" Type="http://schemas.openxmlformats.org/officeDocument/2006/relationships/font" Target="fonts/font1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1"/>
        <p:cNvGrpSpPr/>
        <p:nvPr/>
      </p:nvGrpSpPr>
      <p:grpSpPr>
        <a:xfrm>
          <a:off x="0" y="0"/>
          <a:ext cx="0" cy="0"/>
          <a:chOff x="0" y="0"/>
          <a:chExt cx="0" cy="0"/>
        </a:xfrm>
      </p:grpSpPr>
      <p:sp>
        <p:nvSpPr>
          <p:cNvPr id="2562" name="Google Shape;2562;p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63" name="Google Shape;2563;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87"/>
        <p:cNvGrpSpPr/>
        <p:nvPr/>
      </p:nvGrpSpPr>
      <p:grpSpPr>
        <a:xfrm>
          <a:off x="0" y="0"/>
          <a:ext cx="0" cy="0"/>
          <a:chOff x="0" y="0"/>
          <a:chExt cx="0" cy="0"/>
        </a:xfrm>
      </p:grpSpPr>
      <p:sp>
        <p:nvSpPr>
          <p:cNvPr id="21488" name="Google Shape;21488;p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489" name="Google Shape;21489;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7"/>
        <p:cNvGrpSpPr/>
        <p:nvPr/>
      </p:nvGrpSpPr>
      <p:grpSpPr>
        <a:xfrm>
          <a:off x="0" y="0"/>
          <a:ext cx="0" cy="0"/>
          <a:chOff x="0" y="0"/>
          <a:chExt cx="0" cy="0"/>
        </a:xfrm>
      </p:grpSpPr>
      <p:sp>
        <p:nvSpPr>
          <p:cNvPr id="2748" name="Google Shape;2748;p1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2749" name="Google Shape;2749;p1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p:txBody>
      </p:sp>
      <p:sp>
        <p:nvSpPr>
          <p:cNvPr id="2750" name="Google Shape;2750;p1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13</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8"/>
        <p:cNvGrpSpPr/>
        <p:nvPr/>
      </p:nvGrpSpPr>
      <p:grpSpPr>
        <a:xfrm>
          <a:off x="0" y="0"/>
          <a:ext cx="0" cy="0"/>
          <a:chOff x="0" y="0"/>
          <a:chExt cx="0" cy="0"/>
        </a:xfrm>
      </p:grpSpPr>
      <p:sp>
        <p:nvSpPr>
          <p:cNvPr id="3869" name="Google Shape;3869;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870" name="Google Shape;3870;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558481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3"/>
        <p:cNvGrpSpPr/>
        <p:nvPr/>
      </p:nvGrpSpPr>
      <p:grpSpPr>
        <a:xfrm>
          <a:off x="0" y="0"/>
          <a:ext cx="0" cy="0"/>
          <a:chOff x="0" y="0"/>
          <a:chExt cx="0" cy="0"/>
        </a:xfrm>
      </p:grpSpPr>
      <p:sp>
        <p:nvSpPr>
          <p:cNvPr id="2774" name="Google Shape;2774;p1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775" name="Google Shape;2775;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419EE26-A09D-4829-9B07-906A6023EC61}" type="slidenum">
              <a:rPr lang="en-US" smtClean="0"/>
              <a:t>2</a:t>
            </a:fld>
            <a:endParaRPr lang="en-US"/>
          </a:p>
        </p:txBody>
      </p:sp>
    </p:spTree>
    <p:extLst>
      <p:ext uri="{BB962C8B-B14F-4D97-AF65-F5344CB8AC3E}">
        <p14:creationId xmlns:p14="http://schemas.microsoft.com/office/powerpoint/2010/main" val="408047348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2"/>
        <p:cNvGrpSpPr/>
        <p:nvPr/>
      </p:nvGrpSpPr>
      <p:grpSpPr>
        <a:xfrm>
          <a:off x="0" y="0"/>
          <a:ext cx="0" cy="0"/>
          <a:chOff x="0" y="0"/>
          <a:chExt cx="0" cy="0"/>
        </a:xfrm>
      </p:grpSpPr>
      <p:sp>
        <p:nvSpPr>
          <p:cNvPr id="2603" name="Google Shape;2603;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604" name="Google Shape;2604;p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605" name="Google Shape;2605;p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3</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658AE31-44DF-4B3C-AF6C-C155431FD4B8}" type="slidenum">
              <a:rPr lang="en-US" smtClean="0">
                <a:solidFill>
                  <a:prstClr val="black"/>
                </a:solidFill>
              </a:rPr>
              <a:pPr/>
              <a:t>4</a:t>
            </a:fld>
            <a:endParaRPr lang="en-US">
              <a:solidFill>
                <a:prstClr val="black"/>
              </a:solidFill>
            </a:endParaRPr>
          </a:p>
        </p:txBody>
      </p:sp>
    </p:spTree>
    <p:extLst>
      <p:ext uri="{BB962C8B-B14F-4D97-AF65-F5344CB8AC3E}">
        <p14:creationId xmlns:p14="http://schemas.microsoft.com/office/powerpoint/2010/main" val="15141318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7"/>
        <p:cNvGrpSpPr/>
        <p:nvPr/>
      </p:nvGrpSpPr>
      <p:grpSpPr>
        <a:xfrm>
          <a:off x="0" y="0"/>
          <a:ext cx="0" cy="0"/>
          <a:chOff x="0" y="0"/>
          <a:chExt cx="0" cy="0"/>
        </a:xfrm>
      </p:grpSpPr>
      <p:sp>
        <p:nvSpPr>
          <p:cNvPr id="2618" name="Google Shape;2618;p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619" name="Google Shape;2619;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r>
              <a:rPr lang="cs-CZ"/>
              <a:t>1.7.2013</a:t>
            </a:r>
          </a:p>
        </p:txBody>
      </p:sp>
      <p:sp>
        <p:nvSpPr>
          <p:cNvPr id="4" name="Slide Image Placeholder 3"/>
          <p:cNvSpPr>
            <a:spLocks noGrp="1" noRot="1" noChangeAspect="1"/>
          </p:cNvSpPr>
          <p:nvPr>
            <p:ph type="sldImg" idx="2"/>
          </p:nvPr>
        </p:nvSpPr>
        <p:spPr>
          <a:xfrm>
            <a:off x="2290763" y="512763"/>
            <a:ext cx="4562475" cy="2566987"/>
          </a:xfrm>
          <a:prstGeom prst="rect">
            <a:avLst/>
          </a:prstGeom>
          <a:noFill/>
          <a:ln w="12700">
            <a:solidFill>
              <a:prstClr val="black"/>
            </a:solidFill>
          </a:ln>
        </p:spPr>
        <p:txBody>
          <a:bodyPr vert="horz" lIns="91440" tIns="45720" rIns="91440" bIns="45720" rtlCol="0" anchor="ctr"/>
          <a:lstStyle/>
          <a:p>
            <a:endParaRPr/>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endParaRPr lang="en-US"/>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r>
              <a:rPr lang="cs-CZ"/>
              <a:t>‹#›</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1"/>
        <p:cNvGrpSpPr/>
        <p:nvPr/>
      </p:nvGrpSpPr>
      <p:grpSpPr>
        <a:xfrm>
          <a:off x="0" y="0"/>
          <a:ext cx="0" cy="0"/>
          <a:chOff x="0" y="0"/>
          <a:chExt cx="0" cy="0"/>
        </a:xfrm>
      </p:grpSpPr>
      <p:sp>
        <p:nvSpPr>
          <p:cNvPr id="2682" name="Google Shape;2682;p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683" name="Google Shape;2683;p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9"/>
        <p:cNvGrpSpPr/>
        <p:nvPr/>
      </p:nvGrpSpPr>
      <p:grpSpPr>
        <a:xfrm>
          <a:off x="0" y="0"/>
          <a:ext cx="0" cy="0"/>
          <a:chOff x="0" y="0"/>
          <a:chExt cx="0" cy="0"/>
        </a:xfrm>
      </p:grpSpPr>
      <p:sp>
        <p:nvSpPr>
          <p:cNvPr id="2650" name="Google Shape;2650;g2491ddcd1b9_0_811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651" name="Google Shape;2651;g2491ddcd1b9_0_8119: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652" name="Google Shape;2652;g2491ddcd1b9_0_8119: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10</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9"/>
        <p:cNvGrpSpPr/>
        <p:nvPr/>
      </p:nvGrpSpPr>
      <p:grpSpPr>
        <a:xfrm>
          <a:off x="0" y="0"/>
          <a:ext cx="0" cy="0"/>
          <a:chOff x="0" y="0"/>
          <a:chExt cx="0" cy="0"/>
        </a:xfrm>
      </p:grpSpPr>
      <p:sp>
        <p:nvSpPr>
          <p:cNvPr id="2020" name="Google Shape;2020;g24847f8a41b_0_57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21" name="Google Shape;2021;g24847f8a41b_0_572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22" name="Google Shape;2022;g24847f8a41b_0_572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a:t>
            </a:fld>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6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10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6.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10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0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110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134.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tags" Target="../tags/tag11.xml"/><Relationship Id="rId7" Type="http://schemas.openxmlformats.org/officeDocument/2006/relationships/slideMaster" Target="../slideMasters/slideMaster9.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tags" Target="../tags/tag14.xml"/><Relationship Id="rId5" Type="http://schemas.openxmlformats.org/officeDocument/2006/relationships/tags" Target="../tags/tag13.xml"/><Relationship Id="rId4" Type="http://schemas.openxmlformats.org/officeDocument/2006/relationships/tags" Target="../tags/tag12.xml"/></Relationships>
</file>

<file path=ppt/slideLayouts/_rels/slideLayout1135.xml.rels><?xml version="1.0" encoding="UTF-8" standalone="yes"?>
<Relationships xmlns="http://schemas.openxmlformats.org/package/2006/relationships"><Relationship Id="rId8" Type="http://schemas.openxmlformats.org/officeDocument/2006/relationships/tags" Target="../tags/tag22.xml"/><Relationship Id="rId3" Type="http://schemas.openxmlformats.org/officeDocument/2006/relationships/tags" Target="../tags/tag17.xml"/><Relationship Id="rId7" Type="http://schemas.openxmlformats.org/officeDocument/2006/relationships/tags" Target="../tags/tag21.xml"/><Relationship Id="rId2" Type="http://schemas.openxmlformats.org/officeDocument/2006/relationships/tags" Target="../tags/tag16.xml"/><Relationship Id="rId1" Type="http://schemas.openxmlformats.org/officeDocument/2006/relationships/tags" Target="../tags/tag15.xml"/><Relationship Id="rId6" Type="http://schemas.openxmlformats.org/officeDocument/2006/relationships/tags" Target="../tags/tag20.xml"/><Relationship Id="rId5" Type="http://schemas.openxmlformats.org/officeDocument/2006/relationships/tags" Target="../tags/tag19.xml"/><Relationship Id="rId10" Type="http://schemas.openxmlformats.org/officeDocument/2006/relationships/slideMaster" Target="../slideMasters/slideMaster9.xml"/><Relationship Id="rId4" Type="http://schemas.openxmlformats.org/officeDocument/2006/relationships/tags" Target="../tags/tag18.xml"/><Relationship Id="rId9" Type="http://schemas.openxmlformats.org/officeDocument/2006/relationships/tags" Target="../tags/tag23.xml"/></Relationships>
</file>

<file path=ppt/slideLayouts/_rels/slideLayout1136.xml.rels><?xml version="1.0" encoding="UTF-8" standalone="yes"?>
<Relationships xmlns="http://schemas.openxmlformats.org/package/2006/relationships"><Relationship Id="rId8" Type="http://schemas.openxmlformats.org/officeDocument/2006/relationships/tags" Target="../tags/tag31.xml"/><Relationship Id="rId3" Type="http://schemas.openxmlformats.org/officeDocument/2006/relationships/tags" Target="../tags/tag26.xml"/><Relationship Id="rId7" Type="http://schemas.openxmlformats.org/officeDocument/2006/relationships/tags" Target="../tags/tag30.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tags" Target="../tags/tag29.xml"/><Relationship Id="rId5" Type="http://schemas.openxmlformats.org/officeDocument/2006/relationships/tags" Target="../tags/tag28.xml"/><Relationship Id="rId10" Type="http://schemas.openxmlformats.org/officeDocument/2006/relationships/slideMaster" Target="../slideMasters/slideMaster9.xml"/><Relationship Id="rId4" Type="http://schemas.openxmlformats.org/officeDocument/2006/relationships/tags" Target="../tags/tag27.xml"/><Relationship Id="rId9" Type="http://schemas.openxmlformats.org/officeDocument/2006/relationships/tags" Target="../tags/tag32.xml"/></Relationships>
</file>

<file path=ppt/slideLayouts/_rels/slideLayout1137.xml.rels><?xml version="1.0" encoding="UTF-8" standalone="yes"?>
<Relationships xmlns="http://schemas.openxmlformats.org/package/2006/relationships"><Relationship Id="rId8" Type="http://schemas.openxmlformats.org/officeDocument/2006/relationships/tags" Target="../tags/tag40.xml"/><Relationship Id="rId3" Type="http://schemas.openxmlformats.org/officeDocument/2006/relationships/tags" Target="../tags/tag35.xml"/><Relationship Id="rId7" Type="http://schemas.openxmlformats.org/officeDocument/2006/relationships/tags" Target="../tags/tag39.xml"/><Relationship Id="rId2" Type="http://schemas.openxmlformats.org/officeDocument/2006/relationships/tags" Target="../tags/tag34.xml"/><Relationship Id="rId1" Type="http://schemas.openxmlformats.org/officeDocument/2006/relationships/tags" Target="../tags/tag33.xml"/><Relationship Id="rId6" Type="http://schemas.openxmlformats.org/officeDocument/2006/relationships/tags" Target="../tags/tag38.xml"/><Relationship Id="rId5" Type="http://schemas.openxmlformats.org/officeDocument/2006/relationships/tags" Target="../tags/tag37.xml"/><Relationship Id="rId10" Type="http://schemas.openxmlformats.org/officeDocument/2006/relationships/slideMaster" Target="../slideMasters/slideMaster9.xml"/><Relationship Id="rId4" Type="http://schemas.openxmlformats.org/officeDocument/2006/relationships/tags" Target="../tags/tag36.xml"/><Relationship Id="rId9" Type="http://schemas.openxmlformats.org/officeDocument/2006/relationships/tags" Target="../tags/tag41.xml"/></Relationships>
</file>

<file path=ppt/slideLayouts/_rels/slideLayout1138.xml.rels><?xml version="1.0" encoding="UTF-8" standalone="yes"?>
<Relationships xmlns="http://schemas.openxmlformats.org/package/2006/relationships"><Relationship Id="rId8" Type="http://schemas.openxmlformats.org/officeDocument/2006/relationships/tags" Target="../tags/tag49.xml"/><Relationship Id="rId3" Type="http://schemas.openxmlformats.org/officeDocument/2006/relationships/tags" Target="../tags/tag44.xml"/><Relationship Id="rId7" Type="http://schemas.openxmlformats.org/officeDocument/2006/relationships/tags" Target="../tags/tag48.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tags" Target="../tags/tag47.xml"/><Relationship Id="rId5" Type="http://schemas.openxmlformats.org/officeDocument/2006/relationships/tags" Target="../tags/tag46.xml"/><Relationship Id="rId10" Type="http://schemas.openxmlformats.org/officeDocument/2006/relationships/slideMaster" Target="../slideMasters/slideMaster9.xml"/><Relationship Id="rId4" Type="http://schemas.openxmlformats.org/officeDocument/2006/relationships/tags" Target="../tags/tag45.xml"/><Relationship Id="rId9" Type="http://schemas.openxmlformats.org/officeDocument/2006/relationships/tags" Target="../tags/tag50.xml"/></Relationships>
</file>

<file path=ppt/slideLayouts/_rels/slideLayout1139.xml.rels><?xml version="1.0" encoding="UTF-8" standalone="yes"?>
<Relationships xmlns="http://schemas.openxmlformats.org/package/2006/relationships"><Relationship Id="rId8" Type="http://schemas.openxmlformats.org/officeDocument/2006/relationships/tags" Target="../tags/tag58.xml"/><Relationship Id="rId3" Type="http://schemas.openxmlformats.org/officeDocument/2006/relationships/tags" Target="../tags/tag53.xml"/><Relationship Id="rId7" Type="http://schemas.openxmlformats.org/officeDocument/2006/relationships/tags" Target="../tags/tag57.xml"/><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tags" Target="../tags/tag56.xml"/><Relationship Id="rId5" Type="http://schemas.openxmlformats.org/officeDocument/2006/relationships/tags" Target="../tags/tag55.xml"/><Relationship Id="rId10" Type="http://schemas.openxmlformats.org/officeDocument/2006/relationships/slideMaster" Target="../slideMasters/slideMaster9.xml"/><Relationship Id="rId4" Type="http://schemas.openxmlformats.org/officeDocument/2006/relationships/tags" Target="../tags/tag54.xml"/><Relationship Id="rId9" Type="http://schemas.openxmlformats.org/officeDocument/2006/relationships/tags" Target="../tags/tag59.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60.xml"/></Relationships>
</file>

<file path=ppt/slideLayouts/_rels/slideLayout1141.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61.xml"/></Relationships>
</file>

<file path=ppt/slideLayouts/_rels/slideLayout1142.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62.xml"/></Relationships>
</file>

<file path=ppt/slideLayouts/_rels/slideLayout1143.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63.xml"/></Relationships>
</file>

<file path=ppt/slideLayouts/_rels/slideLayout1144.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64.xml"/></Relationships>
</file>

<file path=ppt/slideLayouts/_rels/slideLayout1145.xml.rels><?xml version="1.0" encoding="UTF-8" standalone="yes"?>
<Relationships xmlns="http://schemas.openxmlformats.org/package/2006/relationships"><Relationship Id="rId8" Type="http://schemas.openxmlformats.org/officeDocument/2006/relationships/tags" Target="../tags/tag72.xml"/><Relationship Id="rId3" Type="http://schemas.openxmlformats.org/officeDocument/2006/relationships/tags" Target="../tags/tag67.xml"/><Relationship Id="rId7" Type="http://schemas.openxmlformats.org/officeDocument/2006/relationships/tags" Target="../tags/tag71.xml"/><Relationship Id="rId2" Type="http://schemas.openxmlformats.org/officeDocument/2006/relationships/tags" Target="../tags/tag66.xml"/><Relationship Id="rId1" Type="http://schemas.openxmlformats.org/officeDocument/2006/relationships/tags" Target="../tags/tag65.xml"/><Relationship Id="rId6" Type="http://schemas.openxmlformats.org/officeDocument/2006/relationships/tags" Target="../tags/tag70.xml"/><Relationship Id="rId11" Type="http://schemas.openxmlformats.org/officeDocument/2006/relationships/image" Target="../media/image71.jpeg"/><Relationship Id="rId5" Type="http://schemas.openxmlformats.org/officeDocument/2006/relationships/tags" Target="../tags/tag69.xml"/><Relationship Id="rId10" Type="http://schemas.openxmlformats.org/officeDocument/2006/relationships/slideMaster" Target="../slideMasters/slideMaster9.xml"/><Relationship Id="rId4" Type="http://schemas.openxmlformats.org/officeDocument/2006/relationships/tags" Target="../tags/tag68.xml"/><Relationship Id="rId9" Type="http://schemas.openxmlformats.org/officeDocument/2006/relationships/tags" Target="../tags/tag73.xml"/></Relationships>
</file>

<file path=ppt/slideLayouts/_rels/slideLayout1146.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74.xml"/></Relationships>
</file>

<file path=ppt/slideLayouts/_rels/slideLayout1147.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75.xml"/></Relationships>
</file>

<file path=ppt/slideLayouts/_rels/slideLayout1148.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76.xml"/></Relationships>
</file>

<file path=ppt/slideLayouts/_rels/slideLayout1149.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77.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78.xml"/></Relationships>
</file>

<file path=ppt/slideLayouts/_rels/slideLayout115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9.xml"/><Relationship Id="rId1" Type="http://schemas.openxmlformats.org/officeDocument/2006/relationships/tags" Target="../tags/tag79.xml"/></Relationships>
</file>

<file path=ppt/slideLayouts/_rels/slideLayout1152.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80.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15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0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5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4.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4.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4.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69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0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80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87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8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8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90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18"/>
          <p:cNvGrpSpPr/>
          <p:nvPr/>
        </p:nvGrpSpPr>
        <p:grpSpPr>
          <a:xfrm>
            <a:off x="7191542" y="1"/>
            <a:ext cx="5000459" cy="1425992"/>
            <a:chOff x="7191542" y="1"/>
            <a:chExt cx="5000459" cy="1425992"/>
          </a:xfrm>
        </p:grpSpPr>
        <p:pic>
          <p:nvPicPr>
            <p:cNvPr id="16" name="Google Shape;16;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18"/>
            <p:cNvGrpSpPr/>
            <p:nvPr/>
          </p:nvGrpSpPr>
          <p:grpSpPr>
            <a:xfrm>
              <a:off x="7191542" y="1"/>
              <a:ext cx="5000459" cy="1425992"/>
              <a:chOff x="7186272" y="0"/>
              <a:chExt cx="5005729" cy="1427495"/>
            </a:xfrm>
          </p:grpSpPr>
          <p:sp>
            <p:nvSpPr>
              <p:cNvPr id="18" name="Google Shape;18;p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 name="Google Shape;19;p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 name="Google Shape;20;p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 name="Google Shape;21;p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6"/>
        <p:cNvGrpSpPr/>
        <p:nvPr/>
      </p:nvGrpSpPr>
      <p:grpSpPr>
        <a:xfrm>
          <a:off x="0" y="0"/>
          <a:ext cx="0" cy="0"/>
          <a:chOff x="0" y="0"/>
          <a:chExt cx="0" cy="0"/>
        </a:xfrm>
      </p:grpSpPr>
      <p:sp>
        <p:nvSpPr>
          <p:cNvPr id="107" name="Google Shape;107;p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 name="Google Shape;108;p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9" name="Google Shape;109;p25"/>
          <p:cNvGrpSpPr/>
          <p:nvPr/>
        </p:nvGrpSpPr>
        <p:grpSpPr>
          <a:xfrm>
            <a:off x="7191542" y="1"/>
            <a:ext cx="5000459" cy="1425992"/>
            <a:chOff x="7191542" y="1"/>
            <a:chExt cx="5000459" cy="1425992"/>
          </a:xfrm>
        </p:grpSpPr>
        <p:pic>
          <p:nvPicPr>
            <p:cNvPr id="110" name="Google Shape;11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 name="Google Shape;111;p25"/>
            <p:cNvGrpSpPr/>
            <p:nvPr/>
          </p:nvGrpSpPr>
          <p:grpSpPr>
            <a:xfrm>
              <a:off x="7191542" y="1"/>
              <a:ext cx="5000459" cy="1425992"/>
              <a:chOff x="7186272" y="0"/>
              <a:chExt cx="5005729" cy="1427495"/>
            </a:xfrm>
          </p:grpSpPr>
          <p:sp>
            <p:nvSpPr>
              <p:cNvPr id="112" name="Google Shape;112;p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 name="Google Shape;113;p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 name="Google Shape;114;p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 name="Google Shape;115;p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 name="Google Shape;116;p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 name="Google Shape;117;p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050"/>
        <p:cNvGrpSpPr/>
        <p:nvPr/>
      </p:nvGrpSpPr>
      <p:grpSpPr>
        <a:xfrm>
          <a:off x="0" y="0"/>
          <a:ext cx="0" cy="0"/>
          <a:chOff x="0" y="0"/>
          <a:chExt cx="0" cy="0"/>
        </a:xfrm>
      </p:grpSpPr>
      <p:sp>
        <p:nvSpPr>
          <p:cNvPr id="1051" name="Google Shape;1051;p1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2" name="Google Shape;1052;p1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53" name="Google Shape;1053;p123"/>
          <p:cNvGrpSpPr/>
          <p:nvPr/>
        </p:nvGrpSpPr>
        <p:grpSpPr>
          <a:xfrm>
            <a:off x="7191542" y="1"/>
            <a:ext cx="5000459" cy="1425992"/>
            <a:chOff x="7191542" y="1"/>
            <a:chExt cx="5000459" cy="1425992"/>
          </a:xfrm>
        </p:grpSpPr>
        <p:pic>
          <p:nvPicPr>
            <p:cNvPr id="1054" name="Google Shape;1054;p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5" name="Google Shape;1055;p123"/>
            <p:cNvGrpSpPr/>
            <p:nvPr/>
          </p:nvGrpSpPr>
          <p:grpSpPr>
            <a:xfrm>
              <a:off x="7191542" y="1"/>
              <a:ext cx="5000459" cy="1425992"/>
              <a:chOff x="7186272" y="0"/>
              <a:chExt cx="5005729" cy="1427495"/>
            </a:xfrm>
          </p:grpSpPr>
          <p:sp>
            <p:nvSpPr>
              <p:cNvPr id="1056" name="Google Shape;1056;p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7" name="Google Shape;1057;p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8" name="Google Shape;1058;p1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9" name="Google Shape;1059;p1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60" name="Google Shape;1060;p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1" name="Google Shape;1061;p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981"/>
        <p:cNvGrpSpPr/>
        <p:nvPr/>
      </p:nvGrpSpPr>
      <p:grpSpPr>
        <a:xfrm>
          <a:off x="0" y="0"/>
          <a:ext cx="0" cy="0"/>
          <a:chOff x="0" y="0"/>
          <a:chExt cx="0" cy="0"/>
        </a:xfrm>
      </p:grpSpPr>
      <p:grpSp>
        <p:nvGrpSpPr>
          <p:cNvPr id="982" name="Google Shape;982;p98"/>
          <p:cNvGrpSpPr/>
          <p:nvPr/>
        </p:nvGrpSpPr>
        <p:grpSpPr>
          <a:xfrm>
            <a:off x="0" y="5020347"/>
            <a:ext cx="12192000" cy="1837653"/>
            <a:chOff x="0" y="5020347"/>
            <a:chExt cx="12192000" cy="1837653"/>
          </a:xfrm>
        </p:grpSpPr>
        <p:sp>
          <p:nvSpPr>
            <p:cNvPr id="983" name="Google Shape;983;p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5" name="Google Shape;985;p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86" name="Google Shape;986;p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87" name="Google Shape;987;p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8" name="Google Shape;988;p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89"/>
        <p:cNvGrpSpPr/>
        <p:nvPr/>
      </p:nvGrpSpPr>
      <p:grpSpPr>
        <a:xfrm>
          <a:off x="0" y="0"/>
          <a:ext cx="0" cy="0"/>
          <a:chOff x="0" y="0"/>
          <a:chExt cx="0" cy="0"/>
        </a:xfrm>
      </p:grpSpPr>
      <p:sp>
        <p:nvSpPr>
          <p:cNvPr id="990" name="Google Shape;990;p9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1" name="Google Shape;991;p9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2" name="Google Shape;992;p99"/>
          <p:cNvGrpSpPr/>
          <p:nvPr/>
        </p:nvGrpSpPr>
        <p:grpSpPr>
          <a:xfrm>
            <a:off x="0" y="5379426"/>
            <a:ext cx="2807368" cy="753891"/>
            <a:chOff x="0" y="5379426"/>
            <a:chExt cx="2807368" cy="753891"/>
          </a:xfrm>
        </p:grpSpPr>
        <p:sp>
          <p:nvSpPr>
            <p:cNvPr id="993" name="Google Shape;993;p9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4" name="Google Shape;994;p9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995" name="Google Shape;995;p99"/>
          <p:cNvSpPr>
            <a:spLocks noGrp="1"/>
          </p:cNvSpPr>
          <p:nvPr>
            <p:ph type="pic" idx="2"/>
          </p:nvPr>
        </p:nvSpPr>
        <p:spPr>
          <a:xfrm>
            <a:off x="2807368" y="457202"/>
            <a:ext cx="8915400" cy="5943598"/>
          </a:xfrm>
          <a:prstGeom prst="rect">
            <a:avLst/>
          </a:prstGeom>
          <a:noFill/>
          <a:ln>
            <a:noFill/>
          </a:ln>
        </p:spPr>
      </p:sp>
      <p:pic>
        <p:nvPicPr>
          <p:cNvPr id="996" name="Google Shape;996;p9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997"/>
        <p:cNvGrpSpPr/>
        <p:nvPr/>
      </p:nvGrpSpPr>
      <p:grpSpPr>
        <a:xfrm>
          <a:off x="0" y="0"/>
          <a:ext cx="0" cy="0"/>
          <a:chOff x="0" y="0"/>
          <a:chExt cx="0" cy="0"/>
        </a:xfrm>
      </p:grpSpPr>
      <p:sp>
        <p:nvSpPr>
          <p:cNvPr id="998" name="Google Shape;998;p1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9" name="Google Shape;999;p1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0" name="Google Shape;1000;p1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1" name="Google Shape;1001;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2" name="Google Shape;1002;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3" name="Google Shape;1003;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04" name="Google Shape;1004;p100"/>
          <p:cNvGrpSpPr/>
          <p:nvPr/>
        </p:nvGrpSpPr>
        <p:grpSpPr>
          <a:xfrm>
            <a:off x="7191542" y="1"/>
            <a:ext cx="5000459" cy="1425992"/>
            <a:chOff x="7191542" y="1"/>
            <a:chExt cx="5000459" cy="1425992"/>
          </a:xfrm>
        </p:grpSpPr>
        <p:pic>
          <p:nvPicPr>
            <p:cNvPr id="1005" name="Google Shape;1005;p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 name="Google Shape;1006;p100"/>
            <p:cNvGrpSpPr/>
            <p:nvPr/>
          </p:nvGrpSpPr>
          <p:grpSpPr>
            <a:xfrm>
              <a:off x="7191542" y="1"/>
              <a:ext cx="5000459" cy="1425992"/>
              <a:chOff x="7186272" y="0"/>
              <a:chExt cx="5005729" cy="1427495"/>
            </a:xfrm>
          </p:grpSpPr>
          <p:sp>
            <p:nvSpPr>
              <p:cNvPr id="1007" name="Google Shape;1007;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8" name="Google Shape;1008;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09" name="Google Shape;1009;p10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1010"/>
        <p:cNvGrpSpPr/>
        <p:nvPr/>
      </p:nvGrpSpPr>
      <p:grpSpPr>
        <a:xfrm>
          <a:off x="0" y="0"/>
          <a:ext cx="0" cy="0"/>
          <a:chOff x="0" y="0"/>
          <a:chExt cx="0" cy="0"/>
        </a:xfrm>
      </p:grpSpPr>
      <p:grpSp>
        <p:nvGrpSpPr>
          <p:cNvPr id="1011" name="Google Shape;1011;p101"/>
          <p:cNvGrpSpPr/>
          <p:nvPr/>
        </p:nvGrpSpPr>
        <p:grpSpPr>
          <a:xfrm>
            <a:off x="7191542" y="1"/>
            <a:ext cx="5000459" cy="1425992"/>
            <a:chOff x="7191542" y="1"/>
            <a:chExt cx="5000459" cy="1425992"/>
          </a:xfrm>
        </p:grpSpPr>
        <p:pic>
          <p:nvPicPr>
            <p:cNvPr id="1012" name="Google Shape;1012;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3" name="Google Shape;1013;p101"/>
            <p:cNvGrpSpPr/>
            <p:nvPr/>
          </p:nvGrpSpPr>
          <p:grpSpPr>
            <a:xfrm>
              <a:off x="7191542" y="1"/>
              <a:ext cx="5000459" cy="1425992"/>
              <a:chOff x="7186272" y="0"/>
              <a:chExt cx="5005729" cy="1427495"/>
            </a:xfrm>
          </p:grpSpPr>
          <p:sp>
            <p:nvSpPr>
              <p:cNvPr id="1014" name="Google Shape;1014;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5" name="Google Shape;1015;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16" name="Google Shape;1016;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7" name="Google Shape;1017;p10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8" name="Google Shape;1018;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9" name="Google Shape;1019;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0" name="Google Shape;1020;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21"/>
        <p:cNvGrpSpPr/>
        <p:nvPr/>
      </p:nvGrpSpPr>
      <p:grpSpPr>
        <a:xfrm>
          <a:off x="0" y="0"/>
          <a:ext cx="0" cy="0"/>
          <a:chOff x="0" y="0"/>
          <a:chExt cx="0" cy="0"/>
        </a:xfrm>
      </p:grpSpPr>
      <p:sp>
        <p:nvSpPr>
          <p:cNvPr id="1022" name="Google Shape;1022;p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3" name="Google Shape;1023;p1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4" name="Google Shape;1024;p102"/>
          <p:cNvGrpSpPr/>
          <p:nvPr/>
        </p:nvGrpSpPr>
        <p:grpSpPr>
          <a:xfrm>
            <a:off x="7191542" y="1"/>
            <a:ext cx="5000459" cy="1425992"/>
            <a:chOff x="7191542" y="1"/>
            <a:chExt cx="5000459" cy="1425992"/>
          </a:xfrm>
        </p:grpSpPr>
        <p:pic>
          <p:nvPicPr>
            <p:cNvPr id="1025" name="Google Shape;1025;p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6" name="Google Shape;1026;p102"/>
            <p:cNvGrpSpPr/>
            <p:nvPr/>
          </p:nvGrpSpPr>
          <p:grpSpPr>
            <a:xfrm>
              <a:off x="7191542" y="1"/>
              <a:ext cx="5000459" cy="1425992"/>
              <a:chOff x="7186272" y="0"/>
              <a:chExt cx="5005729" cy="1427495"/>
            </a:xfrm>
          </p:grpSpPr>
          <p:sp>
            <p:nvSpPr>
              <p:cNvPr id="1027" name="Google Shape;1027;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8" name="Google Shape;1028;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9" name="Google Shape;1029;p1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0" name="Google Shape;1030;p1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31" name="Google Shape;1031;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2" name="Google Shape;1032;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3"/>
        <p:cNvGrpSpPr/>
        <p:nvPr/>
      </p:nvGrpSpPr>
      <p:grpSpPr>
        <a:xfrm>
          <a:off x="0" y="0"/>
          <a:ext cx="0" cy="0"/>
          <a:chOff x="0" y="0"/>
          <a:chExt cx="0" cy="0"/>
        </a:xfrm>
      </p:grpSpPr>
      <p:grpSp>
        <p:nvGrpSpPr>
          <p:cNvPr id="1034" name="Google Shape;1034;p103"/>
          <p:cNvGrpSpPr/>
          <p:nvPr/>
        </p:nvGrpSpPr>
        <p:grpSpPr>
          <a:xfrm>
            <a:off x="7191542" y="1"/>
            <a:ext cx="5000459" cy="1425992"/>
            <a:chOff x="7191542" y="1"/>
            <a:chExt cx="5000459" cy="1425992"/>
          </a:xfrm>
        </p:grpSpPr>
        <p:pic>
          <p:nvPicPr>
            <p:cNvPr id="1035" name="Google Shape;1035;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6" name="Google Shape;1036;p103"/>
            <p:cNvGrpSpPr/>
            <p:nvPr/>
          </p:nvGrpSpPr>
          <p:grpSpPr>
            <a:xfrm>
              <a:off x="7191542" y="1"/>
              <a:ext cx="5000459" cy="1425992"/>
              <a:chOff x="7186272" y="0"/>
              <a:chExt cx="5005729" cy="1427495"/>
            </a:xfrm>
          </p:grpSpPr>
          <p:sp>
            <p:nvSpPr>
              <p:cNvPr id="1037" name="Google Shape;1037;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 name="Google Shape;1038;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9" name="Google Shape;1039;p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0" name="Google Shape;1040;p1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1" name="Google Shape;1041;p1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 name="Google Shape;1042;p1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3" name="Google Shape;1043;p1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4" name="Google Shape;1044;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5" name="Google Shape;1045;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6" name="Google Shape;1046;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47"/>
        <p:cNvGrpSpPr/>
        <p:nvPr/>
      </p:nvGrpSpPr>
      <p:grpSpPr>
        <a:xfrm>
          <a:off x="0" y="0"/>
          <a:ext cx="0" cy="0"/>
          <a:chOff x="0" y="0"/>
          <a:chExt cx="0" cy="0"/>
        </a:xfrm>
      </p:grpSpPr>
      <p:grpSp>
        <p:nvGrpSpPr>
          <p:cNvPr id="1048" name="Google Shape;1048;p104"/>
          <p:cNvGrpSpPr/>
          <p:nvPr/>
        </p:nvGrpSpPr>
        <p:grpSpPr>
          <a:xfrm>
            <a:off x="7191542" y="1"/>
            <a:ext cx="5000459" cy="1425992"/>
            <a:chOff x="7191542" y="1"/>
            <a:chExt cx="5000459" cy="1425992"/>
          </a:xfrm>
        </p:grpSpPr>
        <p:pic>
          <p:nvPicPr>
            <p:cNvPr id="1049" name="Google Shape;1049;p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0" name="Google Shape;1050;p104"/>
            <p:cNvGrpSpPr/>
            <p:nvPr/>
          </p:nvGrpSpPr>
          <p:grpSpPr>
            <a:xfrm>
              <a:off x="7191542" y="1"/>
              <a:ext cx="5000459" cy="1425992"/>
              <a:chOff x="7186272" y="0"/>
              <a:chExt cx="5005729" cy="1427495"/>
            </a:xfrm>
          </p:grpSpPr>
          <p:sp>
            <p:nvSpPr>
              <p:cNvPr id="1051" name="Google Shape;1051;p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2" name="Google Shape;1052;p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53" name="Google Shape;1053;p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4" name="Google Shape;1054;p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5" name="Google Shape;1055;p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 name="Google Shape;1056;p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57"/>
        <p:cNvGrpSpPr/>
        <p:nvPr/>
      </p:nvGrpSpPr>
      <p:grpSpPr>
        <a:xfrm>
          <a:off x="0" y="0"/>
          <a:ext cx="0" cy="0"/>
          <a:chOff x="0" y="0"/>
          <a:chExt cx="0" cy="0"/>
        </a:xfrm>
      </p:grpSpPr>
      <p:grpSp>
        <p:nvGrpSpPr>
          <p:cNvPr id="1058" name="Google Shape;1058;p105"/>
          <p:cNvGrpSpPr/>
          <p:nvPr/>
        </p:nvGrpSpPr>
        <p:grpSpPr>
          <a:xfrm>
            <a:off x="0" y="0"/>
            <a:ext cx="12192000" cy="2148830"/>
            <a:chOff x="0" y="0"/>
            <a:chExt cx="12192000" cy="2148830"/>
          </a:xfrm>
        </p:grpSpPr>
        <p:sp>
          <p:nvSpPr>
            <p:cNvPr id="1059" name="Google Shape;1059;p1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0" name="Google Shape;1060;p1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61" name="Google Shape;1061;p1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2" name="Google Shape;1062;p1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3" name="Google Shape;1063;p1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64" name="Google Shape;1064;p1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5" name="Google Shape;1065;p1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66"/>
        <p:cNvGrpSpPr/>
        <p:nvPr/>
      </p:nvGrpSpPr>
      <p:grpSpPr>
        <a:xfrm>
          <a:off x="0" y="0"/>
          <a:ext cx="0" cy="0"/>
          <a:chOff x="0" y="0"/>
          <a:chExt cx="0" cy="0"/>
        </a:xfrm>
      </p:grpSpPr>
      <p:sp>
        <p:nvSpPr>
          <p:cNvPr id="1067" name="Google Shape;1067;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8" name="Google Shape;1068;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9" name="Google Shape;1069;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70" name="Google Shape;1070;p106"/>
          <p:cNvGrpSpPr/>
          <p:nvPr/>
        </p:nvGrpSpPr>
        <p:grpSpPr>
          <a:xfrm>
            <a:off x="7191542" y="1"/>
            <a:ext cx="5000459" cy="1425992"/>
            <a:chOff x="7191542" y="1"/>
            <a:chExt cx="5000459" cy="1425992"/>
          </a:xfrm>
        </p:grpSpPr>
        <p:pic>
          <p:nvPicPr>
            <p:cNvPr id="1071" name="Google Shape;1071;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2" name="Google Shape;1072;p106"/>
            <p:cNvGrpSpPr/>
            <p:nvPr/>
          </p:nvGrpSpPr>
          <p:grpSpPr>
            <a:xfrm>
              <a:off x="7191542" y="1"/>
              <a:ext cx="5000459" cy="1425992"/>
              <a:chOff x="7186272" y="0"/>
              <a:chExt cx="5005729" cy="1427495"/>
            </a:xfrm>
          </p:grpSpPr>
          <p:sp>
            <p:nvSpPr>
              <p:cNvPr id="1073" name="Google Shape;1073;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4" name="Google Shape;1074;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75"/>
        <p:cNvGrpSpPr/>
        <p:nvPr/>
      </p:nvGrpSpPr>
      <p:grpSpPr>
        <a:xfrm>
          <a:off x="0" y="0"/>
          <a:ext cx="0" cy="0"/>
          <a:chOff x="0" y="0"/>
          <a:chExt cx="0" cy="0"/>
        </a:xfrm>
      </p:grpSpPr>
      <p:sp>
        <p:nvSpPr>
          <p:cNvPr id="1076" name="Google Shape;1076;p10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7" name="Google Shape;1077;p10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8" name="Google Shape;1078;p10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9" name="Google Shape;1079;p107"/>
          <p:cNvSpPr>
            <a:spLocks noGrp="1"/>
          </p:cNvSpPr>
          <p:nvPr>
            <p:ph type="pic" idx="2"/>
          </p:nvPr>
        </p:nvSpPr>
        <p:spPr>
          <a:xfrm>
            <a:off x="7118684" y="233915"/>
            <a:ext cx="5073316" cy="5943600"/>
          </a:xfrm>
          <a:prstGeom prst="rect">
            <a:avLst/>
          </a:prstGeom>
          <a:noFill/>
          <a:ln>
            <a:noFill/>
          </a:ln>
        </p:spPr>
      </p:sp>
      <p:grpSp>
        <p:nvGrpSpPr>
          <p:cNvPr id="1080" name="Google Shape;1080;p107"/>
          <p:cNvGrpSpPr/>
          <p:nvPr/>
        </p:nvGrpSpPr>
        <p:grpSpPr>
          <a:xfrm>
            <a:off x="0" y="5020348"/>
            <a:ext cx="12192000" cy="1837653"/>
            <a:chOff x="0" y="5020348"/>
            <a:chExt cx="12192000" cy="1837653"/>
          </a:xfrm>
        </p:grpSpPr>
        <p:sp>
          <p:nvSpPr>
            <p:cNvPr id="1081" name="Google Shape;1081;p1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2" name="Google Shape;1082;p10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83" name="Google Shape;1083;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62"/>
        <p:cNvGrpSpPr/>
        <p:nvPr/>
      </p:nvGrpSpPr>
      <p:grpSpPr>
        <a:xfrm>
          <a:off x="0" y="0"/>
          <a:ext cx="0" cy="0"/>
          <a:chOff x="0" y="0"/>
          <a:chExt cx="0" cy="0"/>
        </a:xfrm>
      </p:grpSpPr>
      <p:grpSp>
        <p:nvGrpSpPr>
          <p:cNvPr id="1063" name="Google Shape;1063;p124"/>
          <p:cNvGrpSpPr/>
          <p:nvPr/>
        </p:nvGrpSpPr>
        <p:grpSpPr>
          <a:xfrm>
            <a:off x="7191542" y="1"/>
            <a:ext cx="5000459" cy="1425992"/>
            <a:chOff x="7191542" y="1"/>
            <a:chExt cx="5000459" cy="1425992"/>
          </a:xfrm>
        </p:grpSpPr>
        <p:pic>
          <p:nvPicPr>
            <p:cNvPr id="1064" name="Google Shape;1064;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5" name="Google Shape;1065;p124"/>
            <p:cNvGrpSpPr/>
            <p:nvPr/>
          </p:nvGrpSpPr>
          <p:grpSpPr>
            <a:xfrm>
              <a:off x="7191542" y="1"/>
              <a:ext cx="5000459" cy="1425992"/>
              <a:chOff x="7186272" y="0"/>
              <a:chExt cx="5005729" cy="1427495"/>
            </a:xfrm>
          </p:grpSpPr>
          <p:sp>
            <p:nvSpPr>
              <p:cNvPr id="1066" name="Google Shape;1066;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7" name="Google Shape;1067;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68" name="Google Shape;1068;p1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9" name="Google Shape;1069;p1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0" name="Google Shape;1070;p1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1" name="Google Shape;1071;p1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2" name="Google Shape;1072;p1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 name="Google Shape;1073;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4" name="Google Shape;1074;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5" name="Google Shape;1075;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084"/>
        <p:cNvGrpSpPr/>
        <p:nvPr/>
      </p:nvGrpSpPr>
      <p:grpSpPr>
        <a:xfrm>
          <a:off x="0" y="0"/>
          <a:ext cx="0" cy="0"/>
          <a:chOff x="0" y="0"/>
          <a:chExt cx="0" cy="0"/>
        </a:xfrm>
      </p:grpSpPr>
      <p:grpSp>
        <p:nvGrpSpPr>
          <p:cNvPr id="1085" name="Google Shape;1085;p108"/>
          <p:cNvGrpSpPr/>
          <p:nvPr/>
        </p:nvGrpSpPr>
        <p:grpSpPr>
          <a:xfrm>
            <a:off x="0" y="5020347"/>
            <a:ext cx="12192000" cy="1837653"/>
            <a:chOff x="0" y="5020347"/>
            <a:chExt cx="12192000" cy="1837653"/>
          </a:xfrm>
        </p:grpSpPr>
        <p:sp>
          <p:nvSpPr>
            <p:cNvPr id="1086" name="Google Shape;1086;p1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8" name="Google Shape;1088;p1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89" name="Google Shape;1089;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090" name="Google Shape;1090;p1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1" name="Google Shape;1091;p1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92"/>
        <p:cNvGrpSpPr/>
        <p:nvPr/>
      </p:nvGrpSpPr>
      <p:grpSpPr>
        <a:xfrm>
          <a:off x="0" y="0"/>
          <a:ext cx="0" cy="0"/>
          <a:chOff x="0" y="0"/>
          <a:chExt cx="0" cy="0"/>
        </a:xfrm>
      </p:grpSpPr>
      <p:sp>
        <p:nvSpPr>
          <p:cNvPr id="1093" name="Google Shape;1093;p1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4" name="Google Shape;1094;p1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5" name="Google Shape;1095;p109"/>
          <p:cNvGrpSpPr/>
          <p:nvPr/>
        </p:nvGrpSpPr>
        <p:grpSpPr>
          <a:xfrm>
            <a:off x="0" y="5379426"/>
            <a:ext cx="2807368" cy="753891"/>
            <a:chOff x="0" y="5379426"/>
            <a:chExt cx="2807368" cy="753891"/>
          </a:xfrm>
        </p:grpSpPr>
        <p:sp>
          <p:nvSpPr>
            <p:cNvPr id="1096" name="Google Shape;1096;p1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98" name="Google Shape;1098;p109"/>
          <p:cNvSpPr>
            <a:spLocks noGrp="1"/>
          </p:cNvSpPr>
          <p:nvPr>
            <p:ph type="pic" idx="2"/>
          </p:nvPr>
        </p:nvSpPr>
        <p:spPr>
          <a:xfrm>
            <a:off x="2807368" y="457202"/>
            <a:ext cx="8915400" cy="5943598"/>
          </a:xfrm>
          <a:prstGeom prst="rect">
            <a:avLst/>
          </a:prstGeom>
          <a:noFill/>
          <a:ln>
            <a:noFill/>
          </a:ln>
        </p:spPr>
      </p:sp>
      <p:pic>
        <p:nvPicPr>
          <p:cNvPr id="1099" name="Google Shape;1099;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100"/>
        <p:cNvGrpSpPr/>
        <p:nvPr/>
      </p:nvGrpSpPr>
      <p:grpSpPr>
        <a:xfrm>
          <a:off x="0" y="0"/>
          <a:ext cx="0" cy="0"/>
          <a:chOff x="0" y="0"/>
          <a:chExt cx="0" cy="0"/>
        </a:xfrm>
      </p:grpSpPr>
      <p:sp>
        <p:nvSpPr>
          <p:cNvPr id="1101" name="Google Shape;1101;p1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2" name="Google Shape;1102;p1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3" name="Google Shape;1103;p1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4" name="Google Shape;1104;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5" name="Google Shape;1105;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6" name="Google Shape;1106;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07" name="Google Shape;1107;p110"/>
          <p:cNvGrpSpPr/>
          <p:nvPr/>
        </p:nvGrpSpPr>
        <p:grpSpPr>
          <a:xfrm>
            <a:off x="7191542" y="1"/>
            <a:ext cx="5000459" cy="1425992"/>
            <a:chOff x="7191542" y="1"/>
            <a:chExt cx="5000459" cy="1425992"/>
          </a:xfrm>
        </p:grpSpPr>
        <p:pic>
          <p:nvPicPr>
            <p:cNvPr id="1108" name="Google Shape;110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09" name="Google Shape;1109;p110"/>
            <p:cNvGrpSpPr/>
            <p:nvPr/>
          </p:nvGrpSpPr>
          <p:grpSpPr>
            <a:xfrm>
              <a:off x="7191542" y="1"/>
              <a:ext cx="5000459" cy="1425992"/>
              <a:chOff x="7186272" y="0"/>
              <a:chExt cx="5005729" cy="1427495"/>
            </a:xfrm>
          </p:grpSpPr>
          <p:sp>
            <p:nvSpPr>
              <p:cNvPr id="1110" name="Google Shape;111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1" name="Google Shape;111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12" name="Google Shape;1112;p11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113"/>
        <p:cNvGrpSpPr/>
        <p:nvPr/>
      </p:nvGrpSpPr>
      <p:grpSpPr>
        <a:xfrm>
          <a:off x="0" y="0"/>
          <a:ext cx="0" cy="0"/>
          <a:chOff x="0" y="0"/>
          <a:chExt cx="0" cy="0"/>
        </a:xfrm>
      </p:grpSpPr>
      <p:grpSp>
        <p:nvGrpSpPr>
          <p:cNvPr id="1114" name="Google Shape;1114;p111"/>
          <p:cNvGrpSpPr/>
          <p:nvPr/>
        </p:nvGrpSpPr>
        <p:grpSpPr>
          <a:xfrm>
            <a:off x="7191542" y="1"/>
            <a:ext cx="5000459" cy="1425992"/>
            <a:chOff x="7191542" y="1"/>
            <a:chExt cx="5000459" cy="1425992"/>
          </a:xfrm>
        </p:grpSpPr>
        <p:pic>
          <p:nvPicPr>
            <p:cNvPr id="1115" name="Google Shape;1115;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6" name="Google Shape;1116;p111"/>
            <p:cNvGrpSpPr/>
            <p:nvPr/>
          </p:nvGrpSpPr>
          <p:grpSpPr>
            <a:xfrm>
              <a:off x="7191542" y="1"/>
              <a:ext cx="5000459" cy="1425992"/>
              <a:chOff x="7186272" y="0"/>
              <a:chExt cx="5005729" cy="1427495"/>
            </a:xfrm>
          </p:grpSpPr>
          <p:sp>
            <p:nvSpPr>
              <p:cNvPr id="1117" name="Google Shape;1117;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8" name="Google Shape;1118;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19" name="Google Shape;1119;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0" name="Google Shape;1120;p11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1" name="Google Shape;1121;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2" name="Google Shape;1122;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3" name="Google Shape;1123;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4"/>
        <p:cNvGrpSpPr/>
        <p:nvPr/>
      </p:nvGrpSpPr>
      <p:grpSpPr>
        <a:xfrm>
          <a:off x="0" y="0"/>
          <a:ext cx="0" cy="0"/>
          <a:chOff x="0" y="0"/>
          <a:chExt cx="0" cy="0"/>
        </a:xfrm>
      </p:grpSpPr>
      <p:sp>
        <p:nvSpPr>
          <p:cNvPr id="1125" name="Google Shape;1125;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6" name="Google Shape;1126;p1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27" name="Google Shape;1127;p112"/>
          <p:cNvGrpSpPr/>
          <p:nvPr/>
        </p:nvGrpSpPr>
        <p:grpSpPr>
          <a:xfrm>
            <a:off x="7191542" y="1"/>
            <a:ext cx="5000459" cy="1425992"/>
            <a:chOff x="7191542" y="1"/>
            <a:chExt cx="5000459" cy="1425992"/>
          </a:xfrm>
        </p:grpSpPr>
        <p:pic>
          <p:nvPicPr>
            <p:cNvPr id="1128" name="Google Shape;1128;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9" name="Google Shape;1129;p112"/>
            <p:cNvGrpSpPr/>
            <p:nvPr/>
          </p:nvGrpSpPr>
          <p:grpSpPr>
            <a:xfrm>
              <a:off x="7191542" y="1"/>
              <a:ext cx="5000459" cy="1425992"/>
              <a:chOff x="7186272" y="0"/>
              <a:chExt cx="5005729" cy="1427495"/>
            </a:xfrm>
          </p:grpSpPr>
          <p:sp>
            <p:nvSpPr>
              <p:cNvPr id="1130" name="Google Shape;1130;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1" name="Google Shape;1131;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32" name="Google Shape;1132;p1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3" name="Google Shape;1133;p1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34" name="Google Shape;1134;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5" name="Google Shape;1135;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36"/>
        <p:cNvGrpSpPr/>
        <p:nvPr/>
      </p:nvGrpSpPr>
      <p:grpSpPr>
        <a:xfrm>
          <a:off x="0" y="0"/>
          <a:ext cx="0" cy="0"/>
          <a:chOff x="0" y="0"/>
          <a:chExt cx="0" cy="0"/>
        </a:xfrm>
      </p:grpSpPr>
      <p:grpSp>
        <p:nvGrpSpPr>
          <p:cNvPr id="1137" name="Google Shape;1137;p113"/>
          <p:cNvGrpSpPr/>
          <p:nvPr/>
        </p:nvGrpSpPr>
        <p:grpSpPr>
          <a:xfrm>
            <a:off x="7191542" y="1"/>
            <a:ext cx="5000459" cy="1425992"/>
            <a:chOff x="7191542" y="1"/>
            <a:chExt cx="5000459" cy="1425992"/>
          </a:xfrm>
        </p:grpSpPr>
        <p:pic>
          <p:nvPicPr>
            <p:cNvPr id="1138" name="Google Shape;1138;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13"/>
            <p:cNvGrpSpPr/>
            <p:nvPr/>
          </p:nvGrpSpPr>
          <p:grpSpPr>
            <a:xfrm>
              <a:off x="7191542" y="1"/>
              <a:ext cx="5000459" cy="1425992"/>
              <a:chOff x="7186272" y="0"/>
              <a:chExt cx="5005729" cy="1427495"/>
            </a:xfrm>
          </p:grpSpPr>
          <p:sp>
            <p:nvSpPr>
              <p:cNvPr id="1140" name="Google Shape;1140;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3" name="Google Shape;1143;p11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4" name="Google Shape;1144;p11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 name="Google Shape;1145;p11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6" name="Google Shape;1146;p11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7" name="Google Shape;1147;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8" name="Google Shape;1148;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9" name="Google Shape;1149;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0"/>
        <p:cNvGrpSpPr/>
        <p:nvPr/>
      </p:nvGrpSpPr>
      <p:grpSpPr>
        <a:xfrm>
          <a:off x="0" y="0"/>
          <a:ext cx="0" cy="0"/>
          <a:chOff x="0" y="0"/>
          <a:chExt cx="0" cy="0"/>
        </a:xfrm>
      </p:grpSpPr>
      <p:grpSp>
        <p:nvGrpSpPr>
          <p:cNvPr id="1151" name="Google Shape;1151;p114"/>
          <p:cNvGrpSpPr/>
          <p:nvPr/>
        </p:nvGrpSpPr>
        <p:grpSpPr>
          <a:xfrm>
            <a:off x="7191542" y="1"/>
            <a:ext cx="5000459" cy="1425992"/>
            <a:chOff x="7191542" y="1"/>
            <a:chExt cx="5000459" cy="1425992"/>
          </a:xfrm>
        </p:grpSpPr>
        <p:pic>
          <p:nvPicPr>
            <p:cNvPr id="1152" name="Google Shape;1152;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3" name="Google Shape;1153;p114"/>
            <p:cNvGrpSpPr/>
            <p:nvPr/>
          </p:nvGrpSpPr>
          <p:grpSpPr>
            <a:xfrm>
              <a:off x="7191542" y="1"/>
              <a:ext cx="5000459" cy="1425992"/>
              <a:chOff x="7186272" y="0"/>
              <a:chExt cx="5005729" cy="1427495"/>
            </a:xfrm>
          </p:grpSpPr>
          <p:sp>
            <p:nvSpPr>
              <p:cNvPr id="1154" name="Google Shape;1154;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5" name="Google Shape;1155;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6" name="Google Shape;1156;p1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7" name="Google Shape;1157;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60"/>
        <p:cNvGrpSpPr/>
        <p:nvPr/>
      </p:nvGrpSpPr>
      <p:grpSpPr>
        <a:xfrm>
          <a:off x="0" y="0"/>
          <a:ext cx="0" cy="0"/>
          <a:chOff x="0" y="0"/>
          <a:chExt cx="0" cy="0"/>
        </a:xfrm>
      </p:grpSpPr>
      <p:grpSp>
        <p:nvGrpSpPr>
          <p:cNvPr id="1161" name="Google Shape;1161;p115"/>
          <p:cNvGrpSpPr/>
          <p:nvPr/>
        </p:nvGrpSpPr>
        <p:grpSpPr>
          <a:xfrm>
            <a:off x="0" y="0"/>
            <a:ext cx="12192000" cy="2148830"/>
            <a:chOff x="0" y="0"/>
            <a:chExt cx="12192000" cy="2148830"/>
          </a:xfrm>
        </p:grpSpPr>
        <p:sp>
          <p:nvSpPr>
            <p:cNvPr id="1162" name="Google Shape;1162;p1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3" name="Google Shape;1163;p1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64" name="Google Shape;1164;p1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65" name="Google Shape;1165;p1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6" name="Google Shape;1166;p1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67" name="Google Shape;1167;p1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68" name="Google Shape;1168;p11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69"/>
        <p:cNvGrpSpPr/>
        <p:nvPr/>
      </p:nvGrpSpPr>
      <p:grpSpPr>
        <a:xfrm>
          <a:off x="0" y="0"/>
          <a:ext cx="0" cy="0"/>
          <a:chOff x="0" y="0"/>
          <a:chExt cx="0" cy="0"/>
        </a:xfrm>
      </p:grpSpPr>
      <p:sp>
        <p:nvSpPr>
          <p:cNvPr id="1170" name="Google Shape;1170;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71" name="Google Shape;1171;p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2" name="Google Shape;1172;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73" name="Google Shape;1173;p116"/>
          <p:cNvGrpSpPr/>
          <p:nvPr/>
        </p:nvGrpSpPr>
        <p:grpSpPr>
          <a:xfrm>
            <a:off x="7191542" y="1"/>
            <a:ext cx="5000459" cy="1425992"/>
            <a:chOff x="7191542" y="1"/>
            <a:chExt cx="5000459" cy="1425992"/>
          </a:xfrm>
        </p:grpSpPr>
        <p:pic>
          <p:nvPicPr>
            <p:cNvPr id="1174" name="Google Shape;1174;p11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5" name="Google Shape;1175;p116"/>
            <p:cNvGrpSpPr/>
            <p:nvPr/>
          </p:nvGrpSpPr>
          <p:grpSpPr>
            <a:xfrm>
              <a:off x="7191542" y="1"/>
              <a:ext cx="5000459" cy="1425992"/>
              <a:chOff x="7186272" y="0"/>
              <a:chExt cx="5005729" cy="1427495"/>
            </a:xfrm>
          </p:grpSpPr>
          <p:sp>
            <p:nvSpPr>
              <p:cNvPr id="1176" name="Google Shape;1176;p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7" name="Google Shape;1177;p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78"/>
        <p:cNvGrpSpPr/>
        <p:nvPr/>
      </p:nvGrpSpPr>
      <p:grpSpPr>
        <a:xfrm>
          <a:off x="0" y="0"/>
          <a:ext cx="0" cy="0"/>
          <a:chOff x="0" y="0"/>
          <a:chExt cx="0" cy="0"/>
        </a:xfrm>
      </p:grpSpPr>
      <p:sp>
        <p:nvSpPr>
          <p:cNvPr id="1179" name="Google Shape;1179;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80" name="Google Shape;1180;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1" name="Google Shape;1181;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2" name="Google Shape;1182;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3" name="Google Shape;1183;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4" name="Google Shape;1184;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5" name="Google Shape;1185;p117"/>
          <p:cNvGrpSpPr/>
          <p:nvPr/>
        </p:nvGrpSpPr>
        <p:grpSpPr>
          <a:xfrm>
            <a:off x="7191542" y="1"/>
            <a:ext cx="5000459" cy="1425992"/>
            <a:chOff x="7191542" y="1"/>
            <a:chExt cx="5000459" cy="1425992"/>
          </a:xfrm>
        </p:grpSpPr>
        <p:pic>
          <p:nvPicPr>
            <p:cNvPr id="1186" name="Google Shape;1186;p1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7" name="Google Shape;1187;p117"/>
            <p:cNvGrpSpPr/>
            <p:nvPr/>
          </p:nvGrpSpPr>
          <p:grpSpPr>
            <a:xfrm>
              <a:off x="7191542" y="1"/>
              <a:ext cx="5000459" cy="1425992"/>
              <a:chOff x="7186272" y="0"/>
              <a:chExt cx="5005729" cy="1427495"/>
            </a:xfrm>
          </p:grpSpPr>
          <p:sp>
            <p:nvSpPr>
              <p:cNvPr id="1188" name="Google Shape;1188;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9" name="Google Shape;1189;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90" name="Google Shape;1190;p1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76"/>
        <p:cNvGrpSpPr/>
        <p:nvPr/>
      </p:nvGrpSpPr>
      <p:grpSpPr>
        <a:xfrm>
          <a:off x="0" y="0"/>
          <a:ext cx="0" cy="0"/>
          <a:chOff x="0" y="0"/>
          <a:chExt cx="0" cy="0"/>
        </a:xfrm>
      </p:grpSpPr>
      <p:grpSp>
        <p:nvGrpSpPr>
          <p:cNvPr id="1077" name="Google Shape;1077;p125"/>
          <p:cNvGrpSpPr/>
          <p:nvPr/>
        </p:nvGrpSpPr>
        <p:grpSpPr>
          <a:xfrm>
            <a:off x="7191542" y="1"/>
            <a:ext cx="5000459" cy="1425992"/>
            <a:chOff x="7191542" y="1"/>
            <a:chExt cx="5000459" cy="1425992"/>
          </a:xfrm>
        </p:grpSpPr>
        <p:pic>
          <p:nvPicPr>
            <p:cNvPr id="1078" name="Google Shape;1078;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9" name="Google Shape;1079;p125"/>
            <p:cNvGrpSpPr/>
            <p:nvPr/>
          </p:nvGrpSpPr>
          <p:grpSpPr>
            <a:xfrm>
              <a:off x="7191542" y="1"/>
              <a:ext cx="5000459" cy="1425992"/>
              <a:chOff x="7186272" y="0"/>
              <a:chExt cx="5005729" cy="1427495"/>
            </a:xfrm>
          </p:grpSpPr>
          <p:sp>
            <p:nvSpPr>
              <p:cNvPr id="1080" name="Google Shape;1080;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81" name="Google Shape;1081;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82" name="Google Shape;1082;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3" name="Google Shape;1083;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4" name="Google Shape;1084;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5" name="Google Shape;1085;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191"/>
        <p:cNvGrpSpPr/>
        <p:nvPr/>
      </p:nvGrpSpPr>
      <p:grpSpPr>
        <a:xfrm>
          <a:off x="0" y="0"/>
          <a:ext cx="0" cy="0"/>
          <a:chOff x="0" y="0"/>
          <a:chExt cx="0" cy="0"/>
        </a:xfrm>
      </p:grpSpPr>
      <p:sp>
        <p:nvSpPr>
          <p:cNvPr id="1192" name="Google Shape;1192;p11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3" name="Google Shape;1193;p11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94" name="Google Shape;1194;p11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195" name="Google Shape;1195;p1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196" name="Google Shape;1196;p1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197"/>
        <p:cNvGrpSpPr/>
        <p:nvPr/>
      </p:nvGrpSpPr>
      <p:grpSpPr>
        <a:xfrm>
          <a:off x="0" y="0"/>
          <a:ext cx="0" cy="0"/>
          <a:chOff x="0" y="0"/>
          <a:chExt cx="0" cy="0"/>
        </a:xfrm>
      </p:grpSpPr>
      <p:sp>
        <p:nvSpPr>
          <p:cNvPr id="1198" name="Google Shape;1198;p11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9" name="Google Shape;1199;p11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0" name="Google Shape;1200;p11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01" name="Google Shape;1201;p1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02" name="Google Shape;1202;p1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03" name="Google Shape;1203;p11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04" name="Google Shape;1204;p11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05" name="Google Shape;1205;p11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06" name="Google Shape;1206;p11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07"/>
        <p:cNvGrpSpPr/>
        <p:nvPr/>
      </p:nvGrpSpPr>
      <p:grpSpPr>
        <a:xfrm>
          <a:off x="0" y="0"/>
          <a:ext cx="0" cy="0"/>
          <a:chOff x="0" y="0"/>
          <a:chExt cx="0" cy="0"/>
        </a:xfrm>
      </p:grpSpPr>
      <p:sp>
        <p:nvSpPr>
          <p:cNvPr id="1208" name="Google Shape;1208;p12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2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0" name="Google Shape;1210;p12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12" name="Google Shape;1212;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2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4" name="Google Shape;1214;p12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5" name="Google Shape;1215;p12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2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17"/>
        <p:cNvGrpSpPr/>
        <p:nvPr/>
      </p:nvGrpSpPr>
      <p:grpSpPr>
        <a:xfrm>
          <a:off x="0" y="0"/>
          <a:ext cx="0" cy="0"/>
          <a:chOff x="0" y="0"/>
          <a:chExt cx="0" cy="0"/>
        </a:xfrm>
      </p:grpSpPr>
      <p:sp>
        <p:nvSpPr>
          <p:cNvPr id="1218" name="Google Shape;1218;p12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9" name="Google Shape;1219;p12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20" name="Google Shape;1220;p12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21" name="Google Shape;1221;p12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2" name="Google Shape;1222;p1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23"/>
        <p:cNvGrpSpPr/>
        <p:nvPr/>
      </p:nvGrpSpPr>
      <p:grpSpPr>
        <a:xfrm>
          <a:off x="0" y="0"/>
          <a:ext cx="0" cy="0"/>
          <a:chOff x="0" y="0"/>
          <a:chExt cx="0" cy="0"/>
        </a:xfrm>
      </p:grpSpPr>
      <p:sp>
        <p:nvSpPr>
          <p:cNvPr id="1224" name="Google Shape;1224;p1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25" name="Google Shape;1225;p1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26" name="Google Shape;1226;p1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27" name="Google Shape;1227;p12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8" name="Google Shape;1228;p12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29"/>
        <p:cNvGrpSpPr/>
        <p:nvPr/>
      </p:nvGrpSpPr>
      <p:grpSpPr>
        <a:xfrm>
          <a:off x="0" y="0"/>
          <a:ext cx="0" cy="0"/>
          <a:chOff x="0" y="0"/>
          <a:chExt cx="0" cy="0"/>
        </a:xfrm>
      </p:grpSpPr>
      <p:sp>
        <p:nvSpPr>
          <p:cNvPr id="1230" name="Google Shape;1230;p1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1" name="Google Shape;1231;p1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2" name="Google Shape;1232;p12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3" name="Google Shape;1233;p12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4" name="Google Shape;1234;p12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35" name="Google Shape;1235;p1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36"/>
        <p:cNvGrpSpPr/>
        <p:nvPr/>
      </p:nvGrpSpPr>
      <p:grpSpPr>
        <a:xfrm>
          <a:off x="0" y="0"/>
          <a:ext cx="0" cy="0"/>
          <a:chOff x="0" y="0"/>
          <a:chExt cx="0" cy="0"/>
        </a:xfrm>
      </p:grpSpPr>
      <p:sp>
        <p:nvSpPr>
          <p:cNvPr id="1237" name="Google Shape;1237;p12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8" name="Google Shape;1238;p12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9" name="Google Shape;1239;p12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40" name="Google Shape;1240;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41" name="Google Shape;1241;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42" name="Google Shape;1242;p12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43" name="Google Shape;1243;p12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44" name="Google Shape;1244;p12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45" name="Google Shape;1245;p12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46"/>
        <p:cNvGrpSpPr/>
        <p:nvPr/>
      </p:nvGrpSpPr>
      <p:grpSpPr>
        <a:xfrm>
          <a:off x="0" y="0"/>
          <a:ext cx="0" cy="0"/>
          <a:chOff x="0" y="0"/>
          <a:chExt cx="0" cy="0"/>
        </a:xfrm>
      </p:grpSpPr>
      <p:sp>
        <p:nvSpPr>
          <p:cNvPr id="1247" name="Google Shape;1247;p12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8" name="Google Shape;1248;p12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9" name="Google Shape;1249;p12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50" name="Google Shape;1250;p12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1" name="Google Shape;1251;p12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52"/>
        <p:cNvGrpSpPr/>
        <p:nvPr/>
      </p:nvGrpSpPr>
      <p:grpSpPr>
        <a:xfrm>
          <a:off x="0" y="0"/>
          <a:ext cx="0" cy="0"/>
          <a:chOff x="0" y="0"/>
          <a:chExt cx="0" cy="0"/>
        </a:xfrm>
      </p:grpSpPr>
      <p:sp>
        <p:nvSpPr>
          <p:cNvPr id="1253" name="Google Shape;1253;p1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54" name="Google Shape;1254;p12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55" name="Google Shape;1255;p1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56" name="Google Shape;1256;p12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7" name="Google Shape;1257;p12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58"/>
        <p:cNvGrpSpPr/>
        <p:nvPr/>
      </p:nvGrpSpPr>
      <p:grpSpPr>
        <a:xfrm>
          <a:off x="0" y="0"/>
          <a:ext cx="0" cy="0"/>
          <a:chOff x="0" y="0"/>
          <a:chExt cx="0" cy="0"/>
        </a:xfrm>
      </p:grpSpPr>
      <p:sp>
        <p:nvSpPr>
          <p:cNvPr id="1259" name="Google Shape;1259;p1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0" name="Google Shape;1260;p1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1" name="Google Shape;1261;p12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2" name="Google Shape;1262;p12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3" name="Google Shape;1263;p12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64" name="Google Shape;1264;p12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86"/>
        <p:cNvGrpSpPr/>
        <p:nvPr/>
      </p:nvGrpSpPr>
      <p:grpSpPr>
        <a:xfrm>
          <a:off x="0" y="0"/>
          <a:ext cx="0" cy="0"/>
          <a:chOff x="0" y="0"/>
          <a:chExt cx="0" cy="0"/>
        </a:xfrm>
      </p:grpSpPr>
      <p:grpSp>
        <p:nvGrpSpPr>
          <p:cNvPr id="1087" name="Google Shape;1087;p126"/>
          <p:cNvGrpSpPr/>
          <p:nvPr/>
        </p:nvGrpSpPr>
        <p:grpSpPr>
          <a:xfrm>
            <a:off x="0" y="0"/>
            <a:ext cx="12192000" cy="2148830"/>
            <a:chOff x="0" y="0"/>
            <a:chExt cx="12192000" cy="2148830"/>
          </a:xfrm>
        </p:grpSpPr>
        <p:sp>
          <p:nvSpPr>
            <p:cNvPr id="1088" name="Google Shape;1088;p1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89" name="Google Shape;1089;p1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90" name="Google Shape;1090;p1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1" name="Google Shape;1091;p1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2" name="Google Shape;1092;p1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93" name="Google Shape;1093;p1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94" name="Google Shape;1094;p1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65"/>
        <p:cNvGrpSpPr/>
        <p:nvPr/>
      </p:nvGrpSpPr>
      <p:grpSpPr>
        <a:xfrm>
          <a:off x="0" y="0"/>
          <a:ext cx="0" cy="0"/>
          <a:chOff x="0" y="0"/>
          <a:chExt cx="0" cy="0"/>
        </a:xfrm>
      </p:grpSpPr>
      <p:sp>
        <p:nvSpPr>
          <p:cNvPr id="1266" name="Google Shape;1266;p12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7" name="Google Shape;1267;p12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8" name="Google Shape;1268;p1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69" name="Google Shape;1269;p1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70" name="Google Shape;1270;p1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71" name="Google Shape;1271;p12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72" name="Google Shape;1272;p12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73" name="Google Shape;1273;p12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74" name="Google Shape;1274;p12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75"/>
        <p:cNvGrpSpPr/>
        <p:nvPr/>
      </p:nvGrpSpPr>
      <p:grpSpPr>
        <a:xfrm>
          <a:off x="0" y="0"/>
          <a:ext cx="0" cy="0"/>
          <a:chOff x="0" y="0"/>
          <a:chExt cx="0" cy="0"/>
        </a:xfrm>
      </p:grpSpPr>
      <p:sp>
        <p:nvSpPr>
          <p:cNvPr id="1276" name="Google Shape;1276;p12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7" name="Google Shape;1277;p1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8" name="Google Shape;1278;p1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9" name="Google Shape;1279;p12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0" name="Google Shape;1280;p12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81"/>
        <p:cNvGrpSpPr/>
        <p:nvPr/>
      </p:nvGrpSpPr>
      <p:grpSpPr>
        <a:xfrm>
          <a:off x="0" y="0"/>
          <a:ext cx="0" cy="0"/>
          <a:chOff x="0" y="0"/>
          <a:chExt cx="0" cy="0"/>
        </a:xfrm>
      </p:grpSpPr>
      <p:sp>
        <p:nvSpPr>
          <p:cNvPr id="1282" name="Google Shape;1282;p13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83" name="Google Shape;1283;p13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84" name="Google Shape;1284;p13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5" name="Google Shape;1285;p13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6" name="Google Shape;1286;p13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87"/>
        <p:cNvGrpSpPr/>
        <p:nvPr/>
      </p:nvGrpSpPr>
      <p:grpSpPr>
        <a:xfrm>
          <a:off x="0" y="0"/>
          <a:ext cx="0" cy="0"/>
          <a:chOff x="0" y="0"/>
          <a:chExt cx="0" cy="0"/>
        </a:xfrm>
      </p:grpSpPr>
      <p:sp>
        <p:nvSpPr>
          <p:cNvPr id="1288" name="Google Shape;1288;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9" name="Google Shape;1289;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0" name="Google Shape;1290;p13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1" name="Google Shape;1291;p13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2" name="Google Shape;1292;p13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93" name="Google Shape;1293;p13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294"/>
        <p:cNvGrpSpPr/>
        <p:nvPr/>
      </p:nvGrpSpPr>
      <p:grpSpPr>
        <a:xfrm>
          <a:off x="0" y="0"/>
          <a:ext cx="0" cy="0"/>
          <a:chOff x="0" y="0"/>
          <a:chExt cx="0" cy="0"/>
        </a:xfrm>
      </p:grpSpPr>
      <p:sp>
        <p:nvSpPr>
          <p:cNvPr id="1295" name="Google Shape;1295;p13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6" name="Google Shape;1296;p13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7" name="Google Shape;1297;p13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98" name="Google Shape;1298;p1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99" name="Google Shape;1299;p1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00" name="Google Shape;1300;p13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01" name="Google Shape;1301;p13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02" name="Google Shape;1302;p13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3" name="Google Shape;1303;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04"/>
        <p:cNvGrpSpPr/>
        <p:nvPr/>
      </p:nvGrpSpPr>
      <p:grpSpPr>
        <a:xfrm>
          <a:off x="0" y="0"/>
          <a:ext cx="0" cy="0"/>
          <a:chOff x="0" y="0"/>
          <a:chExt cx="0" cy="0"/>
        </a:xfrm>
      </p:grpSpPr>
      <p:sp>
        <p:nvSpPr>
          <p:cNvPr id="1305" name="Google Shape;1305;p13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3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3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3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3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3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14"/>
        <p:cNvGrpSpPr/>
        <p:nvPr/>
      </p:nvGrpSpPr>
      <p:grpSpPr>
        <a:xfrm>
          <a:off x="0" y="0"/>
          <a:ext cx="0" cy="0"/>
          <a:chOff x="0" y="0"/>
          <a:chExt cx="0" cy="0"/>
        </a:xfrm>
      </p:grpSpPr>
      <p:sp>
        <p:nvSpPr>
          <p:cNvPr id="1315" name="Google Shape;1315;p13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6" name="Google Shape;1316;p1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17" name="Google Shape;1317;p1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18" name="Google Shape;1318;p13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9" name="Google Shape;1319;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20"/>
        <p:cNvGrpSpPr/>
        <p:nvPr/>
      </p:nvGrpSpPr>
      <p:grpSpPr>
        <a:xfrm>
          <a:off x="0" y="0"/>
          <a:ext cx="0" cy="0"/>
          <a:chOff x="0" y="0"/>
          <a:chExt cx="0" cy="0"/>
        </a:xfrm>
      </p:grpSpPr>
      <p:sp>
        <p:nvSpPr>
          <p:cNvPr id="1321" name="Google Shape;1321;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22" name="Google Shape;1322;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23" name="Google Shape;1323;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4" name="Google Shape;1324;p13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5" name="Google Shape;1325;p13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26"/>
        <p:cNvGrpSpPr/>
        <p:nvPr/>
      </p:nvGrpSpPr>
      <p:grpSpPr>
        <a:xfrm>
          <a:off x="0" y="0"/>
          <a:ext cx="0" cy="0"/>
          <a:chOff x="0" y="0"/>
          <a:chExt cx="0" cy="0"/>
        </a:xfrm>
      </p:grpSpPr>
      <p:sp>
        <p:nvSpPr>
          <p:cNvPr id="1327" name="Google Shape;1327;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9" name="Google Shape;1329;p13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 name="Google Shape;1330;p13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1" name="Google Shape;1331;p13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2" name="Google Shape;1332;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33"/>
        <p:cNvGrpSpPr/>
        <p:nvPr/>
      </p:nvGrpSpPr>
      <p:grpSpPr>
        <a:xfrm>
          <a:off x="0" y="0"/>
          <a:ext cx="0" cy="0"/>
          <a:chOff x="0" y="0"/>
          <a:chExt cx="0" cy="0"/>
        </a:xfrm>
      </p:grpSpPr>
      <p:sp>
        <p:nvSpPr>
          <p:cNvPr id="1334" name="Google Shape;1334;p13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5" name="Google Shape;1335;p13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6" name="Google Shape;1336;p1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37" name="Google Shape;1337;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38" name="Google Shape;1338;p1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39" name="Google Shape;1339;p13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40" name="Google Shape;1340;p13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41" name="Google Shape;1341;p13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2" name="Google Shape;1342;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95"/>
        <p:cNvGrpSpPr/>
        <p:nvPr/>
      </p:nvGrpSpPr>
      <p:grpSpPr>
        <a:xfrm>
          <a:off x="0" y="0"/>
          <a:ext cx="0" cy="0"/>
          <a:chOff x="0" y="0"/>
          <a:chExt cx="0" cy="0"/>
        </a:xfrm>
      </p:grpSpPr>
      <p:sp>
        <p:nvSpPr>
          <p:cNvPr id="1096" name="Google Shape;1096;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7" name="Google Shape;1097;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8" name="Google Shape;1098;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9" name="Google Shape;1099;p127"/>
          <p:cNvGrpSpPr/>
          <p:nvPr/>
        </p:nvGrpSpPr>
        <p:grpSpPr>
          <a:xfrm>
            <a:off x="7191542" y="1"/>
            <a:ext cx="5000459" cy="1425992"/>
            <a:chOff x="7191542" y="1"/>
            <a:chExt cx="5000459" cy="1425992"/>
          </a:xfrm>
        </p:grpSpPr>
        <p:pic>
          <p:nvPicPr>
            <p:cNvPr id="1100" name="Google Shape;1100;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1" name="Google Shape;1101;p127"/>
            <p:cNvGrpSpPr/>
            <p:nvPr/>
          </p:nvGrpSpPr>
          <p:grpSpPr>
            <a:xfrm>
              <a:off x="7191542" y="1"/>
              <a:ext cx="5000459" cy="1425992"/>
              <a:chOff x="7186272" y="0"/>
              <a:chExt cx="5005729" cy="1427495"/>
            </a:xfrm>
          </p:grpSpPr>
          <p:sp>
            <p:nvSpPr>
              <p:cNvPr id="1102" name="Google Shape;1102;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3" name="Google Shape;1103;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43"/>
        <p:cNvGrpSpPr/>
        <p:nvPr/>
      </p:nvGrpSpPr>
      <p:grpSpPr>
        <a:xfrm>
          <a:off x="0" y="0"/>
          <a:ext cx="0" cy="0"/>
          <a:chOff x="0" y="0"/>
          <a:chExt cx="0" cy="0"/>
        </a:xfrm>
      </p:grpSpPr>
      <p:sp>
        <p:nvSpPr>
          <p:cNvPr id="1344" name="Google Shape;1344;p13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5" name="Google Shape;1345;p1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46" name="Google Shape;1346;p1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47" name="Google Shape;1347;p13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8" name="Google Shape;1348;p1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49"/>
        <p:cNvGrpSpPr/>
        <p:nvPr/>
      </p:nvGrpSpPr>
      <p:grpSpPr>
        <a:xfrm>
          <a:off x="0" y="0"/>
          <a:ext cx="0" cy="0"/>
          <a:chOff x="0" y="0"/>
          <a:chExt cx="0" cy="0"/>
        </a:xfrm>
      </p:grpSpPr>
      <p:sp>
        <p:nvSpPr>
          <p:cNvPr id="1350" name="Google Shape;1350;p1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51" name="Google Shape;1351;p1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52" name="Google Shape;1352;p1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3" name="Google Shape;1353;p13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4" name="Google Shape;1354;p13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55"/>
        <p:cNvGrpSpPr/>
        <p:nvPr/>
      </p:nvGrpSpPr>
      <p:grpSpPr>
        <a:xfrm>
          <a:off x="0" y="0"/>
          <a:ext cx="0" cy="0"/>
          <a:chOff x="0" y="0"/>
          <a:chExt cx="0" cy="0"/>
        </a:xfrm>
      </p:grpSpPr>
      <p:sp>
        <p:nvSpPr>
          <p:cNvPr id="1356" name="Google Shape;1356;p1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8" name="Google Shape;1358;p14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9" name="Google Shape;1359;p14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0" name="Google Shape;1360;p14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61" name="Google Shape;1361;p1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362"/>
        <p:cNvGrpSpPr/>
        <p:nvPr/>
      </p:nvGrpSpPr>
      <p:grpSpPr>
        <a:xfrm>
          <a:off x="0" y="0"/>
          <a:ext cx="0" cy="0"/>
          <a:chOff x="0" y="0"/>
          <a:chExt cx="0" cy="0"/>
        </a:xfrm>
      </p:grpSpPr>
      <p:sp>
        <p:nvSpPr>
          <p:cNvPr id="1363" name="Google Shape;1363;p1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5" name="Google Shape;1365;p1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6" name="Google Shape;1366;p1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67" name="Google Shape;1367;p1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368"/>
        <p:cNvGrpSpPr/>
        <p:nvPr/>
      </p:nvGrpSpPr>
      <p:grpSpPr>
        <a:xfrm>
          <a:off x="0" y="0"/>
          <a:ext cx="0" cy="0"/>
          <a:chOff x="0" y="0"/>
          <a:chExt cx="0" cy="0"/>
        </a:xfrm>
      </p:grpSpPr>
      <p:sp>
        <p:nvSpPr>
          <p:cNvPr id="1369" name="Google Shape;1369;p1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70" name="Google Shape;1370;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71" name="Google Shape;1371;p1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2" name="Google Shape;1372;p1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3" name="Google Shape;1373;p1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374"/>
        <p:cNvGrpSpPr/>
        <p:nvPr/>
      </p:nvGrpSpPr>
      <p:grpSpPr>
        <a:xfrm>
          <a:off x="0" y="0"/>
          <a:ext cx="0" cy="0"/>
          <a:chOff x="0" y="0"/>
          <a:chExt cx="0" cy="0"/>
        </a:xfrm>
      </p:grpSpPr>
      <p:sp>
        <p:nvSpPr>
          <p:cNvPr id="1375" name="Google Shape;1375;p1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6" name="Google Shape;1376;p1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7" name="Google Shape;1377;p1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8" name="Google Shape;1378;p1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9" name="Google Shape;1379;p1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80" name="Google Shape;1380;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381"/>
        <p:cNvGrpSpPr/>
        <p:nvPr/>
      </p:nvGrpSpPr>
      <p:grpSpPr>
        <a:xfrm>
          <a:off x="0" y="0"/>
          <a:ext cx="0" cy="0"/>
          <a:chOff x="0" y="0"/>
          <a:chExt cx="0" cy="0"/>
        </a:xfrm>
      </p:grpSpPr>
      <p:sp>
        <p:nvSpPr>
          <p:cNvPr id="1382" name="Google Shape;1382;p1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83" name="Google Shape;1383;p1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4" name="Google Shape;1384;p1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85" name="Google Shape;1385;p144"/>
          <p:cNvSpPr>
            <a:spLocks noGrp="1"/>
          </p:cNvSpPr>
          <p:nvPr>
            <p:ph type="pic" idx="2"/>
          </p:nvPr>
        </p:nvSpPr>
        <p:spPr>
          <a:xfrm>
            <a:off x="7118684" y="233915"/>
            <a:ext cx="5073316" cy="5943600"/>
          </a:xfrm>
          <a:prstGeom prst="rect">
            <a:avLst/>
          </a:prstGeom>
          <a:noFill/>
          <a:ln>
            <a:noFill/>
          </a:ln>
        </p:spPr>
      </p:sp>
      <p:grpSp>
        <p:nvGrpSpPr>
          <p:cNvPr id="1386" name="Google Shape;1386;p144"/>
          <p:cNvGrpSpPr/>
          <p:nvPr/>
        </p:nvGrpSpPr>
        <p:grpSpPr>
          <a:xfrm>
            <a:off x="0" y="5020348"/>
            <a:ext cx="12192000" cy="1837653"/>
            <a:chOff x="0" y="5020348"/>
            <a:chExt cx="12192000" cy="1837653"/>
          </a:xfrm>
        </p:grpSpPr>
        <p:sp>
          <p:nvSpPr>
            <p:cNvPr id="1387" name="Google Shape;1387;p1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88" name="Google Shape;1388;p1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89" name="Google Shape;1389;p1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390"/>
        <p:cNvGrpSpPr/>
        <p:nvPr/>
      </p:nvGrpSpPr>
      <p:grpSpPr>
        <a:xfrm>
          <a:off x="0" y="0"/>
          <a:ext cx="0" cy="0"/>
          <a:chOff x="0" y="0"/>
          <a:chExt cx="0" cy="0"/>
        </a:xfrm>
      </p:grpSpPr>
      <p:grpSp>
        <p:nvGrpSpPr>
          <p:cNvPr id="1391" name="Google Shape;1391;p145"/>
          <p:cNvGrpSpPr/>
          <p:nvPr/>
        </p:nvGrpSpPr>
        <p:grpSpPr>
          <a:xfrm>
            <a:off x="0" y="5020347"/>
            <a:ext cx="12192000" cy="1837653"/>
            <a:chOff x="0" y="5020347"/>
            <a:chExt cx="12192000" cy="1837653"/>
          </a:xfrm>
        </p:grpSpPr>
        <p:sp>
          <p:nvSpPr>
            <p:cNvPr id="1392" name="Google Shape;1392;p1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3" name="Google Shape;1393;p1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4" name="Google Shape;1394;p1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95" name="Google Shape;1395;p1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96" name="Google Shape;1396;p1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7" name="Google Shape;1397;p1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398"/>
        <p:cNvGrpSpPr/>
        <p:nvPr/>
      </p:nvGrpSpPr>
      <p:grpSpPr>
        <a:xfrm>
          <a:off x="0" y="0"/>
          <a:ext cx="0" cy="0"/>
          <a:chOff x="0" y="0"/>
          <a:chExt cx="0" cy="0"/>
        </a:xfrm>
      </p:grpSpPr>
      <p:sp>
        <p:nvSpPr>
          <p:cNvPr id="1399" name="Google Shape;1399;p1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00" name="Google Shape;1400;p1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01" name="Google Shape;1401;p146"/>
          <p:cNvGrpSpPr/>
          <p:nvPr/>
        </p:nvGrpSpPr>
        <p:grpSpPr>
          <a:xfrm>
            <a:off x="0" y="5379426"/>
            <a:ext cx="2807368" cy="753891"/>
            <a:chOff x="0" y="5379426"/>
            <a:chExt cx="2807368" cy="753891"/>
          </a:xfrm>
        </p:grpSpPr>
        <p:sp>
          <p:nvSpPr>
            <p:cNvPr id="1402" name="Google Shape;1402;p1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3" name="Google Shape;1403;p1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04" name="Google Shape;1404;p146"/>
          <p:cNvSpPr>
            <a:spLocks noGrp="1"/>
          </p:cNvSpPr>
          <p:nvPr>
            <p:ph type="pic" idx="2"/>
          </p:nvPr>
        </p:nvSpPr>
        <p:spPr>
          <a:xfrm>
            <a:off x="2807368" y="457202"/>
            <a:ext cx="8915400" cy="5943598"/>
          </a:xfrm>
          <a:prstGeom prst="rect">
            <a:avLst/>
          </a:prstGeom>
          <a:noFill/>
          <a:ln>
            <a:noFill/>
          </a:ln>
        </p:spPr>
      </p:sp>
      <p:pic>
        <p:nvPicPr>
          <p:cNvPr id="1405" name="Google Shape;1405;p14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406"/>
        <p:cNvGrpSpPr/>
        <p:nvPr/>
      </p:nvGrpSpPr>
      <p:grpSpPr>
        <a:xfrm>
          <a:off x="0" y="0"/>
          <a:ext cx="0" cy="0"/>
          <a:chOff x="0" y="0"/>
          <a:chExt cx="0" cy="0"/>
        </a:xfrm>
      </p:grpSpPr>
      <p:sp>
        <p:nvSpPr>
          <p:cNvPr id="1407" name="Google Shape;1407;p1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8" name="Google Shape;1408;p1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9" name="Google Shape;1409;p1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0" name="Google Shape;1410;p1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1" name="Google Shape;1411;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2" name="Google Shape;1412;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13" name="Google Shape;1413;p147"/>
          <p:cNvGrpSpPr/>
          <p:nvPr/>
        </p:nvGrpSpPr>
        <p:grpSpPr>
          <a:xfrm>
            <a:off x="7191542" y="1"/>
            <a:ext cx="5000459" cy="1425992"/>
            <a:chOff x="7191542" y="1"/>
            <a:chExt cx="5000459" cy="1425992"/>
          </a:xfrm>
        </p:grpSpPr>
        <p:pic>
          <p:nvPicPr>
            <p:cNvPr id="1414" name="Google Shape;1414;p1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5" name="Google Shape;1415;p147"/>
            <p:cNvGrpSpPr/>
            <p:nvPr/>
          </p:nvGrpSpPr>
          <p:grpSpPr>
            <a:xfrm>
              <a:off x="7191542" y="1"/>
              <a:ext cx="5000459" cy="1425992"/>
              <a:chOff x="7186272" y="0"/>
              <a:chExt cx="5005729" cy="1427495"/>
            </a:xfrm>
          </p:grpSpPr>
          <p:sp>
            <p:nvSpPr>
              <p:cNvPr id="1416" name="Google Shape;1416;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7" name="Google Shape;1417;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18" name="Google Shape;1418;p1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104"/>
        <p:cNvGrpSpPr/>
        <p:nvPr/>
      </p:nvGrpSpPr>
      <p:grpSpPr>
        <a:xfrm>
          <a:off x="0" y="0"/>
          <a:ext cx="0" cy="0"/>
          <a:chOff x="0" y="0"/>
          <a:chExt cx="0" cy="0"/>
        </a:xfrm>
      </p:grpSpPr>
      <p:sp>
        <p:nvSpPr>
          <p:cNvPr id="1105" name="Google Shape;1105;p1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6" name="Google Shape;1106;p1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7" name="Google Shape;1107;p1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08" name="Google Shape;1108;p128"/>
          <p:cNvSpPr>
            <a:spLocks noGrp="1"/>
          </p:cNvSpPr>
          <p:nvPr>
            <p:ph type="pic" idx="2"/>
          </p:nvPr>
        </p:nvSpPr>
        <p:spPr>
          <a:xfrm>
            <a:off x="7118684" y="233915"/>
            <a:ext cx="5073316" cy="5943600"/>
          </a:xfrm>
          <a:prstGeom prst="rect">
            <a:avLst/>
          </a:prstGeom>
          <a:noFill/>
          <a:ln>
            <a:noFill/>
          </a:ln>
        </p:spPr>
      </p:sp>
      <p:grpSp>
        <p:nvGrpSpPr>
          <p:cNvPr id="1109" name="Google Shape;1109;p128"/>
          <p:cNvGrpSpPr/>
          <p:nvPr/>
        </p:nvGrpSpPr>
        <p:grpSpPr>
          <a:xfrm>
            <a:off x="0" y="5020348"/>
            <a:ext cx="12192000" cy="1837653"/>
            <a:chOff x="0" y="5020348"/>
            <a:chExt cx="12192000" cy="1837653"/>
          </a:xfrm>
        </p:grpSpPr>
        <p:sp>
          <p:nvSpPr>
            <p:cNvPr id="1110" name="Google Shape;1110;p1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1" name="Google Shape;1111;p1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12" name="Google Shape;1112;p1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419"/>
        <p:cNvGrpSpPr/>
        <p:nvPr/>
      </p:nvGrpSpPr>
      <p:grpSpPr>
        <a:xfrm>
          <a:off x="0" y="0"/>
          <a:ext cx="0" cy="0"/>
          <a:chOff x="0" y="0"/>
          <a:chExt cx="0" cy="0"/>
        </a:xfrm>
      </p:grpSpPr>
      <p:grpSp>
        <p:nvGrpSpPr>
          <p:cNvPr id="1420" name="Google Shape;1420;p148"/>
          <p:cNvGrpSpPr/>
          <p:nvPr/>
        </p:nvGrpSpPr>
        <p:grpSpPr>
          <a:xfrm>
            <a:off x="7191542" y="1"/>
            <a:ext cx="5000459" cy="1425992"/>
            <a:chOff x="7191542" y="1"/>
            <a:chExt cx="5000459" cy="1425992"/>
          </a:xfrm>
        </p:grpSpPr>
        <p:pic>
          <p:nvPicPr>
            <p:cNvPr id="1421" name="Google Shape;1421;p1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2" name="Google Shape;1422;p148"/>
            <p:cNvGrpSpPr/>
            <p:nvPr/>
          </p:nvGrpSpPr>
          <p:grpSpPr>
            <a:xfrm>
              <a:off x="7191542" y="1"/>
              <a:ext cx="5000459" cy="1425992"/>
              <a:chOff x="7186272" y="0"/>
              <a:chExt cx="5005729" cy="1427495"/>
            </a:xfrm>
          </p:grpSpPr>
          <p:sp>
            <p:nvSpPr>
              <p:cNvPr id="1423" name="Google Shape;1423;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4" name="Google Shape;1424;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25" name="Google Shape;1425;p1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6" name="Google Shape;1426;p14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7" name="Google Shape;1427;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8" name="Google Shape;1428;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9" name="Google Shape;1429;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430"/>
        <p:cNvGrpSpPr/>
        <p:nvPr/>
      </p:nvGrpSpPr>
      <p:grpSpPr>
        <a:xfrm>
          <a:off x="0" y="0"/>
          <a:ext cx="0" cy="0"/>
          <a:chOff x="0" y="0"/>
          <a:chExt cx="0" cy="0"/>
        </a:xfrm>
      </p:grpSpPr>
      <p:sp>
        <p:nvSpPr>
          <p:cNvPr id="1431" name="Google Shape;1431;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2" name="Google Shape;1432;p1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3" name="Google Shape;1433;p149"/>
          <p:cNvGrpSpPr/>
          <p:nvPr/>
        </p:nvGrpSpPr>
        <p:grpSpPr>
          <a:xfrm>
            <a:off x="7191542" y="1"/>
            <a:ext cx="5000459" cy="1425992"/>
            <a:chOff x="7191542" y="1"/>
            <a:chExt cx="5000459" cy="1425992"/>
          </a:xfrm>
        </p:grpSpPr>
        <p:pic>
          <p:nvPicPr>
            <p:cNvPr id="1434" name="Google Shape;1434;p1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5" name="Google Shape;1435;p149"/>
            <p:cNvGrpSpPr/>
            <p:nvPr/>
          </p:nvGrpSpPr>
          <p:grpSpPr>
            <a:xfrm>
              <a:off x="7191542" y="1"/>
              <a:ext cx="5000459" cy="1425992"/>
              <a:chOff x="7186272" y="0"/>
              <a:chExt cx="5005729" cy="1427495"/>
            </a:xfrm>
          </p:grpSpPr>
          <p:sp>
            <p:nvSpPr>
              <p:cNvPr id="1436" name="Google Shape;1436;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7" name="Google Shape;1437;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38" name="Google Shape;1438;p1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9" name="Google Shape;1439;p1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40" name="Google Shape;1440;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1" name="Google Shape;1441;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442"/>
        <p:cNvGrpSpPr/>
        <p:nvPr/>
      </p:nvGrpSpPr>
      <p:grpSpPr>
        <a:xfrm>
          <a:off x="0" y="0"/>
          <a:ext cx="0" cy="0"/>
          <a:chOff x="0" y="0"/>
          <a:chExt cx="0" cy="0"/>
        </a:xfrm>
      </p:grpSpPr>
      <p:grpSp>
        <p:nvGrpSpPr>
          <p:cNvPr id="1443" name="Google Shape;1443;p150"/>
          <p:cNvGrpSpPr/>
          <p:nvPr/>
        </p:nvGrpSpPr>
        <p:grpSpPr>
          <a:xfrm>
            <a:off x="7191542" y="1"/>
            <a:ext cx="5000459" cy="1425992"/>
            <a:chOff x="7191542" y="1"/>
            <a:chExt cx="5000459" cy="1425992"/>
          </a:xfrm>
        </p:grpSpPr>
        <p:pic>
          <p:nvPicPr>
            <p:cNvPr id="1444" name="Google Shape;1444;p1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5" name="Google Shape;1445;p150"/>
            <p:cNvGrpSpPr/>
            <p:nvPr/>
          </p:nvGrpSpPr>
          <p:grpSpPr>
            <a:xfrm>
              <a:off x="7191542" y="1"/>
              <a:ext cx="5000459" cy="1425992"/>
              <a:chOff x="7186272" y="0"/>
              <a:chExt cx="5005729" cy="1427495"/>
            </a:xfrm>
          </p:grpSpPr>
          <p:sp>
            <p:nvSpPr>
              <p:cNvPr id="1446" name="Google Shape;1446;p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7" name="Google Shape;1447;p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48" name="Google Shape;1448;p1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9" name="Google Shape;1449;p1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0" name="Google Shape;1450;p1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1" name="Google Shape;1451;p1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2" name="Google Shape;1452;p1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3" name="Google Shape;1453;p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54" name="Google Shape;1454;p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5" name="Google Shape;1455;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456"/>
        <p:cNvGrpSpPr/>
        <p:nvPr/>
      </p:nvGrpSpPr>
      <p:grpSpPr>
        <a:xfrm>
          <a:off x="0" y="0"/>
          <a:ext cx="0" cy="0"/>
          <a:chOff x="0" y="0"/>
          <a:chExt cx="0" cy="0"/>
        </a:xfrm>
      </p:grpSpPr>
      <p:grpSp>
        <p:nvGrpSpPr>
          <p:cNvPr id="1457" name="Google Shape;1457;p151"/>
          <p:cNvGrpSpPr/>
          <p:nvPr/>
        </p:nvGrpSpPr>
        <p:grpSpPr>
          <a:xfrm>
            <a:off x="7191542" y="1"/>
            <a:ext cx="5000459" cy="1425992"/>
            <a:chOff x="7191542" y="1"/>
            <a:chExt cx="5000459" cy="1425992"/>
          </a:xfrm>
        </p:grpSpPr>
        <p:pic>
          <p:nvPicPr>
            <p:cNvPr id="1458" name="Google Shape;1458;p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9" name="Google Shape;1459;p151"/>
            <p:cNvGrpSpPr/>
            <p:nvPr/>
          </p:nvGrpSpPr>
          <p:grpSpPr>
            <a:xfrm>
              <a:off x="7191542" y="1"/>
              <a:ext cx="5000459" cy="1425992"/>
              <a:chOff x="7186272" y="0"/>
              <a:chExt cx="5005729" cy="1427495"/>
            </a:xfrm>
          </p:grpSpPr>
          <p:sp>
            <p:nvSpPr>
              <p:cNvPr id="1460" name="Google Shape;1460;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1" name="Google Shape;1461;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62" name="Google Shape;1462;p1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3" name="Google Shape;1463;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64" name="Google Shape;1464;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5" name="Google Shape;1465;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466"/>
        <p:cNvGrpSpPr/>
        <p:nvPr/>
      </p:nvGrpSpPr>
      <p:grpSpPr>
        <a:xfrm>
          <a:off x="0" y="0"/>
          <a:ext cx="0" cy="0"/>
          <a:chOff x="0" y="0"/>
          <a:chExt cx="0" cy="0"/>
        </a:xfrm>
      </p:grpSpPr>
      <p:grpSp>
        <p:nvGrpSpPr>
          <p:cNvPr id="1467" name="Google Shape;1467;p152"/>
          <p:cNvGrpSpPr/>
          <p:nvPr/>
        </p:nvGrpSpPr>
        <p:grpSpPr>
          <a:xfrm>
            <a:off x="0" y="0"/>
            <a:ext cx="12192000" cy="2148830"/>
            <a:chOff x="0" y="0"/>
            <a:chExt cx="12192000" cy="2148830"/>
          </a:xfrm>
        </p:grpSpPr>
        <p:sp>
          <p:nvSpPr>
            <p:cNvPr id="1468" name="Google Shape;1468;p1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9" name="Google Shape;1469;p1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70" name="Google Shape;1470;p1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71" name="Google Shape;1471;p1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2" name="Google Shape;1472;p1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73" name="Google Shape;1473;p15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74" name="Google Shape;1474;p1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475"/>
        <p:cNvGrpSpPr/>
        <p:nvPr/>
      </p:nvGrpSpPr>
      <p:grpSpPr>
        <a:xfrm>
          <a:off x="0" y="0"/>
          <a:ext cx="0" cy="0"/>
          <a:chOff x="0" y="0"/>
          <a:chExt cx="0" cy="0"/>
        </a:xfrm>
      </p:grpSpPr>
      <p:sp>
        <p:nvSpPr>
          <p:cNvPr id="1476" name="Google Shape;1476;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77" name="Google Shape;1477;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8" name="Google Shape;1478;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9" name="Google Shape;1479;p153"/>
          <p:cNvGrpSpPr/>
          <p:nvPr/>
        </p:nvGrpSpPr>
        <p:grpSpPr>
          <a:xfrm>
            <a:off x="7191542" y="1"/>
            <a:ext cx="5000459" cy="1425992"/>
            <a:chOff x="7191542" y="1"/>
            <a:chExt cx="5000459" cy="1425992"/>
          </a:xfrm>
        </p:grpSpPr>
        <p:pic>
          <p:nvPicPr>
            <p:cNvPr id="1480" name="Google Shape;1480;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1" name="Google Shape;1481;p153"/>
            <p:cNvGrpSpPr/>
            <p:nvPr/>
          </p:nvGrpSpPr>
          <p:grpSpPr>
            <a:xfrm>
              <a:off x="7191542" y="1"/>
              <a:ext cx="5000459" cy="1425992"/>
              <a:chOff x="7186272" y="0"/>
              <a:chExt cx="5005729" cy="1427495"/>
            </a:xfrm>
          </p:grpSpPr>
          <p:sp>
            <p:nvSpPr>
              <p:cNvPr id="1482" name="Google Shape;1482;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3" name="Google Shape;1483;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84"/>
        <p:cNvGrpSpPr/>
        <p:nvPr/>
      </p:nvGrpSpPr>
      <p:grpSpPr>
        <a:xfrm>
          <a:off x="0" y="0"/>
          <a:ext cx="0" cy="0"/>
          <a:chOff x="0" y="0"/>
          <a:chExt cx="0" cy="0"/>
        </a:xfrm>
      </p:grpSpPr>
      <p:sp>
        <p:nvSpPr>
          <p:cNvPr id="1485" name="Google Shape;1485;p15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86" name="Google Shape;1486;p15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7" name="Google Shape;1487;p15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8" name="Google Shape;1488;p154"/>
          <p:cNvSpPr>
            <a:spLocks noGrp="1"/>
          </p:cNvSpPr>
          <p:nvPr>
            <p:ph type="pic" idx="2"/>
          </p:nvPr>
        </p:nvSpPr>
        <p:spPr>
          <a:xfrm>
            <a:off x="7118684" y="233915"/>
            <a:ext cx="5073316" cy="5943600"/>
          </a:xfrm>
          <a:prstGeom prst="rect">
            <a:avLst/>
          </a:prstGeom>
          <a:noFill/>
          <a:ln>
            <a:noFill/>
          </a:ln>
        </p:spPr>
      </p:sp>
      <p:grpSp>
        <p:nvGrpSpPr>
          <p:cNvPr id="1489" name="Google Shape;1489;p154"/>
          <p:cNvGrpSpPr/>
          <p:nvPr/>
        </p:nvGrpSpPr>
        <p:grpSpPr>
          <a:xfrm>
            <a:off x="0" y="5020348"/>
            <a:ext cx="12192000" cy="1837653"/>
            <a:chOff x="0" y="5020348"/>
            <a:chExt cx="12192000" cy="1837653"/>
          </a:xfrm>
        </p:grpSpPr>
        <p:sp>
          <p:nvSpPr>
            <p:cNvPr id="1490" name="Google Shape;1490;p1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1" name="Google Shape;1491;p15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2" name="Google Shape;1492;p1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493"/>
        <p:cNvGrpSpPr/>
        <p:nvPr/>
      </p:nvGrpSpPr>
      <p:grpSpPr>
        <a:xfrm>
          <a:off x="0" y="0"/>
          <a:ext cx="0" cy="0"/>
          <a:chOff x="0" y="0"/>
          <a:chExt cx="0" cy="0"/>
        </a:xfrm>
      </p:grpSpPr>
      <p:grpSp>
        <p:nvGrpSpPr>
          <p:cNvPr id="1494" name="Google Shape;1494;p155"/>
          <p:cNvGrpSpPr/>
          <p:nvPr/>
        </p:nvGrpSpPr>
        <p:grpSpPr>
          <a:xfrm>
            <a:off x="0" y="5020347"/>
            <a:ext cx="12192000" cy="1837653"/>
            <a:chOff x="0" y="5020347"/>
            <a:chExt cx="12192000" cy="1837653"/>
          </a:xfrm>
        </p:grpSpPr>
        <p:sp>
          <p:nvSpPr>
            <p:cNvPr id="1495" name="Google Shape;1495;p1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6" name="Google Shape;1496;p1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7" name="Google Shape;1497;p1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8" name="Google Shape;1498;p1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9" name="Google Shape;1499;p1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0" name="Google Shape;1500;p1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01"/>
        <p:cNvGrpSpPr/>
        <p:nvPr/>
      </p:nvGrpSpPr>
      <p:grpSpPr>
        <a:xfrm>
          <a:off x="0" y="0"/>
          <a:ext cx="0" cy="0"/>
          <a:chOff x="0" y="0"/>
          <a:chExt cx="0" cy="0"/>
        </a:xfrm>
      </p:grpSpPr>
      <p:sp>
        <p:nvSpPr>
          <p:cNvPr id="1502" name="Google Shape;1502;p1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3" name="Google Shape;1503;p1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4" name="Google Shape;1504;p156"/>
          <p:cNvGrpSpPr/>
          <p:nvPr/>
        </p:nvGrpSpPr>
        <p:grpSpPr>
          <a:xfrm>
            <a:off x="0" y="5379426"/>
            <a:ext cx="2807368" cy="753891"/>
            <a:chOff x="0" y="5379426"/>
            <a:chExt cx="2807368" cy="753891"/>
          </a:xfrm>
        </p:grpSpPr>
        <p:sp>
          <p:nvSpPr>
            <p:cNvPr id="1505" name="Google Shape;1505;p1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06" name="Google Shape;1506;p1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07" name="Google Shape;1507;p156"/>
          <p:cNvSpPr>
            <a:spLocks noGrp="1"/>
          </p:cNvSpPr>
          <p:nvPr>
            <p:ph type="pic" idx="2"/>
          </p:nvPr>
        </p:nvSpPr>
        <p:spPr>
          <a:xfrm>
            <a:off x="2807368" y="457202"/>
            <a:ext cx="8915400" cy="5943598"/>
          </a:xfrm>
          <a:prstGeom prst="rect">
            <a:avLst/>
          </a:prstGeom>
          <a:noFill/>
          <a:ln>
            <a:noFill/>
          </a:ln>
        </p:spPr>
      </p:sp>
      <p:pic>
        <p:nvPicPr>
          <p:cNvPr id="1508" name="Google Shape;1508;p15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09"/>
        <p:cNvGrpSpPr/>
        <p:nvPr/>
      </p:nvGrpSpPr>
      <p:grpSpPr>
        <a:xfrm>
          <a:off x="0" y="0"/>
          <a:ext cx="0" cy="0"/>
          <a:chOff x="0" y="0"/>
          <a:chExt cx="0" cy="0"/>
        </a:xfrm>
      </p:grpSpPr>
      <p:sp>
        <p:nvSpPr>
          <p:cNvPr id="1510" name="Google Shape;1510;p15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1" name="Google Shape;1511;p15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2" name="Google Shape;1512;p1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3" name="Google Shape;1513;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4" name="Google Shape;1514;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5" name="Google Shape;1515;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6" name="Google Shape;1516;p157"/>
          <p:cNvGrpSpPr/>
          <p:nvPr/>
        </p:nvGrpSpPr>
        <p:grpSpPr>
          <a:xfrm>
            <a:off x="7191542" y="1"/>
            <a:ext cx="5000459" cy="1425992"/>
            <a:chOff x="7191542" y="1"/>
            <a:chExt cx="5000459" cy="1425992"/>
          </a:xfrm>
        </p:grpSpPr>
        <p:pic>
          <p:nvPicPr>
            <p:cNvPr id="1517" name="Google Shape;1517;p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8" name="Google Shape;1518;p157"/>
            <p:cNvGrpSpPr/>
            <p:nvPr/>
          </p:nvGrpSpPr>
          <p:grpSpPr>
            <a:xfrm>
              <a:off x="7191542" y="1"/>
              <a:ext cx="5000459" cy="1425992"/>
              <a:chOff x="7186272" y="0"/>
              <a:chExt cx="5005729" cy="1427495"/>
            </a:xfrm>
          </p:grpSpPr>
          <p:sp>
            <p:nvSpPr>
              <p:cNvPr id="1519" name="Google Shape;1519;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0" name="Google Shape;1520;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1" name="Google Shape;1521;p15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113"/>
        <p:cNvGrpSpPr/>
        <p:nvPr/>
      </p:nvGrpSpPr>
      <p:grpSpPr>
        <a:xfrm>
          <a:off x="0" y="0"/>
          <a:ext cx="0" cy="0"/>
          <a:chOff x="0" y="0"/>
          <a:chExt cx="0" cy="0"/>
        </a:xfrm>
      </p:grpSpPr>
      <p:grpSp>
        <p:nvGrpSpPr>
          <p:cNvPr id="1114" name="Google Shape;1114;p129"/>
          <p:cNvGrpSpPr/>
          <p:nvPr/>
        </p:nvGrpSpPr>
        <p:grpSpPr>
          <a:xfrm>
            <a:off x="0" y="5020347"/>
            <a:ext cx="12192000" cy="1837653"/>
            <a:chOff x="0" y="5020347"/>
            <a:chExt cx="12192000" cy="1837653"/>
          </a:xfrm>
        </p:grpSpPr>
        <p:sp>
          <p:nvSpPr>
            <p:cNvPr id="1115" name="Google Shape;1115;p1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6" name="Google Shape;1116;p1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7" name="Google Shape;1117;p1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18" name="Google Shape;1118;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19" name="Google Shape;1119;p1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0" name="Google Shape;1120;p1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522"/>
        <p:cNvGrpSpPr/>
        <p:nvPr/>
      </p:nvGrpSpPr>
      <p:grpSpPr>
        <a:xfrm>
          <a:off x="0" y="0"/>
          <a:ext cx="0" cy="0"/>
          <a:chOff x="0" y="0"/>
          <a:chExt cx="0" cy="0"/>
        </a:xfrm>
      </p:grpSpPr>
      <p:grpSp>
        <p:nvGrpSpPr>
          <p:cNvPr id="1523" name="Google Shape;1523;p158"/>
          <p:cNvGrpSpPr/>
          <p:nvPr/>
        </p:nvGrpSpPr>
        <p:grpSpPr>
          <a:xfrm>
            <a:off x="7191542" y="1"/>
            <a:ext cx="5000459" cy="1425992"/>
            <a:chOff x="7191542" y="1"/>
            <a:chExt cx="5000459" cy="1425992"/>
          </a:xfrm>
        </p:grpSpPr>
        <p:pic>
          <p:nvPicPr>
            <p:cNvPr id="1524" name="Google Shape;1524;p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5" name="Google Shape;1525;p158"/>
            <p:cNvGrpSpPr/>
            <p:nvPr/>
          </p:nvGrpSpPr>
          <p:grpSpPr>
            <a:xfrm>
              <a:off x="7191542" y="1"/>
              <a:ext cx="5000459" cy="1425992"/>
              <a:chOff x="7186272" y="0"/>
              <a:chExt cx="5005729" cy="1427495"/>
            </a:xfrm>
          </p:grpSpPr>
          <p:sp>
            <p:nvSpPr>
              <p:cNvPr id="1526" name="Google Shape;1526;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7" name="Google Shape;1527;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8" name="Google Shape;1528;p1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9" name="Google Shape;1529;p1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0" name="Google Shape;1530;p1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1" name="Google Shape;1531;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2" name="Google Shape;1532;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533"/>
        <p:cNvGrpSpPr/>
        <p:nvPr/>
      </p:nvGrpSpPr>
      <p:grpSpPr>
        <a:xfrm>
          <a:off x="0" y="0"/>
          <a:ext cx="0" cy="0"/>
          <a:chOff x="0" y="0"/>
          <a:chExt cx="0" cy="0"/>
        </a:xfrm>
      </p:grpSpPr>
      <p:sp>
        <p:nvSpPr>
          <p:cNvPr id="1534" name="Google Shape;1534;p1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5" name="Google Shape;1535;p1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36" name="Google Shape;1536;p159"/>
          <p:cNvGrpSpPr/>
          <p:nvPr/>
        </p:nvGrpSpPr>
        <p:grpSpPr>
          <a:xfrm>
            <a:off x="7191542" y="1"/>
            <a:ext cx="5000459" cy="1425992"/>
            <a:chOff x="7191542" y="1"/>
            <a:chExt cx="5000459" cy="1425992"/>
          </a:xfrm>
        </p:grpSpPr>
        <p:pic>
          <p:nvPicPr>
            <p:cNvPr id="1537" name="Google Shape;1537;p1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8" name="Google Shape;1538;p159"/>
            <p:cNvGrpSpPr/>
            <p:nvPr/>
          </p:nvGrpSpPr>
          <p:grpSpPr>
            <a:xfrm>
              <a:off x="7191542" y="1"/>
              <a:ext cx="5000459" cy="1425992"/>
              <a:chOff x="7186272" y="0"/>
              <a:chExt cx="5005729" cy="1427495"/>
            </a:xfrm>
          </p:grpSpPr>
          <p:sp>
            <p:nvSpPr>
              <p:cNvPr id="1539" name="Google Shape;1539;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0" name="Google Shape;1540;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41" name="Google Shape;1541;p1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2" name="Google Shape;1542;p1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43" name="Google Shape;1543;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4" name="Google Shape;1544;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545"/>
        <p:cNvGrpSpPr/>
        <p:nvPr/>
      </p:nvGrpSpPr>
      <p:grpSpPr>
        <a:xfrm>
          <a:off x="0" y="0"/>
          <a:ext cx="0" cy="0"/>
          <a:chOff x="0" y="0"/>
          <a:chExt cx="0" cy="0"/>
        </a:xfrm>
      </p:grpSpPr>
      <p:grpSp>
        <p:nvGrpSpPr>
          <p:cNvPr id="1546" name="Google Shape;1546;p160"/>
          <p:cNvGrpSpPr/>
          <p:nvPr/>
        </p:nvGrpSpPr>
        <p:grpSpPr>
          <a:xfrm>
            <a:off x="7191542" y="1"/>
            <a:ext cx="5000459" cy="1425992"/>
            <a:chOff x="7191542" y="1"/>
            <a:chExt cx="5000459" cy="1425992"/>
          </a:xfrm>
        </p:grpSpPr>
        <p:pic>
          <p:nvPicPr>
            <p:cNvPr id="1547" name="Google Shape;1547;p1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8" name="Google Shape;1548;p160"/>
            <p:cNvGrpSpPr/>
            <p:nvPr/>
          </p:nvGrpSpPr>
          <p:grpSpPr>
            <a:xfrm>
              <a:off x="7191542" y="1"/>
              <a:ext cx="5000459" cy="1425992"/>
              <a:chOff x="7186272" y="0"/>
              <a:chExt cx="5005729" cy="1427495"/>
            </a:xfrm>
          </p:grpSpPr>
          <p:sp>
            <p:nvSpPr>
              <p:cNvPr id="1549" name="Google Shape;1549;p1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0" name="Google Shape;1550;p1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51" name="Google Shape;1551;p1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2" name="Google Shape;1552;p1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3" name="Google Shape;1553;p1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4" name="Google Shape;1554;p1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5" name="Google Shape;1555;p1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6" name="Google Shape;1556;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57" name="Google Shape;1557;p1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8" name="Google Shape;1558;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559"/>
        <p:cNvGrpSpPr/>
        <p:nvPr/>
      </p:nvGrpSpPr>
      <p:grpSpPr>
        <a:xfrm>
          <a:off x="0" y="0"/>
          <a:ext cx="0" cy="0"/>
          <a:chOff x="0" y="0"/>
          <a:chExt cx="0" cy="0"/>
        </a:xfrm>
      </p:grpSpPr>
      <p:grpSp>
        <p:nvGrpSpPr>
          <p:cNvPr id="1560" name="Google Shape;1560;p161"/>
          <p:cNvGrpSpPr/>
          <p:nvPr/>
        </p:nvGrpSpPr>
        <p:grpSpPr>
          <a:xfrm>
            <a:off x="7191542" y="1"/>
            <a:ext cx="5000459" cy="1425992"/>
            <a:chOff x="7191542" y="1"/>
            <a:chExt cx="5000459" cy="1425992"/>
          </a:xfrm>
        </p:grpSpPr>
        <p:pic>
          <p:nvPicPr>
            <p:cNvPr id="1561" name="Google Shape;1561;p1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2" name="Google Shape;1562;p161"/>
            <p:cNvGrpSpPr/>
            <p:nvPr/>
          </p:nvGrpSpPr>
          <p:grpSpPr>
            <a:xfrm>
              <a:off x="7191542" y="1"/>
              <a:ext cx="5000459" cy="1425992"/>
              <a:chOff x="7186272" y="0"/>
              <a:chExt cx="5005729" cy="1427495"/>
            </a:xfrm>
          </p:grpSpPr>
          <p:sp>
            <p:nvSpPr>
              <p:cNvPr id="1563" name="Google Shape;1563;p1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4" name="Google Shape;1564;p1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65" name="Google Shape;1565;p1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6" name="Google Shape;1566;p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67" name="Google Shape;1567;p1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8" name="Google Shape;1568;p1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569"/>
        <p:cNvGrpSpPr/>
        <p:nvPr/>
      </p:nvGrpSpPr>
      <p:grpSpPr>
        <a:xfrm>
          <a:off x="0" y="0"/>
          <a:ext cx="0" cy="0"/>
          <a:chOff x="0" y="0"/>
          <a:chExt cx="0" cy="0"/>
        </a:xfrm>
      </p:grpSpPr>
      <p:grpSp>
        <p:nvGrpSpPr>
          <p:cNvPr id="1570" name="Google Shape;1570;p162"/>
          <p:cNvGrpSpPr/>
          <p:nvPr/>
        </p:nvGrpSpPr>
        <p:grpSpPr>
          <a:xfrm>
            <a:off x="0" y="0"/>
            <a:ext cx="12192000" cy="2148830"/>
            <a:chOff x="0" y="0"/>
            <a:chExt cx="12192000" cy="2148830"/>
          </a:xfrm>
        </p:grpSpPr>
        <p:sp>
          <p:nvSpPr>
            <p:cNvPr id="1571" name="Google Shape;1571;p1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2" name="Google Shape;1572;p1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73" name="Google Shape;1573;p1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4" name="Google Shape;1574;p1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5" name="Google Shape;1575;p1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76" name="Google Shape;1576;p1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77" name="Google Shape;1577;p1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578"/>
        <p:cNvGrpSpPr/>
        <p:nvPr/>
      </p:nvGrpSpPr>
      <p:grpSpPr>
        <a:xfrm>
          <a:off x="0" y="0"/>
          <a:ext cx="0" cy="0"/>
          <a:chOff x="0" y="0"/>
          <a:chExt cx="0" cy="0"/>
        </a:xfrm>
      </p:grpSpPr>
      <p:sp>
        <p:nvSpPr>
          <p:cNvPr id="1579" name="Google Shape;1579;p1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80" name="Google Shape;1580;p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1" name="Google Shape;1581;p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82" name="Google Shape;1582;p163"/>
          <p:cNvGrpSpPr/>
          <p:nvPr/>
        </p:nvGrpSpPr>
        <p:grpSpPr>
          <a:xfrm>
            <a:off x="7191542" y="1"/>
            <a:ext cx="5000459" cy="1425992"/>
            <a:chOff x="7191542" y="1"/>
            <a:chExt cx="5000459" cy="1425992"/>
          </a:xfrm>
        </p:grpSpPr>
        <p:pic>
          <p:nvPicPr>
            <p:cNvPr id="1583" name="Google Shape;1583;p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4" name="Google Shape;1584;p163"/>
            <p:cNvGrpSpPr/>
            <p:nvPr/>
          </p:nvGrpSpPr>
          <p:grpSpPr>
            <a:xfrm>
              <a:off x="7191542" y="1"/>
              <a:ext cx="5000459" cy="1425992"/>
              <a:chOff x="7186272" y="0"/>
              <a:chExt cx="5005729" cy="1427495"/>
            </a:xfrm>
          </p:grpSpPr>
          <p:sp>
            <p:nvSpPr>
              <p:cNvPr id="1585" name="Google Shape;1585;p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6" name="Google Shape;1586;p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7"/>
        <p:cNvGrpSpPr/>
        <p:nvPr/>
      </p:nvGrpSpPr>
      <p:grpSpPr>
        <a:xfrm>
          <a:off x="0" y="0"/>
          <a:ext cx="0" cy="0"/>
          <a:chOff x="0" y="0"/>
          <a:chExt cx="0" cy="0"/>
        </a:xfrm>
      </p:grpSpPr>
      <p:sp>
        <p:nvSpPr>
          <p:cNvPr id="1588" name="Google Shape;1588;p16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9" name="Google Shape;1589;p16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90" name="Google Shape;1590;p164"/>
          <p:cNvGrpSpPr/>
          <p:nvPr/>
        </p:nvGrpSpPr>
        <p:grpSpPr>
          <a:xfrm>
            <a:off x="0" y="0"/>
            <a:ext cx="1862667" cy="6629400"/>
            <a:chOff x="-15876" y="0"/>
            <a:chExt cx="1927803" cy="6858000"/>
          </a:xfrm>
        </p:grpSpPr>
        <p:sp>
          <p:nvSpPr>
            <p:cNvPr id="1591" name="Google Shape;1591;p16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2" name="Google Shape;1592;p164"/>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3" name="Google Shape;1593;p16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4" name="Google Shape;1594;p164"/>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5" name="Google Shape;1595;p16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6" name="Google Shape;1596;p16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597"/>
        <p:cNvGrpSpPr/>
        <p:nvPr/>
      </p:nvGrpSpPr>
      <p:grpSpPr>
        <a:xfrm>
          <a:off x="0" y="0"/>
          <a:ext cx="0" cy="0"/>
          <a:chOff x="0" y="0"/>
          <a:chExt cx="0" cy="0"/>
        </a:xfrm>
      </p:grpSpPr>
      <p:sp>
        <p:nvSpPr>
          <p:cNvPr id="1598" name="Google Shape;1598;p16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99" name="Google Shape;1599;p16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0" name="Google Shape;1600;p16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 name="Google Shape;1601;p16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2" name="Google Shape;1602;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03" name="Google Shape;1603;p16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604"/>
        <p:cNvGrpSpPr/>
        <p:nvPr/>
      </p:nvGrpSpPr>
      <p:grpSpPr>
        <a:xfrm>
          <a:off x="0" y="0"/>
          <a:ext cx="0" cy="0"/>
          <a:chOff x="0" y="0"/>
          <a:chExt cx="0" cy="0"/>
        </a:xfrm>
      </p:grpSpPr>
      <p:sp>
        <p:nvSpPr>
          <p:cNvPr id="1605" name="Google Shape;1605;p16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6" name="Google Shape;1606;p16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7" name="Google Shape;1607;p16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08" name="Google Shape;1608;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09" name="Google Shape;1609;p1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10" name="Google Shape;1610;p16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1" name="Google Shape;1611;p16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2" name="Google Shape;1612;p16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3" name="Google Shape;1613;p16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14"/>
        <p:cNvGrpSpPr/>
        <p:nvPr/>
      </p:nvGrpSpPr>
      <p:grpSpPr>
        <a:xfrm>
          <a:off x="0" y="0"/>
          <a:ext cx="0" cy="0"/>
          <a:chOff x="0" y="0"/>
          <a:chExt cx="0" cy="0"/>
        </a:xfrm>
      </p:grpSpPr>
      <p:sp>
        <p:nvSpPr>
          <p:cNvPr id="1615" name="Google Shape;1615;p167"/>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6" name="Google Shape;1616;p16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7" name="Google Shape;1617;p167"/>
          <p:cNvGrpSpPr/>
          <p:nvPr/>
        </p:nvGrpSpPr>
        <p:grpSpPr>
          <a:xfrm>
            <a:off x="0" y="0"/>
            <a:ext cx="1862667" cy="6629400"/>
            <a:chOff x="-15876" y="0"/>
            <a:chExt cx="1927803" cy="6858000"/>
          </a:xfrm>
        </p:grpSpPr>
        <p:sp>
          <p:nvSpPr>
            <p:cNvPr id="1618" name="Google Shape;1618;p167"/>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9" name="Google Shape;1619;p167"/>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20" name="Google Shape;1620;p167"/>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1" name="Google Shape;1621;p167"/>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2" name="Google Shape;1622;p167"/>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3" name="Google Shape;1623;p167"/>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21"/>
        <p:cNvGrpSpPr/>
        <p:nvPr/>
      </p:nvGrpSpPr>
      <p:grpSpPr>
        <a:xfrm>
          <a:off x="0" y="0"/>
          <a:ext cx="0" cy="0"/>
          <a:chOff x="0" y="0"/>
          <a:chExt cx="0" cy="0"/>
        </a:xfrm>
      </p:grpSpPr>
      <p:sp>
        <p:nvSpPr>
          <p:cNvPr id="1122" name="Google Shape;1122;p1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23" name="Google Shape;1123;p1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24" name="Google Shape;1124;p130"/>
          <p:cNvGrpSpPr/>
          <p:nvPr/>
        </p:nvGrpSpPr>
        <p:grpSpPr>
          <a:xfrm>
            <a:off x="0" y="5379426"/>
            <a:ext cx="2807368" cy="753891"/>
            <a:chOff x="0" y="5379426"/>
            <a:chExt cx="2807368" cy="753891"/>
          </a:xfrm>
        </p:grpSpPr>
        <p:sp>
          <p:nvSpPr>
            <p:cNvPr id="1125" name="Google Shape;1125;p1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26" name="Google Shape;1126;p1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27" name="Google Shape;1127;p130"/>
          <p:cNvSpPr>
            <a:spLocks noGrp="1"/>
          </p:cNvSpPr>
          <p:nvPr>
            <p:ph type="pic" idx="2"/>
          </p:nvPr>
        </p:nvSpPr>
        <p:spPr>
          <a:xfrm>
            <a:off x="2807368" y="457202"/>
            <a:ext cx="8915400" cy="5943598"/>
          </a:xfrm>
          <a:prstGeom prst="rect">
            <a:avLst/>
          </a:prstGeom>
          <a:noFill/>
          <a:ln>
            <a:noFill/>
          </a:ln>
        </p:spPr>
      </p:sp>
      <p:pic>
        <p:nvPicPr>
          <p:cNvPr id="1128" name="Google Shape;1128;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624"/>
        <p:cNvGrpSpPr/>
        <p:nvPr/>
      </p:nvGrpSpPr>
      <p:grpSpPr>
        <a:xfrm>
          <a:off x="0" y="0"/>
          <a:ext cx="0" cy="0"/>
          <a:chOff x="0" y="0"/>
          <a:chExt cx="0" cy="0"/>
        </a:xfrm>
      </p:grpSpPr>
      <p:sp>
        <p:nvSpPr>
          <p:cNvPr id="1625" name="Google Shape;1625;p168"/>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26" name="Google Shape;1626;p168"/>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68"/>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168"/>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9" name="Google Shape;1629;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30" name="Google Shape;1630;p168"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31"/>
        <p:cNvGrpSpPr/>
        <p:nvPr/>
      </p:nvGrpSpPr>
      <p:grpSpPr>
        <a:xfrm>
          <a:off x="0" y="0"/>
          <a:ext cx="0" cy="0"/>
          <a:chOff x="0" y="0"/>
          <a:chExt cx="0" cy="0"/>
        </a:xfrm>
      </p:grpSpPr>
      <p:sp>
        <p:nvSpPr>
          <p:cNvPr id="1632" name="Google Shape;1632;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3" name="Google Shape;1633;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4" name="Google Shape;1634;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5" name="Google Shape;1635;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6" name="Google Shape;1636;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7" name="Google Shape;1637;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9" name="Google Shape;1639;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0" name="Google Shape;1640;p1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641"/>
        <p:cNvGrpSpPr/>
        <p:nvPr/>
      </p:nvGrpSpPr>
      <p:grpSpPr>
        <a:xfrm>
          <a:off x="0" y="0"/>
          <a:ext cx="0" cy="0"/>
          <a:chOff x="0" y="0"/>
          <a:chExt cx="0" cy="0"/>
        </a:xfrm>
      </p:grpSpPr>
      <p:sp>
        <p:nvSpPr>
          <p:cNvPr id="1642" name="Google Shape;1642;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3" name="Google Shape;1643;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4" name="Google Shape;1644;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5" name="Google Shape;1645;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6" name="Google Shape;1646;p1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647"/>
        <p:cNvGrpSpPr/>
        <p:nvPr/>
      </p:nvGrpSpPr>
      <p:grpSpPr>
        <a:xfrm>
          <a:off x="0" y="0"/>
          <a:ext cx="0" cy="0"/>
          <a:chOff x="0" y="0"/>
          <a:chExt cx="0" cy="0"/>
        </a:xfrm>
      </p:grpSpPr>
      <p:sp>
        <p:nvSpPr>
          <p:cNvPr id="1648" name="Google Shape;1648;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649" name="Google Shape;1649;p1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650" name="Google Shape;1650;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1" name="Google Shape;1651;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2" name="Google Shape;1652;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653"/>
        <p:cNvGrpSpPr/>
        <p:nvPr/>
      </p:nvGrpSpPr>
      <p:grpSpPr>
        <a:xfrm>
          <a:off x="0" y="0"/>
          <a:ext cx="0" cy="0"/>
          <a:chOff x="0" y="0"/>
          <a:chExt cx="0" cy="0"/>
        </a:xfrm>
      </p:grpSpPr>
      <p:sp>
        <p:nvSpPr>
          <p:cNvPr id="1654" name="Google Shape;1654;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5" name="Google Shape;1655;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6" name="Google Shape;1656;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7" name="Google Shape;1657;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8" name="Google Shape;1658;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9" name="Google Shape;1659;p1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60"/>
        <p:cNvGrpSpPr/>
        <p:nvPr/>
      </p:nvGrpSpPr>
      <p:grpSpPr>
        <a:xfrm>
          <a:off x="0" y="0"/>
          <a:ext cx="0" cy="0"/>
          <a:chOff x="0" y="0"/>
          <a:chExt cx="0" cy="0"/>
        </a:xfrm>
      </p:grpSpPr>
      <p:sp>
        <p:nvSpPr>
          <p:cNvPr id="1661" name="Google Shape;1661;p1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2" name="Google Shape;1662;p1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663" name="Google Shape;1663;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64" name="Google Shape;1664;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65" name="Google Shape;1665;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666"/>
        <p:cNvGrpSpPr/>
        <p:nvPr/>
      </p:nvGrpSpPr>
      <p:grpSpPr>
        <a:xfrm>
          <a:off x="0" y="0"/>
          <a:ext cx="0" cy="0"/>
          <a:chOff x="0" y="0"/>
          <a:chExt cx="0" cy="0"/>
        </a:xfrm>
      </p:grpSpPr>
      <p:sp>
        <p:nvSpPr>
          <p:cNvPr id="1667" name="Google Shape;1667;p1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8" name="Google Shape;1668;p1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669" name="Google Shape;1669;p1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670" name="Google Shape;1670;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71" name="Google Shape;1671;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72" name="Google Shape;1672;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673"/>
        <p:cNvGrpSpPr/>
        <p:nvPr/>
      </p:nvGrpSpPr>
      <p:grpSpPr>
        <a:xfrm>
          <a:off x="0" y="0"/>
          <a:ext cx="0" cy="0"/>
          <a:chOff x="0" y="0"/>
          <a:chExt cx="0" cy="0"/>
        </a:xfrm>
      </p:grpSpPr>
      <p:sp>
        <p:nvSpPr>
          <p:cNvPr id="1674" name="Google Shape;1674;p1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5" name="Google Shape;1675;p1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6" name="Google Shape;1676;p1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7" name="Google Shape;1677;p1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8" name="Google Shape;1678;p1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9" name="Google Shape;1679;p1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80" name="Google Shape;1680;p1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81" name="Google Shape;1681;p1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2" name="Google Shape;1682;p1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3"/>
        <p:cNvGrpSpPr/>
        <p:nvPr/>
      </p:nvGrpSpPr>
      <p:grpSpPr>
        <a:xfrm>
          <a:off x="0" y="0"/>
          <a:ext cx="0" cy="0"/>
          <a:chOff x="0" y="0"/>
          <a:chExt cx="0" cy="0"/>
        </a:xfrm>
      </p:grpSpPr>
      <p:sp>
        <p:nvSpPr>
          <p:cNvPr id="1684" name="Google Shape;1684;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5" name="Google Shape;1685;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6" name="Google Shape;1686;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7" name="Google Shape;1687;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8" name="Google Shape;1688;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9" name="Google Shape;1689;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90" name="Google Shape;1690;p176"/>
          <p:cNvGrpSpPr/>
          <p:nvPr/>
        </p:nvGrpSpPr>
        <p:grpSpPr>
          <a:xfrm>
            <a:off x="7191542" y="1"/>
            <a:ext cx="5000459" cy="1425992"/>
            <a:chOff x="7191542" y="1"/>
            <a:chExt cx="5000459" cy="1425992"/>
          </a:xfrm>
        </p:grpSpPr>
        <p:pic>
          <p:nvPicPr>
            <p:cNvPr id="1691" name="Google Shape;1691;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2" name="Google Shape;1692;p176"/>
            <p:cNvGrpSpPr/>
            <p:nvPr/>
          </p:nvGrpSpPr>
          <p:grpSpPr>
            <a:xfrm>
              <a:off x="7191542" y="1"/>
              <a:ext cx="5000459" cy="1425992"/>
              <a:chOff x="7186272" y="0"/>
              <a:chExt cx="5005729" cy="1427495"/>
            </a:xfrm>
          </p:grpSpPr>
          <p:sp>
            <p:nvSpPr>
              <p:cNvPr id="1693" name="Google Shape;1693;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4" name="Google Shape;1694;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5" name="Google Shape;1695;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696"/>
        <p:cNvGrpSpPr/>
        <p:nvPr/>
      </p:nvGrpSpPr>
      <p:grpSpPr>
        <a:xfrm>
          <a:off x="0" y="0"/>
          <a:ext cx="0" cy="0"/>
          <a:chOff x="0" y="0"/>
          <a:chExt cx="0" cy="0"/>
        </a:xfrm>
      </p:grpSpPr>
      <p:sp>
        <p:nvSpPr>
          <p:cNvPr id="1697" name="Google Shape;1697;p1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8" name="Google Shape;1698;p1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9" name="Google Shape;1699;p1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0" name="Google Shape;1700;p1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1" name="Google Shape;1701;p1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2" name="Google Shape;1702;p1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3" name="Google Shape;1703;p1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4" name="Google Shape;1704;p1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5" name="Google Shape;1705;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129"/>
        <p:cNvGrpSpPr/>
        <p:nvPr/>
      </p:nvGrpSpPr>
      <p:grpSpPr>
        <a:xfrm>
          <a:off x="0" y="0"/>
          <a:ext cx="0" cy="0"/>
          <a:chOff x="0" y="0"/>
          <a:chExt cx="0" cy="0"/>
        </a:xfrm>
      </p:grpSpPr>
      <p:sp>
        <p:nvSpPr>
          <p:cNvPr id="1130" name="Google Shape;1130;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31" name="Google Shape;1131;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2" name="Google Shape;1132;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3" name="Google Shape;1133;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4" name="Google Shape;1134;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5" name="Google Shape;1135;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6" name="Google Shape;1136;p131"/>
          <p:cNvGrpSpPr/>
          <p:nvPr/>
        </p:nvGrpSpPr>
        <p:grpSpPr>
          <a:xfrm>
            <a:off x="7191542" y="1"/>
            <a:ext cx="5000459" cy="1425992"/>
            <a:chOff x="7191542" y="1"/>
            <a:chExt cx="5000459" cy="1425992"/>
          </a:xfrm>
        </p:grpSpPr>
        <p:pic>
          <p:nvPicPr>
            <p:cNvPr id="1137" name="Google Shape;1137;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8" name="Google Shape;1138;p131"/>
            <p:cNvGrpSpPr/>
            <p:nvPr/>
          </p:nvGrpSpPr>
          <p:grpSpPr>
            <a:xfrm>
              <a:off x="7191542" y="1"/>
              <a:ext cx="5000459" cy="1425992"/>
              <a:chOff x="7186272" y="0"/>
              <a:chExt cx="5005729" cy="1427495"/>
            </a:xfrm>
          </p:grpSpPr>
          <p:sp>
            <p:nvSpPr>
              <p:cNvPr id="1139" name="Google Shape;1139;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0" name="Google Shape;1140;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41" name="Google Shape;1141;p1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706"/>
        <p:cNvGrpSpPr/>
        <p:nvPr/>
      </p:nvGrpSpPr>
      <p:grpSpPr>
        <a:xfrm>
          <a:off x="0" y="0"/>
          <a:ext cx="0" cy="0"/>
          <a:chOff x="0" y="0"/>
          <a:chExt cx="0" cy="0"/>
        </a:xfrm>
      </p:grpSpPr>
      <p:sp>
        <p:nvSpPr>
          <p:cNvPr id="1707" name="Google Shape;1707;p1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8" name="Google Shape;1708;p1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9" name="Google Shape;1709;p1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10" name="Google Shape;1710;p178"/>
          <p:cNvSpPr>
            <a:spLocks noGrp="1"/>
          </p:cNvSpPr>
          <p:nvPr>
            <p:ph type="pic" idx="2"/>
          </p:nvPr>
        </p:nvSpPr>
        <p:spPr>
          <a:xfrm>
            <a:off x="7118684" y="233915"/>
            <a:ext cx="5073316" cy="5943600"/>
          </a:xfrm>
          <a:prstGeom prst="rect">
            <a:avLst/>
          </a:prstGeom>
          <a:noFill/>
          <a:ln>
            <a:noFill/>
          </a:ln>
        </p:spPr>
      </p:sp>
      <p:grpSp>
        <p:nvGrpSpPr>
          <p:cNvPr id="1711" name="Google Shape;1711;p178"/>
          <p:cNvGrpSpPr/>
          <p:nvPr/>
        </p:nvGrpSpPr>
        <p:grpSpPr>
          <a:xfrm>
            <a:off x="0" y="5020348"/>
            <a:ext cx="12192000" cy="1837653"/>
            <a:chOff x="0" y="5020348"/>
            <a:chExt cx="12192000" cy="1837653"/>
          </a:xfrm>
        </p:grpSpPr>
        <p:sp>
          <p:nvSpPr>
            <p:cNvPr id="1712" name="Google Shape;1712;p1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3" name="Google Shape;1713;p1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4" name="Google Shape;1714;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715"/>
        <p:cNvGrpSpPr/>
        <p:nvPr/>
      </p:nvGrpSpPr>
      <p:grpSpPr>
        <a:xfrm>
          <a:off x="0" y="0"/>
          <a:ext cx="0" cy="0"/>
          <a:chOff x="0" y="0"/>
          <a:chExt cx="0" cy="0"/>
        </a:xfrm>
      </p:grpSpPr>
      <p:grpSp>
        <p:nvGrpSpPr>
          <p:cNvPr id="1716" name="Google Shape;1716;p179"/>
          <p:cNvGrpSpPr/>
          <p:nvPr/>
        </p:nvGrpSpPr>
        <p:grpSpPr>
          <a:xfrm>
            <a:off x="0" y="5020347"/>
            <a:ext cx="12192000" cy="1837653"/>
            <a:chOff x="0" y="5020347"/>
            <a:chExt cx="12192000" cy="1837653"/>
          </a:xfrm>
        </p:grpSpPr>
        <p:sp>
          <p:nvSpPr>
            <p:cNvPr id="1717" name="Google Shape;1717;p1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9" name="Google Shape;1719;p1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20" name="Google Shape;1720;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1" name="Google Shape;1721;p1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2" name="Google Shape;1722;p1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3"/>
        <p:cNvGrpSpPr/>
        <p:nvPr/>
      </p:nvGrpSpPr>
      <p:grpSpPr>
        <a:xfrm>
          <a:off x="0" y="0"/>
          <a:ext cx="0" cy="0"/>
          <a:chOff x="0" y="0"/>
          <a:chExt cx="0" cy="0"/>
        </a:xfrm>
      </p:grpSpPr>
      <p:sp>
        <p:nvSpPr>
          <p:cNvPr id="1724" name="Google Shape;1724;p18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5" name="Google Shape;1725;p1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6" name="Google Shape;1726;p180"/>
          <p:cNvGrpSpPr/>
          <p:nvPr/>
        </p:nvGrpSpPr>
        <p:grpSpPr>
          <a:xfrm>
            <a:off x="0" y="5379426"/>
            <a:ext cx="2807368" cy="753891"/>
            <a:chOff x="0" y="5379426"/>
            <a:chExt cx="2807368" cy="753891"/>
          </a:xfrm>
        </p:grpSpPr>
        <p:sp>
          <p:nvSpPr>
            <p:cNvPr id="1727" name="Google Shape;1727;p1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8" name="Google Shape;1728;p1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9" name="Google Shape;1729;p180"/>
          <p:cNvSpPr>
            <a:spLocks noGrp="1"/>
          </p:cNvSpPr>
          <p:nvPr>
            <p:ph type="pic" idx="2"/>
          </p:nvPr>
        </p:nvSpPr>
        <p:spPr>
          <a:xfrm>
            <a:off x="2807368" y="457202"/>
            <a:ext cx="8915400" cy="5943598"/>
          </a:xfrm>
          <a:prstGeom prst="rect">
            <a:avLst/>
          </a:prstGeom>
          <a:noFill/>
          <a:ln>
            <a:noFill/>
          </a:ln>
        </p:spPr>
      </p:sp>
      <p:pic>
        <p:nvPicPr>
          <p:cNvPr id="1730" name="Google Shape;1730;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31"/>
        <p:cNvGrpSpPr/>
        <p:nvPr/>
      </p:nvGrpSpPr>
      <p:grpSpPr>
        <a:xfrm>
          <a:off x="0" y="0"/>
          <a:ext cx="0" cy="0"/>
          <a:chOff x="0" y="0"/>
          <a:chExt cx="0" cy="0"/>
        </a:xfrm>
      </p:grpSpPr>
      <p:sp>
        <p:nvSpPr>
          <p:cNvPr id="1732" name="Google Shape;1732;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3" name="Google Shape;1733;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4" name="Google Shape;1734;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35" name="Google Shape;1735;p181"/>
          <p:cNvGrpSpPr/>
          <p:nvPr/>
        </p:nvGrpSpPr>
        <p:grpSpPr>
          <a:xfrm>
            <a:off x="7191542" y="1"/>
            <a:ext cx="5000459" cy="1425992"/>
            <a:chOff x="7191542" y="1"/>
            <a:chExt cx="5000459" cy="1425992"/>
          </a:xfrm>
        </p:grpSpPr>
        <p:pic>
          <p:nvPicPr>
            <p:cNvPr id="1736" name="Google Shape;1736;p1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7" name="Google Shape;1737;p181"/>
            <p:cNvGrpSpPr/>
            <p:nvPr/>
          </p:nvGrpSpPr>
          <p:grpSpPr>
            <a:xfrm>
              <a:off x="7191542" y="1"/>
              <a:ext cx="5000459" cy="1425992"/>
              <a:chOff x="7186272" y="0"/>
              <a:chExt cx="5005729" cy="1427495"/>
            </a:xfrm>
          </p:grpSpPr>
          <p:sp>
            <p:nvSpPr>
              <p:cNvPr id="1738" name="Google Shape;1738;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9" name="Google Shape;1739;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740"/>
        <p:cNvGrpSpPr/>
        <p:nvPr/>
      </p:nvGrpSpPr>
      <p:grpSpPr>
        <a:xfrm>
          <a:off x="0" y="0"/>
          <a:ext cx="0" cy="0"/>
          <a:chOff x="0" y="0"/>
          <a:chExt cx="0" cy="0"/>
        </a:xfrm>
      </p:grpSpPr>
      <p:sp>
        <p:nvSpPr>
          <p:cNvPr id="1741" name="Google Shape;1741;p18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2" name="Google Shape;1742;p18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3" name="Google Shape;1743;p1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4" name="Google Shape;1744;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5" name="Google Shape;1745;p1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6" name="Google Shape;1746;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7" name="Google Shape;1747;p182"/>
          <p:cNvGrpSpPr/>
          <p:nvPr/>
        </p:nvGrpSpPr>
        <p:grpSpPr>
          <a:xfrm>
            <a:off x="7191542" y="1"/>
            <a:ext cx="5000459" cy="1425992"/>
            <a:chOff x="7191542" y="1"/>
            <a:chExt cx="5000459" cy="1425992"/>
          </a:xfrm>
        </p:grpSpPr>
        <p:pic>
          <p:nvPicPr>
            <p:cNvPr id="1748" name="Google Shape;1748;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9" name="Google Shape;1749;p182"/>
            <p:cNvGrpSpPr/>
            <p:nvPr/>
          </p:nvGrpSpPr>
          <p:grpSpPr>
            <a:xfrm>
              <a:off x="7191542" y="1"/>
              <a:ext cx="5000459" cy="1425992"/>
              <a:chOff x="7186272" y="0"/>
              <a:chExt cx="5005729" cy="1427495"/>
            </a:xfrm>
          </p:grpSpPr>
          <p:sp>
            <p:nvSpPr>
              <p:cNvPr id="1750" name="Google Shape;1750;p1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1" name="Google Shape;1751;p1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2" name="Google Shape;1752;p18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753"/>
        <p:cNvGrpSpPr/>
        <p:nvPr/>
      </p:nvGrpSpPr>
      <p:grpSpPr>
        <a:xfrm>
          <a:off x="0" y="0"/>
          <a:ext cx="0" cy="0"/>
          <a:chOff x="0" y="0"/>
          <a:chExt cx="0" cy="0"/>
        </a:xfrm>
      </p:grpSpPr>
      <p:grpSp>
        <p:nvGrpSpPr>
          <p:cNvPr id="1754" name="Google Shape;1754;p183"/>
          <p:cNvGrpSpPr/>
          <p:nvPr/>
        </p:nvGrpSpPr>
        <p:grpSpPr>
          <a:xfrm>
            <a:off x="7191542" y="1"/>
            <a:ext cx="5000459" cy="1425992"/>
            <a:chOff x="7191542" y="1"/>
            <a:chExt cx="5000459" cy="1425992"/>
          </a:xfrm>
        </p:grpSpPr>
        <p:pic>
          <p:nvPicPr>
            <p:cNvPr id="1755" name="Google Shape;1755;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6" name="Google Shape;1756;p183"/>
            <p:cNvGrpSpPr/>
            <p:nvPr/>
          </p:nvGrpSpPr>
          <p:grpSpPr>
            <a:xfrm>
              <a:off x="7191542" y="1"/>
              <a:ext cx="5000459" cy="1425992"/>
              <a:chOff x="7186272" y="0"/>
              <a:chExt cx="5005729" cy="1427495"/>
            </a:xfrm>
          </p:grpSpPr>
          <p:sp>
            <p:nvSpPr>
              <p:cNvPr id="1757" name="Google Shape;1757;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8" name="Google Shape;1758;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59" name="Google Shape;1759;p1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0" name="Google Shape;1760;p18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64"/>
        <p:cNvGrpSpPr/>
        <p:nvPr/>
      </p:nvGrpSpPr>
      <p:grpSpPr>
        <a:xfrm>
          <a:off x="0" y="0"/>
          <a:ext cx="0" cy="0"/>
          <a:chOff x="0" y="0"/>
          <a:chExt cx="0" cy="0"/>
        </a:xfrm>
      </p:grpSpPr>
      <p:sp>
        <p:nvSpPr>
          <p:cNvPr id="1765" name="Google Shape;1765;p1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6" name="Google Shape;1766;p18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67" name="Google Shape;1767;p184"/>
          <p:cNvGrpSpPr/>
          <p:nvPr/>
        </p:nvGrpSpPr>
        <p:grpSpPr>
          <a:xfrm>
            <a:off x="7191542" y="1"/>
            <a:ext cx="5000459" cy="1425992"/>
            <a:chOff x="7191542" y="1"/>
            <a:chExt cx="5000459" cy="1425992"/>
          </a:xfrm>
        </p:grpSpPr>
        <p:pic>
          <p:nvPicPr>
            <p:cNvPr id="1768" name="Google Shape;1768;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9" name="Google Shape;1769;p184"/>
            <p:cNvGrpSpPr/>
            <p:nvPr/>
          </p:nvGrpSpPr>
          <p:grpSpPr>
            <a:xfrm>
              <a:off x="7191542" y="1"/>
              <a:ext cx="5000459" cy="1425992"/>
              <a:chOff x="7186272" y="0"/>
              <a:chExt cx="5005729" cy="1427495"/>
            </a:xfrm>
          </p:grpSpPr>
          <p:sp>
            <p:nvSpPr>
              <p:cNvPr id="1770" name="Google Shape;1770;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1" name="Google Shape;1771;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2" name="Google Shape;1772;p18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4" name="Google Shape;1774;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5" name="Google Shape;1775;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76"/>
        <p:cNvGrpSpPr/>
        <p:nvPr/>
      </p:nvGrpSpPr>
      <p:grpSpPr>
        <a:xfrm>
          <a:off x="0" y="0"/>
          <a:ext cx="0" cy="0"/>
          <a:chOff x="0" y="0"/>
          <a:chExt cx="0" cy="0"/>
        </a:xfrm>
      </p:grpSpPr>
      <p:grpSp>
        <p:nvGrpSpPr>
          <p:cNvPr id="1777" name="Google Shape;1777;p185"/>
          <p:cNvGrpSpPr/>
          <p:nvPr/>
        </p:nvGrpSpPr>
        <p:grpSpPr>
          <a:xfrm>
            <a:off x="7191542" y="1"/>
            <a:ext cx="5000459" cy="1425992"/>
            <a:chOff x="7191542" y="1"/>
            <a:chExt cx="5000459" cy="1425992"/>
          </a:xfrm>
        </p:grpSpPr>
        <p:pic>
          <p:nvPicPr>
            <p:cNvPr id="1778" name="Google Shape;1778;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79" name="Google Shape;1779;p185"/>
            <p:cNvGrpSpPr/>
            <p:nvPr/>
          </p:nvGrpSpPr>
          <p:grpSpPr>
            <a:xfrm>
              <a:off x="7191542" y="1"/>
              <a:ext cx="5000459" cy="1425992"/>
              <a:chOff x="7186272" y="0"/>
              <a:chExt cx="5005729" cy="1427495"/>
            </a:xfrm>
          </p:grpSpPr>
          <p:sp>
            <p:nvSpPr>
              <p:cNvPr id="1780" name="Google Shape;1780;p1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1" name="Google Shape;1781;p1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2" name="Google Shape;1782;p1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3" name="Google Shape;1783;p18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84" name="Google Shape;1784;p18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5" name="Google Shape;1785;p1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86" name="Google Shape;1786;p1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7" name="Google Shape;1787;p1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8" name="Google Shape;1788;p1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9" name="Google Shape;1789;p1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790"/>
        <p:cNvGrpSpPr/>
        <p:nvPr/>
      </p:nvGrpSpPr>
      <p:grpSpPr>
        <a:xfrm>
          <a:off x="0" y="0"/>
          <a:ext cx="0" cy="0"/>
          <a:chOff x="0" y="0"/>
          <a:chExt cx="0" cy="0"/>
        </a:xfrm>
      </p:grpSpPr>
      <p:grpSp>
        <p:nvGrpSpPr>
          <p:cNvPr id="1791" name="Google Shape;1791;p186"/>
          <p:cNvGrpSpPr/>
          <p:nvPr/>
        </p:nvGrpSpPr>
        <p:grpSpPr>
          <a:xfrm>
            <a:off x="7191542" y="1"/>
            <a:ext cx="5000459" cy="1425992"/>
            <a:chOff x="7191542" y="1"/>
            <a:chExt cx="5000459" cy="1425992"/>
          </a:xfrm>
        </p:grpSpPr>
        <p:pic>
          <p:nvPicPr>
            <p:cNvPr id="1792" name="Google Shape;1792;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93" name="Google Shape;1793;p186"/>
            <p:cNvGrpSpPr/>
            <p:nvPr/>
          </p:nvGrpSpPr>
          <p:grpSpPr>
            <a:xfrm>
              <a:off x="7191542" y="1"/>
              <a:ext cx="5000459" cy="1425992"/>
              <a:chOff x="7186272" y="0"/>
              <a:chExt cx="5005729" cy="1427495"/>
            </a:xfrm>
          </p:grpSpPr>
          <p:sp>
            <p:nvSpPr>
              <p:cNvPr id="1794" name="Google Shape;1794;p1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5" name="Google Shape;1795;p1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96" name="Google Shape;1796;p1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7" name="Google Shape;1797;p1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8" name="Google Shape;1798;p1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9" name="Google Shape;1799;p1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800"/>
        <p:cNvGrpSpPr/>
        <p:nvPr/>
      </p:nvGrpSpPr>
      <p:grpSpPr>
        <a:xfrm>
          <a:off x="0" y="0"/>
          <a:ext cx="0" cy="0"/>
          <a:chOff x="0" y="0"/>
          <a:chExt cx="0" cy="0"/>
        </a:xfrm>
      </p:grpSpPr>
      <p:grpSp>
        <p:nvGrpSpPr>
          <p:cNvPr id="1801" name="Google Shape;1801;p187"/>
          <p:cNvGrpSpPr/>
          <p:nvPr/>
        </p:nvGrpSpPr>
        <p:grpSpPr>
          <a:xfrm>
            <a:off x="0" y="0"/>
            <a:ext cx="12192000" cy="2148830"/>
            <a:chOff x="0" y="0"/>
            <a:chExt cx="12192000" cy="2148830"/>
          </a:xfrm>
        </p:grpSpPr>
        <p:sp>
          <p:nvSpPr>
            <p:cNvPr id="1802" name="Google Shape;1802;p18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3" name="Google Shape;1803;p18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804" name="Google Shape;1804;p18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5" name="Google Shape;1805;p18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6" name="Google Shape;1806;p18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07" name="Google Shape;1807;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808" name="Google Shape;1808;p18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142"/>
        <p:cNvGrpSpPr/>
        <p:nvPr/>
      </p:nvGrpSpPr>
      <p:grpSpPr>
        <a:xfrm>
          <a:off x="0" y="0"/>
          <a:ext cx="0" cy="0"/>
          <a:chOff x="0" y="0"/>
          <a:chExt cx="0" cy="0"/>
        </a:xfrm>
      </p:grpSpPr>
      <p:grpSp>
        <p:nvGrpSpPr>
          <p:cNvPr id="1143" name="Google Shape;1143;p132"/>
          <p:cNvGrpSpPr/>
          <p:nvPr/>
        </p:nvGrpSpPr>
        <p:grpSpPr>
          <a:xfrm>
            <a:off x="7191542" y="1"/>
            <a:ext cx="5000459" cy="1425992"/>
            <a:chOff x="7191542" y="1"/>
            <a:chExt cx="5000459" cy="1425992"/>
          </a:xfrm>
        </p:grpSpPr>
        <p:pic>
          <p:nvPicPr>
            <p:cNvPr id="1144" name="Google Shape;1144;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5" name="Google Shape;1145;p132"/>
            <p:cNvGrpSpPr/>
            <p:nvPr/>
          </p:nvGrpSpPr>
          <p:grpSpPr>
            <a:xfrm>
              <a:off x="7191542" y="1"/>
              <a:ext cx="5000459" cy="1425992"/>
              <a:chOff x="7186272" y="0"/>
              <a:chExt cx="5005729" cy="1427495"/>
            </a:xfrm>
          </p:grpSpPr>
          <p:sp>
            <p:nvSpPr>
              <p:cNvPr id="1146" name="Google Shape;1146;p1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7" name="Google Shape;1147;p1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8" name="Google Shape;1148;p1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9" name="Google Shape;1149;p1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1" name="Google Shape;1151;p1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 name="Google Shape;1152;p1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809"/>
        <p:cNvGrpSpPr/>
        <p:nvPr/>
      </p:nvGrpSpPr>
      <p:grpSpPr>
        <a:xfrm>
          <a:off x="0" y="0"/>
          <a:ext cx="0" cy="0"/>
          <a:chOff x="0" y="0"/>
          <a:chExt cx="0" cy="0"/>
        </a:xfrm>
      </p:grpSpPr>
      <p:sp>
        <p:nvSpPr>
          <p:cNvPr id="1810" name="Google Shape;1810;p1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8"/>
          <p:cNvGrpSpPr/>
          <p:nvPr/>
        </p:nvGrpSpPr>
        <p:grpSpPr>
          <a:xfrm>
            <a:off x="7191542" y="1"/>
            <a:ext cx="5000459" cy="1425992"/>
            <a:chOff x="7191542" y="1"/>
            <a:chExt cx="5000459" cy="1425992"/>
          </a:xfrm>
        </p:grpSpPr>
        <p:pic>
          <p:nvPicPr>
            <p:cNvPr id="1814" name="Google Shape;1814;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8"/>
            <p:cNvGrpSpPr/>
            <p:nvPr/>
          </p:nvGrpSpPr>
          <p:grpSpPr>
            <a:xfrm>
              <a:off x="7191542" y="1"/>
              <a:ext cx="5000459" cy="1425992"/>
              <a:chOff x="7186272" y="0"/>
              <a:chExt cx="5005729" cy="1427495"/>
            </a:xfrm>
          </p:grpSpPr>
          <p:sp>
            <p:nvSpPr>
              <p:cNvPr id="1816" name="Google Shape;1816;p1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18"/>
        <p:cNvGrpSpPr/>
        <p:nvPr/>
      </p:nvGrpSpPr>
      <p:grpSpPr>
        <a:xfrm>
          <a:off x="0" y="0"/>
          <a:ext cx="0" cy="0"/>
          <a:chOff x="0" y="0"/>
          <a:chExt cx="0" cy="0"/>
        </a:xfrm>
      </p:grpSpPr>
      <p:sp>
        <p:nvSpPr>
          <p:cNvPr id="1819" name="Google Shape;1819;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0" name="Google Shape;1820;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1" name="Google Shape;1821;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2" name="Google Shape;1822;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23" name="Google Shape;1823;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4" name="Google Shape;1824;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25" name="Google Shape;1825;p189"/>
          <p:cNvGrpSpPr/>
          <p:nvPr/>
        </p:nvGrpSpPr>
        <p:grpSpPr>
          <a:xfrm>
            <a:off x="7191542" y="1"/>
            <a:ext cx="5000459" cy="1425992"/>
            <a:chOff x="7191542" y="1"/>
            <a:chExt cx="5000459" cy="1425992"/>
          </a:xfrm>
        </p:grpSpPr>
        <p:pic>
          <p:nvPicPr>
            <p:cNvPr id="1826" name="Google Shape;1826;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27" name="Google Shape;1827;p189"/>
            <p:cNvGrpSpPr/>
            <p:nvPr/>
          </p:nvGrpSpPr>
          <p:grpSpPr>
            <a:xfrm>
              <a:off x="7191542" y="1"/>
              <a:ext cx="5000459" cy="1425992"/>
              <a:chOff x="7186272" y="0"/>
              <a:chExt cx="5005729" cy="1427495"/>
            </a:xfrm>
          </p:grpSpPr>
          <p:sp>
            <p:nvSpPr>
              <p:cNvPr id="1828" name="Google Shape;1828;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9" name="Google Shape;1829;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30" name="Google Shape;1830;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31"/>
        <p:cNvGrpSpPr/>
        <p:nvPr/>
      </p:nvGrpSpPr>
      <p:grpSpPr>
        <a:xfrm>
          <a:off x="0" y="0"/>
          <a:ext cx="0" cy="0"/>
          <a:chOff x="0" y="0"/>
          <a:chExt cx="0" cy="0"/>
        </a:xfrm>
      </p:grpSpPr>
      <p:sp>
        <p:nvSpPr>
          <p:cNvPr id="1832" name="Google Shape;1832;p190"/>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3" name="Google Shape;1833;p190"/>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34" name="Google Shape;1834;p190"/>
          <p:cNvGrpSpPr/>
          <p:nvPr/>
        </p:nvGrpSpPr>
        <p:grpSpPr>
          <a:xfrm flipH="1">
            <a:off x="-1" y="1"/>
            <a:ext cx="6418725" cy="1509822"/>
            <a:chOff x="7522541" y="1"/>
            <a:chExt cx="4669459" cy="1098357"/>
          </a:xfrm>
        </p:grpSpPr>
        <p:sp>
          <p:nvSpPr>
            <p:cNvPr id="1835" name="Google Shape;1835;p190"/>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6" name="Google Shape;1836;p190"/>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837" name="Google Shape;1837;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38"/>
        <p:cNvGrpSpPr/>
        <p:nvPr/>
      </p:nvGrpSpPr>
      <p:grpSpPr>
        <a:xfrm>
          <a:off x="0" y="0"/>
          <a:ext cx="0" cy="0"/>
          <a:chOff x="0" y="0"/>
          <a:chExt cx="0" cy="0"/>
        </a:xfrm>
      </p:grpSpPr>
      <p:sp>
        <p:nvSpPr>
          <p:cNvPr id="1839" name="Google Shape;1839;p19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0" name="Google Shape;1840;p19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1" name="Google Shape;1841;p19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2" name="Google Shape;1842;p191"/>
          <p:cNvSpPr>
            <a:spLocks noGrp="1"/>
          </p:cNvSpPr>
          <p:nvPr>
            <p:ph type="pic" idx="2"/>
          </p:nvPr>
        </p:nvSpPr>
        <p:spPr>
          <a:xfrm>
            <a:off x="7118684" y="233915"/>
            <a:ext cx="5073316" cy="5943600"/>
          </a:xfrm>
          <a:prstGeom prst="rect">
            <a:avLst/>
          </a:prstGeom>
          <a:noFill/>
          <a:ln>
            <a:noFill/>
          </a:ln>
        </p:spPr>
      </p:sp>
      <p:grpSp>
        <p:nvGrpSpPr>
          <p:cNvPr id="1843" name="Google Shape;1843;p191"/>
          <p:cNvGrpSpPr/>
          <p:nvPr/>
        </p:nvGrpSpPr>
        <p:grpSpPr>
          <a:xfrm>
            <a:off x="0" y="5020348"/>
            <a:ext cx="12192000" cy="1837653"/>
            <a:chOff x="0" y="5020348"/>
            <a:chExt cx="12192000" cy="1837653"/>
          </a:xfrm>
        </p:grpSpPr>
        <p:sp>
          <p:nvSpPr>
            <p:cNvPr id="1844" name="Google Shape;1844;p1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5" name="Google Shape;1845;p1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6" name="Google Shape;1846;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847"/>
        <p:cNvGrpSpPr/>
        <p:nvPr/>
      </p:nvGrpSpPr>
      <p:grpSpPr>
        <a:xfrm>
          <a:off x="0" y="0"/>
          <a:ext cx="0" cy="0"/>
          <a:chOff x="0" y="0"/>
          <a:chExt cx="0" cy="0"/>
        </a:xfrm>
      </p:grpSpPr>
      <p:grpSp>
        <p:nvGrpSpPr>
          <p:cNvPr id="1848" name="Google Shape;1848;p192"/>
          <p:cNvGrpSpPr/>
          <p:nvPr/>
        </p:nvGrpSpPr>
        <p:grpSpPr>
          <a:xfrm>
            <a:off x="0" y="5020347"/>
            <a:ext cx="12192000" cy="1837653"/>
            <a:chOff x="0" y="5020347"/>
            <a:chExt cx="12192000" cy="1837653"/>
          </a:xfrm>
        </p:grpSpPr>
        <p:sp>
          <p:nvSpPr>
            <p:cNvPr id="1849" name="Google Shape;1849;p1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0" name="Google Shape;1850;p1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1" name="Google Shape;1851;p1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52" name="Google Shape;185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53" name="Google Shape;1853;p1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55"/>
        <p:cNvGrpSpPr/>
        <p:nvPr/>
      </p:nvGrpSpPr>
      <p:grpSpPr>
        <a:xfrm>
          <a:off x="0" y="0"/>
          <a:ext cx="0" cy="0"/>
          <a:chOff x="0" y="0"/>
          <a:chExt cx="0" cy="0"/>
        </a:xfrm>
      </p:grpSpPr>
      <p:sp>
        <p:nvSpPr>
          <p:cNvPr id="1856" name="Google Shape;1856;p1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7" name="Google Shape;1857;p1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58" name="Google Shape;1858;p193"/>
          <p:cNvGrpSpPr/>
          <p:nvPr/>
        </p:nvGrpSpPr>
        <p:grpSpPr>
          <a:xfrm>
            <a:off x="0" y="5379426"/>
            <a:ext cx="2807368" cy="753891"/>
            <a:chOff x="0" y="5379426"/>
            <a:chExt cx="2807368" cy="753891"/>
          </a:xfrm>
        </p:grpSpPr>
        <p:sp>
          <p:nvSpPr>
            <p:cNvPr id="1859" name="Google Shape;1859;p1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0" name="Google Shape;1860;p1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61" name="Google Shape;1861;p193"/>
          <p:cNvSpPr>
            <a:spLocks noGrp="1"/>
          </p:cNvSpPr>
          <p:nvPr>
            <p:ph type="pic" idx="2"/>
          </p:nvPr>
        </p:nvSpPr>
        <p:spPr>
          <a:xfrm>
            <a:off x="2807368" y="457202"/>
            <a:ext cx="8915400" cy="5943598"/>
          </a:xfrm>
          <a:prstGeom prst="rect">
            <a:avLst/>
          </a:prstGeom>
          <a:noFill/>
          <a:ln>
            <a:noFill/>
          </a:ln>
        </p:spPr>
      </p:sp>
      <p:pic>
        <p:nvPicPr>
          <p:cNvPr id="1862" name="Google Shape;186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863"/>
        <p:cNvGrpSpPr/>
        <p:nvPr/>
      </p:nvGrpSpPr>
      <p:grpSpPr>
        <a:xfrm>
          <a:off x="0" y="0"/>
          <a:ext cx="0" cy="0"/>
          <a:chOff x="0" y="0"/>
          <a:chExt cx="0" cy="0"/>
        </a:xfrm>
      </p:grpSpPr>
      <p:sp>
        <p:nvSpPr>
          <p:cNvPr id="1864" name="Google Shape;1864;p1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5" name="Google Shape;1865;p1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6" name="Google Shape;1866;p1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7" name="Google Shape;1867;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8" name="Google Shape;1868;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9" name="Google Shape;1869;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0" name="Google Shape;1870;p194"/>
          <p:cNvGrpSpPr/>
          <p:nvPr/>
        </p:nvGrpSpPr>
        <p:grpSpPr>
          <a:xfrm>
            <a:off x="7191542" y="1"/>
            <a:ext cx="5000459" cy="1425992"/>
            <a:chOff x="7191542" y="1"/>
            <a:chExt cx="5000459" cy="1425992"/>
          </a:xfrm>
        </p:grpSpPr>
        <p:pic>
          <p:nvPicPr>
            <p:cNvPr id="1871" name="Google Shape;1871;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2" name="Google Shape;1872;p194"/>
            <p:cNvGrpSpPr/>
            <p:nvPr/>
          </p:nvGrpSpPr>
          <p:grpSpPr>
            <a:xfrm>
              <a:off x="7191542" y="1"/>
              <a:ext cx="5000459" cy="1425992"/>
              <a:chOff x="7186272" y="0"/>
              <a:chExt cx="5005729" cy="1427495"/>
            </a:xfrm>
          </p:grpSpPr>
          <p:sp>
            <p:nvSpPr>
              <p:cNvPr id="1873" name="Google Shape;1873;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4" name="Google Shape;1874;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5" name="Google Shape;1875;p19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76"/>
        <p:cNvGrpSpPr/>
        <p:nvPr/>
      </p:nvGrpSpPr>
      <p:grpSpPr>
        <a:xfrm>
          <a:off x="0" y="0"/>
          <a:ext cx="0" cy="0"/>
          <a:chOff x="0" y="0"/>
          <a:chExt cx="0" cy="0"/>
        </a:xfrm>
      </p:grpSpPr>
      <p:sp>
        <p:nvSpPr>
          <p:cNvPr id="1877" name="Google Shape;1877;p1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78" name="Google Shape;1878;p1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9" name="Google Shape;1879;p1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 name="Google Shape;1880;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1" name="Google Shape;1881;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2" name="Google Shape;1882;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83" name="Google Shape;1883;p195"/>
          <p:cNvGrpSpPr/>
          <p:nvPr/>
        </p:nvGrpSpPr>
        <p:grpSpPr>
          <a:xfrm>
            <a:off x="7191542" y="1"/>
            <a:ext cx="5000459" cy="1425992"/>
            <a:chOff x="7191542" y="1"/>
            <a:chExt cx="5000459" cy="1425992"/>
          </a:xfrm>
        </p:grpSpPr>
        <p:pic>
          <p:nvPicPr>
            <p:cNvPr id="1884" name="Google Shape;1884;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5" name="Google Shape;1885;p195"/>
            <p:cNvGrpSpPr/>
            <p:nvPr/>
          </p:nvGrpSpPr>
          <p:grpSpPr>
            <a:xfrm>
              <a:off x="7191542" y="1"/>
              <a:ext cx="5000459" cy="1425992"/>
              <a:chOff x="7186272" y="0"/>
              <a:chExt cx="5005729" cy="1427495"/>
            </a:xfrm>
          </p:grpSpPr>
          <p:sp>
            <p:nvSpPr>
              <p:cNvPr id="1886" name="Google Shape;1886;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7" name="Google Shape;1887;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88" name="Google Shape;1888;p1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889"/>
        <p:cNvGrpSpPr/>
        <p:nvPr/>
      </p:nvGrpSpPr>
      <p:grpSpPr>
        <a:xfrm>
          <a:off x="0" y="0"/>
          <a:ext cx="0" cy="0"/>
          <a:chOff x="0" y="0"/>
          <a:chExt cx="0" cy="0"/>
        </a:xfrm>
      </p:grpSpPr>
      <p:grpSp>
        <p:nvGrpSpPr>
          <p:cNvPr id="1890" name="Google Shape;1890;p196"/>
          <p:cNvGrpSpPr/>
          <p:nvPr/>
        </p:nvGrpSpPr>
        <p:grpSpPr>
          <a:xfrm>
            <a:off x="7191542" y="1"/>
            <a:ext cx="5000459" cy="1425992"/>
            <a:chOff x="7191542" y="1"/>
            <a:chExt cx="5000459" cy="1425992"/>
          </a:xfrm>
        </p:grpSpPr>
        <p:pic>
          <p:nvPicPr>
            <p:cNvPr id="1891" name="Google Shape;1891;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2" name="Google Shape;1892;p196"/>
            <p:cNvGrpSpPr/>
            <p:nvPr/>
          </p:nvGrpSpPr>
          <p:grpSpPr>
            <a:xfrm>
              <a:off x="7191542" y="1"/>
              <a:ext cx="5000459" cy="1425992"/>
              <a:chOff x="7186272" y="0"/>
              <a:chExt cx="5005729" cy="1427495"/>
            </a:xfrm>
          </p:grpSpPr>
          <p:sp>
            <p:nvSpPr>
              <p:cNvPr id="1893" name="Google Shape;1893;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4" name="Google Shape;1894;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5" name="Google Shape;1895;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6" name="Google Shape;1896;p19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900"/>
        <p:cNvGrpSpPr/>
        <p:nvPr/>
      </p:nvGrpSpPr>
      <p:grpSpPr>
        <a:xfrm>
          <a:off x="0" y="0"/>
          <a:ext cx="0" cy="0"/>
          <a:chOff x="0" y="0"/>
          <a:chExt cx="0" cy="0"/>
        </a:xfrm>
      </p:grpSpPr>
      <p:sp>
        <p:nvSpPr>
          <p:cNvPr id="1901" name="Google Shape;1901;p1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2" name="Google Shape;1902;p19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03" name="Google Shape;1903;p197"/>
          <p:cNvGrpSpPr/>
          <p:nvPr/>
        </p:nvGrpSpPr>
        <p:grpSpPr>
          <a:xfrm>
            <a:off x="7191542" y="1"/>
            <a:ext cx="5000459" cy="1425992"/>
            <a:chOff x="7191542" y="1"/>
            <a:chExt cx="5000459" cy="1425992"/>
          </a:xfrm>
        </p:grpSpPr>
        <p:pic>
          <p:nvPicPr>
            <p:cNvPr id="1904" name="Google Shape;1904;p1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197"/>
            <p:cNvGrpSpPr/>
            <p:nvPr/>
          </p:nvGrpSpPr>
          <p:grpSpPr>
            <a:xfrm>
              <a:off x="7191542" y="1"/>
              <a:ext cx="5000459" cy="1425992"/>
              <a:chOff x="7186272" y="0"/>
              <a:chExt cx="5005729" cy="1427495"/>
            </a:xfrm>
          </p:grpSpPr>
          <p:sp>
            <p:nvSpPr>
              <p:cNvPr id="1906" name="Google Shape;1906;p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7" name="Google Shape;1907;p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8" name="Google Shape;1908;p19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0" name="Google Shape;1910;p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1" name="Google Shape;1911;p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18"/>
        <p:cNvGrpSpPr/>
        <p:nvPr/>
      </p:nvGrpSpPr>
      <p:grpSpPr>
        <a:xfrm>
          <a:off x="0" y="0"/>
          <a:ext cx="0" cy="0"/>
          <a:chOff x="0" y="0"/>
          <a:chExt cx="0" cy="0"/>
        </a:xfrm>
      </p:grpSpPr>
      <p:sp>
        <p:nvSpPr>
          <p:cNvPr id="119" name="Google Shape;119;p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 name="Google Shape;120;p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 name="Google Shape;121;p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2" name="Google Shape;122;p32"/>
          <p:cNvSpPr>
            <a:spLocks noGrp="1"/>
          </p:cNvSpPr>
          <p:nvPr>
            <p:ph type="pic" idx="2"/>
          </p:nvPr>
        </p:nvSpPr>
        <p:spPr>
          <a:xfrm>
            <a:off x="7118684" y="233915"/>
            <a:ext cx="5073316" cy="5943600"/>
          </a:xfrm>
          <a:prstGeom prst="rect">
            <a:avLst/>
          </a:prstGeom>
          <a:noFill/>
          <a:ln>
            <a:noFill/>
          </a:ln>
        </p:spPr>
      </p:sp>
      <p:grpSp>
        <p:nvGrpSpPr>
          <p:cNvPr id="123" name="Google Shape;123;p32"/>
          <p:cNvGrpSpPr/>
          <p:nvPr/>
        </p:nvGrpSpPr>
        <p:grpSpPr>
          <a:xfrm>
            <a:off x="0" y="5020348"/>
            <a:ext cx="12192000" cy="1837653"/>
            <a:chOff x="0" y="5020348"/>
            <a:chExt cx="12192000" cy="1837653"/>
          </a:xfrm>
        </p:grpSpPr>
        <p:sp>
          <p:nvSpPr>
            <p:cNvPr id="124" name="Google Shape;124;p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 name="Google Shape;125;p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6" name="Google Shape;126;p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153"/>
        <p:cNvGrpSpPr/>
        <p:nvPr/>
      </p:nvGrpSpPr>
      <p:grpSpPr>
        <a:xfrm>
          <a:off x="0" y="0"/>
          <a:ext cx="0" cy="0"/>
          <a:chOff x="0" y="0"/>
          <a:chExt cx="0" cy="0"/>
        </a:xfrm>
      </p:grpSpPr>
      <p:sp>
        <p:nvSpPr>
          <p:cNvPr id="1154" name="Google Shape;1154;p1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5" name="Google Shape;1155;p1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56" name="Google Shape;1156;p133"/>
          <p:cNvGrpSpPr/>
          <p:nvPr/>
        </p:nvGrpSpPr>
        <p:grpSpPr>
          <a:xfrm>
            <a:off x="7191542" y="1"/>
            <a:ext cx="5000459" cy="1425992"/>
            <a:chOff x="7191542" y="1"/>
            <a:chExt cx="5000459" cy="1425992"/>
          </a:xfrm>
        </p:grpSpPr>
        <p:pic>
          <p:nvPicPr>
            <p:cNvPr id="1157" name="Google Shape;1157;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8" name="Google Shape;1158;p133"/>
            <p:cNvGrpSpPr/>
            <p:nvPr/>
          </p:nvGrpSpPr>
          <p:grpSpPr>
            <a:xfrm>
              <a:off x="7191542" y="1"/>
              <a:ext cx="5000459" cy="1425992"/>
              <a:chOff x="7186272" y="0"/>
              <a:chExt cx="5005729" cy="1427495"/>
            </a:xfrm>
          </p:grpSpPr>
          <p:sp>
            <p:nvSpPr>
              <p:cNvPr id="1159" name="Google Shape;1159;p1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0" name="Google Shape;1160;p1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1" name="Google Shape;1161;p1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2" name="Google Shape;1162;p1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3" name="Google Shape;1163;p1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4" name="Google Shape;1164;p1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912"/>
        <p:cNvGrpSpPr/>
        <p:nvPr/>
      </p:nvGrpSpPr>
      <p:grpSpPr>
        <a:xfrm>
          <a:off x="0" y="0"/>
          <a:ext cx="0" cy="0"/>
          <a:chOff x="0" y="0"/>
          <a:chExt cx="0" cy="0"/>
        </a:xfrm>
      </p:grpSpPr>
      <p:grpSp>
        <p:nvGrpSpPr>
          <p:cNvPr id="1913" name="Google Shape;1913;p198"/>
          <p:cNvGrpSpPr/>
          <p:nvPr/>
        </p:nvGrpSpPr>
        <p:grpSpPr>
          <a:xfrm>
            <a:off x="7191542" y="1"/>
            <a:ext cx="5000459" cy="1425992"/>
            <a:chOff x="7191542" y="1"/>
            <a:chExt cx="5000459" cy="1425992"/>
          </a:xfrm>
        </p:grpSpPr>
        <p:pic>
          <p:nvPicPr>
            <p:cNvPr id="1914" name="Google Shape;1914;p1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5" name="Google Shape;1915;p198"/>
            <p:cNvGrpSpPr/>
            <p:nvPr/>
          </p:nvGrpSpPr>
          <p:grpSpPr>
            <a:xfrm>
              <a:off x="7191542" y="1"/>
              <a:ext cx="5000459" cy="1425992"/>
              <a:chOff x="7186272" y="0"/>
              <a:chExt cx="5005729" cy="1427495"/>
            </a:xfrm>
          </p:grpSpPr>
          <p:sp>
            <p:nvSpPr>
              <p:cNvPr id="1916" name="Google Shape;1916;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7" name="Google Shape;1917;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18" name="Google Shape;1918;p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9" name="Google Shape;1919;p19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0" name="Google Shape;1920;p19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1" name="Google Shape;1921;p1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2" name="Google Shape;1922;p1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3" name="Google Shape;1923;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4" name="Google Shape;1924;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 name="Google Shape;1925;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926"/>
        <p:cNvGrpSpPr/>
        <p:nvPr/>
      </p:nvGrpSpPr>
      <p:grpSpPr>
        <a:xfrm>
          <a:off x="0" y="0"/>
          <a:ext cx="0" cy="0"/>
          <a:chOff x="0" y="0"/>
          <a:chExt cx="0" cy="0"/>
        </a:xfrm>
      </p:grpSpPr>
      <p:grpSp>
        <p:nvGrpSpPr>
          <p:cNvPr id="1927" name="Google Shape;1927;p199"/>
          <p:cNvGrpSpPr/>
          <p:nvPr/>
        </p:nvGrpSpPr>
        <p:grpSpPr>
          <a:xfrm>
            <a:off x="7191542" y="1"/>
            <a:ext cx="5000459" cy="1425992"/>
            <a:chOff x="7191542" y="1"/>
            <a:chExt cx="5000459" cy="1425992"/>
          </a:xfrm>
        </p:grpSpPr>
        <p:pic>
          <p:nvPicPr>
            <p:cNvPr id="1928" name="Google Shape;1928;p1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29" name="Google Shape;1929;p199"/>
            <p:cNvGrpSpPr/>
            <p:nvPr/>
          </p:nvGrpSpPr>
          <p:grpSpPr>
            <a:xfrm>
              <a:off x="7191542" y="1"/>
              <a:ext cx="5000459" cy="1425992"/>
              <a:chOff x="7186272" y="0"/>
              <a:chExt cx="5005729" cy="1427495"/>
            </a:xfrm>
          </p:grpSpPr>
          <p:sp>
            <p:nvSpPr>
              <p:cNvPr id="1930" name="Google Shape;1930;p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31" name="Google Shape;1931;p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32" name="Google Shape;1932;p1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3" name="Google Shape;1933;p1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4" name="Google Shape;1934;p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5" name="Google Shape;1935;p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936"/>
        <p:cNvGrpSpPr/>
        <p:nvPr/>
      </p:nvGrpSpPr>
      <p:grpSpPr>
        <a:xfrm>
          <a:off x="0" y="0"/>
          <a:ext cx="0" cy="0"/>
          <a:chOff x="0" y="0"/>
          <a:chExt cx="0" cy="0"/>
        </a:xfrm>
      </p:grpSpPr>
      <p:grpSp>
        <p:nvGrpSpPr>
          <p:cNvPr id="1937" name="Google Shape;1937;p200"/>
          <p:cNvGrpSpPr/>
          <p:nvPr/>
        </p:nvGrpSpPr>
        <p:grpSpPr>
          <a:xfrm>
            <a:off x="0" y="0"/>
            <a:ext cx="12192000" cy="2148830"/>
            <a:chOff x="0" y="0"/>
            <a:chExt cx="12192000" cy="2148830"/>
          </a:xfrm>
        </p:grpSpPr>
        <p:sp>
          <p:nvSpPr>
            <p:cNvPr id="1938" name="Google Shape;1938;p20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39" name="Google Shape;1939;p20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40" name="Google Shape;1940;p20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41" name="Google Shape;1941;p20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2" name="Google Shape;1942;p20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43" name="Google Shape;1943;p2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44" name="Google Shape;1944;p20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945"/>
        <p:cNvGrpSpPr/>
        <p:nvPr/>
      </p:nvGrpSpPr>
      <p:grpSpPr>
        <a:xfrm>
          <a:off x="0" y="0"/>
          <a:ext cx="0" cy="0"/>
          <a:chOff x="0" y="0"/>
          <a:chExt cx="0" cy="0"/>
        </a:xfrm>
      </p:grpSpPr>
      <p:sp>
        <p:nvSpPr>
          <p:cNvPr id="1946" name="Google Shape;1946;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47" name="Google Shape;1947;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8" name="Google Shape;1948;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49" name="Google Shape;1949;p201"/>
          <p:cNvGrpSpPr/>
          <p:nvPr/>
        </p:nvGrpSpPr>
        <p:grpSpPr>
          <a:xfrm>
            <a:off x="7191542" y="1"/>
            <a:ext cx="5000459" cy="1425992"/>
            <a:chOff x="7191542" y="1"/>
            <a:chExt cx="5000459" cy="1425992"/>
          </a:xfrm>
        </p:grpSpPr>
        <p:pic>
          <p:nvPicPr>
            <p:cNvPr id="1950" name="Google Shape;1950;p2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51" name="Google Shape;1951;p201"/>
            <p:cNvGrpSpPr/>
            <p:nvPr/>
          </p:nvGrpSpPr>
          <p:grpSpPr>
            <a:xfrm>
              <a:off x="7191542" y="1"/>
              <a:ext cx="5000459" cy="1425992"/>
              <a:chOff x="7186272" y="0"/>
              <a:chExt cx="5005729" cy="1427495"/>
            </a:xfrm>
          </p:grpSpPr>
          <p:sp>
            <p:nvSpPr>
              <p:cNvPr id="1952" name="Google Shape;1952;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3" name="Google Shape;1953;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54"/>
        <p:cNvGrpSpPr/>
        <p:nvPr/>
      </p:nvGrpSpPr>
      <p:grpSpPr>
        <a:xfrm>
          <a:off x="0" y="0"/>
          <a:ext cx="0" cy="0"/>
          <a:chOff x="0" y="0"/>
          <a:chExt cx="0" cy="0"/>
        </a:xfrm>
      </p:grpSpPr>
      <p:sp>
        <p:nvSpPr>
          <p:cNvPr id="1955" name="Google Shape;1955;p20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6" name="Google Shape;1956;p20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57" name="Google Shape;1957;p20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58" name="Google Shape;1958;p20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59" name="Google Shape;1959;p20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60" name="Google Shape;1960;p20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1" name="Google Shape;1961;p20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2" name="Google Shape;1962;p20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63" name="Google Shape;1963;p20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64" name="Google Shape;1964;p20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65" name="Google Shape;1965;p20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66"/>
        <p:cNvGrpSpPr/>
        <p:nvPr/>
      </p:nvGrpSpPr>
      <p:grpSpPr>
        <a:xfrm>
          <a:off x="0" y="0"/>
          <a:ext cx="0" cy="0"/>
          <a:chOff x="0" y="0"/>
          <a:chExt cx="0" cy="0"/>
        </a:xfrm>
      </p:grpSpPr>
      <p:sp>
        <p:nvSpPr>
          <p:cNvPr id="1967" name="Google Shape;1967;p2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68" name="Google Shape;1968;p2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9" name="Google Shape;1969;p2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0" name="Google Shape;1970;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71" name="Google Shape;1971;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2" name="Google Shape;1972;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73" name="Google Shape;1973;p203"/>
          <p:cNvGrpSpPr/>
          <p:nvPr/>
        </p:nvGrpSpPr>
        <p:grpSpPr>
          <a:xfrm>
            <a:off x="7191542" y="1"/>
            <a:ext cx="5000459" cy="1425992"/>
            <a:chOff x="7191542" y="1"/>
            <a:chExt cx="5000459" cy="1425992"/>
          </a:xfrm>
        </p:grpSpPr>
        <p:pic>
          <p:nvPicPr>
            <p:cNvPr id="1974" name="Google Shape;1974;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5" name="Google Shape;1975;p203"/>
            <p:cNvGrpSpPr/>
            <p:nvPr/>
          </p:nvGrpSpPr>
          <p:grpSpPr>
            <a:xfrm>
              <a:off x="7191542" y="1"/>
              <a:ext cx="5000459" cy="1425992"/>
              <a:chOff x="7186272" y="0"/>
              <a:chExt cx="5005729" cy="1427495"/>
            </a:xfrm>
          </p:grpSpPr>
          <p:sp>
            <p:nvSpPr>
              <p:cNvPr id="1976" name="Google Shape;1976;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77" name="Google Shape;1977;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78" name="Google Shape;1978;p20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979"/>
        <p:cNvGrpSpPr/>
        <p:nvPr/>
      </p:nvGrpSpPr>
      <p:grpSpPr>
        <a:xfrm>
          <a:off x="0" y="0"/>
          <a:ext cx="0" cy="0"/>
          <a:chOff x="0" y="0"/>
          <a:chExt cx="0" cy="0"/>
        </a:xfrm>
      </p:grpSpPr>
      <p:sp>
        <p:nvSpPr>
          <p:cNvPr id="1980" name="Google Shape;1980;p2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81" name="Google Shape;1981;p2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2" name="Google Shape;1982;p2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 name="Google Shape;1983;p2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4" name="Google Shape;1984;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5" name="Google Shape;1985;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86" name="Google Shape;1986;p204"/>
          <p:cNvGrpSpPr/>
          <p:nvPr/>
        </p:nvGrpSpPr>
        <p:grpSpPr>
          <a:xfrm>
            <a:off x="7191542" y="1"/>
            <a:ext cx="5000459" cy="1425992"/>
            <a:chOff x="7191542" y="1"/>
            <a:chExt cx="5000459" cy="1425992"/>
          </a:xfrm>
        </p:grpSpPr>
        <p:pic>
          <p:nvPicPr>
            <p:cNvPr id="1987" name="Google Shape;1987;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8" name="Google Shape;1988;p204"/>
            <p:cNvGrpSpPr/>
            <p:nvPr/>
          </p:nvGrpSpPr>
          <p:grpSpPr>
            <a:xfrm>
              <a:off x="7191542" y="1"/>
              <a:ext cx="5000459" cy="1425992"/>
              <a:chOff x="7186272" y="0"/>
              <a:chExt cx="5005729" cy="1427495"/>
            </a:xfrm>
          </p:grpSpPr>
          <p:sp>
            <p:nvSpPr>
              <p:cNvPr id="1989" name="Google Shape;1989;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0" name="Google Shape;1990;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91" name="Google Shape;1991;p20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65"/>
        <p:cNvGrpSpPr/>
        <p:nvPr/>
      </p:nvGrpSpPr>
      <p:grpSpPr>
        <a:xfrm>
          <a:off x="0" y="0"/>
          <a:ext cx="0" cy="0"/>
          <a:chOff x="0" y="0"/>
          <a:chExt cx="0" cy="0"/>
        </a:xfrm>
      </p:grpSpPr>
      <p:grpSp>
        <p:nvGrpSpPr>
          <p:cNvPr id="1166" name="Google Shape;1166;p134"/>
          <p:cNvGrpSpPr/>
          <p:nvPr/>
        </p:nvGrpSpPr>
        <p:grpSpPr>
          <a:xfrm>
            <a:off x="7191542" y="1"/>
            <a:ext cx="5000459" cy="1425992"/>
            <a:chOff x="7191542" y="1"/>
            <a:chExt cx="5000459" cy="1425992"/>
          </a:xfrm>
        </p:grpSpPr>
        <p:pic>
          <p:nvPicPr>
            <p:cNvPr id="1167" name="Google Shape;1167;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8" name="Google Shape;1168;p134"/>
            <p:cNvGrpSpPr/>
            <p:nvPr/>
          </p:nvGrpSpPr>
          <p:grpSpPr>
            <a:xfrm>
              <a:off x="7191542" y="1"/>
              <a:ext cx="5000459" cy="1425992"/>
              <a:chOff x="7186272" y="0"/>
              <a:chExt cx="5005729" cy="1427495"/>
            </a:xfrm>
          </p:grpSpPr>
          <p:sp>
            <p:nvSpPr>
              <p:cNvPr id="1169" name="Google Shape;1169;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0" name="Google Shape;1170;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1" name="Google Shape;1171;p1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2" name="Google Shape;1172;p1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3" name="Google Shape;1173;p1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4" name="Google Shape;1174;p1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5" name="Google Shape;1175;p1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7" name="Google Shape;1177;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8" name="Google Shape;1178;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5/28/24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5/28/24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5/28/24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5/28/24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5/28/24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5/28/24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6CE7D5-CF57-46EF-B807-FDD0502418D4}" type="datetimeFigureOut">
              <a:rPr lang="en-US" smtClean="0"/>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385387890"/>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94913845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79"/>
        <p:cNvGrpSpPr/>
        <p:nvPr/>
      </p:nvGrpSpPr>
      <p:grpSpPr>
        <a:xfrm>
          <a:off x="0" y="0"/>
          <a:ext cx="0" cy="0"/>
          <a:chOff x="0" y="0"/>
          <a:chExt cx="0" cy="0"/>
        </a:xfrm>
      </p:grpSpPr>
      <p:grpSp>
        <p:nvGrpSpPr>
          <p:cNvPr id="1180" name="Google Shape;1180;p135"/>
          <p:cNvGrpSpPr/>
          <p:nvPr/>
        </p:nvGrpSpPr>
        <p:grpSpPr>
          <a:xfrm>
            <a:off x="7191542" y="1"/>
            <a:ext cx="5000459" cy="1425992"/>
            <a:chOff x="7191542" y="1"/>
            <a:chExt cx="5000459" cy="1425992"/>
          </a:xfrm>
        </p:grpSpPr>
        <p:pic>
          <p:nvPicPr>
            <p:cNvPr id="1181" name="Google Shape;1181;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2" name="Google Shape;1182;p135"/>
            <p:cNvGrpSpPr/>
            <p:nvPr/>
          </p:nvGrpSpPr>
          <p:grpSpPr>
            <a:xfrm>
              <a:off x="7191542" y="1"/>
              <a:ext cx="5000459" cy="1425992"/>
              <a:chOff x="7186272" y="0"/>
              <a:chExt cx="5005729" cy="1427495"/>
            </a:xfrm>
          </p:grpSpPr>
          <p:sp>
            <p:nvSpPr>
              <p:cNvPr id="1183" name="Google Shape;1183;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4" name="Google Shape;1184;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85" name="Google Shape;1185;p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6" name="Google Shape;1186;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7" name="Google Shape;1187;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8" name="Google Shape;1188;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591524520"/>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46CE7D5-CF57-46EF-B807-FDD0502418D4}" type="datetimeFigureOut">
              <a:rPr lang="en-US" smtClean="0"/>
              <a:t>5/28/24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03092039"/>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46CE7D5-CF57-46EF-B807-FDD0502418D4}" type="datetimeFigureOut">
              <a:rPr lang="en-US" smtClean="0"/>
              <a:t>5/28/24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733172339"/>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6CE7D5-CF57-46EF-B807-FDD0502418D4}" type="datetimeFigureOut">
              <a:rPr lang="en-US" smtClean="0"/>
              <a:t>5/28/24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210312558"/>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5/28/24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46388984"/>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5/28/24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71841454"/>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5/28/24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718958274"/>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20290545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5/28/24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479445657"/>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3984267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89"/>
        <p:cNvGrpSpPr/>
        <p:nvPr/>
      </p:nvGrpSpPr>
      <p:grpSpPr>
        <a:xfrm>
          <a:off x="0" y="0"/>
          <a:ext cx="0" cy="0"/>
          <a:chOff x="0" y="0"/>
          <a:chExt cx="0" cy="0"/>
        </a:xfrm>
      </p:grpSpPr>
      <p:grpSp>
        <p:nvGrpSpPr>
          <p:cNvPr id="1190" name="Google Shape;1190;p136"/>
          <p:cNvGrpSpPr/>
          <p:nvPr/>
        </p:nvGrpSpPr>
        <p:grpSpPr>
          <a:xfrm>
            <a:off x="0" y="0"/>
            <a:ext cx="12192000" cy="2148830"/>
            <a:chOff x="0" y="0"/>
            <a:chExt cx="12192000" cy="2148830"/>
          </a:xfrm>
        </p:grpSpPr>
        <p:sp>
          <p:nvSpPr>
            <p:cNvPr id="1191" name="Google Shape;1191;p13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2" name="Google Shape;1192;p13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93" name="Google Shape;1193;p13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4" name="Google Shape;1194;p13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5" name="Google Shape;1195;p13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96" name="Google Shape;1196;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97" name="Google Shape;1197;p13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62274650"/>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4249136"/>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60331786"/>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3"/>
        <p:cNvGrpSpPr/>
        <p:nvPr/>
      </p:nvGrpSpPr>
      <p:grpSpPr>
        <a:xfrm>
          <a:off x="0" y="0"/>
          <a:ext cx="0" cy="0"/>
          <a:chOff x="0" y="0"/>
          <a:chExt cx="0" cy="0"/>
        </a:xfrm>
      </p:grpSpPr>
      <p:sp>
        <p:nvSpPr>
          <p:cNvPr id="64" name="Google Shape;64;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 name="Google Shape;65;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6" name="Google Shape;66;p57"/>
          <p:cNvGrpSpPr/>
          <p:nvPr/>
        </p:nvGrpSpPr>
        <p:grpSpPr>
          <a:xfrm>
            <a:off x="7191542" y="1"/>
            <a:ext cx="5000459" cy="1425992"/>
            <a:chOff x="7191542" y="1"/>
            <a:chExt cx="5000459" cy="1425992"/>
          </a:xfrm>
        </p:grpSpPr>
        <p:pic>
          <p:nvPicPr>
            <p:cNvPr id="67" name="Google Shape;67;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 name="Google Shape;68;p57"/>
            <p:cNvGrpSpPr/>
            <p:nvPr/>
          </p:nvGrpSpPr>
          <p:grpSpPr>
            <a:xfrm>
              <a:off x="7191542" y="1"/>
              <a:ext cx="5000459" cy="1425992"/>
              <a:chOff x="7186272" y="0"/>
              <a:chExt cx="5005729" cy="1427495"/>
            </a:xfrm>
          </p:grpSpPr>
          <p:sp>
            <p:nvSpPr>
              <p:cNvPr id="69" name="Google Shape;69;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 name="Google Shape;70;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 name="Google Shape;71;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 name="Google Shape;73;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 name="Google Shape;74;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18289522"/>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preserve="1">
  <p:cSld name="Title Slide white">
    <p:spTree>
      <p:nvGrpSpPr>
        <p:cNvPr id="1" name=""/>
        <p:cNvGrpSpPr/>
        <p:nvPr/>
      </p:nvGrpSpPr>
      <p:grpSpPr>
        <a:xfrm>
          <a:off x="0" y="0"/>
          <a:ext cx="0" cy="0"/>
          <a:chOff x="0" y="0"/>
          <a:chExt cx="0" cy="0"/>
        </a:xfrm>
      </p:grpSpPr>
      <p:sp>
        <p:nvSpPr>
          <p:cNvPr id="7" name="Rectangle 6"/>
          <p:cNvSpPr/>
          <p:nvPr>
            <p:custDataLst>
              <p:tags r:id="rId2"/>
            </p:custDataLst>
          </p:nvPr>
        </p:nvSpPr>
        <p:spPr>
          <a:xfrm>
            <a:off x="3177" y="6400800"/>
            <a:ext cx="12188825" cy="4572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8" name="Rectangle 7"/>
          <p:cNvSpPr/>
          <p:nvPr>
            <p:custDataLst>
              <p:tags r:id="rId3"/>
            </p:custDataLst>
          </p:nvPr>
        </p:nvSpPr>
        <p:spPr>
          <a:xfrm>
            <a:off x="17" y="6334316"/>
            <a:ext cx="12188825" cy="81982"/>
          </a:xfrm>
          <a:prstGeom prst="rect">
            <a:avLst/>
          </a:prstGeom>
          <a:solidFill>
            <a:srgbClr val="B3B2B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10" name="Rectangle 9"/>
          <p:cNvSpPr/>
          <p:nvPr>
            <p:custDataLst>
              <p:tags r:id="rId4"/>
            </p:custDataLst>
          </p:nvPr>
        </p:nvSpPr>
        <p:spPr>
          <a:xfrm>
            <a:off x="206644" y="0"/>
            <a:ext cx="144517" cy="6858000"/>
          </a:xfrm>
          <a:prstGeom prst="rect">
            <a:avLst/>
          </a:prstGeom>
          <a:solidFill>
            <a:srgbClr val="E158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2" name="Picture 1"/>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554628" y="6455947"/>
            <a:ext cx="1760425" cy="390439"/>
          </a:xfrm>
          <a:prstGeom prst="rect">
            <a:avLst/>
          </a:prstGeom>
        </p:spPr>
      </p:pic>
      <p:sp>
        <p:nvSpPr>
          <p:cNvPr id="6" name="Text Placeholder 5"/>
          <p:cNvSpPr>
            <a:spLocks noGrp="1"/>
          </p:cNvSpPr>
          <p:nvPr>
            <p:ph type="body" sz="quarter" idx="10"/>
            <p:custDataLst>
              <p:tags r:id="rId5"/>
            </p:custDataLst>
          </p:nvPr>
        </p:nvSpPr>
        <p:spPr>
          <a:xfrm>
            <a:off x="1016000" y="1063257"/>
            <a:ext cx="9875520" cy="1298944"/>
          </a:xfrm>
        </p:spPr>
        <p:txBody>
          <a:bodyPr anchor="b">
            <a:noAutofit/>
          </a:bodyPr>
          <a:lstStyle>
            <a:lvl1pPr>
              <a:defRPr sz="4800">
                <a:solidFill>
                  <a:srgbClr val="02255B"/>
                </a:solidFill>
                <a:effectLst>
                  <a:outerShdw blurRad="38100" dist="38100" dir="2700000" algn="tl">
                    <a:srgbClr val="000000">
                      <a:alpha val="43137"/>
                    </a:srgbClr>
                  </a:outerShdw>
                </a:effectLst>
                <a:latin typeface="+mj-lt"/>
              </a:defRPr>
            </a:lvl1pPr>
          </a:lstStyle>
          <a:p>
            <a:pPr lvl="0"/>
            <a:r>
              <a:rPr lang="en-US"/>
              <a:t>Click to edit Master text styles</a:t>
            </a:r>
          </a:p>
        </p:txBody>
      </p:sp>
      <p:sp>
        <p:nvSpPr>
          <p:cNvPr id="17" name="Text Placeholder 5"/>
          <p:cNvSpPr>
            <a:spLocks noGrp="1"/>
          </p:cNvSpPr>
          <p:nvPr>
            <p:ph type="body" sz="quarter" idx="11"/>
            <p:custDataLst>
              <p:tags r:id="rId6"/>
            </p:custDataLst>
          </p:nvPr>
        </p:nvSpPr>
        <p:spPr>
          <a:xfrm>
            <a:off x="1016000" y="2505076"/>
            <a:ext cx="9875520" cy="923925"/>
          </a:xfrm>
        </p:spPr>
        <p:txBody>
          <a:bodyPr>
            <a:noAutofit/>
          </a:bodyPr>
          <a:lstStyle>
            <a:lvl1pPr>
              <a:defRPr sz="2400" i="1">
                <a:solidFill>
                  <a:srgbClr val="E15829"/>
                </a:solidFill>
                <a:effectLst/>
                <a:latin typeface="+mj-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2743134328"/>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preserve="1">
  <p:cSld name="Content with Caption modern blue">
    <p:bg>
      <p:bgRef idx="1002">
        <a:schemeClr val="bg1"/>
      </p:bgRef>
    </p:bg>
    <p:spTree>
      <p:nvGrpSpPr>
        <p:cNvPr id="1" name=""/>
        <p:cNvGrpSpPr/>
        <p:nvPr/>
      </p:nvGrpSpPr>
      <p:grpSpPr>
        <a:xfrm>
          <a:off x="0" y="0"/>
          <a:ext cx="0" cy="0"/>
          <a:chOff x="0" y="0"/>
          <a:chExt cx="0" cy="0"/>
        </a:xfrm>
      </p:grpSpPr>
      <p:sp>
        <p:nvSpPr>
          <p:cNvPr id="8" name="Rectangle 7"/>
          <p:cNvSpPr/>
          <p:nvPr>
            <p:custDataLst>
              <p:tags r:id="rId2"/>
            </p:custDataLst>
          </p:nvPr>
        </p:nvSpPr>
        <p:spPr>
          <a:xfrm>
            <a:off x="0" y="0"/>
            <a:ext cx="3657582" cy="68580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3657600" y="0"/>
            <a:ext cx="64008" cy="6858000"/>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2887133"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97199"/>
            <a:ext cx="2887133" cy="3308005"/>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878820" cy="365125"/>
          </a:xfrm>
        </p:spPr>
        <p:txBody>
          <a:bodyPr/>
          <a:lstStyle>
            <a:lvl1pPr algn="l">
              <a:defRPr/>
            </a:lvl1pPr>
          </a:lstStyle>
          <a:p>
            <a:fld id="{B4E2EB72-EBB6-445F-B481-D30BD4961F70}" type="datetime1">
              <a:rPr lang="en-US" smtClean="0"/>
              <a:t>5/28/24</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accent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3240540154"/>
      </p:ext>
    </p:extLst>
  </p:cSld>
  <p:clrMapOvr>
    <a:overrideClrMapping bg1="lt1" tx1="dk1" bg2="lt2" tx2="dk2" accent1="accent1" accent2="accent2" accent3="accent3" accent4="accent4" accent5="accent5" accent6="accent6" hlink="hlink" folHlink="folHlink"/>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preserve="1">
  <p:cSld name="1_Content with Caption modern blue">
    <p:bg>
      <p:bgRef idx="1002">
        <a:schemeClr val="bg1"/>
      </p:bgRef>
    </p:bg>
    <p:spTree>
      <p:nvGrpSpPr>
        <p:cNvPr id="1" name=""/>
        <p:cNvGrpSpPr/>
        <p:nvPr/>
      </p:nvGrpSpPr>
      <p:grpSpPr>
        <a:xfrm>
          <a:off x="0" y="0"/>
          <a:ext cx="0" cy="0"/>
          <a:chOff x="0" y="0"/>
          <a:chExt cx="0" cy="0"/>
        </a:xfrm>
      </p:grpSpPr>
      <p:sp>
        <p:nvSpPr>
          <p:cNvPr id="8" name="Rectangle 7"/>
          <p:cNvSpPr/>
          <p:nvPr>
            <p:custDataLst>
              <p:tags r:id="rId2"/>
            </p:custDataLst>
          </p:nvPr>
        </p:nvSpPr>
        <p:spPr>
          <a:xfrm>
            <a:off x="0" y="0"/>
            <a:ext cx="3657582"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3657600" y="0"/>
            <a:ext cx="64008"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2887133"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97199"/>
            <a:ext cx="2887133" cy="3308005"/>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878820" cy="365125"/>
          </a:xfrm>
        </p:spPr>
        <p:txBody>
          <a:bodyPr/>
          <a:lstStyle>
            <a:lvl1pPr algn="l">
              <a:defRPr/>
            </a:lvl1pPr>
          </a:lstStyle>
          <a:p>
            <a:fld id="{07AFD2DA-D2CF-44C5-A961-2B82A9A48BC2}" type="datetime1">
              <a:rPr lang="en-US" smtClean="0"/>
              <a:t>5/28/24</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accent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4174081099"/>
      </p:ext>
    </p:extLst>
  </p:cSld>
  <p:clrMapOvr>
    <a:overrideClrMapping bg1="lt1" tx1="dk1" bg2="lt2" tx2="dk2" accent1="accent1" accent2="accent2" accent3="accent3" accent4="accent4" accent5="accent5" accent6="accent6" hlink="hlink" folHlink="folHlink"/>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preserve="1">
  <p:cSld name="2_Content with Caption modern blue">
    <p:bg>
      <p:bgRef idx="1002">
        <a:schemeClr val="bg1"/>
      </p:bgRef>
    </p:bg>
    <p:spTree>
      <p:nvGrpSpPr>
        <p:cNvPr id="1" name=""/>
        <p:cNvGrpSpPr/>
        <p:nvPr/>
      </p:nvGrpSpPr>
      <p:grpSpPr>
        <a:xfrm>
          <a:off x="0" y="0"/>
          <a:ext cx="0" cy="0"/>
          <a:chOff x="0" y="0"/>
          <a:chExt cx="0" cy="0"/>
        </a:xfrm>
      </p:grpSpPr>
      <p:sp>
        <p:nvSpPr>
          <p:cNvPr id="8" name="Rectangle 7"/>
          <p:cNvSpPr/>
          <p:nvPr>
            <p:custDataLst>
              <p:tags r:id="rId2"/>
            </p:custDataLst>
          </p:nvPr>
        </p:nvSpPr>
        <p:spPr>
          <a:xfrm>
            <a:off x="0" y="0"/>
            <a:ext cx="3657582"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3657600" y="0"/>
            <a:ext cx="64008"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2887133"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97199"/>
            <a:ext cx="2887133" cy="3308005"/>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878820" cy="365125"/>
          </a:xfrm>
        </p:spPr>
        <p:txBody>
          <a:bodyPr/>
          <a:lstStyle>
            <a:lvl1pPr algn="l">
              <a:defRPr/>
            </a:lvl1pPr>
          </a:lstStyle>
          <a:p>
            <a:fld id="{F5E34D9F-9C63-414B-B643-FED08D8451DD}" type="datetime1">
              <a:rPr lang="en-US" smtClean="0"/>
              <a:t>5/28/24</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accent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213312241"/>
      </p:ext>
    </p:extLst>
  </p:cSld>
  <p:clrMapOvr>
    <a:overrideClrMapping bg1="lt1" tx1="dk1" bg2="lt2" tx2="dk2" accent1="accent1" accent2="accent2" accent3="accent3" accent4="accent4" accent5="accent5" accent6="accent6" hlink="hlink" folHlink="folHlink"/>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preserve="1">
  <p:cSld name="Content with Caption modern teal">
    <p:bg>
      <p:bgRef idx="1002">
        <a:schemeClr val="bg1"/>
      </p:bgRef>
    </p:bg>
    <p:spTree>
      <p:nvGrpSpPr>
        <p:cNvPr id="1" name=""/>
        <p:cNvGrpSpPr/>
        <p:nvPr/>
      </p:nvGrpSpPr>
      <p:grpSpPr>
        <a:xfrm>
          <a:off x="0" y="0"/>
          <a:ext cx="0" cy="0"/>
          <a:chOff x="0" y="0"/>
          <a:chExt cx="0" cy="0"/>
        </a:xfrm>
      </p:grpSpPr>
      <p:sp>
        <p:nvSpPr>
          <p:cNvPr id="8" name="Rectangle 7"/>
          <p:cNvSpPr/>
          <p:nvPr>
            <p:custDataLst>
              <p:tags r:id="rId2"/>
            </p:custDataLst>
          </p:nvPr>
        </p:nvSpPr>
        <p:spPr>
          <a:xfrm>
            <a:off x="18" y="0"/>
            <a:ext cx="4050791" cy="6858000"/>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4040071" y="0"/>
            <a:ext cx="64008" cy="6858000"/>
          </a:xfrm>
          <a:prstGeom prst="rect">
            <a:avLst/>
          </a:prstGeom>
          <a:solidFill>
            <a:srgbClr val="77777F"/>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3200400"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26080"/>
            <a:ext cx="32004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618511" cy="365125"/>
          </a:xfrm>
        </p:spPr>
        <p:txBody>
          <a:bodyPr/>
          <a:lstStyle>
            <a:lvl1pPr algn="l">
              <a:defRPr/>
            </a:lvl1pPr>
          </a:lstStyle>
          <a:p>
            <a:fld id="{A0D640A1-F5EE-4126-99D3-4AF47C08230B}" type="datetime1">
              <a:rPr lang="en-US" smtClean="0"/>
              <a:t>5/28/24</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accent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2244177888"/>
      </p:ext>
    </p:extLst>
  </p:cSld>
  <p:clrMapOvr>
    <a:overrideClrMapping bg1="lt1" tx1="dk1" bg2="lt2" tx2="dk2" accent1="accent1" accent2="accent2" accent3="accent3" accent4="accent4" accent5="accent5" accent6="accent6" hlink="hlink" folHlink="folHlink"/>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preserve="1">
  <p:cSld name="3_Content with Caption modern blue">
    <p:bg>
      <p:bgPr>
        <a:solidFill>
          <a:schemeClr val="accent4"/>
        </a:solidFill>
        <a:effectLst/>
      </p:bgPr>
    </p:bg>
    <p:spTree>
      <p:nvGrpSpPr>
        <p:cNvPr id="1" name=""/>
        <p:cNvGrpSpPr/>
        <p:nvPr/>
      </p:nvGrpSpPr>
      <p:grpSpPr>
        <a:xfrm>
          <a:off x="0" y="0"/>
          <a:ext cx="0" cy="0"/>
          <a:chOff x="0" y="0"/>
          <a:chExt cx="0" cy="0"/>
        </a:xfrm>
      </p:grpSpPr>
      <p:sp>
        <p:nvSpPr>
          <p:cNvPr id="8" name="Rectangle 7"/>
          <p:cNvSpPr/>
          <p:nvPr>
            <p:custDataLst>
              <p:tags r:id="rId2"/>
            </p:custDataLst>
          </p:nvPr>
        </p:nvSpPr>
        <p:spPr>
          <a:xfrm>
            <a:off x="0" y="0"/>
            <a:ext cx="3657582" cy="68580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3657600" y="0"/>
            <a:ext cx="64008" cy="6858000"/>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2887133"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97199"/>
            <a:ext cx="2887133" cy="3308005"/>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878820" cy="365125"/>
          </a:xfrm>
        </p:spPr>
        <p:txBody>
          <a:bodyPr/>
          <a:lstStyle>
            <a:lvl1pPr algn="l">
              <a:defRPr/>
            </a:lvl1pPr>
          </a:lstStyle>
          <a:p>
            <a:fld id="{F3260890-1A6C-44C2-B2B5-C62A8BF509C5}" type="datetime1">
              <a:rPr lang="en-US" smtClean="0"/>
              <a:t>5/28/24</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chemeClr val="tx1"/>
              </a:buClr>
              <a:buFont typeface="Arial" panose="020B0604020202020204" pitchFamily="34" charset="0"/>
              <a:buChar char="•"/>
              <a:defRPr>
                <a:solidFill>
                  <a:schemeClr val="bg1"/>
                </a:solidFill>
              </a:defRPr>
            </a:lvl2pPr>
            <a:lvl3pPr>
              <a:spcBef>
                <a:spcPts val="0"/>
              </a:spcBef>
              <a:spcAft>
                <a:spcPts val="1200"/>
              </a:spcAft>
              <a:buClr>
                <a:schemeClr val="tx1"/>
              </a:buClr>
              <a:defRPr>
                <a:solidFill>
                  <a:schemeClr val="bg1"/>
                </a:solidFill>
              </a:defRPr>
            </a:lvl3pPr>
            <a:lvl4pPr marL="749808" indent="-182880">
              <a:spcBef>
                <a:spcPts val="0"/>
              </a:spcBef>
              <a:spcAft>
                <a:spcPts val="1200"/>
              </a:spcAft>
              <a:buClr>
                <a:schemeClr val="tx1"/>
              </a:buClr>
              <a:buFont typeface="Arial" panose="020B0604020202020204" pitchFamily="34" charset="0"/>
              <a:buChar char="•"/>
              <a:defRPr>
                <a:solidFill>
                  <a:schemeClr val="bg1"/>
                </a:solidFill>
              </a:defRPr>
            </a:lvl4pPr>
            <a:lvl5pPr>
              <a:spcBef>
                <a:spcPts val="0"/>
              </a:spcBef>
              <a:spcAft>
                <a:spcPts val="1200"/>
              </a:spcAft>
              <a:buClr>
                <a:schemeClr val="tx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1409323511"/>
      </p:ext>
    </p:extLst>
  </p:cSld>
  <p:clrMapOvr>
    <a:overrideClrMapping bg1="lt1" tx1="dk1" bg2="lt2" tx2="dk2" accent1="accent1" accent2="accent2" accent3="accent3" accent4="accent4" accent5="accent5" accent6="accent6" hlink="hlink" folHlink="folHlink"/>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98"/>
        <p:cNvGrpSpPr/>
        <p:nvPr/>
      </p:nvGrpSpPr>
      <p:grpSpPr>
        <a:xfrm>
          <a:off x="0" y="0"/>
          <a:ext cx="0" cy="0"/>
          <a:chOff x="0" y="0"/>
          <a:chExt cx="0" cy="0"/>
        </a:xfrm>
      </p:grpSpPr>
      <p:sp>
        <p:nvSpPr>
          <p:cNvPr id="1199" name="Google Shape;1199;p1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0" name="Google Shape;1200;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1" name="Google Shape;1201;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2" name="Google Shape;1202;p137"/>
          <p:cNvGrpSpPr/>
          <p:nvPr/>
        </p:nvGrpSpPr>
        <p:grpSpPr>
          <a:xfrm>
            <a:off x="7191542" y="1"/>
            <a:ext cx="5000459" cy="1425992"/>
            <a:chOff x="7191542" y="1"/>
            <a:chExt cx="5000459" cy="1425992"/>
          </a:xfrm>
        </p:grpSpPr>
        <p:pic>
          <p:nvPicPr>
            <p:cNvPr id="1203" name="Google Shape;1203;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04" name="Google Shape;1204;p137"/>
            <p:cNvGrpSpPr/>
            <p:nvPr/>
          </p:nvGrpSpPr>
          <p:grpSpPr>
            <a:xfrm>
              <a:off x="7191542" y="1"/>
              <a:ext cx="5000459" cy="1425992"/>
              <a:chOff x="7186272" y="0"/>
              <a:chExt cx="5005729" cy="1427495"/>
            </a:xfrm>
          </p:grpSpPr>
          <p:sp>
            <p:nvSpPr>
              <p:cNvPr id="1205" name="Google Shape;1205;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06" name="Google Shape;1206;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preserve="1">
  <p:cSld name="Content slide traditional blue">
    <p:spTree>
      <p:nvGrpSpPr>
        <p:cNvPr id="1" name=""/>
        <p:cNvGrpSpPr/>
        <p:nvPr/>
      </p:nvGrpSpPr>
      <p:grpSpPr>
        <a:xfrm>
          <a:off x="0" y="0"/>
          <a:ext cx="0" cy="0"/>
          <a:chOff x="0" y="0"/>
          <a:chExt cx="0" cy="0"/>
        </a:xfrm>
      </p:grpSpPr>
      <p:sp>
        <p:nvSpPr>
          <p:cNvPr id="5" name="Rectangle 4"/>
          <p:cNvSpPr/>
          <p:nvPr/>
        </p:nvSpPr>
        <p:spPr>
          <a:xfrm>
            <a:off x="3177" y="6400800"/>
            <a:ext cx="12188825" cy="457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7" y="6334316"/>
            <a:ext cx="12188825" cy="81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60410EDA-F642-4A46-8B1B-2CC98A38FA82}" type="datetime1">
              <a:rPr lang="en-US" smtClean="0"/>
              <a:t>5/28/24</a:t>
            </a:fld>
            <a:endParaRPr lang="en-US"/>
          </a:p>
        </p:txBody>
      </p:sp>
      <p:sp>
        <p:nvSpPr>
          <p:cNvPr id="8" name="Footer Placeholder 7"/>
          <p:cNvSpPr>
            <a:spLocks noGrp="1"/>
          </p:cNvSpPr>
          <p:nvPr>
            <p:ph type="ftr" sz="quarter" idx="11"/>
          </p:nvPr>
        </p:nvSpPr>
        <p:spPr/>
        <p:txBody>
          <a:bodyPr/>
          <a:lstStyle>
            <a:lvl1pPr>
              <a:defRPr>
                <a:solidFill>
                  <a:srgbClr val="FFFFFF"/>
                </a:solidFill>
              </a:defRPr>
            </a:lvl1pPr>
          </a:lstStyle>
          <a:p>
            <a:r>
              <a:rPr lang="en-US"/>
              <a:t>TeamSTEPPS Introduction</a:t>
            </a:r>
          </a:p>
        </p:txBody>
      </p:sp>
      <p:sp>
        <p:nvSpPr>
          <p:cNvPr id="9" name="Slide Number Placeholder 8"/>
          <p:cNvSpPr>
            <a:spLocks noGrp="1"/>
          </p:cNvSpPr>
          <p:nvPr>
            <p:ph type="sldNum" sz="quarter" idx="12"/>
          </p:nvPr>
        </p:nvSpPr>
        <p:spPr/>
        <p:txBody>
          <a:bodyPr/>
          <a:lstStyle/>
          <a:p>
            <a:fld id="{DD61438B-8B14-4971-AB6A-3757660C84C2}" type="slidenum">
              <a:rPr lang="en-US" smtClean="0"/>
              <a:t>‹#›</a:t>
            </a:fld>
            <a:endParaRPr lang="en-US"/>
          </a:p>
        </p:txBody>
      </p:sp>
      <p:sp>
        <p:nvSpPr>
          <p:cNvPr id="11" name="Content Placeholder 3"/>
          <p:cNvSpPr>
            <a:spLocks noGrp="1"/>
          </p:cNvSpPr>
          <p:nvPr>
            <p:ph sz="quarter" idx="13"/>
          </p:nvPr>
        </p:nvSpPr>
        <p:spPr>
          <a:xfrm>
            <a:off x="979638" y="1537061"/>
            <a:ext cx="10232847" cy="4258733"/>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rgbClr val="77777F"/>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9"/>
          <p:cNvSpPr>
            <a:spLocks noGrp="1"/>
          </p:cNvSpPr>
          <p:nvPr>
            <p:ph type="body" sz="quarter" idx="15"/>
          </p:nvPr>
        </p:nvSpPr>
        <p:spPr>
          <a:xfrm>
            <a:off x="692152" y="178232"/>
            <a:ext cx="10890249" cy="921281"/>
          </a:xfrm>
        </p:spPr>
        <p:txBody>
          <a:bodyPr anchor="b">
            <a:normAutofit/>
          </a:bodyPr>
          <a:lstStyle>
            <a:lvl1pPr>
              <a:defRPr sz="3200" b="0">
                <a:solidFill>
                  <a:srgbClr val="00839B"/>
                </a:solidFill>
                <a:latin typeface="+mn-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1629987284"/>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preserve="1">
  <p:cSld name="Content slide traditional teal">
    <p:spTree>
      <p:nvGrpSpPr>
        <p:cNvPr id="1" name=""/>
        <p:cNvGrpSpPr/>
        <p:nvPr/>
      </p:nvGrpSpPr>
      <p:grpSpPr>
        <a:xfrm>
          <a:off x="0" y="0"/>
          <a:ext cx="0" cy="0"/>
          <a:chOff x="0" y="0"/>
          <a:chExt cx="0" cy="0"/>
        </a:xfrm>
      </p:grpSpPr>
      <p:sp>
        <p:nvSpPr>
          <p:cNvPr id="5" name="Rectangle 4"/>
          <p:cNvSpPr/>
          <p:nvPr/>
        </p:nvSpPr>
        <p:spPr>
          <a:xfrm>
            <a:off x="3177" y="6400800"/>
            <a:ext cx="12188825" cy="457200"/>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7" y="6334316"/>
            <a:ext cx="12188825" cy="92381"/>
          </a:xfrm>
          <a:prstGeom prst="rect">
            <a:avLst/>
          </a:prstGeom>
          <a:solidFill>
            <a:srgbClr val="77777F"/>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5F993058-5254-4CD8-8945-9AFC344B972E}" type="datetime1">
              <a:rPr lang="en-US" smtClean="0"/>
              <a:t>5/28/24</a:t>
            </a:fld>
            <a:endParaRPr lang="en-US"/>
          </a:p>
        </p:txBody>
      </p:sp>
      <p:sp>
        <p:nvSpPr>
          <p:cNvPr id="8" name="Footer Placeholder 7"/>
          <p:cNvSpPr>
            <a:spLocks noGrp="1"/>
          </p:cNvSpPr>
          <p:nvPr>
            <p:ph type="ftr" sz="quarter" idx="11"/>
          </p:nvPr>
        </p:nvSpPr>
        <p:spPr/>
        <p:txBody>
          <a:bodyPr/>
          <a:lstStyle>
            <a:lvl1pPr>
              <a:defRPr>
                <a:solidFill>
                  <a:srgbClr val="FFFFFF"/>
                </a:solidFill>
              </a:defRPr>
            </a:lvl1pPr>
          </a:lstStyle>
          <a:p>
            <a:r>
              <a:rPr lang="en-US"/>
              <a:t>TeamSTEPPS Introduction</a:t>
            </a:r>
          </a:p>
        </p:txBody>
      </p:sp>
      <p:sp>
        <p:nvSpPr>
          <p:cNvPr id="9" name="Slide Number Placeholder 8"/>
          <p:cNvSpPr>
            <a:spLocks noGrp="1"/>
          </p:cNvSpPr>
          <p:nvPr>
            <p:ph type="sldNum" sz="quarter" idx="12"/>
          </p:nvPr>
        </p:nvSpPr>
        <p:spPr/>
        <p:txBody>
          <a:bodyPr/>
          <a:lstStyle/>
          <a:p>
            <a:fld id="{DD61438B-8B14-4971-AB6A-3757660C84C2}" type="slidenum">
              <a:rPr lang="en-US" smtClean="0"/>
              <a:t>‹#›</a:t>
            </a:fld>
            <a:endParaRPr lang="en-US"/>
          </a:p>
        </p:txBody>
      </p:sp>
      <p:sp>
        <p:nvSpPr>
          <p:cNvPr id="11" name="Content Placeholder 3"/>
          <p:cNvSpPr>
            <a:spLocks noGrp="1"/>
          </p:cNvSpPr>
          <p:nvPr>
            <p:ph sz="quarter" idx="13"/>
          </p:nvPr>
        </p:nvSpPr>
        <p:spPr>
          <a:xfrm>
            <a:off x="979638" y="1537061"/>
            <a:ext cx="10232847" cy="4258733"/>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rgbClr val="77777F"/>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9"/>
          <p:cNvSpPr>
            <a:spLocks noGrp="1"/>
          </p:cNvSpPr>
          <p:nvPr>
            <p:ph type="body" sz="quarter" idx="15"/>
          </p:nvPr>
        </p:nvSpPr>
        <p:spPr>
          <a:xfrm>
            <a:off x="692152" y="178232"/>
            <a:ext cx="10890249" cy="921281"/>
          </a:xfrm>
        </p:spPr>
        <p:txBody>
          <a:bodyPr anchor="b">
            <a:normAutofit/>
          </a:bodyPr>
          <a:lstStyle>
            <a:lvl1pPr>
              <a:defRPr sz="3200" b="0">
                <a:solidFill>
                  <a:srgbClr val="00839B"/>
                </a:solidFill>
                <a:latin typeface="+mn-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3215947216"/>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preserve="1">
  <p:cSld name="2_Blank blank">
    <p:spTree>
      <p:nvGrpSpPr>
        <p:cNvPr id="1" name=""/>
        <p:cNvGrpSpPr/>
        <p:nvPr/>
      </p:nvGrpSpPr>
      <p:grpSpPr>
        <a:xfrm>
          <a:off x="0" y="0"/>
          <a:ext cx="0" cy="0"/>
          <a:chOff x="0" y="0"/>
          <a:chExt cx="0" cy="0"/>
        </a:xfrm>
      </p:grpSpPr>
      <p:sp>
        <p:nvSpPr>
          <p:cNvPr id="3" name="Flowchart: Document 2"/>
          <p:cNvSpPr/>
          <p:nvPr/>
        </p:nvSpPr>
        <p:spPr>
          <a:xfrm>
            <a:off x="-106017" y="32667"/>
            <a:ext cx="13000743" cy="2284159"/>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9506"/>
              <a:gd name="connsiteX1" fmla="*/ 21600 w 21600"/>
              <a:gd name="connsiteY1" fmla="*/ 0 h 29506"/>
              <a:gd name="connsiteX2" fmla="*/ 21600 w 21600"/>
              <a:gd name="connsiteY2" fmla="*/ 17322 h 29506"/>
              <a:gd name="connsiteX3" fmla="*/ 5996 w 21600"/>
              <a:gd name="connsiteY3" fmla="*/ 29481 h 29506"/>
              <a:gd name="connsiteX4" fmla="*/ 0 w 21600"/>
              <a:gd name="connsiteY4" fmla="*/ 20172 h 29506"/>
              <a:gd name="connsiteX5" fmla="*/ 0 w 21600"/>
              <a:gd name="connsiteY5" fmla="*/ 0 h 29506"/>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2728"/>
              <a:gd name="connsiteY0" fmla="*/ 0 h 29489"/>
              <a:gd name="connsiteX1" fmla="*/ 21600 w 22728"/>
              <a:gd name="connsiteY1" fmla="*/ 0 h 29489"/>
              <a:gd name="connsiteX2" fmla="*/ 22728 w 22728"/>
              <a:gd name="connsiteY2" fmla="*/ 19949 h 29489"/>
              <a:gd name="connsiteX3" fmla="*/ 17022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548 w 23276"/>
              <a:gd name="connsiteY0" fmla="*/ 0 h 36259"/>
              <a:gd name="connsiteX1" fmla="*/ 22148 w 23276"/>
              <a:gd name="connsiteY1" fmla="*/ 0 h 36259"/>
              <a:gd name="connsiteX2" fmla="*/ 23276 w 23276"/>
              <a:gd name="connsiteY2" fmla="*/ 19949 h 36259"/>
              <a:gd name="connsiteX3" fmla="*/ 17667 w 23276"/>
              <a:gd name="connsiteY3" fmla="*/ 18973 h 36259"/>
              <a:gd name="connsiteX4" fmla="*/ 6544 w 23276"/>
              <a:gd name="connsiteY4" fmla="*/ 29481 h 36259"/>
              <a:gd name="connsiteX5" fmla="*/ 0 w 23276"/>
              <a:gd name="connsiteY5" fmla="*/ 35496 h 36259"/>
              <a:gd name="connsiteX6" fmla="*/ 548 w 23276"/>
              <a:gd name="connsiteY6" fmla="*/ 0 h 36259"/>
              <a:gd name="connsiteX0" fmla="*/ 548 w 23276"/>
              <a:gd name="connsiteY0" fmla="*/ 0 h 36112"/>
              <a:gd name="connsiteX1" fmla="*/ 22148 w 23276"/>
              <a:gd name="connsiteY1" fmla="*/ 0 h 36112"/>
              <a:gd name="connsiteX2" fmla="*/ 23276 w 23276"/>
              <a:gd name="connsiteY2" fmla="*/ 19949 h 36112"/>
              <a:gd name="connsiteX3" fmla="*/ 17667 w 23276"/>
              <a:gd name="connsiteY3" fmla="*/ 18973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112"/>
              <a:gd name="connsiteX1" fmla="*/ 22148 w 23276"/>
              <a:gd name="connsiteY1" fmla="*/ 0 h 36112"/>
              <a:gd name="connsiteX2" fmla="*/ 23276 w 23276"/>
              <a:gd name="connsiteY2" fmla="*/ 19949 h 36112"/>
              <a:gd name="connsiteX3" fmla="*/ 15314 w 23276"/>
              <a:gd name="connsiteY3" fmla="*/ 23205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258 w 22986"/>
              <a:gd name="connsiteY0" fmla="*/ 0 h 27190"/>
              <a:gd name="connsiteX1" fmla="*/ 21858 w 22986"/>
              <a:gd name="connsiteY1" fmla="*/ 0 h 27190"/>
              <a:gd name="connsiteX2" fmla="*/ 22986 w 22986"/>
              <a:gd name="connsiteY2" fmla="*/ 19949 h 27190"/>
              <a:gd name="connsiteX3" fmla="*/ 15024 w 22986"/>
              <a:gd name="connsiteY3" fmla="*/ 23205 h 27190"/>
              <a:gd name="connsiteX4" fmla="*/ 6866 w 22986"/>
              <a:gd name="connsiteY4" fmla="*/ 23351 h 27190"/>
              <a:gd name="connsiteX5" fmla="*/ 0 w 22986"/>
              <a:gd name="connsiteY5" fmla="*/ 26155 h 27190"/>
              <a:gd name="connsiteX6" fmla="*/ 258 w 22986"/>
              <a:gd name="connsiteY6" fmla="*/ 0 h 27190"/>
              <a:gd name="connsiteX0" fmla="*/ 258 w 22986"/>
              <a:gd name="connsiteY0" fmla="*/ 0 h 26937"/>
              <a:gd name="connsiteX1" fmla="*/ 21858 w 22986"/>
              <a:gd name="connsiteY1" fmla="*/ 0 h 26937"/>
              <a:gd name="connsiteX2" fmla="*/ 22986 w 22986"/>
              <a:gd name="connsiteY2" fmla="*/ 19949 h 26937"/>
              <a:gd name="connsiteX3" fmla="*/ 15024 w 22986"/>
              <a:gd name="connsiteY3" fmla="*/ 23205 h 26937"/>
              <a:gd name="connsiteX4" fmla="*/ 6866 w 22986"/>
              <a:gd name="connsiteY4" fmla="*/ 20432 h 26937"/>
              <a:gd name="connsiteX5" fmla="*/ 0 w 22986"/>
              <a:gd name="connsiteY5" fmla="*/ 26155 h 26937"/>
              <a:gd name="connsiteX6" fmla="*/ 258 w 22986"/>
              <a:gd name="connsiteY6" fmla="*/ 0 h 26937"/>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8853"/>
              <a:gd name="connsiteX1" fmla="*/ 21858 w 22986"/>
              <a:gd name="connsiteY1" fmla="*/ 0 h 28853"/>
              <a:gd name="connsiteX2" fmla="*/ 22986 w 22986"/>
              <a:gd name="connsiteY2" fmla="*/ 19949 h 28853"/>
              <a:gd name="connsiteX3" fmla="*/ 16056 w 22986"/>
              <a:gd name="connsiteY3" fmla="*/ 28313 h 28853"/>
              <a:gd name="connsiteX4" fmla="*/ 6866 w 22986"/>
              <a:gd name="connsiteY4" fmla="*/ 20432 h 28853"/>
              <a:gd name="connsiteX5" fmla="*/ 0 w 22986"/>
              <a:gd name="connsiteY5" fmla="*/ 26155 h 28853"/>
              <a:gd name="connsiteX6" fmla="*/ 258 w 22986"/>
              <a:gd name="connsiteY6" fmla="*/ 0 h 28853"/>
              <a:gd name="connsiteX0" fmla="*/ 97 w 22825"/>
              <a:gd name="connsiteY0" fmla="*/ 0 h 28853"/>
              <a:gd name="connsiteX1" fmla="*/ 21697 w 22825"/>
              <a:gd name="connsiteY1" fmla="*/ 0 h 28853"/>
              <a:gd name="connsiteX2" fmla="*/ 22825 w 22825"/>
              <a:gd name="connsiteY2" fmla="*/ 19949 h 28853"/>
              <a:gd name="connsiteX3" fmla="*/ 15895 w 22825"/>
              <a:gd name="connsiteY3" fmla="*/ 28313 h 28853"/>
              <a:gd name="connsiteX4" fmla="*/ 6705 w 22825"/>
              <a:gd name="connsiteY4" fmla="*/ 20432 h 28853"/>
              <a:gd name="connsiteX5" fmla="*/ 0 w 22825"/>
              <a:gd name="connsiteY5" fmla="*/ 19441 h 28853"/>
              <a:gd name="connsiteX6" fmla="*/ 97 w 22825"/>
              <a:gd name="connsiteY6" fmla="*/ 0 h 28853"/>
              <a:gd name="connsiteX0" fmla="*/ 97 w 22825"/>
              <a:gd name="connsiteY0" fmla="*/ 0 h 28338"/>
              <a:gd name="connsiteX1" fmla="*/ 21697 w 22825"/>
              <a:gd name="connsiteY1" fmla="*/ 0 h 28338"/>
              <a:gd name="connsiteX2" fmla="*/ 22825 w 22825"/>
              <a:gd name="connsiteY2" fmla="*/ 19949 h 28338"/>
              <a:gd name="connsiteX3" fmla="*/ 15895 w 22825"/>
              <a:gd name="connsiteY3" fmla="*/ 28313 h 28338"/>
              <a:gd name="connsiteX4" fmla="*/ 6705 w 22825"/>
              <a:gd name="connsiteY4" fmla="*/ 17659 h 28338"/>
              <a:gd name="connsiteX5" fmla="*/ 0 w 22825"/>
              <a:gd name="connsiteY5" fmla="*/ 19441 h 28338"/>
              <a:gd name="connsiteX6" fmla="*/ 97 w 22825"/>
              <a:gd name="connsiteY6" fmla="*/ 0 h 28338"/>
              <a:gd name="connsiteX0" fmla="*/ 97 w 22825"/>
              <a:gd name="connsiteY0" fmla="*/ 0 h 25604"/>
              <a:gd name="connsiteX1" fmla="*/ 21697 w 22825"/>
              <a:gd name="connsiteY1" fmla="*/ 0 h 25604"/>
              <a:gd name="connsiteX2" fmla="*/ 22825 w 22825"/>
              <a:gd name="connsiteY2" fmla="*/ 19949 h 25604"/>
              <a:gd name="connsiteX3" fmla="*/ 15992 w 22825"/>
              <a:gd name="connsiteY3" fmla="*/ 25540 h 25604"/>
              <a:gd name="connsiteX4" fmla="*/ 6705 w 22825"/>
              <a:gd name="connsiteY4" fmla="*/ 17659 h 25604"/>
              <a:gd name="connsiteX5" fmla="*/ 0 w 22825"/>
              <a:gd name="connsiteY5" fmla="*/ 19441 h 25604"/>
              <a:gd name="connsiteX6" fmla="*/ 97 w 22825"/>
              <a:gd name="connsiteY6" fmla="*/ 0 h 25604"/>
              <a:gd name="connsiteX0" fmla="*/ 57 w 22785"/>
              <a:gd name="connsiteY0" fmla="*/ 0 h 25604"/>
              <a:gd name="connsiteX1" fmla="*/ 21657 w 22785"/>
              <a:gd name="connsiteY1" fmla="*/ 0 h 25604"/>
              <a:gd name="connsiteX2" fmla="*/ 22785 w 22785"/>
              <a:gd name="connsiteY2" fmla="*/ 19949 h 25604"/>
              <a:gd name="connsiteX3" fmla="*/ 15952 w 22785"/>
              <a:gd name="connsiteY3" fmla="*/ 25540 h 25604"/>
              <a:gd name="connsiteX4" fmla="*/ 6665 w 22785"/>
              <a:gd name="connsiteY4" fmla="*/ 17659 h 25604"/>
              <a:gd name="connsiteX5" fmla="*/ 24 w 22785"/>
              <a:gd name="connsiteY5" fmla="*/ 23527 h 25604"/>
              <a:gd name="connsiteX6" fmla="*/ 57 w 22785"/>
              <a:gd name="connsiteY6" fmla="*/ 0 h 25604"/>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305 w 22374"/>
              <a:gd name="connsiteY0" fmla="*/ 163 h 25540"/>
              <a:gd name="connsiteX1" fmla="*/ 21633 w 22374"/>
              <a:gd name="connsiteY1" fmla="*/ 0 h 25540"/>
              <a:gd name="connsiteX2" fmla="*/ 22374 w 22374"/>
              <a:gd name="connsiteY2" fmla="*/ 17468 h 25540"/>
              <a:gd name="connsiteX3" fmla="*/ 15928 w 22374"/>
              <a:gd name="connsiteY3" fmla="*/ 25540 h 25540"/>
              <a:gd name="connsiteX4" fmla="*/ 6641 w 22374"/>
              <a:gd name="connsiteY4" fmla="*/ 17659 h 25540"/>
              <a:gd name="connsiteX5" fmla="*/ 0 w 22374"/>
              <a:gd name="connsiteY5" fmla="*/ 23527 h 25540"/>
              <a:gd name="connsiteX6" fmla="*/ 305 w 22374"/>
              <a:gd name="connsiteY6" fmla="*/ 163 h 25540"/>
              <a:gd name="connsiteX0" fmla="*/ 247 w 22374"/>
              <a:gd name="connsiteY0" fmla="*/ 652 h 25540"/>
              <a:gd name="connsiteX1" fmla="*/ 21633 w 22374"/>
              <a:gd name="connsiteY1" fmla="*/ 0 h 25540"/>
              <a:gd name="connsiteX2" fmla="*/ 22374 w 22374"/>
              <a:gd name="connsiteY2" fmla="*/ 17468 h 25540"/>
              <a:gd name="connsiteX3" fmla="*/ 15928 w 22374"/>
              <a:gd name="connsiteY3" fmla="*/ 25540 h 25540"/>
              <a:gd name="connsiteX4" fmla="*/ 6641 w 22374"/>
              <a:gd name="connsiteY4" fmla="*/ 17659 h 25540"/>
              <a:gd name="connsiteX5" fmla="*/ 0 w 22374"/>
              <a:gd name="connsiteY5" fmla="*/ 23527 h 25540"/>
              <a:gd name="connsiteX6" fmla="*/ 247 w 22374"/>
              <a:gd name="connsiteY6" fmla="*/ 652 h 25540"/>
              <a:gd name="connsiteX0" fmla="*/ 247 w 22374"/>
              <a:gd name="connsiteY0" fmla="*/ 0 h 25866"/>
              <a:gd name="connsiteX1" fmla="*/ 21633 w 22374"/>
              <a:gd name="connsiteY1" fmla="*/ 326 h 25866"/>
              <a:gd name="connsiteX2" fmla="*/ 22374 w 22374"/>
              <a:gd name="connsiteY2" fmla="*/ 17794 h 25866"/>
              <a:gd name="connsiteX3" fmla="*/ 15928 w 22374"/>
              <a:gd name="connsiteY3" fmla="*/ 25866 h 25866"/>
              <a:gd name="connsiteX4" fmla="*/ 6641 w 22374"/>
              <a:gd name="connsiteY4" fmla="*/ 17985 h 25866"/>
              <a:gd name="connsiteX5" fmla="*/ 0 w 22374"/>
              <a:gd name="connsiteY5" fmla="*/ 23853 h 25866"/>
              <a:gd name="connsiteX6" fmla="*/ 247 w 22374"/>
              <a:gd name="connsiteY6" fmla="*/ 0 h 25866"/>
              <a:gd name="connsiteX0" fmla="*/ 47 w 22174"/>
              <a:gd name="connsiteY0" fmla="*/ 0 h 25866"/>
              <a:gd name="connsiteX1" fmla="*/ 21433 w 22174"/>
              <a:gd name="connsiteY1" fmla="*/ 326 h 25866"/>
              <a:gd name="connsiteX2" fmla="*/ 22174 w 22174"/>
              <a:gd name="connsiteY2" fmla="*/ 17794 h 25866"/>
              <a:gd name="connsiteX3" fmla="*/ 15728 w 22174"/>
              <a:gd name="connsiteY3" fmla="*/ 25866 h 25866"/>
              <a:gd name="connsiteX4" fmla="*/ 6441 w 22174"/>
              <a:gd name="connsiteY4" fmla="*/ 17985 h 25866"/>
              <a:gd name="connsiteX5" fmla="*/ 111 w 22174"/>
              <a:gd name="connsiteY5" fmla="*/ 24668 h 25866"/>
              <a:gd name="connsiteX6" fmla="*/ 47 w 22174"/>
              <a:gd name="connsiteY6" fmla="*/ 0 h 25866"/>
              <a:gd name="connsiteX0" fmla="*/ 150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150 w 22277"/>
              <a:gd name="connsiteY6" fmla="*/ 0 h 25866"/>
              <a:gd name="connsiteX0" fmla="*/ 150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150 w 22277"/>
              <a:gd name="connsiteY6" fmla="*/ 0 h 25866"/>
              <a:gd name="connsiteX0" fmla="*/ 92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92 w 22277"/>
              <a:gd name="connsiteY6" fmla="*/ 0 h 2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77" h="25866">
                <a:moveTo>
                  <a:pt x="92" y="0"/>
                </a:moveTo>
                <a:lnTo>
                  <a:pt x="21536" y="326"/>
                </a:lnTo>
                <a:lnTo>
                  <a:pt x="22277" y="17794"/>
                </a:lnTo>
                <a:cubicBezTo>
                  <a:pt x="21310" y="22513"/>
                  <a:pt x="18453" y="25834"/>
                  <a:pt x="15831" y="25866"/>
                </a:cubicBezTo>
                <a:cubicBezTo>
                  <a:pt x="13209" y="25898"/>
                  <a:pt x="9381" y="18296"/>
                  <a:pt x="6544" y="17985"/>
                </a:cubicBezTo>
                <a:cubicBezTo>
                  <a:pt x="3707" y="17674"/>
                  <a:pt x="634" y="28521"/>
                  <a:pt x="0" y="24994"/>
                </a:cubicBezTo>
                <a:cubicBezTo>
                  <a:pt x="125" y="13162"/>
                  <a:pt x="-91" y="11832"/>
                  <a:pt x="92"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Flowchart: Document 2"/>
          <p:cNvSpPr/>
          <p:nvPr/>
        </p:nvSpPr>
        <p:spPr>
          <a:xfrm>
            <a:off x="-106017" y="-75409"/>
            <a:ext cx="12728159" cy="2284159"/>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9506"/>
              <a:gd name="connsiteX1" fmla="*/ 21600 w 21600"/>
              <a:gd name="connsiteY1" fmla="*/ 0 h 29506"/>
              <a:gd name="connsiteX2" fmla="*/ 21600 w 21600"/>
              <a:gd name="connsiteY2" fmla="*/ 17322 h 29506"/>
              <a:gd name="connsiteX3" fmla="*/ 5996 w 21600"/>
              <a:gd name="connsiteY3" fmla="*/ 29481 h 29506"/>
              <a:gd name="connsiteX4" fmla="*/ 0 w 21600"/>
              <a:gd name="connsiteY4" fmla="*/ 20172 h 29506"/>
              <a:gd name="connsiteX5" fmla="*/ 0 w 21600"/>
              <a:gd name="connsiteY5" fmla="*/ 0 h 29506"/>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2728"/>
              <a:gd name="connsiteY0" fmla="*/ 0 h 29489"/>
              <a:gd name="connsiteX1" fmla="*/ 21600 w 22728"/>
              <a:gd name="connsiteY1" fmla="*/ 0 h 29489"/>
              <a:gd name="connsiteX2" fmla="*/ 22728 w 22728"/>
              <a:gd name="connsiteY2" fmla="*/ 19949 h 29489"/>
              <a:gd name="connsiteX3" fmla="*/ 17022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548 w 23276"/>
              <a:gd name="connsiteY0" fmla="*/ 0 h 36259"/>
              <a:gd name="connsiteX1" fmla="*/ 22148 w 23276"/>
              <a:gd name="connsiteY1" fmla="*/ 0 h 36259"/>
              <a:gd name="connsiteX2" fmla="*/ 23276 w 23276"/>
              <a:gd name="connsiteY2" fmla="*/ 19949 h 36259"/>
              <a:gd name="connsiteX3" fmla="*/ 17667 w 23276"/>
              <a:gd name="connsiteY3" fmla="*/ 18973 h 36259"/>
              <a:gd name="connsiteX4" fmla="*/ 6544 w 23276"/>
              <a:gd name="connsiteY4" fmla="*/ 29481 h 36259"/>
              <a:gd name="connsiteX5" fmla="*/ 0 w 23276"/>
              <a:gd name="connsiteY5" fmla="*/ 35496 h 36259"/>
              <a:gd name="connsiteX6" fmla="*/ 548 w 23276"/>
              <a:gd name="connsiteY6" fmla="*/ 0 h 36259"/>
              <a:gd name="connsiteX0" fmla="*/ 548 w 23276"/>
              <a:gd name="connsiteY0" fmla="*/ 0 h 36112"/>
              <a:gd name="connsiteX1" fmla="*/ 22148 w 23276"/>
              <a:gd name="connsiteY1" fmla="*/ 0 h 36112"/>
              <a:gd name="connsiteX2" fmla="*/ 23276 w 23276"/>
              <a:gd name="connsiteY2" fmla="*/ 19949 h 36112"/>
              <a:gd name="connsiteX3" fmla="*/ 17667 w 23276"/>
              <a:gd name="connsiteY3" fmla="*/ 18973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112"/>
              <a:gd name="connsiteX1" fmla="*/ 22148 w 23276"/>
              <a:gd name="connsiteY1" fmla="*/ 0 h 36112"/>
              <a:gd name="connsiteX2" fmla="*/ 23276 w 23276"/>
              <a:gd name="connsiteY2" fmla="*/ 19949 h 36112"/>
              <a:gd name="connsiteX3" fmla="*/ 15314 w 23276"/>
              <a:gd name="connsiteY3" fmla="*/ 23205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258 w 22986"/>
              <a:gd name="connsiteY0" fmla="*/ 0 h 27190"/>
              <a:gd name="connsiteX1" fmla="*/ 21858 w 22986"/>
              <a:gd name="connsiteY1" fmla="*/ 0 h 27190"/>
              <a:gd name="connsiteX2" fmla="*/ 22986 w 22986"/>
              <a:gd name="connsiteY2" fmla="*/ 19949 h 27190"/>
              <a:gd name="connsiteX3" fmla="*/ 15024 w 22986"/>
              <a:gd name="connsiteY3" fmla="*/ 23205 h 27190"/>
              <a:gd name="connsiteX4" fmla="*/ 6866 w 22986"/>
              <a:gd name="connsiteY4" fmla="*/ 23351 h 27190"/>
              <a:gd name="connsiteX5" fmla="*/ 0 w 22986"/>
              <a:gd name="connsiteY5" fmla="*/ 26155 h 27190"/>
              <a:gd name="connsiteX6" fmla="*/ 258 w 22986"/>
              <a:gd name="connsiteY6" fmla="*/ 0 h 27190"/>
              <a:gd name="connsiteX0" fmla="*/ 258 w 22986"/>
              <a:gd name="connsiteY0" fmla="*/ 0 h 26937"/>
              <a:gd name="connsiteX1" fmla="*/ 21858 w 22986"/>
              <a:gd name="connsiteY1" fmla="*/ 0 h 26937"/>
              <a:gd name="connsiteX2" fmla="*/ 22986 w 22986"/>
              <a:gd name="connsiteY2" fmla="*/ 19949 h 26937"/>
              <a:gd name="connsiteX3" fmla="*/ 15024 w 22986"/>
              <a:gd name="connsiteY3" fmla="*/ 23205 h 26937"/>
              <a:gd name="connsiteX4" fmla="*/ 6866 w 22986"/>
              <a:gd name="connsiteY4" fmla="*/ 20432 h 26937"/>
              <a:gd name="connsiteX5" fmla="*/ 0 w 22986"/>
              <a:gd name="connsiteY5" fmla="*/ 26155 h 26937"/>
              <a:gd name="connsiteX6" fmla="*/ 258 w 22986"/>
              <a:gd name="connsiteY6" fmla="*/ 0 h 26937"/>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8853"/>
              <a:gd name="connsiteX1" fmla="*/ 21858 w 22986"/>
              <a:gd name="connsiteY1" fmla="*/ 0 h 28853"/>
              <a:gd name="connsiteX2" fmla="*/ 22986 w 22986"/>
              <a:gd name="connsiteY2" fmla="*/ 19949 h 28853"/>
              <a:gd name="connsiteX3" fmla="*/ 16056 w 22986"/>
              <a:gd name="connsiteY3" fmla="*/ 28313 h 28853"/>
              <a:gd name="connsiteX4" fmla="*/ 6866 w 22986"/>
              <a:gd name="connsiteY4" fmla="*/ 20432 h 28853"/>
              <a:gd name="connsiteX5" fmla="*/ 0 w 22986"/>
              <a:gd name="connsiteY5" fmla="*/ 26155 h 28853"/>
              <a:gd name="connsiteX6" fmla="*/ 258 w 22986"/>
              <a:gd name="connsiteY6" fmla="*/ 0 h 28853"/>
              <a:gd name="connsiteX0" fmla="*/ 97 w 22825"/>
              <a:gd name="connsiteY0" fmla="*/ 0 h 28853"/>
              <a:gd name="connsiteX1" fmla="*/ 21697 w 22825"/>
              <a:gd name="connsiteY1" fmla="*/ 0 h 28853"/>
              <a:gd name="connsiteX2" fmla="*/ 22825 w 22825"/>
              <a:gd name="connsiteY2" fmla="*/ 19949 h 28853"/>
              <a:gd name="connsiteX3" fmla="*/ 15895 w 22825"/>
              <a:gd name="connsiteY3" fmla="*/ 28313 h 28853"/>
              <a:gd name="connsiteX4" fmla="*/ 6705 w 22825"/>
              <a:gd name="connsiteY4" fmla="*/ 20432 h 28853"/>
              <a:gd name="connsiteX5" fmla="*/ 0 w 22825"/>
              <a:gd name="connsiteY5" fmla="*/ 19441 h 28853"/>
              <a:gd name="connsiteX6" fmla="*/ 97 w 22825"/>
              <a:gd name="connsiteY6" fmla="*/ 0 h 28853"/>
              <a:gd name="connsiteX0" fmla="*/ 97 w 22825"/>
              <a:gd name="connsiteY0" fmla="*/ 0 h 28338"/>
              <a:gd name="connsiteX1" fmla="*/ 21697 w 22825"/>
              <a:gd name="connsiteY1" fmla="*/ 0 h 28338"/>
              <a:gd name="connsiteX2" fmla="*/ 22825 w 22825"/>
              <a:gd name="connsiteY2" fmla="*/ 19949 h 28338"/>
              <a:gd name="connsiteX3" fmla="*/ 15895 w 22825"/>
              <a:gd name="connsiteY3" fmla="*/ 28313 h 28338"/>
              <a:gd name="connsiteX4" fmla="*/ 6705 w 22825"/>
              <a:gd name="connsiteY4" fmla="*/ 17659 h 28338"/>
              <a:gd name="connsiteX5" fmla="*/ 0 w 22825"/>
              <a:gd name="connsiteY5" fmla="*/ 19441 h 28338"/>
              <a:gd name="connsiteX6" fmla="*/ 97 w 22825"/>
              <a:gd name="connsiteY6" fmla="*/ 0 h 28338"/>
              <a:gd name="connsiteX0" fmla="*/ 97 w 22825"/>
              <a:gd name="connsiteY0" fmla="*/ 0 h 25604"/>
              <a:gd name="connsiteX1" fmla="*/ 21697 w 22825"/>
              <a:gd name="connsiteY1" fmla="*/ 0 h 25604"/>
              <a:gd name="connsiteX2" fmla="*/ 22825 w 22825"/>
              <a:gd name="connsiteY2" fmla="*/ 19949 h 25604"/>
              <a:gd name="connsiteX3" fmla="*/ 15992 w 22825"/>
              <a:gd name="connsiteY3" fmla="*/ 25540 h 25604"/>
              <a:gd name="connsiteX4" fmla="*/ 6705 w 22825"/>
              <a:gd name="connsiteY4" fmla="*/ 17659 h 25604"/>
              <a:gd name="connsiteX5" fmla="*/ 0 w 22825"/>
              <a:gd name="connsiteY5" fmla="*/ 19441 h 25604"/>
              <a:gd name="connsiteX6" fmla="*/ 97 w 22825"/>
              <a:gd name="connsiteY6" fmla="*/ 0 h 25604"/>
              <a:gd name="connsiteX0" fmla="*/ 57 w 22785"/>
              <a:gd name="connsiteY0" fmla="*/ 0 h 25604"/>
              <a:gd name="connsiteX1" fmla="*/ 21657 w 22785"/>
              <a:gd name="connsiteY1" fmla="*/ 0 h 25604"/>
              <a:gd name="connsiteX2" fmla="*/ 22785 w 22785"/>
              <a:gd name="connsiteY2" fmla="*/ 19949 h 25604"/>
              <a:gd name="connsiteX3" fmla="*/ 15952 w 22785"/>
              <a:gd name="connsiteY3" fmla="*/ 25540 h 25604"/>
              <a:gd name="connsiteX4" fmla="*/ 6665 w 22785"/>
              <a:gd name="connsiteY4" fmla="*/ 17659 h 25604"/>
              <a:gd name="connsiteX5" fmla="*/ 24 w 22785"/>
              <a:gd name="connsiteY5" fmla="*/ 23527 h 25604"/>
              <a:gd name="connsiteX6" fmla="*/ 57 w 22785"/>
              <a:gd name="connsiteY6" fmla="*/ 0 h 25604"/>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305 w 22374"/>
              <a:gd name="connsiteY0" fmla="*/ 163 h 25540"/>
              <a:gd name="connsiteX1" fmla="*/ 21633 w 22374"/>
              <a:gd name="connsiteY1" fmla="*/ 0 h 25540"/>
              <a:gd name="connsiteX2" fmla="*/ 22374 w 22374"/>
              <a:gd name="connsiteY2" fmla="*/ 17468 h 25540"/>
              <a:gd name="connsiteX3" fmla="*/ 15928 w 22374"/>
              <a:gd name="connsiteY3" fmla="*/ 25540 h 25540"/>
              <a:gd name="connsiteX4" fmla="*/ 6641 w 22374"/>
              <a:gd name="connsiteY4" fmla="*/ 17659 h 25540"/>
              <a:gd name="connsiteX5" fmla="*/ 0 w 22374"/>
              <a:gd name="connsiteY5" fmla="*/ 23527 h 25540"/>
              <a:gd name="connsiteX6" fmla="*/ 305 w 22374"/>
              <a:gd name="connsiteY6" fmla="*/ 163 h 25540"/>
              <a:gd name="connsiteX0" fmla="*/ 247 w 22374"/>
              <a:gd name="connsiteY0" fmla="*/ 652 h 25540"/>
              <a:gd name="connsiteX1" fmla="*/ 21633 w 22374"/>
              <a:gd name="connsiteY1" fmla="*/ 0 h 25540"/>
              <a:gd name="connsiteX2" fmla="*/ 22374 w 22374"/>
              <a:gd name="connsiteY2" fmla="*/ 17468 h 25540"/>
              <a:gd name="connsiteX3" fmla="*/ 15928 w 22374"/>
              <a:gd name="connsiteY3" fmla="*/ 25540 h 25540"/>
              <a:gd name="connsiteX4" fmla="*/ 6641 w 22374"/>
              <a:gd name="connsiteY4" fmla="*/ 17659 h 25540"/>
              <a:gd name="connsiteX5" fmla="*/ 0 w 22374"/>
              <a:gd name="connsiteY5" fmla="*/ 23527 h 25540"/>
              <a:gd name="connsiteX6" fmla="*/ 247 w 22374"/>
              <a:gd name="connsiteY6" fmla="*/ 652 h 25540"/>
              <a:gd name="connsiteX0" fmla="*/ 247 w 22374"/>
              <a:gd name="connsiteY0" fmla="*/ 0 h 25866"/>
              <a:gd name="connsiteX1" fmla="*/ 21633 w 22374"/>
              <a:gd name="connsiteY1" fmla="*/ 326 h 25866"/>
              <a:gd name="connsiteX2" fmla="*/ 22374 w 22374"/>
              <a:gd name="connsiteY2" fmla="*/ 17794 h 25866"/>
              <a:gd name="connsiteX3" fmla="*/ 15928 w 22374"/>
              <a:gd name="connsiteY3" fmla="*/ 25866 h 25866"/>
              <a:gd name="connsiteX4" fmla="*/ 6641 w 22374"/>
              <a:gd name="connsiteY4" fmla="*/ 17985 h 25866"/>
              <a:gd name="connsiteX5" fmla="*/ 0 w 22374"/>
              <a:gd name="connsiteY5" fmla="*/ 23853 h 25866"/>
              <a:gd name="connsiteX6" fmla="*/ 247 w 22374"/>
              <a:gd name="connsiteY6" fmla="*/ 0 h 25866"/>
              <a:gd name="connsiteX0" fmla="*/ 47 w 22174"/>
              <a:gd name="connsiteY0" fmla="*/ 0 h 25866"/>
              <a:gd name="connsiteX1" fmla="*/ 21433 w 22174"/>
              <a:gd name="connsiteY1" fmla="*/ 326 h 25866"/>
              <a:gd name="connsiteX2" fmla="*/ 22174 w 22174"/>
              <a:gd name="connsiteY2" fmla="*/ 17794 h 25866"/>
              <a:gd name="connsiteX3" fmla="*/ 15728 w 22174"/>
              <a:gd name="connsiteY3" fmla="*/ 25866 h 25866"/>
              <a:gd name="connsiteX4" fmla="*/ 6441 w 22174"/>
              <a:gd name="connsiteY4" fmla="*/ 17985 h 25866"/>
              <a:gd name="connsiteX5" fmla="*/ 111 w 22174"/>
              <a:gd name="connsiteY5" fmla="*/ 24668 h 25866"/>
              <a:gd name="connsiteX6" fmla="*/ 47 w 22174"/>
              <a:gd name="connsiteY6" fmla="*/ 0 h 25866"/>
              <a:gd name="connsiteX0" fmla="*/ 150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150 w 22277"/>
              <a:gd name="connsiteY6" fmla="*/ 0 h 25866"/>
              <a:gd name="connsiteX0" fmla="*/ 150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150 w 22277"/>
              <a:gd name="connsiteY6" fmla="*/ 0 h 25866"/>
              <a:gd name="connsiteX0" fmla="*/ 92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92 w 22277"/>
              <a:gd name="connsiteY6" fmla="*/ 0 h 2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77" h="25866">
                <a:moveTo>
                  <a:pt x="92" y="0"/>
                </a:moveTo>
                <a:lnTo>
                  <a:pt x="21536" y="326"/>
                </a:lnTo>
                <a:lnTo>
                  <a:pt x="22277" y="17794"/>
                </a:lnTo>
                <a:cubicBezTo>
                  <a:pt x="21310" y="22513"/>
                  <a:pt x="18453" y="25834"/>
                  <a:pt x="15831" y="25866"/>
                </a:cubicBezTo>
                <a:cubicBezTo>
                  <a:pt x="13209" y="25898"/>
                  <a:pt x="9381" y="18296"/>
                  <a:pt x="6544" y="17985"/>
                </a:cubicBezTo>
                <a:cubicBezTo>
                  <a:pt x="3707" y="17674"/>
                  <a:pt x="634" y="28521"/>
                  <a:pt x="0" y="24994"/>
                </a:cubicBezTo>
                <a:cubicBezTo>
                  <a:pt x="125" y="13162"/>
                  <a:pt x="-91" y="11832"/>
                  <a:pt x="92"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Text Placeholder 19"/>
          <p:cNvSpPr>
            <a:spLocks noGrp="1"/>
          </p:cNvSpPr>
          <p:nvPr>
            <p:ph type="body" sz="quarter" idx="15"/>
          </p:nvPr>
        </p:nvSpPr>
        <p:spPr>
          <a:xfrm>
            <a:off x="692152" y="238540"/>
            <a:ext cx="10890249" cy="1128036"/>
          </a:xfrm>
        </p:spPr>
        <p:txBody>
          <a:bodyPr anchor="b">
            <a:normAutofit/>
          </a:bodyPr>
          <a:lstStyle>
            <a:lvl1pPr>
              <a:defRPr sz="3200" b="0">
                <a:solidFill>
                  <a:schemeClr val="bg1"/>
                </a:solidFill>
                <a:latin typeface="+mn-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3571164593"/>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preserve="1">
  <p:cSld name="Blank blank">
    <p:spTree>
      <p:nvGrpSpPr>
        <p:cNvPr id="1" name=""/>
        <p:cNvGrpSpPr/>
        <p:nvPr/>
      </p:nvGrpSpPr>
      <p:grpSpPr>
        <a:xfrm>
          <a:off x="0" y="0"/>
          <a:ext cx="0" cy="0"/>
          <a:chOff x="0" y="0"/>
          <a:chExt cx="0" cy="0"/>
        </a:xfrm>
      </p:grpSpPr>
      <p:sp>
        <p:nvSpPr>
          <p:cNvPr id="3" name="Flowchart: Document 2"/>
          <p:cNvSpPr/>
          <p:nvPr/>
        </p:nvSpPr>
        <p:spPr>
          <a:xfrm rot="16200000">
            <a:off x="-1470992" y="1444486"/>
            <a:ext cx="7288697" cy="4121427"/>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9506"/>
              <a:gd name="connsiteX1" fmla="*/ 21600 w 21600"/>
              <a:gd name="connsiteY1" fmla="*/ 0 h 29506"/>
              <a:gd name="connsiteX2" fmla="*/ 21600 w 21600"/>
              <a:gd name="connsiteY2" fmla="*/ 17322 h 29506"/>
              <a:gd name="connsiteX3" fmla="*/ 5996 w 21600"/>
              <a:gd name="connsiteY3" fmla="*/ 29481 h 29506"/>
              <a:gd name="connsiteX4" fmla="*/ 0 w 21600"/>
              <a:gd name="connsiteY4" fmla="*/ 20172 h 29506"/>
              <a:gd name="connsiteX5" fmla="*/ 0 w 21600"/>
              <a:gd name="connsiteY5" fmla="*/ 0 h 29506"/>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2728"/>
              <a:gd name="connsiteY0" fmla="*/ 0 h 29489"/>
              <a:gd name="connsiteX1" fmla="*/ 21600 w 22728"/>
              <a:gd name="connsiteY1" fmla="*/ 0 h 29489"/>
              <a:gd name="connsiteX2" fmla="*/ 22728 w 22728"/>
              <a:gd name="connsiteY2" fmla="*/ 19949 h 29489"/>
              <a:gd name="connsiteX3" fmla="*/ 17022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548 w 23276"/>
              <a:gd name="connsiteY0" fmla="*/ 0 h 36259"/>
              <a:gd name="connsiteX1" fmla="*/ 22148 w 23276"/>
              <a:gd name="connsiteY1" fmla="*/ 0 h 36259"/>
              <a:gd name="connsiteX2" fmla="*/ 23276 w 23276"/>
              <a:gd name="connsiteY2" fmla="*/ 19949 h 36259"/>
              <a:gd name="connsiteX3" fmla="*/ 17667 w 23276"/>
              <a:gd name="connsiteY3" fmla="*/ 18973 h 36259"/>
              <a:gd name="connsiteX4" fmla="*/ 6544 w 23276"/>
              <a:gd name="connsiteY4" fmla="*/ 29481 h 36259"/>
              <a:gd name="connsiteX5" fmla="*/ 0 w 23276"/>
              <a:gd name="connsiteY5" fmla="*/ 35496 h 36259"/>
              <a:gd name="connsiteX6" fmla="*/ 548 w 23276"/>
              <a:gd name="connsiteY6" fmla="*/ 0 h 36259"/>
              <a:gd name="connsiteX0" fmla="*/ 548 w 23276"/>
              <a:gd name="connsiteY0" fmla="*/ 0 h 36112"/>
              <a:gd name="connsiteX1" fmla="*/ 22148 w 23276"/>
              <a:gd name="connsiteY1" fmla="*/ 0 h 36112"/>
              <a:gd name="connsiteX2" fmla="*/ 23276 w 23276"/>
              <a:gd name="connsiteY2" fmla="*/ 19949 h 36112"/>
              <a:gd name="connsiteX3" fmla="*/ 17667 w 23276"/>
              <a:gd name="connsiteY3" fmla="*/ 18973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112"/>
              <a:gd name="connsiteX1" fmla="*/ 22148 w 23276"/>
              <a:gd name="connsiteY1" fmla="*/ 0 h 36112"/>
              <a:gd name="connsiteX2" fmla="*/ 23276 w 23276"/>
              <a:gd name="connsiteY2" fmla="*/ 19949 h 36112"/>
              <a:gd name="connsiteX3" fmla="*/ 15314 w 23276"/>
              <a:gd name="connsiteY3" fmla="*/ 23205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258 w 22986"/>
              <a:gd name="connsiteY0" fmla="*/ 0 h 27190"/>
              <a:gd name="connsiteX1" fmla="*/ 21858 w 22986"/>
              <a:gd name="connsiteY1" fmla="*/ 0 h 27190"/>
              <a:gd name="connsiteX2" fmla="*/ 22986 w 22986"/>
              <a:gd name="connsiteY2" fmla="*/ 19949 h 27190"/>
              <a:gd name="connsiteX3" fmla="*/ 15024 w 22986"/>
              <a:gd name="connsiteY3" fmla="*/ 23205 h 27190"/>
              <a:gd name="connsiteX4" fmla="*/ 6866 w 22986"/>
              <a:gd name="connsiteY4" fmla="*/ 23351 h 27190"/>
              <a:gd name="connsiteX5" fmla="*/ 0 w 22986"/>
              <a:gd name="connsiteY5" fmla="*/ 26155 h 27190"/>
              <a:gd name="connsiteX6" fmla="*/ 258 w 22986"/>
              <a:gd name="connsiteY6" fmla="*/ 0 h 27190"/>
              <a:gd name="connsiteX0" fmla="*/ 258 w 22986"/>
              <a:gd name="connsiteY0" fmla="*/ 0 h 26937"/>
              <a:gd name="connsiteX1" fmla="*/ 21858 w 22986"/>
              <a:gd name="connsiteY1" fmla="*/ 0 h 26937"/>
              <a:gd name="connsiteX2" fmla="*/ 22986 w 22986"/>
              <a:gd name="connsiteY2" fmla="*/ 19949 h 26937"/>
              <a:gd name="connsiteX3" fmla="*/ 15024 w 22986"/>
              <a:gd name="connsiteY3" fmla="*/ 23205 h 26937"/>
              <a:gd name="connsiteX4" fmla="*/ 6866 w 22986"/>
              <a:gd name="connsiteY4" fmla="*/ 20432 h 26937"/>
              <a:gd name="connsiteX5" fmla="*/ 0 w 22986"/>
              <a:gd name="connsiteY5" fmla="*/ 26155 h 26937"/>
              <a:gd name="connsiteX6" fmla="*/ 258 w 22986"/>
              <a:gd name="connsiteY6" fmla="*/ 0 h 26937"/>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8853"/>
              <a:gd name="connsiteX1" fmla="*/ 21858 w 22986"/>
              <a:gd name="connsiteY1" fmla="*/ 0 h 28853"/>
              <a:gd name="connsiteX2" fmla="*/ 22986 w 22986"/>
              <a:gd name="connsiteY2" fmla="*/ 19949 h 28853"/>
              <a:gd name="connsiteX3" fmla="*/ 16056 w 22986"/>
              <a:gd name="connsiteY3" fmla="*/ 28313 h 28853"/>
              <a:gd name="connsiteX4" fmla="*/ 6866 w 22986"/>
              <a:gd name="connsiteY4" fmla="*/ 20432 h 28853"/>
              <a:gd name="connsiteX5" fmla="*/ 0 w 22986"/>
              <a:gd name="connsiteY5" fmla="*/ 26155 h 28853"/>
              <a:gd name="connsiteX6" fmla="*/ 258 w 22986"/>
              <a:gd name="connsiteY6" fmla="*/ 0 h 28853"/>
              <a:gd name="connsiteX0" fmla="*/ 97 w 22825"/>
              <a:gd name="connsiteY0" fmla="*/ 0 h 28853"/>
              <a:gd name="connsiteX1" fmla="*/ 21697 w 22825"/>
              <a:gd name="connsiteY1" fmla="*/ 0 h 28853"/>
              <a:gd name="connsiteX2" fmla="*/ 22825 w 22825"/>
              <a:gd name="connsiteY2" fmla="*/ 19949 h 28853"/>
              <a:gd name="connsiteX3" fmla="*/ 15895 w 22825"/>
              <a:gd name="connsiteY3" fmla="*/ 28313 h 28853"/>
              <a:gd name="connsiteX4" fmla="*/ 6705 w 22825"/>
              <a:gd name="connsiteY4" fmla="*/ 20432 h 28853"/>
              <a:gd name="connsiteX5" fmla="*/ 0 w 22825"/>
              <a:gd name="connsiteY5" fmla="*/ 19441 h 28853"/>
              <a:gd name="connsiteX6" fmla="*/ 97 w 22825"/>
              <a:gd name="connsiteY6" fmla="*/ 0 h 28853"/>
              <a:gd name="connsiteX0" fmla="*/ 97 w 22825"/>
              <a:gd name="connsiteY0" fmla="*/ 0 h 28338"/>
              <a:gd name="connsiteX1" fmla="*/ 21697 w 22825"/>
              <a:gd name="connsiteY1" fmla="*/ 0 h 28338"/>
              <a:gd name="connsiteX2" fmla="*/ 22825 w 22825"/>
              <a:gd name="connsiteY2" fmla="*/ 19949 h 28338"/>
              <a:gd name="connsiteX3" fmla="*/ 15895 w 22825"/>
              <a:gd name="connsiteY3" fmla="*/ 28313 h 28338"/>
              <a:gd name="connsiteX4" fmla="*/ 6705 w 22825"/>
              <a:gd name="connsiteY4" fmla="*/ 17659 h 28338"/>
              <a:gd name="connsiteX5" fmla="*/ 0 w 22825"/>
              <a:gd name="connsiteY5" fmla="*/ 19441 h 28338"/>
              <a:gd name="connsiteX6" fmla="*/ 97 w 22825"/>
              <a:gd name="connsiteY6" fmla="*/ 0 h 28338"/>
              <a:gd name="connsiteX0" fmla="*/ 97 w 22825"/>
              <a:gd name="connsiteY0" fmla="*/ 0 h 25604"/>
              <a:gd name="connsiteX1" fmla="*/ 21697 w 22825"/>
              <a:gd name="connsiteY1" fmla="*/ 0 h 25604"/>
              <a:gd name="connsiteX2" fmla="*/ 22825 w 22825"/>
              <a:gd name="connsiteY2" fmla="*/ 19949 h 25604"/>
              <a:gd name="connsiteX3" fmla="*/ 15992 w 22825"/>
              <a:gd name="connsiteY3" fmla="*/ 25540 h 25604"/>
              <a:gd name="connsiteX4" fmla="*/ 6705 w 22825"/>
              <a:gd name="connsiteY4" fmla="*/ 17659 h 25604"/>
              <a:gd name="connsiteX5" fmla="*/ 0 w 22825"/>
              <a:gd name="connsiteY5" fmla="*/ 19441 h 25604"/>
              <a:gd name="connsiteX6" fmla="*/ 97 w 22825"/>
              <a:gd name="connsiteY6" fmla="*/ 0 h 25604"/>
              <a:gd name="connsiteX0" fmla="*/ 57 w 22785"/>
              <a:gd name="connsiteY0" fmla="*/ 0 h 25604"/>
              <a:gd name="connsiteX1" fmla="*/ 21657 w 22785"/>
              <a:gd name="connsiteY1" fmla="*/ 0 h 25604"/>
              <a:gd name="connsiteX2" fmla="*/ 22785 w 22785"/>
              <a:gd name="connsiteY2" fmla="*/ 19949 h 25604"/>
              <a:gd name="connsiteX3" fmla="*/ 15952 w 22785"/>
              <a:gd name="connsiteY3" fmla="*/ 25540 h 25604"/>
              <a:gd name="connsiteX4" fmla="*/ 6665 w 22785"/>
              <a:gd name="connsiteY4" fmla="*/ 17659 h 25604"/>
              <a:gd name="connsiteX5" fmla="*/ 24 w 22785"/>
              <a:gd name="connsiteY5" fmla="*/ 23527 h 25604"/>
              <a:gd name="connsiteX6" fmla="*/ 57 w 22785"/>
              <a:gd name="connsiteY6" fmla="*/ 0 h 25604"/>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98" h="25540">
                <a:moveTo>
                  <a:pt x="57" y="0"/>
                </a:moveTo>
                <a:lnTo>
                  <a:pt x="21657" y="0"/>
                </a:lnTo>
                <a:lnTo>
                  <a:pt x="22398" y="17468"/>
                </a:lnTo>
                <a:cubicBezTo>
                  <a:pt x="21431" y="22187"/>
                  <a:pt x="18574" y="25508"/>
                  <a:pt x="15952" y="25540"/>
                </a:cubicBezTo>
                <a:cubicBezTo>
                  <a:pt x="13330" y="25572"/>
                  <a:pt x="9502" y="17970"/>
                  <a:pt x="6665" y="17659"/>
                </a:cubicBezTo>
                <a:cubicBezTo>
                  <a:pt x="3828" y="17348"/>
                  <a:pt x="658" y="27054"/>
                  <a:pt x="24" y="23527"/>
                </a:cubicBezTo>
                <a:cubicBezTo>
                  <a:pt x="207" y="11695"/>
                  <a:pt x="-126" y="11832"/>
                  <a:pt x="5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Flowchart: Document 2"/>
          <p:cNvSpPr/>
          <p:nvPr/>
        </p:nvSpPr>
        <p:spPr>
          <a:xfrm rot="16200000">
            <a:off x="-1583636" y="1292086"/>
            <a:ext cx="7288697" cy="4121427"/>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9506"/>
              <a:gd name="connsiteX1" fmla="*/ 21600 w 21600"/>
              <a:gd name="connsiteY1" fmla="*/ 0 h 29506"/>
              <a:gd name="connsiteX2" fmla="*/ 21600 w 21600"/>
              <a:gd name="connsiteY2" fmla="*/ 17322 h 29506"/>
              <a:gd name="connsiteX3" fmla="*/ 5996 w 21600"/>
              <a:gd name="connsiteY3" fmla="*/ 29481 h 29506"/>
              <a:gd name="connsiteX4" fmla="*/ 0 w 21600"/>
              <a:gd name="connsiteY4" fmla="*/ 20172 h 29506"/>
              <a:gd name="connsiteX5" fmla="*/ 0 w 21600"/>
              <a:gd name="connsiteY5" fmla="*/ 0 h 29506"/>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2728"/>
              <a:gd name="connsiteY0" fmla="*/ 0 h 29489"/>
              <a:gd name="connsiteX1" fmla="*/ 21600 w 22728"/>
              <a:gd name="connsiteY1" fmla="*/ 0 h 29489"/>
              <a:gd name="connsiteX2" fmla="*/ 22728 w 22728"/>
              <a:gd name="connsiteY2" fmla="*/ 19949 h 29489"/>
              <a:gd name="connsiteX3" fmla="*/ 17022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548 w 23276"/>
              <a:gd name="connsiteY0" fmla="*/ 0 h 36259"/>
              <a:gd name="connsiteX1" fmla="*/ 22148 w 23276"/>
              <a:gd name="connsiteY1" fmla="*/ 0 h 36259"/>
              <a:gd name="connsiteX2" fmla="*/ 23276 w 23276"/>
              <a:gd name="connsiteY2" fmla="*/ 19949 h 36259"/>
              <a:gd name="connsiteX3" fmla="*/ 17667 w 23276"/>
              <a:gd name="connsiteY3" fmla="*/ 18973 h 36259"/>
              <a:gd name="connsiteX4" fmla="*/ 6544 w 23276"/>
              <a:gd name="connsiteY4" fmla="*/ 29481 h 36259"/>
              <a:gd name="connsiteX5" fmla="*/ 0 w 23276"/>
              <a:gd name="connsiteY5" fmla="*/ 35496 h 36259"/>
              <a:gd name="connsiteX6" fmla="*/ 548 w 23276"/>
              <a:gd name="connsiteY6" fmla="*/ 0 h 36259"/>
              <a:gd name="connsiteX0" fmla="*/ 548 w 23276"/>
              <a:gd name="connsiteY0" fmla="*/ 0 h 36112"/>
              <a:gd name="connsiteX1" fmla="*/ 22148 w 23276"/>
              <a:gd name="connsiteY1" fmla="*/ 0 h 36112"/>
              <a:gd name="connsiteX2" fmla="*/ 23276 w 23276"/>
              <a:gd name="connsiteY2" fmla="*/ 19949 h 36112"/>
              <a:gd name="connsiteX3" fmla="*/ 17667 w 23276"/>
              <a:gd name="connsiteY3" fmla="*/ 18973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112"/>
              <a:gd name="connsiteX1" fmla="*/ 22148 w 23276"/>
              <a:gd name="connsiteY1" fmla="*/ 0 h 36112"/>
              <a:gd name="connsiteX2" fmla="*/ 23276 w 23276"/>
              <a:gd name="connsiteY2" fmla="*/ 19949 h 36112"/>
              <a:gd name="connsiteX3" fmla="*/ 15314 w 23276"/>
              <a:gd name="connsiteY3" fmla="*/ 23205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258 w 22986"/>
              <a:gd name="connsiteY0" fmla="*/ 0 h 27190"/>
              <a:gd name="connsiteX1" fmla="*/ 21858 w 22986"/>
              <a:gd name="connsiteY1" fmla="*/ 0 h 27190"/>
              <a:gd name="connsiteX2" fmla="*/ 22986 w 22986"/>
              <a:gd name="connsiteY2" fmla="*/ 19949 h 27190"/>
              <a:gd name="connsiteX3" fmla="*/ 15024 w 22986"/>
              <a:gd name="connsiteY3" fmla="*/ 23205 h 27190"/>
              <a:gd name="connsiteX4" fmla="*/ 6866 w 22986"/>
              <a:gd name="connsiteY4" fmla="*/ 23351 h 27190"/>
              <a:gd name="connsiteX5" fmla="*/ 0 w 22986"/>
              <a:gd name="connsiteY5" fmla="*/ 26155 h 27190"/>
              <a:gd name="connsiteX6" fmla="*/ 258 w 22986"/>
              <a:gd name="connsiteY6" fmla="*/ 0 h 27190"/>
              <a:gd name="connsiteX0" fmla="*/ 258 w 22986"/>
              <a:gd name="connsiteY0" fmla="*/ 0 h 26937"/>
              <a:gd name="connsiteX1" fmla="*/ 21858 w 22986"/>
              <a:gd name="connsiteY1" fmla="*/ 0 h 26937"/>
              <a:gd name="connsiteX2" fmla="*/ 22986 w 22986"/>
              <a:gd name="connsiteY2" fmla="*/ 19949 h 26937"/>
              <a:gd name="connsiteX3" fmla="*/ 15024 w 22986"/>
              <a:gd name="connsiteY3" fmla="*/ 23205 h 26937"/>
              <a:gd name="connsiteX4" fmla="*/ 6866 w 22986"/>
              <a:gd name="connsiteY4" fmla="*/ 20432 h 26937"/>
              <a:gd name="connsiteX5" fmla="*/ 0 w 22986"/>
              <a:gd name="connsiteY5" fmla="*/ 26155 h 26937"/>
              <a:gd name="connsiteX6" fmla="*/ 258 w 22986"/>
              <a:gd name="connsiteY6" fmla="*/ 0 h 26937"/>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8853"/>
              <a:gd name="connsiteX1" fmla="*/ 21858 w 22986"/>
              <a:gd name="connsiteY1" fmla="*/ 0 h 28853"/>
              <a:gd name="connsiteX2" fmla="*/ 22986 w 22986"/>
              <a:gd name="connsiteY2" fmla="*/ 19949 h 28853"/>
              <a:gd name="connsiteX3" fmla="*/ 16056 w 22986"/>
              <a:gd name="connsiteY3" fmla="*/ 28313 h 28853"/>
              <a:gd name="connsiteX4" fmla="*/ 6866 w 22986"/>
              <a:gd name="connsiteY4" fmla="*/ 20432 h 28853"/>
              <a:gd name="connsiteX5" fmla="*/ 0 w 22986"/>
              <a:gd name="connsiteY5" fmla="*/ 26155 h 28853"/>
              <a:gd name="connsiteX6" fmla="*/ 258 w 22986"/>
              <a:gd name="connsiteY6" fmla="*/ 0 h 28853"/>
              <a:gd name="connsiteX0" fmla="*/ 97 w 22825"/>
              <a:gd name="connsiteY0" fmla="*/ 0 h 28853"/>
              <a:gd name="connsiteX1" fmla="*/ 21697 w 22825"/>
              <a:gd name="connsiteY1" fmla="*/ 0 h 28853"/>
              <a:gd name="connsiteX2" fmla="*/ 22825 w 22825"/>
              <a:gd name="connsiteY2" fmla="*/ 19949 h 28853"/>
              <a:gd name="connsiteX3" fmla="*/ 15895 w 22825"/>
              <a:gd name="connsiteY3" fmla="*/ 28313 h 28853"/>
              <a:gd name="connsiteX4" fmla="*/ 6705 w 22825"/>
              <a:gd name="connsiteY4" fmla="*/ 20432 h 28853"/>
              <a:gd name="connsiteX5" fmla="*/ 0 w 22825"/>
              <a:gd name="connsiteY5" fmla="*/ 19441 h 28853"/>
              <a:gd name="connsiteX6" fmla="*/ 97 w 22825"/>
              <a:gd name="connsiteY6" fmla="*/ 0 h 28853"/>
              <a:gd name="connsiteX0" fmla="*/ 97 w 22825"/>
              <a:gd name="connsiteY0" fmla="*/ 0 h 28338"/>
              <a:gd name="connsiteX1" fmla="*/ 21697 w 22825"/>
              <a:gd name="connsiteY1" fmla="*/ 0 h 28338"/>
              <a:gd name="connsiteX2" fmla="*/ 22825 w 22825"/>
              <a:gd name="connsiteY2" fmla="*/ 19949 h 28338"/>
              <a:gd name="connsiteX3" fmla="*/ 15895 w 22825"/>
              <a:gd name="connsiteY3" fmla="*/ 28313 h 28338"/>
              <a:gd name="connsiteX4" fmla="*/ 6705 w 22825"/>
              <a:gd name="connsiteY4" fmla="*/ 17659 h 28338"/>
              <a:gd name="connsiteX5" fmla="*/ 0 w 22825"/>
              <a:gd name="connsiteY5" fmla="*/ 19441 h 28338"/>
              <a:gd name="connsiteX6" fmla="*/ 97 w 22825"/>
              <a:gd name="connsiteY6" fmla="*/ 0 h 28338"/>
              <a:gd name="connsiteX0" fmla="*/ 97 w 22825"/>
              <a:gd name="connsiteY0" fmla="*/ 0 h 25604"/>
              <a:gd name="connsiteX1" fmla="*/ 21697 w 22825"/>
              <a:gd name="connsiteY1" fmla="*/ 0 h 25604"/>
              <a:gd name="connsiteX2" fmla="*/ 22825 w 22825"/>
              <a:gd name="connsiteY2" fmla="*/ 19949 h 25604"/>
              <a:gd name="connsiteX3" fmla="*/ 15992 w 22825"/>
              <a:gd name="connsiteY3" fmla="*/ 25540 h 25604"/>
              <a:gd name="connsiteX4" fmla="*/ 6705 w 22825"/>
              <a:gd name="connsiteY4" fmla="*/ 17659 h 25604"/>
              <a:gd name="connsiteX5" fmla="*/ 0 w 22825"/>
              <a:gd name="connsiteY5" fmla="*/ 19441 h 25604"/>
              <a:gd name="connsiteX6" fmla="*/ 97 w 22825"/>
              <a:gd name="connsiteY6" fmla="*/ 0 h 25604"/>
              <a:gd name="connsiteX0" fmla="*/ 57 w 22785"/>
              <a:gd name="connsiteY0" fmla="*/ 0 h 25604"/>
              <a:gd name="connsiteX1" fmla="*/ 21657 w 22785"/>
              <a:gd name="connsiteY1" fmla="*/ 0 h 25604"/>
              <a:gd name="connsiteX2" fmla="*/ 22785 w 22785"/>
              <a:gd name="connsiteY2" fmla="*/ 19949 h 25604"/>
              <a:gd name="connsiteX3" fmla="*/ 15952 w 22785"/>
              <a:gd name="connsiteY3" fmla="*/ 25540 h 25604"/>
              <a:gd name="connsiteX4" fmla="*/ 6665 w 22785"/>
              <a:gd name="connsiteY4" fmla="*/ 17659 h 25604"/>
              <a:gd name="connsiteX5" fmla="*/ 24 w 22785"/>
              <a:gd name="connsiteY5" fmla="*/ 23527 h 25604"/>
              <a:gd name="connsiteX6" fmla="*/ 57 w 22785"/>
              <a:gd name="connsiteY6" fmla="*/ 0 h 25604"/>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98" h="25540">
                <a:moveTo>
                  <a:pt x="57" y="0"/>
                </a:moveTo>
                <a:lnTo>
                  <a:pt x="21657" y="0"/>
                </a:lnTo>
                <a:lnTo>
                  <a:pt x="22398" y="17468"/>
                </a:lnTo>
                <a:cubicBezTo>
                  <a:pt x="21431" y="22187"/>
                  <a:pt x="18574" y="25508"/>
                  <a:pt x="15952" y="25540"/>
                </a:cubicBezTo>
                <a:cubicBezTo>
                  <a:pt x="13330" y="25572"/>
                  <a:pt x="9502" y="17970"/>
                  <a:pt x="6665" y="17659"/>
                </a:cubicBezTo>
                <a:cubicBezTo>
                  <a:pt x="3828" y="17348"/>
                  <a:pt x="658" y="27054"/>
                  <a:pt x="24" y="23527"/>
                </a:cubicBezTo>
                <a:cubicBezTo>
                  <a:pt x="207" y="11695"/>
                  <a:pt x="-126" y="11832"/>
                  <a:pt x="57"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Text Placeholder 19"/>
          <p:cNvSpPr>
            <a:spLocks noGrp="1"/>
          </p:cNvSpPr>
          <p:nvPr>
            <p:ph type="body" sz="quarter" idx="15"/>
          </p:nvPr>
        </p:nvSpPr>
        <p:spPr>
          <a:xfrm>
            <a:off x="498203" y="742121"/>
            <a:ext cx="2528126" cy="2199861"/>
          </a:xfrm>
        </p:spPr>
        <p:txBody>
          <a:bodyPr anchor="b">
            <a:normAutofit/>
          </a:bodyPr>
          <a:lstStyle>
            <a:lvl1pPr>
              <a:defRPr sz="3200" b="0">
                <a:solidFill>
                  <a:schemeClr val="bg1"/>
                </a:solidFill>
                <a:latin typeface="+mn-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3354950112"/>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p:cSld name="Blank dark blue background">
    <p:bg>
      <p:bgPr>
        <a:solidFill>
          <a:srgbClr val="02255B"/>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8940800" y="6477001"/>
            <a:ext cx="2844800" cy="365125"/>
          </a:xfrm>
        </p:spPr>
        <p:txBody>
          <a:bodyPr/>
          <a:lstStyle>
            <a:lvl1pPr>
              <a:defRPr>
                <a:solidFill>
                  <a:schemeClr val="bg1"/>
                </a:solidFill>
              </a:defRPr>
            </a:lvl1pPr>
          </a:lstStyle>
          <a:p>
            <a:fld id="{DD61438B-8B14-4971-AB6A-3757660C84C2}" type="slidenum">
              <a:rPr lang="en-US" smtClean="0"/>
              <a:t>‹#›</a:t>
            </a:fld>
            <a:endParaRPr lang="en-US"/>
          </a:p>
        </p:txBody>
      </p:sp>
      <p:sp>
        <p:nvSpPr>
          <p:cNvPr id="4" name="Rectangle 3"/>
          <p:cNvSpPr/>
          <p:nvPr/>
        </p:nvSpPr>
        <p:spPr>
          <a:xfrm>
            <a:off x="1176422" y="1556084"/>
            <a:ext cx="10095831" cy="3368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8" name="Text Placeholder 19"/>
          <p:cNvSpPr>
            <a:spLocks noGrp="1"/>
          </p:cNvSpPr>
          <p:nvPr>
            <p:ph type="body" sz="quarter" idx="15"/>
          </p:nvPr>
        </p:nvSpPr>
        <p:spPr>
          <a:xfrm>
            <a:off x="692152" y="304800"/>
            <a:ext cx="10890249" cy="1128036"/>
          </a:xfrm>
        </p:spPr>
        <p:txBody>
          <a:bodyPr anchor="b">
            <a:normAutofit/>
          </a:bodyPr>
          <a:lstStyle>
            <a:lvl1pPr>
              <a:defRPr sz="3200" b="0">
                <a:solidFill>
                  <a:schemeClr val="bg1"/>
                </a:solidFill>
                <a:latin typeface="+mn-lt"/>
              </a:defRPr>
            </a:lvl1pPr>
          </a:lstStyle>
          <a:p>
            <a:pPr lvl="0"/>
            <a:r>
              <a:rPr lang="en-US"/>
              <a:t>Click to edit Master text styles</a:t>
            </a:r>
          </a:p>
        </p:txBody>
      </p:sp>
      <p:sp>
        <p:nvSpPr>
          <p:cNvPr id="10" name="Content Placeholder 3"/>
          <p:cNvSpPr>
            <a:spLocks noGrp="1"/>
          </p:cNvSpPr>
          <p:nvPr>
            <p:ph sz="quarter" idx="13"/>
          </p:nvPr>
        </p:nvSpPr>
        <p:spPr>
          <a:xfrm>
            <a:off x="692152" y="1608668"/>
            <a:ext cx="10890248" cy="4258733"/>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bg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chemeClr val="bg1"/>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2843325599"/>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custDataLst>
              <p:tags r:id="rId2"/>
            </p:custDataLst>
          </p:nvPr>
        </p:nvSpPr>
        <p:spPr>
          <a:xfrm>
            <a:off x="1" y="4953000"/>
            <a:ext cx="12188825" cy="19050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17" y="491507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1097280" y="5074920"/>
            <a:ext cx="10119360" cy="822960"/>
          </a:xfrm>
        </p:spPr>
        <p:txBody>
          <a:bodyPr tIns="0" bIns="0" anchor="b">
            <a:noAutofit/>
          </a:bodyPr>
          <a:lstStyle>
            <a:lvl1pPr>
              <a:defRPr sz="3600" b="0">
                <a:solidFill>
                  <a:srgbClr val="FFFFFF"/>
                </a:solidFill>
              </a:defRPr>
            </a:lvl1pPr>
          </a:lstStyle>
          <a:p>
            <a:r>
              <a:rPr lang="en-US"/>
              <a:t>Click to edit Master title style</a:t>
            </a:r>
          </a:p>
        </p:txBody>
      </p:sp>
      <p:sp>
        <p:nvSpPr>
          <p:cNvPr id="3" name="Picture Placeholder 2"/>
          <p:cNvSpPr>
            <a:spLocks noGrp="1" noChangeAspect="1"/>
          </p:cNvSpPr>
          <p:nvPr>
            <p:ph type="pic" idx="1"/>
            <p:custDataLst>
              <p:tags r:id="rId5"/>
            </p:custDataLst>
          </p:nvPr>
        </p:nvSpPr>
        <p:spPr>
          <a:xfrm>
            <a:off x="17" y="0"/>
            <a:ext cx="12191985" cy="4915076"/>
          </a:xfrm>
          <a:blipFill>
            <a:blip r:embed="rId11" cstate="email">
              <a:extLst>
                <a:ext uri="{28A0092B-C50C-407E-A947-70E740481C1C}">
                  <a14:useLocalDpi xmlns:a14="http://schemas.microsoft.com/office/drawing/2010/main"/>
                </a:ext>
              </a:extLst>
            </a:blip>
            <a:stretch>
              <a:fillRect/>
            </a:stretch>
          </a:blipFill>
        </p:spPr>
        <p:txBody>
          <a:bodyPr lIns="457200" tIns="457200" anchor="t"/>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custDataLst>
              <p:tags r:id="rId6"/>
            </p:custDataLst>
          </p:nvPr>
        </p:nvSpPr>
        <p:spPr>
          <a:xfrm>
            <a:off x="1097279" y="5907024"/>
            <a:ext cx="10119360"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7"/>
            </p:custDataLst>
          </p:nvPr>
        </p:nvSpPr>
        <p:spPr/>
        <p:txBody>
          <a:bodyPr/>
          <a:lstStyle/>
          <a:p>
            <a:fld id="{AE5E71E6-94FE-4B6C-95E2-FEC2AE40DF31}" type="datetime1">
              <a:rPr lang="en-US" smtClean="0"/>
              <a:t>5/28/24</a:t>
            </a:fld>
            <a:endParaRPr lang="en-US"/>
          </a:p>
        </p:txBody>
      </p:sp>
      <p:sp>
        <p:nvSpPr>
          <p:cNvPr id="6" name="Footer Placeholder 5"/>
          <p:cNvSpPr>
            <a:spLocks noGrp="1"/>
          </p:cNvSpPr>
          <p:nvPr>
            <p:ph type="ftr" sz="quarter" idx="11"/>
            <p:custDataLst>
              <p:tags r:id="rId8"/>
            </p:custDataLst>
          </p:nvPr>
        </p:nvSpPr>
        <p:spPr/>
        <p:txBody>
          <a:bodyPr/>
          <a:lstStyle/>
          <a:p>
            <a:r>
              <a:rPr lang="en-US"/>
              <a:t>TeamSTEPPS Introduction</a:t>
            </a:r>
          </a:p>
        </p:txBody>
      </p:sp>
      <p:sp>
        <p:nvSpPr>
          <p:cNvPr id="7" name="Slide Number Placeholder 6"/>
          <p:cNvSpPr>
            <a:spLocks noGrp="1"/>
          </p:cNvSpPr>
          <p:nvPr>
            <p:ph type="sldNum" sz="quarter" idx="12"/>
            <p:custDataLst>
              <p:tags r:id="rId9"/>
            </p:custDataLst>
          </p:nvPr>
        </p:nvSpPr>
        <p:spPr/>
        <p:txBody>
          <a:bodyPr/>
          <a:lstStyle/>
          <a:p>
            <a:fld id="{DD61438B-8B14-4971-AB6A-3757660C84C2}" type="slidenum">
              <a:rPr lang="en-US" smtClean="0"/>
              <a:t>‹#›</a:t>
            </a:fld>
            <a:endParaRPr lang="en-US"/>
          </a:p>
        </p:txBody>
      </p:sp>
    </p:spTree>
    <p:custDataLst>
      <p:tags r:id="rId1"/>
    </p:custDataLst>
    <p:extLst>
      <p:ext uri="{BB962C8B-B14F-4D97-AF65-F5344CB8AC3E}">
        <p14:creationId xmlns:p14="http://schemas.microsoft.com/office/powerpoint/2010/main" val="2284271698"/>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preserve="1">
  <p:cSld name="3_Blank blank">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793798631"/>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secHead" preserve="1">
  <p:cSld name="Section Header blu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3177" y="6400800"/>
            <a:ext cx="12188825" cy="4572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 y="6355549"/>
            <a:ext cx="12188825" cy="839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65228" y="615982"/>
            <a:ext cx="10058400" cy="3566160"/>
          </a:xfrm>
        </p:spPr>
        <p:txBody>
          <a:bodyPr anchor="b" anchorCtr="0">
            <a:normAutofit/>
          </a:bodyPr>
          <a:lstStyle>
            <a:lvl1pPr>
              <a:lnSpc>
                <a:spcPct val="85000"/>
              </a:lnSpc>
              <a:defRPr sz="3200" b="0">
                <a:solidFill>
                  <a:srgbClr val="77777F"/>
                </a:solidFill>
              </a:defRPr>
            </a:lvl1pPr>
          </a:lstStyle>
          <a:p>
            <a:r>
              <a:rPr lang="en-US"/>
              <a:t>Click to edit Master title style</a:t>
            </a:r>
          </a:p>
        </p:txBody>
      </p:sp>
      <p:sp>
        <p:nvSpPr>
          <p:cNvPr id="3" name="Text Placeholder 2"/>
          <p:cNvSpPr>
            <a:spLocks noGrp="1"/>
          </p:cNvSpPr>
          <p:nvPr>
            <p:ph type="body" idx="1"/>
          </p:nvPr>
        </p:nvSpPr>
        <p:spPr>
          <a:xfrm>
            <a:off x="1097281" y="4357263"/>
            <a:ext cx="10058400" cy="1143000"/>
          </a:xfrm>
        </p:spPr>
        <p:txBody>
          <a:bodyPr lIns="91440" rIns="91440" anchor="t" anchorCtr="0">
            <a:normAutofit/>
          </a:bodyPr>
          <a:lstStyle>
            <a:lvl1pPr marL="0" indent="0">
              <a:buNone/>
              <a:defRPr sz="1800" cap="none" spc="0" baseline="0">
                <a:solidFill>
                  <a:srgbClr val="E15829"/>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6DBC1E9-EA5E-485F-83F9-FEC234F793CF}" type="datetime1">
              <a:rPr lang="en-US" smtClean="0"/>
              <a:t>5/28/24</a:t>
            </a:fld>
            <a:endParaRPr lang="en-US"/>
          </a:p>
        </p:txBody>
      </p:sp>
      <p:sp>
        <p:nvSpPr>
          <p:cNvPr id="5" name="Footer Placeholder 4"/>
          <p:cNvSpPr>
            <a:spLocks noGrp="1"/>
          </p:cNvSpPr>
          <p:nvPr>
            <p:ph type="ftr" sz="quarter" idx="11"/>
          </p:nvPr>
        </p:nvSpPr>
        <p:spPr/>
        <p:txBody>
          <a:bodyPr/>
          <a:lstStyle/>
          <a:p>
            <a:r>
              <a:rPr lang="en-US"/>
              <a:t>TeamSTEPPS Introduction</a:t>
            </a:r>
          </a:p>
        </p:txBody>
      </p:sp>
      <p:sp>
        <p:nvSpPr>
          <p:cNvPr id="6" name="Slide Number Placeholder 5"/>
          <p:cNvSpPr>
            <a:spLocks noGrp="1"/>
          </p:cNvSpPr>
          <p:nvPr>
            <p:ph type="sldNum" sz="quarter" idx="12"/>
          </p:nvPr>
        </p:nvSpPr>
        <p:spPr/>
        <p:txBody>
          <a:bodyPr/>
          <a:lstStyle/>
          <a:p>
            <a:fld id="{DD61438B-8B14-4971-AB6A-3757660C84C2}" type="slidenum">
              <a:rPr lang="en-US" smtClean="0"/>
              <a:t>‹#›</a:t>
            </a:fld>
            <a:endParaRPr lang="en-US"/>
          </a:p>
        </p:txBody>
      </p:sp>
    </p:spTree>
    <p:custDataLst>
      <p:tags r:id="rId1"/>
    </p:custDataLst>
    <p:extLst>
      <p:ext uri="{BB962C8B-B14F-4D97-AF65-F5344CB8AC3E}">
        <p14:creationId xmlns:p14="http://schemas.microsoft.com/office/powerpoint/2010/main" val="2731794624"/>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preserve="1">
  <p:cSld name="Blank blue">
    <p:spTree>
      <p:nvGrpSpPr>
        <p:cNvPr id="1" name=""/>
        <p:cNvGrpSpPr/>
        <p:nvPr/>
      </p:nvGrpSpPr>
      <p:grpSpPr>
        <a:xfrm>
          <a:off x="0" y="0"/>
          <a:ext cx="0" cy="0"/>
          <a:chOff x="0" y="0"/>
          <a:chExt cx="0" cy="0"/>
        </a:xfrm>
      </p:grpSpPr>
      <p:sp>
        <p:nvSpPr>
          <p:cNvPr id="7" name="Rectangle 6"/>
          <p:cNvSpPr/>
          <p:nvPr/>
        </p:nvSpPr>
        <p:spPr>
          <a:xfrm>
            <a:off x="3177" y="6400800"/>
            <a:ext cx="12188825" cy="4572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7" y="6334316"/>
            <a:ext cx="12188825" cy="136227"/>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sp>
    </p:spTree>
    <p:custDataLst>
      <p:tags r:id="rId1"/>
    </p:custDataLst>
    <p:extLst>
      <p:ext uri="{BB962C8B-B14F-4D97-AF65-F5344CB8AC3E}">
        <p14:creationId xmlns:p14="http://schemas.microsoft.com/office/powerpoint/2010/main" val="3916019558"/>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preserve="1">
  <p:cSld name="Blank orange">
    <p:spTree>
      <p:nvGrpSpPr>
        <p:cNvPr id="1" name=""/>
        <p:cNvGrpSpPr/>
        <p:nvPr/>
      </p:nvGrpSpPr>
      <p:grpSpPr>
        <a:xfrm>
          <a:off x="0" y="0"/>
          <a:ext cx="0" cy="0"/>
          <a:chOff x="0" y="0"/>
          <a:chExt cx="0" cy="0"/>
        </a:xfrm>
      </p:grpSpPr>
      <p:sp>
        <p:nvSpPr>
          <p:cNvPr id="7" name="Rectangle 6"/>
          <p:cNvSpPr/>
          <p:nvPr/>
        </p:nvSpPr>
        <p:spPr>
          <a:xfrm>
            <a:off x="3177" y="6398324"/>
            <a:ext cx="12188825" cy="4596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7" y="6334316"/>
            <a:ext cx="12188825" cy="12072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sp>
    </p:spTree>
    <p:custDataLst>
      <p:tags r:id="rId1"/>
    </p:custDataLst>
    <p:extLst>
      <p:ext uri="{BB962C8B-B14F-4D97-AF65-F5344CB8AC3E}">
        <p14:creationId xmlns:p14="http://schemas.microsoft.com/office/powerpoint/2010/main" val="358539484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207"/>
        <p:cNvGrpSpPr/>
        <p:nvPr/>
      </p:nvGrpSpPr>
      <p:grpSpPr>
        <a:xfrm>
          <a:off x="0" y="0"/>
          <a:ext cx="0" cy="0"/>
          <a:chOff x="0" y="0"/>
          <a:chExt cx="0" cy="0"/>
        </a:xfrm>
      </p:grpSpPr>
      <p:sp>
        <p:nvSpPr>
          <p:cNvPr id="1208" name="Google Shape;1208;p1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9" name="Google Shape;1209;p1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 name="Google Shape;1210;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1" name="Google Shape;1211;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2" name="Google Shape;1212;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3" name="Google Shape;1213;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4" name="Google Shape;1214;p138"/>
          <p:cNvGrpSpPr/>
          <p:nvPr/>
        </p:nvGrpSpPr>
        <p:grpSpPr>
          <a:xfrm>
            <a:off x="7191542" y="1"/>
            <a:ext cx="5000459" cy="1425992"/>
            <a:chOff x="7191542" y="1"/>
            <a:chExt cx="5000459" cy="1425992"/>
          </a:xfrm>
        </p:grpSpPr>
        <p:pic>
          <p:nvPicPr>
            <p:cNvPr id="1215" name="Google Shape;1215;p1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16" name="Google Shape;1216;p138"/>
            <p:cNvGrpSpPr/>
            <p:nvPr/>
          </p:nvGrpSpPr>
          <p:grpSpPr>
            <a:xfrm>
              <a:off x="7191542" y="1"/>
              <a:ext cx="5000459" cy="1425992"/>
              <a:chOff x="7186272" y="0"/>
              <a:chExt cx="5005729" cy="1427495"/>
            </a:xfrm>
          </p:grpSpPr>
          <p:sp>
            <p:nvSpPr>
              <p:cNvPr id="1217" name="Google Shape;1217;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8" name="Google Shape;1218;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19" name="Google Shape;1219;p1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preserve="1">
  <p:cSld name="1_Blank blue">
    <p:spTree>
      <p:nvGrpSpPr>
        <p:cNvPr id="1" name=""/>
        <p:cNvGrpSpPr/>
        <p:nvPr/>
      </p:nvGrpSpPr>
      <p:grpSpPr>
        <a:xfrm>
          <a:off x="0" y="0"/>
          <a:ext cx="0" cy="0"/>
          <a:chOff x="0" y="0"/>
          <a:chExt cx="0" cy="0"/>
        </a:xfrm>
      </p:grpSpPr>
      <p:sp>
        <p:nvSpPr>
          <p:cNvPr id="7" name="Rectangle 6"/>
          <p:cNvSpPr/>
          <p:nvPr/>
        </p:nvSpPr>
        <p:spPr>
          <a:xfrm>
            <a:off x="3177" y="6400800"/>
            <a:ext cx="12188825" cy="457200"/>
          </a:xfrm>
          <a:prstGeom prst="rect">
            <a:avLst/>
          </a:prstGeom>
          <a:solidFill>
            <a:srgbClr val="77777F"/>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7" y="6334316"/>
            <a:ext cx="12188825" cy="136227"/>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sp>
    </p:spTree>
    <p:custDataLst>
      <p:tags r:id="rId1"/>
    </p:custDataLst>
    <p:extLst>
      <p:ext uri="{BB962C8B-B14F-4D97-AF65-F5344CB8AC3E}">
        <p14:creationId xmlns:p14="http://schemas.microsoft.com/office/powerpoint/2010/main" val="1550424018"/>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5003095" y="6472051"/>
            <a:ext cx="2527810" cy="365125"/>
          </a:xfrm>
        </p:spPr>
        <p:txBody>
          <a:bodyPr/>
          <a:lstStyle>
            <a:lvl1pPr algn="l">
              <a:defRPr/>
            </a:lvl1pPr>
          </a:lstStyle>
          <a:p>
            <a:pPr algn="ctr"/>
            <a:r>
              <a:rPr lang="en-US"/>
              <a:t>TeamSTEPPS Introduction</a:t>
            </a:r>
          </a:p>
        </p:txBody>
      </p:sp>
      <p:sp>
        <p:nvSpPr>
          <p:cNvPr id="4" name="Slide Number Placeholder 3"/>
          <p:cNvSpPr>
            <a:spLocks noGrp="1"/>
          </p:cNvSpPr>
          <p:nvPr>
            <p:ph type="sldNum" sz="quarter" idx="12"/>
          </p:nvPr>
        </p:nvSpPr>
        <p:spPr>
          <a:xfrm>
            <a:off x="10608383" y="6459787"/>
            <a:ext cx="1312025" cy="365125"/>
          </a:xfrm>
        </p:spPr>
        <p:txBody>
          <a:bodyPr/>
          <a:lstStyle/>
          <a:p>
            <a:fld id="{DD61438B-8B14-4971-AB6A-3757660C84C2}" type="slidenum">
              <a:rPr lang="en-US" smtClean="0"/>
              <a:t>‹#›</a:t>
            </a:fld>
            <a:endParaRPr lang="en-US"/>
          </a:p>
        </p:txBody>
      </p:sp>
      <p:pic>
        <p:nvPicPr>
          <p:cNvPr id="5" name="Picture 4"/>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93405" y="6481303"/>
            <a:ext cx="1732213" cy="314948"/>
          </a:xfrm>
          <a:prstGeom prst="rect">
            <a:avLst/>
          </a:prstGeom>
        </p:spPr>
      </p:pic>
    </p:spTree>
    <p:custDataLst>
      <p:tags r:id="rId1"/>
    </p:custDataLst>
    <p:extLst>
      <p:ext uri="{BB962C8B-B14F-4D97-AF65-F5344CB8AC3E}">
        <p14:creationId xmlns:p14="http://schemas.microsoft.com/office/powerpoint/2010/main" val="3915581972"/>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44805266"/>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499"/>
        <p:cNvGrpSpPr/>
        <p:nvPr/>
      </p:nvGrpSpPr>
      <p:grpSpPr>
        <a:xfrm>
          <a:off x="0" y="0"/>
          <a:ext cx="0" cy="0"/>
          <a:chOff x="0" y="0"/>
          <a:chExt cx="0" cy="0"/>
        </a:xfrm>
      </p:grpSpPr>
      <p:grpSp>
        <p:nvGrpSpPr>
          <p:cNvPr id="2500" name="Google Shape;2500;p254"/>
          <p:cNvGrpSpPr/>
          <p:nvPr/>
        </p:nvGrpSpPr>
        <p:grpSpPr>
          <a:xfrm>
            <a:off x="7191542" y="1"/>
            <a:ext cx="5000459" cy="1425992"/>
            <a:chOff x="7191542" y="1"/>
            <a:chExt cx="5000459" cy="1425992"/>
          </a:xfrm>
        </p:grpSpPr>
        <p:pic>
          <p:nvPicPr>
            <p:cNvPr id="2501" name="Google Shape;2501;p25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502" name="Google Shape;2502;p254"/>
            <p:cNvGrpSpPr/>
            <p:nvPr/>
          </p:nvGrpSpPr>
          <p:grpSpPr>
            <a:xfrm>
              <a:off x="7191542" y="1"/>
              <a:ext cx="5000459" cy="1425992"/>
              <a:chOff x="7186272" y="0"/>
              <a:chExt cx="5005729" cy="1427495"/>
            </a:xfrm>
          </p:grpSpPr>
          <p:sp>
            <p:nvSpPr>
              <p:cNvPr id="2503" name="Google Shape;2503;p2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4" name="Google Shape;2504;p2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05" name="Google Shape;2505;p2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6" name="Google Shape;2506;p2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7" name="Google Shape;2507;p2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Arial"/>
                <a:ea typeface="Arial"/>
                <a:cs typeface="Arial"/>
                <a:sym typeface="Arial"/>
              </a:defRPr>
            </a:lvl1pPr>
            <a:lvl2pPr marL="0" lvl="1" indent="0" algn="r">
              <a:spcBef>
                <a:spcPts val="0"/>
              </a:spcBef>
              <a:buNone/>
              <a:defRPr sz="1200">
                <a:solidFill>
                  <a:srgbClr val="AEB3B7"/>
                </a:solidFill>
                <a:latin typeface="Arial"/>
                <a:ea typeface="Arial"/>
                <a:cs typeface="Arial"/>
                <a:sym typeface="Arial"/>
              </a:defRPr>
            </a:lvl2pPr>
            <a:lvl3pPr marL="0" lvl="2" indent="0" algn="r">
              <a:spcBef>
                <a:spcPts val="0"/>
              </a:spcBef>
              <a:buNone/>
              <a:defRPr sz="1200">
                <a:solidFill>
                  <a:srgbClr val="AEB3B7"/>
                </a:solidFill>
                <a:latin typeface="Arial"/>
                <a:ea typeface="Arial"/>
                <a:cs typeface="Arial"/>
                <a:sym typeface="Arial"/>
              </a:defRPr>
            </a:lvl3pPr>
            <a:lvl4pPr marL="0" lvl="3" indent="0" algn="r">
              <a:spcBef>
                <a:spcPts val="0"/>
              </a:spcBef>
              <a:buNone/>
              <a:defRPr sz="1200">
                <a:solidFill>
                  <a:srgbClr val="AEB3B7"/>
                </a:solidFill>
                <a:latin typeface="Arial"/>
                <a:ea typeface="Arial"/>
                <a:cs typeface="Arial"/>
                <a:sym typeface="Arial"/>
              </a:defRPr>
            </a:lvl4pPr>
            <a:lvl5pPr marL="0" lvl="4" indent="0" algn="r">
              <a:spcBef>
                <a:spcPts val="0"/>
              </a:spcBef>
              <a:buNone/>
              <a:defRPr sz="1200">
                <a:solidFill>
                  <a:srgbClr val="AEB3B7"/>
                </a:solidFill>
                <a:latin typeface="Arial"/>
                <a:ea typeface="Arial"/>
                <a:cs typeface="Arial"/>
                <a:sym typeface="Arial"/>
              </a:defRPr>
            </a:lvl5pPr>
            <a:lvl6pPr marL="0" lvl="5" indent="0" algn="r">
              <a:spcBef>
                <a:spcPts val="0"/>
              </a:spcBef>
              <a:buNone/>
              <a:defRPr sz="1200">
                <a:solidFill>
                  <a:srgbClr val="AEB3B7"/>
                </a:solidFill>
                <a:latin typeface="Arial"/>
                <a:ea typeface="Arial"/>
                <a:cs typeface="Arial"/>
                <a:sym typeface="Arial"/>
              </a:defRPr>
            </a:lvl6pPr>
            <a:lvl7pPr marL="0" lvl="6" indent="0" algn="r">
              <a:spcBef>
                <a:spcPts val="0"/>
              </a:spcBef>
              <a:buNone/>
              <a:defRPr sz="1200">
                <a:solidFill>
                  <a:srgbClr val="AEB3B7"/>
                </a:solidFill>
                <a:latin typeface="Arial"/>
                <a:ea typeface="Arial"/>
                <a:cs typeface="Arial"/>
                <a:sym typeface="Arial"/>
              </a:defRPr>
            </a:lvl7pPr>
            <a:lvl8pPr marL="0" lvl="7" indent="0" algn="r">
              <a:spcBef>
                <a:spcPts val="0"/>
              </a:spcBef>
              <a:buNone/>
              <a:defRPr sz="1200">
                <a:solidFill>
                  <a:srgbClr val="AEB3B7"/>
                </a:solidFill>
                <a:latin typeface="Arial"/>
                <a:ea typeface="Arial"/>
                <a:cs typeface="Arial"/>
                <a:sym typeface="Arial"/>
              </a:defRPr>
            </a:lvl8pPr>
            <a:lvl9pPr marL="0" lvl="8" indent="0" algn="r">
              <a:spcBef>
                <a:spcPts val="0"/>
              </a:spcBef>
              <a:buNone/>
              <a:defRPr sz="1200">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08" name="Google Shape;2508;p2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509" name="Google Shape;2509;p254"/>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510" name="Google Shape;2510;p2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521"/>
        <p:cNvGrpSpPr/>
        <p:nvPr/>
      </p:nvGrpSpPr>
      <p:grpSpPr>
        <a:xfrm>
          <a:off x="0" y="0"/>
          <a:ext cx="0" cy="0"/>
          <a:chOff x="0" y="0"/>
          <a:chExt cx="0" cy="0"/>
        </a:xfrm>
      </p:grpSpPr>
      <p:grpSp>
        <p:nvGrpSpPr>
          <p:cNvPr id="2522" name="Google Shape;2522;p256"/>
          <p:cNvGrpSpPr/>
          <p:nvPr/>
        </p:nvGrpSpPr>
        <p:grpSpPr>
          <a:xfrm>
            <a:off x="0" y="5020347"/>
            <a:ext cx="12192000" cy="1837653"/>
            <a:chOff x="0" y="5020347"/>
            <a:chExt cx="12192000" cy="1837653"/>
          </a:xfrm>
        </p:grpSpPr>
        <p:sp>
          <p:nvSpPr>
            <p:cNvPr id="2523" name="Google Shape;2523;p2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24" name="Google Shape;2524;p2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25" name="Google Shape;2525;p2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pic>
          <p:nvPicPr>
            <p:cNvPr id="2526" name="Google Shape;2526;p25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2527" name="Google Shape;2527;p2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28" name="Google Shape;2528;p2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529" name="Google Shape;2529;p256"/>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2530"/>
        <p:cNvGrpSpPr/>
        <p:nvPr/>
      </p:nvGrpSpPr>
      <p:grpSpPr>
        <a:xfrm>
          <a:off x="0" y="0"/>
          <a:ext cx="0" cy="0"/>
          <a:chOff x="0" y="0"/>
          <a:chExt cx="0" cy="0"/>
        </a:xfrm>
      </p:grpSpPr>
      <p:sp>
        <p:nvSpPr>
          <p:cNvPr id="2531" name="Google Shape;2531;p25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32" name="Google Shape;2532;p25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33" name="Google Shape;2533;p257"/>
          <p:cNvGrpSpPr/>
          <p:nvPr/>
        </p:nvGrpSpPr>
        <p:grpSpPr>
          <a:xfrm>
            <a:off x="0" y="5379426"/>
            <a:ext cx="2807368" cy="753891"/>
            <a:chOff x="0" y="5379426"/>
            <a:chExt cx="2807368" cy="753891"/>
          </a:xfrm>
        </p:grpSpPr>
        <p:sp>
          <p:nvSpPr>
            <p:cNvPr id="2534" name="Google Shape;2534;p25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35" name="Google Shape;2535;p25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sp>
        <p:nvSpPr>
          <p:cNvPr id="2536" name="Google Shape;2536;p257"/>
          <p:cNvSpPr>
            <a:spLocks noGrp="1"/>
          </p:cNvSpPr>
          <p:nvPr>
            <p:ph type="pic" idx="2"/>
          </p:nvPr>
        </p:nvSpPr>
        <p:spPr>
          <a:xfrm>
            <a:off x="2807368" y="457202"/>
            <a:ext cx="8915400" cy="5943598"/>
          </a:xfrm>
          <a:prstGeom prst="rect">
            <a:avLst/>
          </a:prstGeom>
          <a:noFill/>
          <a:ln>
            <a:noFill/>
          </a:ln>
        </p:spPr>
      </p:sp>
      <p:pic>
        <p:nvPicPr>
          <p:cNvPr id="2537" name="Google Shape;2537;p25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2538"/>
        <p:cNvGrpSpPr/>
        <p:nvPr/>
      </p:nvGrpSpPr>
      <p:grpSpPr>
        <a:xfrm>
          <a:off x="0" y="0"/>
          <a:ext cx="0" cy="0"/>
          <a:chOff x="0" y="0"/>
          <a:chExt cx="0" cy="0"/>
        </a:xfrm>
      </p:grpSpPr>
      <p:sp>
        <p:nvSpPr>
          <p:cNvPr id="2539" name="Google Shape;2539;p2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40" name="Google Shape;2540;p2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41" name="Google Shape;2541;p2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2" name="Google Shape;2542;p2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Arial"/>
                <a:ea typeface="Arial"/>
                <a:cs typeface="Arial"/>
                <a:sym typeface="Arial"/>
              </a:defRPr>
            </a:lvl1pPr>
            <a:lvl2pPr marL="0" lvl="1" indent="0" algn="r">
              <a:spcBef>
                <a:spcPts val="0"/>
              </a:spcBef>
              <a:buNone/>
              <a:defRPr sz="1200">
                <a:solidFill>
                  <a:srgbClr val="AEB3B7"/>
                </a:solidFill>
                <a:latin typeface="Arial"/>
                <a:ea typeface="Arial"/>
                <a:cs typeface="Arial"/>
                <a:sym typeface="Arial"/>
              </a:defRPr>
            </a:lvl2pPr>
            <a:lvl3pPr marL="0" lvl="2" indent="0" algn="r">
              <a:spcBef>
                <a:spcPts val="0"/>
              </a:spcBef>
              <a:buNone/>
              <a:defRPr sz="1200">
                <a:solidFill>
                  <a:srgbClr val="AEB3B7"/>
                </a:solidFill>
                <a:latin typeface="Arial"/>
                <a:ea typeface="Arial"/>
                <a:cs typeface="Arial"/>
                <a:sym typeface="Arial"/>
              </a:defRPr>
            </a:lvl3pPr>
            <a:lvl4pPr marL="0" lvl="3" indent="0" algn="r">
              <a:spcBef>
                <a:spcPts val="0"/>
              </a:spcBef>
              <a:buNone/>
              <a:defRPr sz="1200">
                <a:solidFill>
                  <a:srgbClr val="AEB3B7"/>
                </a:solidFill>
                <a:latin typeface="Arial"/>
                <a:ea typeface="Arial"/>
                <a:cs typeface="Arial"/>
                <a:sym typeface="Arial"/>
              </a:defRPr>
            </a:lvl4pPr>
            <a:lvl5pPr marL="0" lvl="4" indent="0" algn="r">
              <a:spcBef>
                <a:spcPts val="0"/>
              </a:spcBef>
              <a:buNone/>
              <a:defRPr sz="1200">
                <a:solidFill>
                  <a:srgbClr val="AEB3B7"/>
                </a:solidFill>
                <a:latin typeface="Arial"/>
                <a:ea typeface="Arial"/>
                <a:cs typeface="Arial"/>
                <a:sym typeface="Arial"/>
              </a:defRPr>
            </a:lvl5pPr>
            <a:lvl6pPr marL="0" lvl="5" indent="0" algn="r">
              <a:spcBef>
                <a:spcPts val="0"/>
              </a:spcBef>
              <a:buNone/>
              <a:defRPr sz="1200">
                <a:solidFill>
                  <a:srgbClr val="AEB3B7"/>
                </a:solidFill>
                <a:latin typeface="Arial"/>
                <a:ea typeface="Arial"/>
                <a:cs typeface="Arial"/>
                <a:sym typeface="Arial"/>
              </a:defRPr>
            </a:lvl6pPr>
            <a:lvl7pPr marL="0" lvl="6" indent="0" algn="r">
              <a:spcBef>
                <a:spcPts val="0"/>
              </a:spcBef>
              <a:buNone/>
              <a:defRPr sz="1200">
                <a:solidFill>
                  <a:srgbClr val="AEB3B7"/>
                </a:solidFill>
                <a:latin typeface="Arial"/>
                <a:ea typeface="Arial"/>
                <a:cs typeface="Arial"/>
                <a:sym typeface="Arial"/>
              </a:defRPr>
            </a:lvl7pPr>
            <a:lvl8pPr marL="0" lvl="7" indent="0" algn="r">
              <a:spcBef>
                <a:spcPts val="0"/>
              </a:spcBef>
              <a:buNone/>
              <a:defRPr sz="1200">
                <a:solidFill>
                  <a:srgbClr val="AEB3B7"/>
                </a:solidFill>
                <a:latin typeface="Arial"/>
                <a:ea typeface="Arial"/>
                <a:cs typeface="Arial"/>
                <a:sym typeface="Arial"/>
              </a:defRPr>
            </a:lvl8pPr>
            <a:lvl9pPr marL="0" lvl="8" indent="0" algn="r">
              <a:spcBef>
                <a:spcPts val="0"/>
              </a:spcBef>
              <a:buNone/>
              <a:defRPr sz="1200">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43" name="Google Shape;2543;p2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44" name="Google Shape;2544;p2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45" name="Google Shape;2545;p258"/>
          <p:cNvGrpSpPr/>
          <p:nvPr/>
        </p:nvGrpSpPr>
        <p:grpSpPr>
          <a:xfrm>
            <a:off x="7191542" y="1"/>
            <a:ext cx="5000459" cy="1425992"/>
            <a:chOff x="7191542" y="1"/>
            <a:chExt cx="5000459" cy="1425992"/>
          </a:xfrm>
        </p:grpSpPr>
        <p:pic>
          <p:nvPicPr>
            <p:cNvPr id="2546" name="Google Shape;2546;p25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547" name="Google Shape;2547;p258"/>
            <p:cNvGrpSpPr/>
            <p:nvPr/>
          </p:nvGrpSpPr>
          <p:grpSpPr>
            <a:xfrm>
              <a:off x="7191542" y="1"/>
              <a:ext cx="5000459" cy="1425992"/>
              <a:chOff x="7186272" y="0"/>
              <a:chExt cx="5005729" cy="1427495"/>
            </a:xfrm>
          </p:grpSpPr>
          <p:sp>
            <p:nvSpPr>
              <p:cNvPr id="2548" name="Google Shape;2548;p2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9" name="Google Shape;2549;p2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pic>
        <p:nvPicPr>
          <p:cNvPr id="2550" name="Google Shape;2550;p25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2551"/>
        <p:cNvGrpSpPr/>
        <p:nvPr/>
      </p:nvGrpSpPr>
      <p:grpSpPr>
        <a:xfrm>
          <a:off x="0" y="0"/>
          <a:ext cx="0" cy="0"/>
          <a:chOff x="0" y="0"/>
          <a:chExt cx="0" cy="0"/>
        </a:xfrm>
      </p:grpSpPr>
      <p:sp>
        <p:nvSpPr>
          <p:cNvPr id="2552" name="Google Shape;2552;p2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53" name="Google Shape;2553;p2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554" name="Google Shape;2554;p259"/>
          <p:cNvGrpSpPr/>
          <p:nvPr/>
        </p:nvGrpSpPr>
        <p:grpSpPr>
          <a:xfrm>
            <a:off x="7191542" y="1"/>
            <a:ext cx="5000459" cy="1425992"/>
            <a:chOff x="7191542" y="1"/>
            <a:chExt cx="5000459" cy="1425992"/>
          </a:xfrm>
        </p:grpSpPr>
        <p:pic>
          <p:nvPicPr>
            <p:cNvPr id="2555" name="Google Shape;2555;p25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556" name="Google Shape;2556;p259"/>
            <p:cNvGrpSpPr/>
            <p:nvPr/>
          </p:nvGrpSpPr>
          <p:grpSpPr>
            <a:xfrm>
              <a:off x="7191542" y="1"/>
              <a:ext cx="5000459" cy="1425992"/>
              <a:chOff x="7186272" y="0"/>
              <a:chExt cx="5005729" cy="1427495"/>
            </a:xfrm>
          </p:grpSpPr>
          <p:sp>
            <p:nvSpPr>
              <p:cNvPr id="2557" name="Google Shape;2557;p2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8" name="Google Shape;2558;p2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59" name="Google Shape;2559;p2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60" name="Google Shape;2560;p2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61" name="Google Shape;2561;p2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562" name="Google Shape;2562;p259"/>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563" name="Google Shape;2563;p2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564"/>
        <p:cNvGrpSpPr/>
        <p:nvPr/>
      </p:nvGrpSpPr>
      <p:grpSpPr>
        <a:xfrm>
          <a:off x="0" y="0"/>
          <a:ext cx="0" cy="0"/>
          <a:chOff x="0" y="0"/>
          <a:chExt cx="0" cy="0"/>
        </a:xfrm>
      </p:grpSpPr>
      <p:grpSp>
        <p:nvGrpSpPr>
          <p:cNvPr id="2565" name="Google Shape;2565;p260"/>
          <p:cNvGrpSpPr/>
          <p:nvPr/>
        </p:nvGrpSpPr>
        <p:grpSpPr>
          <a:xfrm>
            <a:off x="7191542" y="1"/>
            <a:ext cx="5000459" cy="1425992"/>
            <a:chOff x="7191542" y="1"/>
            <a:chExt cx="5000459" cy="1425992"/>
          </a:xfrm>
        </p:grpSpPr>
        <p:pic>
          <p:nvPicPr>
            <p:cNvPr id="2566" name="Google Shape;2566;p26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567" name="Google Shape;2567;p260"/>
            <p:cNvGrpSpPr/>
            <p:nvPr/>
          </p:nvGrpSpPr>
          <p:grpSpPr>
            <a:xfrm>
              <a:off x="7191542" y="1"/>
              <a:ext cx="5000459" cy="1425992"/>
              <a:chOff x="7186272" y="0"/>
              <a:chExt cx="5005729" cy="1427495"/>
            </a:xfrm>
          </p:grpSpPr>
          <p:sp>
            <p:nvSpPr>
              <p:cNvPr id="2568" name="Google Shape;2568;p2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9" name="Google Shape;2569;p2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70" name="Google Shape;2570;p2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1" name="Google Shape;2571;p2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72" name="Google Shape;2572;p2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3" name="Google Shape;2573;p2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74" name="Google Shape;2574;p2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5" name="Google Shape;2575;p2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76" name="Google Shape;2576;p2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77" name="Google Shape;2577;p2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78"/>
        <p:cNvGrpSpPr/>
        <p:nvPr/>
      </p:nvGrpSpPr>
      <p:grpSpPr>
        <a:xfrm>
          <a:off x="0" y="0"/>
          <a:ext cx="0" cy="0"/>
          <a:chOff x="0" y="0"/>
          <a:chExt cx="0" cy="0"/>
        </a:xfrm>
      </p:grpSpPr>
      <p:grpSp>
        <p:nvGrpSpPr>
          <p:cNvPr id="2579" name="Google Shape;2579;p261"/>
          <p:cNvGrpSpPr/>
          <p:nvPr/>
        </p:nvGrpSpPr>
        <p:grpSpPr>
          <a:xfrm>
            <a:off x="7191542" y="1"/>
            <a:ext cx="5000459" cy="1425992"/>
            <a:chOff x="7191542" y="1"/>
            <a:chExt cx="5000459" cy="1425992"/>
          </a:xfrm>
        </p:grpSpPr>
        <p:pic>
          <p:nvPicPr>
            <p:cNvPr id="2580" name="Google Shape;2580;p26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581" name="Google Shape;2581;p261"/>
            <p:cNvGrpSpPr/>
            <p:nvPr/>
          </p:nvGrpSpPr>
          <p:grpSpPr>
            <a:xfrm>
              <a:off x="7191542" y="1"/>
              <a:ext cx="5000459" cy="1425992"/>
              <a:chOff x="7186272" y="0"/>
              <a:chExt cx="5005729" cy="1427495"/>
            </a:xfrm>
          </p:grpSpPr>
          <p:sp>
            <p:nvSpPr>
              <p:cNvPr id="2582" name="Google Shape;2582;p2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3" name="Google Shape;2583;p2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84" name="Google Shape;2584;p2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85" name="Google Shape;2585;p2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86" name="Google Shape;2586;p2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587" name="Google Shape;2587;p261"/>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588" name="Google Shape;2588;p2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20"/>
        <p:cNvGrpSpPr/>
        <p:nvPr/>
      </p:nvGrpSpPr>
      <p:grpSpPr>
        <a:xfrm>
          <a:off x="0" y="0"/>
          <a:ext cx="0" cy="0"/>
          <a:chOff x="0" y="0"/>
          <a:chExt cx="0" cy="0"/>
        </a:xfrm>
      </p:grpSpPr>
      <p:sp>
        <p:nvSpPr>
          <p:cNvPr id="1221" name="Google Shape;1221;p1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2" name="Google Shape;1222;p1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3" name="Google Shape;1223;p1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4" name="Google Shape;1224;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5" name="Google Shape;1225;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26" name="Google Shape;1226;p1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7" name="Google Shape;1227;p1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8" name="Google Shape;1228;p1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9" name="Google Shape;1229;p1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89"/>
        <p:cNvGrpSpPr/>
        <p:nvPr/>
      </p:nvGrpSpPr>
      <p:grpSpPr>
        <a:xfrm>
          <a:off x="0" y="0"/>
          <a:ext cx="0" cy="0"/>
          <a:chOff x="0" y="0"/>
          <a:chExt cx="0" cy="0"/>
        </a:xfrm>
      </p:grpSpPr>
      <p:grpSp>
        <p:nvGrpSpPr>
          <p:cNvPr id="2590" name="Google Shape;2590;p262"/>
          <p:cNvGrpSpPr/>
          <p:nvPr/>
        </p:nvGrpSpPr>
        <p:grpSpPr>
          <a:xfrm>
            <a:off x="0" y="0"/>
            <a:ext cx="12192000" cy="2148830"/>
            <a:chOff x="0" y="0"/>
            <a:chExt cx="12192000" cy="2148830"/>
          </a:xfrm>
        </p:grpSpPr>
        <p:sp>
          <p:nvSpPr>
            <p:cNvPr id="2591" name="Google Shape;2591;p2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2" name="Google Shape;2592;p2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593" name="Google Shape;2593;p2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cxnSp>
        <p:nvCxnSpPr>
          <p:cNvPr id="2594" name="Google Shape;2594;p262"/>
          <p:cNvCxnSpPr/>
          <p:nvPr/>
        </p:nvCxnSpPr>
        <p:spPr>
          <a:xfrm>
            <a:off x="1325946"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2595" name="Google Shape;2595;p2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6" name="Google Shape;2596;p2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597" name="Google Shape;2597;p26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598" name="Google Shape;2598;p2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2608"/>
        <p:cNvGrpSpPr/>
        <p:nvPr/>
      </p:nvGrpSpPr>
      <p:grpSpPr>
        <a:xfrm>
          <a:off x="0" y="0"/>
          <a:ext cx="0" cy="0"/>
          <a:chOff x="0" y="0"/>
          <a:chExt cx="0" cy="0"/>
        </a:xfrm>
      </p:grpSpPr>
      <p:sp>
        <p:nvSpPr>
          <p:cNvPr id="2609" name="Google Shape;2609;p26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10" name="Google Shape;2610;p26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611" name="Google Shape;2611;p264"/>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2612" name="Google Shape;2612;p264"/>
          <p:cNvGrpSpPr/>
          <p:nvPr/>
        </p:nvGrpSpPr>
        <p:grpSpPr>
          <a:xfrm flipH="1">
            <a:off x="-1" y="1"/>
            <a:ext cx="6418725" cy="1509822"/>
            <a:chOff x="7522541" y="1"/>
            <a:chExt cx="4669459" cy="1098357"/>
          </a:xfrm>
        </p:grpSpPr>
        <p:sp>
          <p:nvSpPr>
            <p:cNvPr id="2613" name="Google Shape;2613;p26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4" name="Google Shape;2614;p26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pic>
        <p:nvPicPr>
          <p:cNvPr id="2615" name="Google Shape;2615;p26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30"/>
        <p:cNvGrpSpPr/>
        <p:nvPr/>
      </p:nvGrpSpPr>
      <p:grpSpPr>
        <a:xfrm>
          <a:off x="0" y="0"/>
          <a:ext cx="0" cy="0"/>
          <a:chOff x="0" y="0"/>
          <a:chExt cx="0" cy="0"/>
        </a:xfrm>
      </p:grpSpPr>
      <p:sp>
        <p:nvSpPr>
          <p:cNvPr id="1231" name="Google Shape;1231;p1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2" name="Google Shape;1232;p1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3" name="Google Shape;1233;p1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34" name="Google Shape;1234;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5" name="Google Shape;1235;p1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36" name="Google Shape;1236;p1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37" name="Google Shape;1237;p1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38" name="Google Shape;1238;p1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9" name="Google Shape;1239;p1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40"/>
        <p:cNvGrpSpPr/>
        <p:nvPr/>
      </p:nvGrpSpPr>
      <p:grpSpPr>
        <a:xfrm>
          <a:off x="0" y="0"/>
          <a:ext cx="0" cy="0"/>
          <a:chOff x="0" y="0"/>
          <a:chExt cx="0" cy="0"/>
        </a:xfrm>
      </p:grpSpPr>
      <p:sp>
        <p:nvSpPr>
          <p:cNvPr id="1241" name="Google Shape;1241;p1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2" name="Google Shape;1242;p1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3" name="Google Shape;1243;p1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4" name="Google Shape;1244;p1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45" name="Google Shape;1245;p1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46"/>
        <p:cNvGrpSpPr/>
        <p:nvPr/>
      </p:nvGrpSpPr>
      <p:grpSpPr>
        <a:xfrm>
          <a:off x="0" y="0"/>
          <a:ext cx="0" cy="0"/>
          <a:chOff x="0" y="0"/>
          <a:chExt cx="0" cy="0"/>
        </a:xfrm>
      </p:grpSpPr>
      <p:sp>
        <p:nvSpPr>
          <p:cNvPr id="1247" name="Google Shape;1247;p1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48" name="Google Shape;1248;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49" name="Google Shape;1249;p1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0" name="Google Shape;1250;p1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1" name="Google Shape;1251;p1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27"/>
        <p:cNvGrpSpPr/>
        <p:nvPr/>
      </p:nvGrpSpPr>
      <p:grpSpPr>
        <a:xfrm>
          <a:off x="0" y="0"/>
          <a:ext cx="0" cy="0"/>
          <a:chOff x="0" y="0"/>
          <a:chExt cx="0" cy="0"/>
        </a:xfrm>
      </p:grpSpPr>
      <p:grpSp>
        <p:nvGrpSpPr>
          <p:cNvPr id="128" name="Google Shape;128;p33"/>
          <p:cNvGrpSpPr/>
          <p:nvPr/>
        </p:nvGrpSpPr>
        <p:grpSpPr>
          <a:xfrm>
            <a:off x="0" y="5020347"/>
            <a:ext cx="12192000" cy="1837653"/>
            <a:chOff x="0" y="5020347"/>
            <a:chExt cx="12192000" cy="1837653"/>
          </a:xfrm>
        </p:grpSpPr>
        <p:sp>
          <p:nvSpPr>
            <p:cNvPr id="129" name="Google Shape;129;p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0" name="Google Shape;130;p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 name="Google Shape;131;p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2" name="Google Shape;132;p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33" name="Google Shape;133;p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 name="Google Shape;134;p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52"/>
        <p:cNvGrpSpPr/>
        <p:nvPr/>
      </p:nvGrpSpPr>
      <p:grpSpPr>
        <a:xfrm>
          <a:off x="0" y="0"/>
          <a:ext cx="0" cy="0"/>
          <a:chOff x="0" y="0"/>
          <a:chExt cx="0" cy="0"/>
        </a:xfrm>
      </p:grpSpPr>
      <p:sp>
        <p:nvSpPr>
          <p:cNvPr id="1253" name="Google Shape;1253;p1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4" name="Google Shape;1254;p1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5" name="Google Shape;1255;p1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6" name="Google Shape;1256;p1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7" name="Google Shape;1257;p1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58" name="Google Shape;1258;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59"/>
        <p:cNvGrpSpPr/>
        <p:nvPr/>
      </p:nvGrpSpPr>
      <p:grpSpPr>
        <a:xfrm>
          <a:off x="0" y="0"/>
          <a:ext cx="0" cy="0"/>
          <a:chOff x="0" y="0"/>
          <a:chExt cx="0" cy="0"/>
        </a:xfrm>
      </p:grpSpPr>
      <p:sp>
        <p:nvSpPr>
          <p:cNvPr id="1260" name="Google Shape;1260;p1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1" name="Google Shape;1261;p1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2" name="Google Shape;1262;p1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63" name="Google Shape;1263;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4" name="Google Shape;1264;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65" name="Google Shape;1265;p1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66" name="Google Shape;1266;p1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67" name="Google Shape;1267;p1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8" name="Google Shape;1268;p1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69"/>
        <p:cNvGrpSpPr/>
        <p:nvPr/>
      </p:nvGrpSpPr>
      <p:grpSpPr>
        <a:xfrm>
          <a:off x="0" y="0"/>
          <a:ext cx="0" cy="0"/>
          <a:chOff x="0" y="0"/>
          <a:chExt cx="0" cy="0"/>
        </a:xfrm>
      </p:grpSpPr>
      <p:sp>
        <p:nvSpPr>
          <p:cNvPr id="1270" name="Google Shape;1270;p1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1" name="Google Shape;1271;p1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2" name="Google Shape;1272;p1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3" name="Google Shape;1273;p1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74" name="Google Shape;1274;p1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75"/>
        <p:cNvGrpSpPr/>
        <p:nvPr/>
      </p:nvGrpSpPr>
      <p:grpSpPr>
        <a:xfrm>
          <a:off x="0" y="0"/>
          <a:ext cx="0" cy="0"/>
          <a:chOff x="0" y="0"/>
          <a:chExt cx="0" cy="0"/>
        </a:xfrm>
      </p:grpSpPr>
      <p:sp>
        <p:nvSpPr>
          <p:cNvPr id="1276" name="Google Shape;1276;p1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77" name="Google Shape;1277;p1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78" name="Google Shape;1278;p1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9" name="Google Shape;1279;p1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0" name="Google Shape;1280;p1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81"/>
        <p:cNvGrpSpPr/>
        <p:nvPr/>
      </p:nvGrpSpPr>
      <p:grpSpPr>
        <a:xfrm>
          <a:off x="0" y="0"/>
          <a:ext cx="0" cy="0"/>
          <a:chOff x="0" y="0"/>
          <a:chExt cx="0" cy="0"/>
        </a:xfrm>
      </p:grpSpPr>
      <p:sp>
        <p:nvSpPr>
          <p:cNvPr id="1282" name="Google Shape;1282;p1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3" name="Google Shape;1283;p1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4" name="Google Shape;1284;p1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5" name="Google Shape;1285;p1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6" name="Google Shape;1286;p1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87" name="Google Shape;1287;p1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88"/>
        <p:cNvGrpSpPr/>
        <p:nvPr/>
      </p:nvGrpSpPr>
      <p:grpSpPr>
        <a:xfrm>
          <a:off x="0" y="0"/>
          <a:ext cx="0" cy="0"/>
          <a:chOff x="0" y="0"/>
          <a:chExt cx="0" cy="0"/>
        </a:xfrm>
      </p:grpSpPr>
      <p:sp>
        <p:nvSpPr>
          <p:cNvPr id="1289" name="Google Shape;1289;p14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0" name="Google Shape;1290;p14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1" name="Google Shape;1291;p14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92" name="Google Shape;1292;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3" name="Google Shape;1293;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94" name="Google Shape;1294;p14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95" name="Google Shape;1295;p14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96" name="Google Shape;1296;p14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7" name="Google Shape;1297;p14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298"/>
        <p:cNvGrpSpPr/>
        <p:nvPr/>
      </p:nvGrpSpPr>
      <p:grpSpPr>
        <a:xfrm>
          <a:off x="0" y="0"/>
          <a:ext cx="0" cy="0"/>
          <a:chOff x="0" y="0"/>
          <a:chExt cx="0" cy="0"/>
        </a:xfrm>
      </p:grpSpPr>
      <p:sp>
        <p:nvSpPr>
          <p:cNvPr id="1299" name="Google Shape;1299;p14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0" name="Google Shape;1300;p14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1" name="Google Shape;1301;p14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02" name="Google Shape;1302;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3" name="Google Shape;1303;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04" name="Google Shape;1304;p14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05" name="Google Shape;1305;p14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06" name="Google Shape;1306;p14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7" name="Google Shape;1307;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08"/>
        <p:cNvGrpSpPr/>
        <p:nvPr/>
      </p:nvGrpSpPr>
      <p:grpSpPr>
        <a:xfrm>
          <a:off x="0" y="0"/>
          <a:ext cx="0" cy="0"/>
          <a:chOff x="0" y="0"/>
          <a:chExt cx="0" cy="0"/>
        </a:xfrm>
      </p:grpSpPr>
      <p:sp>
        <p:nvSpPr>
          <p:cNvPr id="1309" name="Google Shape;1309;p15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0" name="Google Shape;1310;p15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1" name="Google Shape;1311;p15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12" name="Google Shape;1312;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3" name="Google Shape;1313;p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14" name="Google Shape;1314;p15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5" name="Google Shape;1315;p15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6" name="Google Shape;1316;p15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7" name="Google Shape;1317;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318"/>
        <p:cNvGrpSpPr/>
        <p:nvPr/>
      </p:nvGrpSpPr>
      <p:grpSpPr>
        <a:xfrm>
          <a:off x="0" y="0"/>
          <a:ext cx="0" cy="0"/>
          <a:chOff x="0" y="0"/>
          <a:chExt cx="0" cy="0"/>
        </a:xfrm>
      </p:grpSpPr>
      <p:sp>
        <p:nvSpPr>
          <p:cNvPr id="1319" name="Google Shape;1319;p15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0" name="Google Shape;1320;p15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1" name="Google Shape;1321;p15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2" name="Google Shape;1322;p15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324"/>
        <p:cNvGrpSpPr/>
        <p:nvPr/>
      </p:nvGrpSpPr>
      <p:grpSpPr>
        <a:xfrm>
          <a:off x="0" y="0"/>
          <a:ext cx="0" cy="0"/>
          <a:chOff x="0" y="0"/>
          <a:chExt cx="0" cy="0"/>
        </a:xfrm>
      </p:grpSpPr>
      <p:sp>
        <p:nvSpPr>
          <p:cNvPr id="1325" name="Google Shape;1325;p15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26" name="Google Shape;1326;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27" name="Google Shape;1327;p15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8" name="Google Shape;1328;p15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 name="Google Shape;1329;p15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35"/>
        <p:cNvGrpSpPr/>
        <p:nvPr/>
      </p:nvGrpSpPr>
      <p:grpSpPr>
        <a:xfrm>
          <a:off x="0" y="0"/>
          <a:ext cx="0" cy="0"/>
          <a:chOff x="0" y="0"/>
          <a:chExt cx="0" cy="0"/>
        </a:xfrm>
      </p:grpSpPr>
      <p:sp>
        <p:nvSpPr>
          <p:cNvPr id="136" name="Google Shape;136;p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7" name="Google Shape;137;p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 name="Google Shape;138;p34"/>
          <p:cNvGrpSpPr/>
          <p:nvPr/>
        </p:nvGrpSpPr>
        <p:grpSpPr>
          <a:xfrm>
            <a:off x="0" y="5379426"/>
            <a:ext cx="2807368" cy="753891"/>
            <a:chOff x="0" y="5379426"/>
            <a:chExt cx="2807368" cy="753891"/>
          </a:xfrm>
        </p:grpSpPr>
        <p:sp>
          <p:nvSpPr>
            <p:cNvPr id="139" name="Google Shape;139;p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 name="Google Shape;140;p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1" name="Google Shape;141;p34"/>
          <p:cNvSpPr>
            <a:spLocks noGrp="1"/>
          </p:cNvSpPr>
          <p:nvPr>
            <p:ph type="pic" idx="2"/>
          </p:nvPr>
        </p:nvSpPr>
        <p:spPr>
          <a:xfrm>
            <a:off x="2807368" y="457202"/>
            <a:ext cx="8915400" cy="5943598"/>
          </a:xfrm>
          <a:prstGeom prst="rect">
            <a:avLst/>
          </a:prstGeom>
          <a:noFill/>
          <a:ln>
            <a:noFill/>
          </a:ln>
        </p:spPr>
      </p:sp>
      <p:pic>
        <p:nvPicPr>
          <p:cNvPr id="142" name="Google Shape;142;p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330"/>
        <p:cNvGrpSpPr/>
        <p:nvPr/>
      </p:nvGrpSpPr>
      <p:grpSpPr>
        <a:xfrm>
          <a:off x="0" y="0"/>
          <a:ext cx="0" cy="0"/>
          <a:chOff x="0" y="0"/>
          <a:chExt cx="0" cy="0"/>
        </a:xfrm>
      </p:grpSpPr>
      <p:sp>
        <p:nvSpPr>
          <p:cNvPr id="1331" name="Google Shape;1331;p1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2" name="Google Shape;1332;p1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3" name="Google Shape;1333;p15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4" name="Google Shape;1334;p15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5" name="Google Shape;1335;p15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36" name="Google Shape;1336;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37"/>
        <p:cNvGrpSpPr/>
        <p:nvPr/>
      </p:nvGrpSpPr>
      <p:grpSpPr>
        <a:xfrm>
          <a:off x="0" y="0"/>
          <a:ext cx="0" cy="0"/>
          <a:chOff x="0" y="0"/>
          <a:chExt cx="0" cy="0"/>
        </a:xfrm>
      </p:grpSpPr>
      <p:sp>
        <p:nvSpPr>
          <p:cNvPr id="1338" name="Google Shape;1338;p15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9" name="Google Shape;1339;p15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0" name="Google Shape;1340;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1" name="Google Shape;1341;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2" name="Google Shape;1342;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43" name="Google Shape;1343;p15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44" name="Google Shape;1344;p15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45" name="Google Shape;1345;p15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6" name="Google Shape;1346;p15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47"/>
        <p:cNvGrpSpPr/>
        <p:nvPr/>
      </p:nvGrpSpPr>
      <p:grpSpPr>
        <a:xfrm>
          <a:off x="0" y="0"/>
          <a:ext cx="0" cy="0"/>
          <a:chOff x="0" y="0"/>
          <a:chExt cx="0" cy="0"/>
        </a:xfrm>
      </p:grpSpPr>
      <p:sp>
        <p:nvSpPr>
          <p:cNvPr id="1348" name="Google Shape;1348;p15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9" name="Google Shape;1349;p1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0" name="Google Shape;1350;p1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1" name="Google Shape;1351;p15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5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53"/>
        <p:cNvGrpSpPr/>
        <p:nvPr/>
      </p:nvGrpSpPr>
      <p:grpSpPr>
        <a:xfrm>
          <a:off x="0" y="0"/>
          <a:ext cx="0" cy="0"/>
          <a:chOff x="0" y="0"/>
          <a:chExt cx="0" cy="0"/>
        </a:xfrm>
      </p:grpSpPr>
      <p:sp>
        <p:nvSpPr>
          <p:cNvPr id="1354" name="Google Shape;1354;p15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55" name="Google Shape;1355;p15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56" name="Google Shape;1356;p15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7" name="Google Shape;1357;p15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8" name="Google Shape;1358;p15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59"/>
        <p:cNvGrpSpPr/>
        <p:nvPr/>
      </p:nvGrpSpPr>
      <p:grpSpPr>
        <a:xfrm>
          <a:off x="0" y="0"/>
          <a:ext cx="0" cy="0"/>
          <a:chOff x="0" y="0"/>
          <a:chExt cx="0" cy="0"/>
        </a:xfrm>
      </p:grpSpPr>
      <p:sp>
        <p:nvSpPr>
          <p:cNvPr id="1360" name="Google Shape;1360;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61" name="Google Shape;1361;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62" name="Google Shape;1362;p15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3" name="Google Shape;1363;p15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 name="Google Shape;1364;p15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65" name="Google Shape;1365;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66"/>
        <p:cNvGrpSpPr/>
        <p:nvPr/>
      </p:nvGrpSpPr>
      <p:grpSpPr>
        <a:xfrm>
          <a:off x="0" y="0"/>
          <a:ext cx="0" cy="0"/>
          <a:chOff x="0" y="0"/>
          <a:chExt cx="0" cy="0"/>
        </a:xfrm>
      </p:grpSpPr>
      <p:sp>
        <p:nvSpPr>
          <p:cNvPr id="1367" name="Google Shape;1367;p15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8" name="Google Shape;1368;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69" name="Google Shape;1369;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0" name="Google Shape;1370;p15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1" name="Google Shape;1371;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72"/>
        <p:cNvGrpSpPr/>
        <p:nvPr/>
      </p:nvGrpSpPr>
      <p:grpSpPr>
        <a:xfrm>
          <a:off x="0" y="0"/>
          <a:ext cx="0" cy="0"/>
          <a:chOff x="0" y="0"/>
          <a:chExt cx="0" cy="0"/>
        </a:xfrm>
      </p:grpSpPr>
      <p:sp>
        <p:nvSpPr>
          <p:cNvPr id="1373" name="Google Shape;1373;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74" name="Google Shape;1374;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75" name="Google Shape;1375;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6" name="Google Shape;1376;p15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7" name="Google Shape;1377;p15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78"/>
        <p:cNvGrpSpPr/>
        <p:nvPr/>
      </p:nvGrpSpPr>
      <p:grpSpPr>
        <a:xfrm>
          <a:off x="0" y="0"/>
          <a:ext cx="0" cy="0"/>
          <a:chOff x="0" y="0"/>
          <a:chExt cx="0" cy="0"/>
        </a:xfrm>
      </p:grpSpPr>
      <p:sp>
        <p:nvSpPr>
          <p:cNvPr id="1379" name="Google Shape;1379;p1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0" name="Google Shape;1380;p16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1" name="Google Shape;1381;p16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 name="Google Shape;1382;p16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 name="Google Shape;1383;p16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84" name="Google Shape;1384;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385"/>
        <p:cNvGrpSpPr/>
        <p:nvPr/>
      </p:nvGrpSpPr>
      <p:grpSpPr>
        <a:xfrm>
          <a:off x="0" y="0"/>
          <a:ext cx="0" cy="0"/>
          <a:chOff x="0" y="0"/>
          <a:chExt cx="0" cy="0"/>
        </a:xfrm>
      </p:grpSpPr>
      <p:sp>
        <p:nvSpPr>
          <p:cNvPr id="1386" name="Google Shape;1386;p16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7" name="Google Shape;1387;p16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8" name="Google Shape;1388;p16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89" name="Google Shape;1389;p161"/>
          <p:cNvSpPr>
            <a:spLocks noGrp="1"/>
          </p:cNvSpPr>
          <p:nvPr>
            <p:ph type="pic" idx="2"/>
          </p:nvPr>
        </p:nvSpPr>
        <p:spPr>
          <a:xfrm>
            <a:off x="7118684" y="233915"/>
            <a:ext cx="5073316" cy="5943600"/>
          </a:xfrm>
          <a:prstGeom prst="rect">
            <a:avLst/>
          </a:prstGeom>
          <a:noFill/>
          <a:ln>
            <a:noFill/>
          </a:ln>
        </p:spPr>
      </p:sp>
      <p:grpSp>
        <p:nvGrpSpPr>
          <p:cNvPr id="1390" name="Google Shape;1390;p161"/>
          <p:cNvGrpSpPr/>
          <p:nvPr/>
        </p:nvGrpSpPr>
        <p:grpSpPr>
          <a:xfrm>
            <a:off x="0" y="5020348"/>
            <a:ext cx="12192000" cy="1837653"/>
            <a:chOff x="0" y="5020348"/>
            <a:chExt cx="12192000" cy="1837653"/>
          </a:xfrm>
        </p:grpSpPr>
        <p:sp>
          <p:nvSpPr>
            <p:cNvPr id="1391" name="Google Shape;1391;p1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2" name="Google Shape;1392;p16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93" name="Google Shape;1393;p1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394"/>
        <p:cNvGrpSpPr/>
        <p:nvPr/>
      </p:nvGrpSpPr>
      <p:grpSpPr>
        <a:xfrm>
          <a:off x="0" y="0"/>
          <a:ext cx="0" cy="0"/>
          <a:chOff x="0" y="0"/>
          <a:chExt cx="0" cy="0"/>
        </a:xfrm>
      </p:grpSpPr>
      <p:grpSp>
        <p:nvGrpSpPr>
          <p:cNvPr id="1395" name="Google Shape;1395;p162"/>
          <p:cNvGrpSpPr/>
          <p:nvPr/>
        </p:nvGrpSpPr>
        <p:grpSpPr>
          <a:xfrm>
            <a:off x="0" y="5020347"/>
            <a:ext cx="12192000" cy="1837653"/>
            <a:chOff x="0" y="5020347"/>
            <a:chExt cx="12192000" cy="1837653"/>
          </a:xfrm>
        </p:grpSpPr>
        <p:sp>
          <p:nvSpPr>
            <p:cNvPr id="1396" name="Google Shape;1396;p16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7" name="Google Shape;1397;p1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8" name="Google Shape;1398;p16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99" name="Google Shape;1399;p1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00" name="Google Shape;1400;p16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1" name="Google Shape;1401;p16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43"/>
        <p:cNvGrpSpPr/>
        <p:nvPr/>
      </p:nvGrpSpPr>
      <p:grpSpPr>
        <a:xfrm>
          <a:off x="0" y="0"/>
          <a:ext cx="0" cy="0"/>
          <a:chOff x="0" y="0"/>
          <a:chExt cx="0" cy="0"/>
        </a:xfrm>
      </p:grpSpPr>
      <p:sp>
        <p:nvSpPr>
          <p:cNvPr id="144" name="Google Shape;144;p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 name="Google Shape;145;p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 name="Google Shape;146;p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 name="Google Shape;147;p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 name="Google Shape;148;p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 name="Google Shape;149;p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0" name="Google Shape;150;p35"/>
          <p:cNvGrpSpPr/>
          <p:nvPr/>
        </p:nvGrpSpPr>
        <p:grpSpPr>
          <a:xfrm>
            <a:off x="7191542" y="1"/>
            <a:ext cx="5000459" cy="1425992"/>
            <a:chOff x="7191542" y="1"/>
            <a:chExt cx="5000459" cy="1425992"/>
          </a:xfrm>
        </p:grpSpPr>
        <p:pic>
          <p:nvPicPr>
            <p:cNvPr id="151" name="Google Shape;151;p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2" name="Google Shape;152;p35"/>
            <p:cNvGrpSpPr/>
            <p:nvPr/>
          </p:nvGrpSpPr>
          <p:grpSpPr>
            <a:xfrm>
              <a:off x="7191542" y="1"/>
              <a:ext cx="5000459" cy="1425992"/>
              <a:chOff x="7186272" y="0"/>
              <a:chExt cx="5005729" cy="1427495"/>
            </a:xfrm>
          </p:grpSpPr>
          <p:sp>
            <p:nvSpPr>
              <p:cNvPr id="153" name="Google Shape;153;p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 name="Google Shape;154;p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5" name="Google Shape;155;p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02"/>
        <p:cNvGrpSpPr/>
        <p:nvPr/>
      </p:nvGrpSpPr>
      <p:grpSpPr>
        <a:xfrm>
          <a:off x="0" y="0"/>
          <a:ext cx="0" cy="0"/>
          <a:chOff x="0" y="0"/>
          <a:chExt cx="0" cy="0"/>
        </a:xfrm>
      </p:grpSpPr>
      <p:sp>
        <p:nvSpPr>
          <p:cNvPr id="1403" name="Google Shape;1403;p16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04" name="Google Shape;1404;p16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05" name="Google Shape;1405;p163"/>
          <p:cNvGrpSpPr/>
          <p:nvPr/>
        </p:nvGrpSpPr>
        <p:grpSpPr>
          <a:xfrm>
            <a:off x="0" y="5379426"/>
            <a:ext cx="2807368" cy="753891"/>
            <a:chOff x="0" y="5379426"/>
            <a:chExt cx="2807368" cy="753891"/>
          </a:xfrm>
        </p:grpSpPr>
        <p:sp>
          <p:nvSpPr>
            <p:cNvPr id="1406" name="Google Shape;1406;p16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7" name="Google Shape;1407;p16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08" name="Google Shape;1408;p163"/>
          <p:cNvSpPr>
            <a:spLocks noGrp="1"/>
          </p:cNvSpPr>
          <p:nvPr>
            <p:ph type="pic" idx="2"/>
          </p:nvPr>
        </p:nvSpPr>
        <p:spPr>
          <a:xfrm>
            <a:off x="2807368" y="457202"/>
            <a:ext cx="8915400" cy="5943598"/>
          </a:xfrm>
          <a:prstGeom prst="rect">
            <a:avLst/>
          </a:prstGeom>
          <a:noFill/>
          <a:ln>
            <a:noFill/>
          </a:ln>
        </p:spPr>
      </p:sp>
      <p:pic>
        <p:nvPicPr>
          <p:cNvPr id="1409" name="Google Shape;1409;p16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410"/>
        <p:cNvGrpSpPr/>
        <p:nvPr/>
      </p:nvGrpSpPr>
      <p:grpSpPr>
        <a:xfrm>
          <a:off x="0" y="0"/>
          <a:ext cx="0" cy="0"/>
          <a:chOff x="0" y="0"/>
          <a:chExt cx="0" cy="0"/>
        </a:xfrm>
      </p:grpSpPr>
      <p:sp>
        <p:nvSpPr>
          <p:cNvPr id="1411" name="Google Shape;1411;p1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2" name="Google Shape;1412;p1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3" name="Google Shape;1413;p1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4" name="Google Shape;1414;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5" name="Google Shape;1415;p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6" name="Google Shape;1416;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7" name="Google Shape;1417;p164"/>
          <p:cNvGrpSpPr/>
          <p:nvPr/>
        </p:nvGrpSpPr>
        <p:grpSpPr>
          <a:xfrm>
            <a:off x="7191542" y="1"/>
            <a:ext cx="5000459" cy="1425992"/>
            <a:chOff x="7191542" y="1"/>
            <a:chExt cx="5000459" cy="1425992"/>
          </a:xfrm>
        </p:grpSpPr>
        <p:pic>
          <p:nvPicPr>
            <p:cNvPr id="1418" name="Google Shape;1418;p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9" name="Google Shape;1419;p164"/>
            <p:cNvGrpSpPr/>
            <p:nvPr/>
          </p:nvGrpSpPr>
          <p:grpSpPr>
            <a:xfrm>
              <a:off x="7191542" y="1"/>
              <a:ext cx="5000459" cy="1425992"/>
              <a:chOff x="7186272" y="0"/>
              <a:chExt cx="5005729" cy="1427495"/>
            </a:xfrm>
          </p:grpSpPr>
          <p:sp>
            <p:nvSpPr>
              <p:cNvPr id="1420" name="Google Shape;1420;p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21" name="Google Shape;1421;p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22" name="Google Shape;1422;p1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423"/>
        <p:cNvGrpSpPr/>
        <p:nvPr/>
      </p:nvGrpSpPr>
      <p:grpSpPr>
        <a:xfrm>
          <a:off x="0" y="0"/>
          <a:ext cx="0" cy="0"/>
          <a:chOff x="0" y="0"/>
          <a:chExt cx="0" cy="0"/>
        </a:xfrm>
      </p:grpSpPr>
      <p:grpSp>
        <p:nvGrpSpPr>
          <p:cNvPr id="1424" name="Google Shape;1424;p165"/>
          <p:cNvGrpSpPr/>
          <p:nvPr/>
        </p:nvGrpSpPr>
        <p:grpSpPr>
          <a:xfrm>
            <a:off x="7191542" y="1"/>
            <a:ext cx="5000459" cy="1425992"/>
            <a:chOff x="7191542" y="1"/>
            <a:chExt cx="5000459" cy="1425992"/>
          </a:xfrm>
        </p:grpSpPr>
        <p:pic>
          <p:nvPicPr>
            <p:cNvPr id="1425" name="Google Shape;1425;p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6" name="Google Shape;1426;p165"/>
            <p:cNvGrpSpPr/>
            <p:nvPr/>
          </p:nvGrpSpPr>
          <p:grpSpPr>
            <a:xfrm>
              <a:off x="7191542" y="1"/>
              <a:ext cx="5000459" cy="1425992"/>
              <a:chOff x="7186272" y="0"/>
              <a:chExt cx="5005729" cy="1427495"/>
            </a:xfrm>
          </p:grpSpPr>
          <p:sp>
            <p:nvSpPr>
              <p:cNvPr id="1427" name="Google Shape;1427;p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28" name="Google Shape;1428;p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29" name="Google Shape;1429;p1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0" name="Google Shape;1430;p1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1" name="Google Shape;1431;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32" name="Google Shape;1432;p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3" name="Google Shape;1433;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434"/>
        <p:cNvGrpSpPr/>
        <p:nvPr/>
      </p:nvGrpSpPr>
      <p:grpSpPr>
        <a:xfrm>
          <a:off x="0" y="0"/>
          <a:ext cx="0" cy="0"/>
          <a:chOff x="0" y="0"/>
          <a:chExt cx="0" cy="0"/>
        </a:xfrm>
      </p:grpSpPr>
      <p:sp>
        <p:nvSpPr>
          <p:cNvPr id="1435" name="Google Shape;1435;p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6" name="Google Shape;1436;p1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7" name="Google Shape;1437;p166"/>
          <p:cNvGrpSpPr/>
          <p:nvPr/>
        </p:nvGrpSpPr>
        <p:grpSpPr>
          <a:xfrm>
            <a:off x="7191542" y="1"/>
            <a:ext cx="5000459" cy="1425992"/>
            <a:chOff x="7191542" y="1"/>
            <a:chExt cx="5000459" cy="1425992"/>
          </a:xfrm>
        </p:grpSpPr>
        <p:pic>
          <p:nvPicPr>
            <p:cNvPr id="1438" name="Google Shape;1438;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9" name="Google Shape;1439;p166"/>
            <p:cNvGrpSpPr/>
            <p:nvPr/>
          </p:nvGrpSpPr>
          <p:grpSpPr>
            <a:xfrm>
              <a:off x="7191542" y="1"/>
              <a:ext cx="5000459" cy="1425992"/>
              <a:chOff x="7186272" y="0"/>
              <a:chExt cx="5005729" cy="1427495"/>
            </a:xfrm>
          </p:grpSpPr>
          <p:sp>
            <p:nvSpPr>
              <p:cNvPr id="1440" name="Google Shape;1440;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1" name="Google Shape;1441;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42" name="Google Shape;1442;p1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3" name="Google Shape;1443;p1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4" name="Google Shape;1444;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5" name="Google Shape;1445;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446"/>
        <p:cNvGrpSpPr/>
        <p:nvPr/>
      </p:nvGrpSpPr>
      <p:grpSpPr>
        <a:xfrm>
          <a:off x="0" y="0"/>
          <a:ext cx="0" cy="0"/>
          <a:chOff x="0" y="0"/>
          <a:chExt cx="0" cy="0"/>
        </a:xfrm>
      </p:grpSpPr>
      <p:grpSp>
        <p:nvGrpSpPr>
          <p:cNvPr id="1447" name="Google Shape;1447;p167"/>
          <p:cNvGrpSpPr/>
          <p:nvPr/>
        </p:nvGrpSpPr>
        <p:grpSpPr>
          <a:xfrm>
            <a:off x="7191542" y="1"/>
            <a:ext cx="5000459" cy="1425992"/>
            <a:chOff x="7191542" y="1"/>
            <a:chExt cx="5000459" cy="1425992"/>
          </a:xfrm>
        </p:grpSpPr>
        <p:pic>
          <p:nvPicPr>
            <p:cNvPr id="1448" name="Google Shape;1448;p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9" name="Google Shape;1449;p167"/>
            <p:cNvGrpSpPr/>
            <p:nvPr/>
          </p:nvGrpSpPr>
          <p:grpSpPr>
            <a:xfrm>
              <a:off x="7191542" y="1"/>
              <a:ext cx="5000459" cy="1425992"/>
              <a:chOff x="7186272" y="0"/>
              <a:chExt cx="5005729" cy="1427495"/>
            </a:xfrm>
          </p:grpSpPr>
          <p:sp>
            <p:nvSpPr>
              <p:cNvPr id="1450" name="Google Shape;1450;p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1" name="Google Shape;1451;p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52" name="Google Shape;1452;p1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3" name="Google Shape;1453;p1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4" name="Google Shape;1454;p1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5" name="Google Shape;1455;p1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6" name="Google Shape;1456;p1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7" name="Google Shape;1457;p1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8" name="Google Shape;1458;p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9" name="Google Shape;1459;p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460"/>
        <p:cNvGrpSpPr/>
        <p:nvPr/>
      </p:nvGrpSpPr>
      <p:grpSpPr>
        <a:xfrm>
          <a:off x="0" y="0"/>
          <a:ext cx="0" cy="0"/>
          <a:chOff x="0" y="0"/>
          <a:chExt cx="0" cy="0"/>
        </a:xfrm>
      </p:grpSpPr>
      <p:grpSp>
        <p:nvGrpSpPr>
          <p:cNvPr id="1461" name="Google Shape;1461;p168"/>
          <p:cNvGrpSpPr/>
          <p:nvPr/>
        </p:nvGrpSpPr>
        <p:grpSpPr>
          <a:xfrm>
            <a:off x="7191542" y="1"/>
            <a:ext cx="5000459" cy="1425992"/>
            <a:chOff x="7191542" y="1"/>
            <a:chExt cx="5000459" cy="1425992"/>
          </a:xfrm>
        </p:grpSpPr>
        <p:pic>
          <p:nvPicPr>
            <p:cNvPr id="1462" name="Google Shape;1462;p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3" name="Google Shape;1463;p168"/>
            <p:cNvGrpSpPr/>
            <p:nvPr/>
          </p:nvGrpSpPr>
          <p:grpSpPr>
            <a:xfrm>
              <a:off x="7191542" y="1"/>
              <a:ext cx="5000459" cy="1425992"/>
              <a:chOff x="7186272" y="0"/>
              <a:chExt cx="5005729" cy="1427495"/>
            </a:xfrm>
          </p:grpSpPr>
          <p:sp>
            <p:nvSpPr>
              <p:cNvPr id="1464" name="Google Shape;1464;p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5" name="Google Shape;1465;p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6" name="Google Shape;1466;p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7" name="Google Shape;1467;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8" name="Google Shape;1468;p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9" name="Google Shape;1469;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470"/>
        <p:cNvGrpSpPr/>
        <p:nvPr/>
      </p:nvGrpSpPr>
      <p:grpSpPr>
        <a:xfrm>
          <a:off x="0" y="0"/>
          <a:ext cx="0" cy="0"/>
          <a:chOff x="0" y="0"/>
          <a:chExt cx="0" cy="0"/>
        </a:xfrm>
      </p:grpSpPr>
      <p:grpSp>
        <p:nvGrpSpPr>
          <p:cNvPr id="1471" name="Google Shape;1471;p169"/>
          <p:cNvGrpSpPr/>
          <p:nvPr/>
        </p:nvGrpSpPr>
        <p:grpSpPr>
          <a:xfrm>
            <a:off x="0" y="0"/>
            <a:ext cx="12192000" cy="2148830"/>
            <a:chOff x="0" y="0"/>
            <a:chExt cx="12192000" cy="2148830"/>
          </a:xfrm>
        </p:grpSpPr>
        <p:sp>
          <p:nvSpPr>
            <p:cNvPr id="1472" name="Google Shape;1472;p1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3" name="Google Shape;1473;p1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74" name="Google Shape;1474;p1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5" name="Google Shape;1475;p1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6" name="Google Shape;1476;p1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77" name="Google Shape;1477;p1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78" name="Google Shape;1478;p1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479"/>
        <p:cNvGrpSpPr/>
        <p:nvPr/>
      </p:nvGrpSpPr>
      <p:grpSpPr>
        <a:xfrm>
          <a:off x="0" y="0"/>
          <a:ext cx="0" cy="0"/>
          <a:chOff x="0" y="0"/>
          <a:chExt cx="0" cy="0"/>
        </a:xfrm>
      </p:grpSpPr>
      <p:sp>
        <p:nvSpPr>
          <p:cNvPr id="1480" name="Google Shape;1480;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1" name="Google Shape;1481;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2" name="Google Shape;1482;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83" name="Google Shape;1483;p170"/>
          <p:cNvGrpSpPr/>
          <p:nvPr/>
        </p:nvGrpSpPr>
        <p:grpSpPr>
          <a:xfrm>
            <a:off x="7191542" y="1"/>
            <a:ext cx="5000459" cy="1425992"/>
            <a:chOff x="7191542" y="1"/>
            <a:chExt cx="5000459" cy="1425992"/>
          </a:xfrm>
        </p:grpSpPr>
        <p:pic>
          <p:nvPicPr>
            <p:cNvPr id="1484" name="Google Shape;1484;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5" name="Google Shape;1485;p170"/>
            <p:cNvGrpSpPr/>
            <p:nvPr/>
          </p:nvGrpSpPr>
          <p:grpSpPr>
            <a:xfrm>
              <a:off x="7191542" y="1"/>
              <a:ext cx="5000459" cy="1425992"/>
              <a:chOff x="7186272" y="0"/>
              <a:chExt cx="5005729" cy="1427495"/>
            </a:xfrm>
          </p:grpSpPr>
          <p:sp>
            <p:nvSpPr>
              <p:cNvPr id="1486" name="Google Shape;1486;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7" name="Google Shape;1487;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488"/>
        <p:cNvGrpSpPr/>
        <p:nvPr/>
      </p:nvGrpSpPr>
      <p:grpSpPr>
        <a:xfrm>
          <a:off x="0" y="0"/>
          <a:ext cx="0" cy="0"/>
          <a:chOff x="0" y="0"/>
          <a:chExt cx="0" cy="0"/>
        </a:xfrm>
      </p:grpSpPr>
      <p:sp>
        <p:nvSpPr>
          <p:cNvPr id="1489" name="Google Shape;1489;p17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0" name="Google Shape;1490;p17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1" name="Google Shape;1491;p17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92" name="Google Shape;1492;p171"/>
          <p:cNvSpPr>
            <a:spLocks noGrp="1"/>
          </p:cNvSpPr>
          <p:nvPr>
            <p:ph type="pic" idx="2"/>
          </p:nvPr>
        </p:nvSpPr>
        <p:spPr>
          <a:xfrm>
            <a:off x="7118684" y="233915"/>
            <a:ext cx="5073316" cy="5943600"/>
          </a:xfrm>
          <a:prstGeom prst="rect">
            <a:avLst/>
          </a:prstGeom>
          <a:noFill/>
          <a:ln>
            <a:noFill/>
          </a:ln>
        </p:spPr>
      </p:sp>
      <p:grpSp>
        <p:nvGrpSpPr>
          <p:cNvPr id="1493" name="Google Shape;1493;p171"/>
          <p:cNvGrpSpPr/>
          <p:nvPr/>
        </p:nvGrpSpPr>
        <p:grpSpPr>
          <a:xfrm>
            <a:off x="0" y="5020348"/>
            <a:ext cx="12192000" cy="1837653"/>
            <a:chOff x="0" y="5020348"/>
            <a:chExt cx="12192000" cy="1837653"/>
          </a:xfrm>
        </p:grpSpPr>
        <p:sp>
          <p:nvSpPr>
            <p:cNvPr id="1494" name="Google Shape;1494;p1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5" name="Google Shape;1495;p17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96" name="Google Shape;1496;p1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497"/>
        <p:cNvGrpSpPr/>
        <p:nvPr/>
      </p:nvGrpSpPr>
      <p:grpSpPr>
        <a:xfrm>
          <a:off x="0" y="0"/>
          <a:ext cx="0" cy="0"/>
          <a:chOff x="0" y="0"/>
          <a:chExt cx="0" cy="0"/>
        </a:xfrm>
      </p:grpSpPr>
      <p:grpSp>
        <p:nvGrpSpPr>
          <p:cNvPr id="1498" name="Google Shape;1498;p172"/>
          <p:cNvGrpSpPr/>
          <p:nvPr/>
        </p:nvGrpSpPr>
        <p:grpSpPr>
          <a:xfrm>
            <a:off x="0" y="5020347"/>
            <a:ext cx="12192000" cy="1837653"/>
            <a:chOff x="0" y="5020347"/>
            <a:chExt cx="12192000" cy="1837653"/>
          </a:xfrm>
        </p:grpSpPr>
        <p:sp>
          <p:nvSpPr>
            <p:cNvPr id="1499" name="Google Shape;1499;p17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0" name="Google Shape;1500;p1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1" name="Google Shape;1501;p17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02" name="Google Shape;1502;p1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03" name="Google Shape;1503;p17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4" name="Google Shape;1504;p17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56"/>
        <p:cNvGrpSpPr/>
        <p:nvPr/>
      </p:nvGrpSpPr>
      <p:grpSpPr>
        <a:xfrm>
          <a:off x="0" y="0"/>
          <a:ext cx="0" cy="0"/>
          <a:chOff x="0" y="0"/>
          <a:chExt cx="0" cy="0"/>
        </a:xfrm>
      </p:grpSpPr>
      <p:grpSp>
        <p:nvGrpSpPr>
          <p:cNvPr id="157" name="Google Shape;157;p36"/>
          <p:cNvGrpSpPr/>
          <p:nvPr/>
        </p:nvGrpSpPr>
        <p:grpSpPr>
          <a:xfrm>
            <a:off x="7191542" y="1"/>
            <a:ext cx="5000459" cy="1425992"/>
            <a:chOff x="7191542" y="1"/>
            <a:chExt cx="5000459" cy="1425992"/>
          </a:xfrm>
        </p:grpSpPr>
        <p:pic>
          <p:nvPicPr>
            <p:cNvPr id="158" name="Google Shape;158;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9" name="Google Shape;159;p36"/>
            <p:cNvGrpSpPr/>
            <p:nvPr/>
          </p:nvGrpSpPr>
          <p:grpSpPr>
            <a:xfrm>
              <a:off x="7191542" y="1"/>
              <a:ext cx="5000459" cy="1425992"/>
              <a:chOff x="7186272" y="0"/>
              <a:chExt cx="5005729" cy="1427495"/>
            </a:xfrm>
          </p:grpSpPr>
          <p:sp>
            <p:nvSpPr>
              <p:cNvPr id="160" name="Google Shape;160;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 name="Google Shape;161;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 name="Google Shape;162;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 name="Google Shape;163;p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 name="Google Shape;164;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 name="Google Shape;165;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 name="Google Shape;166;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05"/>
        <p:cNvGrpSpPr/>
        <p:nvPr/>
      </p:nvGrpSpPr>
      <p:grpSpPr>
        <a:xfrm>
          <a:off x="0" y="0"/>
          <a:ext cx="0" cy="0"/>
          <a:chOff x="0" y="0"/>
          <a:chExt cx="0" cy="0"/>
        </a:xfrm>
      </p:grpSpPr>
      <p:sp>
        <p:nvSpPr>
          <p:cNvPr id="1506" name="Google Shape;1506;p17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7" name="Google Shape;1507;p17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8" name="Google Shape;1508;p173"/>
          <p:cNvGrpSpPr/>
          <p:nvPr/>
        </p:nvGrpSpPr>
        <p:grpSpPr>
          <a:xfrm>
            <a:off x="0" y="5379426"/>
            <a:ext cx="2807368" cy="753891"/>
            <a:chOff x="0" y="5379426"/>
            <a:chExt cx="2807368" cy="753891"/>
          </a:xfrm>
        </p:grpSpPr>
        <p:sp>
          <p:nvSpPr>
            <p:cNvPr id="1509" name="Google Shape;1509;p17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0" name="Google Shape;1510;p17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11" name="Google Shape;1511;p173"/>
          <p:cNvSpPr>
            <a:spLocks noGrp="1"/>
          </p:cNvSpPr>
          <p:nvPr>
            <p:ph type="pic" idx="2"/>
          </p:nvPr>
        </p:nvSpPr>
        <p:spPr>
          <a:xfrm>
            <a:off x="2807368" y="457202"/>
            <a:ext cx="8915400" cy="5943598"/>
          </a:xfrm>
          <a:prstGeom prst="rect">
            <a:avLst/>
          </a:prstGeom>
          <a:noFill/>
          <a:ln>
            <a:noFill/>
          </a:ln>
        </p:spPr>
      </p:sp>
      <p:pic>
        <p:nvPicPr>
          <p:cNvPr id="1512" name="Google Shape;1512;p17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13"/>
        <p:cNvGrpSpPr/>
        <p:nvPr/>
      </p:nvGrpSpPr>
      <p:grpSpPr>
        <a:xfrm>
          <a:off x="0" y="0"/>
          <a:ext cx="0" cy="0"/>
          <a:chOff x="0" y="0"/>
          <a:chExt cx="0" cy="0"/>
        </a:xfrm>
      </p:grpSpPr>
      <p:sp>
        <p:nvSpPr>
          <p:cNvPr id="1514" name="Google Shape;1514;p1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5" name="Google Shape;1515;p1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6" name="Google Shape;1516;p1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7" name="Google Shape;1517;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8" name="Google Shape;1518;p1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9" name="Google Shape;1519;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0" name="Google Shape;1520;p174"/>
          <p:cNvGrpSpPr/>
          <p:nvPr/>
        </p:nvGrpSpPr>
        <p:grpSpPr>
          <a:xfrm>
            <a:off x="7191542" y="1"/>
            <a:ext cx="5000459" cy="1425992"/>
            <a:chOff x="7191542" y="1"/>
            <a:chExt cx="5000459" cy="1425992"/>
          </a:xfrm>
        </p:grpSpPr>
        <p:pic>
          <p:nvPicPr>
            <p:cNvPr id="1521" name="Google Shape;1521;p1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2" name="Google Shape;1522;p174"/>
            <p:cNvGrpSpPr/>
            <p:nvPr/>
          </p:nvGrpSpPr>
          <p:grpSpPr>
            <a:xfrm>
              <a:off x="7191542" y="1"/>
              <a:ext cx="5000459" cy="1425992"/>
              <a:chOff x="7186272" y="0"/>
              <a:chExt cx="5005729" cy="1427495"/>
            </a:xfrm>
          </p:grpSpPr>
          <p:sp>
            <p:nvSpPr>
              <p:cNvPr id="1523" name="Google Shape;1523;p1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4" name="Google Shape;1524;p1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25" name="Google Shape;1525;p1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526"/>
        <p:cNvGrpSpPr/>
        <p:nvPr/>
      </p:nvGrpSpPr>
      <p:grpSpPr>
        <a:xfrm>
          <a:off x="0" y="0"/>
          <a:ext cx="0" cy="0"/>
          <a:chOff x="0" y="0"/>
          <a:chExt cx="0" cy="0"/>
        </a:xfrm>
      </p:grpSpPr>
      <p:grpSp>
        <p:nvGrpSpPr>
          <p:cNvPr id="1527" name="Google Shape;1527;p175"/>
          <p:cNvGrpSpPr/>
          <p:nvPr/>
        </p:nvGrpSpPr>
        <p:grpSpPr>
          <a:xfrm>
            <a:off x="7191542" y="1"/>
            <a:ext cx="5000459" cy="1425992"/>
            <a:chOff x="7191542" y="1"/>
            <a:chExt cx="5000459" cy="1425992"/>
          </a:xfrm>
        </p:grpSpPr>
        <p:pic>
          <p:nvPicPr>
            <p:cNvPr id="1528" name="Google Shape;1528;p1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9" name="Google Shape;1529;p175"/>
            <p:cNvGrpSpPr/>
            <p:nvPr/>
          </p:nvGrpSpPr>
          <p:grpSpPr>
            <a:xfrm>
              <a:off x="7191542" y="1"/>
              <a:ext cx="5000459" cy="1425992"/>
              <a:chOff x="7186272" y="0"/>
              <a:chExt cx="5005729" cy="1427495"/>
            </a:xfrm>
          </p:grpSpPr>
          <p:sp>
            <p:nvSpPr>
              <p:cNvPr id="1530" name="Google Shape;1530;p1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1" name="Google Shape;1531;p1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2" name="Google Shape;1532;p1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3" name="Google Shape;1533;p17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4" name="Google Shape;1534;p1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5" name="Google Shape;1535;p1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6" name="Google Shape;1536;p1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537"/>
        <p:cNvGrpSpPr/>
        <p:nvPr/>
      </p:nvGrpSpPr>
      <p:grpSpPr>
        <a:xfrm>
          <a:off x="0" y="0"/>
          <a:ext cx="0" cy="0"/>
          <a:chOff x="0" y="0"/>
          <a:chExt cx="0" cy="0"/>
        </a:xfrm>
      </p:grpSpPr>
      <p:sp>
        <p:nvSpPr>
          <p:cNvPr id="1538" name="Google Shape;1538;p1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9" name="Google Shape;1539;p17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40" name="Google Shape;1540;p176"/>
          <p:cNvGrpSpPr/>
          <p:nvPr/>
        </p:nvGrpSpPr>
        <p:grpSpPr>
          <a:xfrm>
            <a:off x="7191542" y="1"/>
            <a:ext cx="5000459" cy="1425992"/>
            <a:chOff x="7191542" y="1"/>
            <a:chExt cx="5000459" cy="1425992"/>
          </a:xfrm>
        </p:grpSpPr>
        <p:pic>
          <p:nvPicPr>
            <p:cNvPr id="1541" name="Google Shape;1541;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2" name="Google Shape;1542;p176"/>
            <p:cNvGrpSpPr/>
            <p:nvPr/>
          </p:nvGrpSpPr>
          <p:grpSpPr>
            <a:xfrm>
              <a:off x="7191542" y="1"/>
              <a:ext cx="5000459" cy="1425992"/>
              <a:chOff x="7186272" y="0"/>
              <a:chExt cx="5005729" cy="1427495"/>
            </a:xfrm>
          </p:grpSpPr>
          <p:sp>
            <p:nvSpPr>
              <p:cNvPr id="1543" name="Google Shape;1543;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4" name="Google Shape;1544;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5" name="Google Shape;1545;p17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6" name="Google Shape;1546;p17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7" name="Google Shape;1547;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8" name="Google Shape;1548;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549"/>
        <p:cNvGrpSpPr/>
        <p:nvPr/>
      </p:nvGrpSpPr>
      <p:grpSpPr>
        <a:xfrm>
          <a:off x="0" y="0"/>
          <a:ext cx="0" cy="0"/>
          <a:chOff x="0" y="0"/>
          <a:chExt cx="0" cy="0"/>
        </a:xfrm>
      </p:grpSpPr>
      <p:grpSp>
        <p:nvGrpSpPr>
          <p:cNvPr id="1550" name="Google Shape;1550;p177"/>
          <p:cNvGrpSpPr/>
          <p:nvPr/>
        </p:nvGrpSpPr>
        <p:grpSpPr>
          <a:xfrm>
            <a:off x="7191542" y="1"/>
            <a:ext cx="5000459" cy="1425992"/>
            <a:chOff x="7191542" y="1"/>
            <a:chExt cx="5000459" cy="1425992"/>
          </a:xfrm>
        </p:grpSpPr>
        <p:pic>
          <p:nvPicPr>
            <p:cNvPr id="1551" name="Google Shape;1551;p1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2" name="Google Shape;1552;p177"/>
            <p:cNvGrpSpPr/>
            <p:nvPr/>
          </p:nvGrpSpPr>
          <p:grpSpPr>
            <a:xfrm>
              <a:off x="7191542" y="1"/>
              <a:ext cx="5000459" cy="1425992"/>
              <a:chOff x="7186272" y="0"/>
              <a:chExt cx="5005729" cy="1427495"/>
            </a:xfrm>
          </p:grpSpPr>
          <p:sp>
            <p:nvSpPr>
              <p:cNvPr id="1553" name="Google Shape;1553;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4" name="Google Shape;1554;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55" name="Google Shape;1555;p1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6" name="Google Shape;1556;p17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7" name="Google Shape;1557;p17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8" name="Google Shape;1558;p17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9" name="Google Shape;1559;p17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0" name="Google Shape;1560;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1" name="Google Shape;1561;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2" name="Google Shape;1562;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563"/>
        <p:cNvGrpSpPr/>
        <p:nvPr/>
      </p:nvGrpSpPr>
      <p:grpSpPr>
        <a:xfrm>
          <a:off x="0" y="0"/>
          <a:ext cx="0" cy="0"/>
          <a:chOff x="0" y="0"/>
          <a:chExt cx="0" cy="0"/>
        </a:xfrm>
      </p:grpSpPr>
      <p:grpSp>
        <p:nvGrpSpPr>
          <p:cNvPr id="1564" name="Google Shape;1564;p178"/>
          <p:cNvGrpSpPr/>
          <p:nvPr/>
        </p:nvGrpSpPr>
        <p:grpSpPr>
          <a:xfrm>
            <a:off x="7191542" y="1"/>
            <a:ext cx="5000459" cy="1425992"/>
            <a:chOff x="7191542" y="1"/>
            <a:chExt cx="5000459" cy="1425992"/>
          </a:xfrm>
        </p:grpSpPr>
        <p:pic>
          <p:nvPicPr>
            <p:cNvPr id="1565" name="Google Shape;1565;p1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6" name="Google Shape;1566;p178"/>
            <p:cNvGrpSpPr/>
            <p:nvPr/>
          </p:nvGrpSpPr>
          <p:grpSpPr>
            <a:xfrm>
              <a:off x="7191542" y="1"/>
              <a:ext cx="5000459" cy="1425992"/>
              <a:chOff x="7186272" y="0"/>
              <a:chExt cx="5005729" cy="1427495"/>
            </a:xfrm>
          </p:grpSpPr>
          <p:sp>
            <p:nvSpPr>
              <p:cNvPr id="1567" name="Google Shape;1567;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8" name="Google Shape;1568;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69" name="Google Shape;1569;p1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0" name="Google Shape;1570;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1" name="Google Shape;1571;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2" name="Google Shape;1572;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573"/>
        <p:cNvGrpSpPr/>
        <p:nvPr/>
      </p:nvGrpSpPr>
      <p:grpSpPr>
        <a:xfrm>
          <a:off x="0" y="0"/>
          <a:ext cx="0" cy="0"/>
          <a:chOff x="0" y="0"/>
          <a:chExt cx="0" cy="0"/>
        </a:xfrm>
      </p:grpSpPr>
      <p:grpSp>
        <p:nvGrpSpPr>
          <p:cNvPr id="1574" name="Google Shape;1574;p179"/>
          <p:cNvGrpSpPr/>
          <p:nvPr/>
        </p:nvGrpSpPr>
        <p:grpSpPr>
          <a:xfrm>
            <a:off x="0" y="0"/>
            <a:ext cx="12192000" cy="2148830"/>
            <a:chOff x="0" y="0"/>
            <a:chExt cx="12192000" cy="2148830"/>
          </a:xfrm>
        </p:grpSpPr>
        <p:sp>
          <p:nvSpPr>
            <p:cNvPr id="1575" name="Google Shape;1575;p1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6" name="Google Shape;1576;p1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77" name="Google Shape;1577;p1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8" name="Google Shape;1578;p1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9" name="Google Shape;1579;p1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80" name="Google Shape;1580;p1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81" name="Google Shape;1581;p1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582"/>
        <p:cNvGrpSpPr/>
        <p:nvPr/>
      </p:nvGrpSpPr>
      <p:grpSpPr>
        <a:xfrm>
          <a:off x="0" y="0"/>
          <a:ext cx="0" cy="0"/>
          <a:chOff x="0" y="0"/>
          <a:chExt cx="0" cy="0"/>
        </a:xfrm>
      </p:grpSpPr>
      <p:sp>
        <p:nvSpPr>
          <p:cNvPr id="1583" name="Google Shape;1583;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84" name="Google Shape;1584;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5" name="Google Shape;1585;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6" name="Google Shape;1586;p180"/>
          <p:cNvGrpSpPr/>
          <p:nvPr/>
        </p:nvGrpSpPr>
        <p:grpSpPr>
          <a:xfrm>
            <a:off x="7191542" y="1"/>
            <a:ext cx="5000459" cy="1425992"/>
            <a:chOff x="7191542" y="1"/>
            <a:chExt cx="5000459" cy="1425992"/>
          </a:xfrm>
        </p:grpSpPr>
        <p:pic>
          <p:nvPicPr>
            <p:cNvPr id="1587" name="Google Shape;1587;p1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8" name="Google Shape;1588;p180"/>
            <p:cNvGrpSpPr/>
            <p:nvPr/>
          </p:nvGrpSpPr>
          <p:grpSpPr>
            <a:xfrm>
              <a:off x="7191542" y="1"/>
              <a:ext cx="5000459" cy="1425992"/>
              <a:chOff x="7186272" y="0"/>
              <a:chExt cx="5005729" cy="1427495"/>
            </a:xfrm>
          </p:grpSpPr>
          <p:sp>
            <p:nvSpPr>
              <p:cNvPr id="1589" name="Google Shape;1589;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90" name="Google Shape;1590;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91"/>
        <p:cNvGrpSpPr/>
        <p:nvPr/>
      </p:nvGrpSpPr>
      <p:grpSpPr>
        <a:xfrm>
          <a:off x="0" y="0"/>
          <a:ext cx="0" cy="0"/>
          <a:chOff x="0" y="0"/>
          <a:chExt cx="0" cy="0"/>
        </a:xfrm>
      </p:grpSpPr>
      <p:sp>
        <p:nvSpPr>
          <p:cNvPr id="1592" name="Google Shape;1592;p18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593" name="Google Shape;1593;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94" name="Google Shape;1594;p181"/>
          <p:cNvGrpSpPr/>
          <p:nvPr/>
        </p:nvGrpSpPr>
        <p:grpSpPr>
          <a:xfrm>
            <a:off x="0" y="0"/>
            <a:ext cx="1862667" cy="6629400"/>
            <a:chOff x="-15876" y="0"/>
            <a:chExt cx="1927803" cy="6858000"/>
          </a:xfrm>
        </p:grpSpPr>
        <p:sp>
          <p:nvSpPr>
            <p:cNvPr id="1595" name="Google Shape;1595;p18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596" name="Google Shape;1596;p181"/>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7" name="Google Shape;1597;p18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8" name="Google Shape;1598;p18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9" name="Google Shape;1599;p18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 name="Google Shape;1600;p18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601"/>
        <p:cNvGrpSpPr/>
        <p:nvPr/>
      </p:nvGrpSpPr>
      <p:grpSpPr>
        <a:xfrm>
          <a:off x="0" y="0"/>
          <a:ext cx="0" cy="0"/>
          <a:chOff x="0" y="0"/>
          <a:chExt cx="0" cy="0"/>
        </a:xfrm>
      </p:grpSpPr>
      <p:sp>
        <p:nvSpPr>
          <p:cNvPr id="1602" name="Google Shape;1602;p182"/>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03" name="Google Shape;1603;p182"/>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4" name="Google Shape;1604;p182"/>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 name="Google Shape;1605;p182"/>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6" name="Google Shape;1606;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07" name="Google Shape;1607;p18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167"/>
        <p:cNvGrpSpPr/>
        <p:nvPr/>
      </p:nvGrpSpPr>
      <p:grpSpPr>
        <a:xfrm>
          <a:off x="0" y="0"/>
          <a:ext cx="0" cy="0"/>
          <a:chOff x="0" y="0"/>
          <a:chExt cx="0" cy="0"/>
        </a:xfrm>
      </p:grpSpPr>
      <p:sp>
        <p:nvSpPr>
          <p:cNvPr id="168" name="Google Shape;168;p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 name="Google Shape;169;p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0" name="Google Shape;170;p37"/>
          <p:cNvGrpSpPr/>
          <p:nvPr/>
        </p:nvGrpSpPr>
        <p:grpSpPr>
          <a:xfrm>
            <a:off x="7191542" y="1"/>
            <a:ext cx="5000459" cy="1425992"/>
            <a:chOff x="7191542" y="1"/>
            <a:chExt cx="5000459" cy="1425992"/>
          </a:xfrm>
        </p:grpSpPr>
        <p:pic>
          <p:nvPicPr>
            <p:cNvPr id="171" name="Google Shape;171;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2" name="Google Shape;172;p37"/>
            <p:cNvGrpSpPr/>
            <p:nvPr/>
          </p:nvGrpSpPr>
          <p:grpSpPr>
            <a:xfrm>
              <a:off x="7191542" y="1"/>
              <a:ext cx="5000459" cy="1425992"/>
              <a:chOff x="7186272" y="0"/>
              <a:chExt cx="5005729" cy="1427495"/>
            </a:xfrm>
          </p:grpSpPr>
          <p:sp>
            <p:nvSpPr>
              <p:cNvPr id="173" name="Google Shape;173;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 name="Google Shape;174;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5" name="Google Shape;175;p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 name="Google Shape;176;p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608"/>
        <p:cNvGrpSpPr/>
        <p:nvPr/>
      </p:nvGrpSpPr>
      <p:grpSpPr>
        <a:xfrm>
          <a:off x="0" y="0"/>
          <a:ext cx="0" cy="0"/>
          <a:chOff x="0" y="0"/>
          <a:chExt cx="0" cy="0"/>
        </a:xfrm>
      </p:grpSpPr>
      <p:sp>
        <p:nvSpPr>
          <p:cNvPr id="1609" name="Google Shape;1609;p18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0" name="Google Shape;1610;p18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1" name="Google Shape;1611;p18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12" name="Google Shape;1612;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3" name="Google Shape;1613;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14" name="Google Shape;1614;p18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15" name="Google Shape;1615;p18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16" name="Google Shape;1616;p18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7" name="Google Shape;1617;p18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618"/>
        <p:cNvGrpSpPr/>
        <p:nvPr/>
      </p:nvGrpSpPr>
      <p:grpSpPr>
        <a:xfrm>
          <a:off x="0" y="0"/>
          <a:ext cx="0" cy="0"/>
          <a:chOff x="0" y="0"/>
          <a:chExt cx="0" cy="0"/>
        </a:xfrm>
      </p:grpSpPr>
      <p:sp>
        <p:nvSpPr>
          <p:cNvPr id="1619" name="Google Shape;1619;p18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21" name="Google Shape;1621;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22" name="Google Shape;1622;p18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23" name="Google Shape;1623;p1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624"/>
        <p:cNvGrpSpPr/>
        <p:nvPr/>
      </p:nvGrpSpPr>
      <p:grpSpPr>
        <a:xfrm>
          <a:off x="0" y="0"/>
          <a:ext cx="0" cy="0"/>
          <a:chOff x="0" y="0"/>
          <a:chExt cx="0" cy="0"/>
        </a:xfrm>
      </p:grpSpPr>
      <p:sp>
        <p:nvSpPr>
          <p:cNvPr id="1625" name="Google Shape;1625;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626" name="Google Shape;1626;p18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27" name="Google Shape;1627;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28" name="Google Shape;1628;p18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9" name="Google Shape;1629;p18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630"/>
        <p:cNvGrpSpPr/>
        <p:nvPr/>
      </p:nvGrpSpPr>
      <p:grpSpPr>
        <a:xfrm>
          <a:off x="0" y="0"/>
          <a:ext cx="0" cy="0"/>
          <a:chOff x="0" y="0"/>
          <a:chExt cx="0" cy="0"/>
        </a:xfrm>
      </p:grpSpPr>
      <p:sp>
        <p:nvSpPr>
          <p:cNvPr id="1631" name="Google Shape;1631;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32" name="Google Shape;1632;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33" name="Google Shape;1633;p18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4" name="Google Shape;1634;p18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5" name="Google Shape;1635;p18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36" name="Google Shape;1636;p18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37"/>
        <p:cNvGrpSpPr/>
        <p:nvPr/>
      </p:nvGrpSpPr>
      <p:grpSpPr>
        <a:xfrm>
          <a:off x="0" y="0"/>
          <a:ext cx="0" cy="0"/>
          <a:chOff x="0" y="0"/>
          <a:chExt cx="0" cy="0"/>
        </a:xfrm>
      </p:grpSpPr>
      <p:sp>
        <p:nvSpPr>
          <p:cNvPr id="1638" name="Google Shape;1638;p187"/>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39" name="Google Shape;1639;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40" name="Google Shape;1640;p187"/>
          <p:cNvGrpSpPr/>
          <p:nvPr/>
        </p:nvGrpSpPr>
        <p:grpSpPr>
          <a:xfrm>
            <a:off x="0" y="0"/>
            <a:ext cx="1862667" cy="6629400"/>
            <a:chOff x="-15876" y="0"/>
            <a:chExt cx="1927803" cy="6858000"/>
          </a:xfrm>
        </p:grpSpPr>
        <p:sp>
          <p:nvSpPr>
            <p:cNvPr id="1641" name="Google Shape;1641;p187"/>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42" name="Google Shape;1642;p187"/>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43" name="Google Shape;1643;p187"/>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44" name="Google Shape;1644;p187"/>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5" name="Google Shape;1645;p187"/>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6" name="Google Shape;1646;p187"/>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647"/>
        <p:cNvGrpSpPr/>
        <p:nvPr/>
      </p:nvGrpSpPr>
      <p:grpSpPr>
        <a:xfrm>
          <a:off x="0" y="0"/>
          <a:ext cx="0" cy="0"/>
          <a:chOff x="0" y="0"/>
          <a:chExt cx="0" cy="0"/>
        </a:xfrm>
      </p:grpSpPr>
      <p:sp>
        <p:nvSpPr>
          <p:cNvPr id="1648" name="Google Shape;1648;p188"/>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49" name="Google Shape;1649;p188"/>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0" name="Google Shape;1650;p188"/>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1" name="Google Shape;1651;p188"/>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2" name="Google Shape;1652;p1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53" name="Google Shape;1653;p188"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54"/>
        <p:cNvGrpSpPr/>
        <p:nvPr/>
      </p:nvGrpSpPr>
      <p:grpSpPr>
        <a:xfrm>
          <a:off x="0" y="0"/>
          <a:ext cx="0" cy="0"/>
          <a:chOff x="0" y="0"/>
          <a:chExt cx="0" cy="0"/>
        </a:xfrm>
      </p:grpSpPr>
      <p:sp>
        <p:nvSpPr>
          <p:cNvPr id="1655" name="Google Shape;1655;p18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 name="Google Shape;1656;p18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7" name="Google Shape;1657;p18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58" name="Google Shape;1658;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9" name="Google Shape;1659;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60" name="Google Shape;1660;p18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61" name="Google Shape;1661;p18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62" name="Google Shape;1662;p18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63" name="Google Shape;1663;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664"/>
        <p:cNvGrpSpPr/>
        <p:nvPr/>
      </p:nvGrpSpPr>
      <p:grpSpPr>
        <a:xfrm>
          <a:off x="0" y="0"/>
          <a:ext cx="0" cy="0"/>
          <a:chOff x="0" y="0"/>
          <a:chExt cx="0" cy="0"/>
        </a:xfrm>
      </p:grpSpPr>
      <p:sp>
        <p:nvSpPr>
          <p:cNvPr id="1665" name="Google Shape;1665;p19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66" name="Google Shape;1666;p1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67" name="Google Shape;1667;p1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68" name="Google Shape;1668;p19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69" name="Google Shape;1669;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670"/>
        <p:cNvGrpSpPr/>
        <p:nvPr/>
      </p:nvGrpSpPr>
      <p:grpSpPr>
        <a:xfrm>
          <a:off x="0" y="0"/>
          <a:ext cx="0" cy="0"/>
          <a:chOff x="0" y="0"/>
          <a:chExt cx="0" cy="0"/>
        </a:xfrm>
      </p:grpSpPr>
      <p:sp>
        <p:nvSpPr>
          <p:cNvPr id="1671" name="Google Shape;1671;p19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672" name="Google Shape;1672;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673" name="Google Shape;1673;p19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74" name="Google Shape;1674;p19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5" name="Google Shape;1675;p19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676"/>
        <p:cNvGrpSpPr/>
        <p:nvPr/>
      </p:nvGrpSpPr>
      <p:grpSpPr>
        <a:xfrm>
          <a:off x="0" y="0"/>
          <a:ext cx="0" cy="0"/>
          <a:chOff x="0" y="0"/>
          <a:chExt cx="0" cy="0"/>
        </a:xfrm>
      </p:grpSpPr>
      <p:sp>
        <p:nvSpPr>
          <p:cNvPr id="1677" name="Google Shape;1677;p19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78" name="Google Shape;1678;p19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79" name="Google Shape;1679;p19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0" name="Google Shape;1680;p19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1" name="Google Shape;1681;p19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82" name="Google Shape;168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79"/>
        <p:cNvGrpSpPr/>
        <p:nvPr/>
      </p:nvGrpSpPr>
      <p:grpSpPr>
        <a:xfrm>
          <a:off x="0" y="0"/>
          <a:ext cx="0" cy="0"/>
          <a:chOff x="0" y="0"/>
          <a:chExt cx="0" cy="0"/>
        </a:xfrm>
      </p:grpSpPr>
      <p:grpSp>
        <p:nvGrpSpPr>
          <p:cNvPr id="180" name="Google Shape;180;p38"/>
          <p:cNvGrpSpPr/>
          <p:nvPr/>
        </p:nvGrpSpPr>
        <p:grpSpPr>
          <a:xfrm>
            <a:off x="7191542" y="1"/>
            <a:ext cx="5000459" cy="1425992"/>
            <a:chOff x="7191542" y="1"/>
            <a:chExt cx="5000459" cy="1425992"/>
          </a:xfrm>
        </p:grpSpPr>
        <p:pic>
          <p:nvPicPr>
            <p:cNvPr id="181" name="Google Shape;181;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2" name="Google Shape;182;p38"/>
            <p:cNvGrpSpPr/>
            <p:nvPr/>
          </p:nvGrpSpPr>
          <p:grpSpPr>
            <a:xfrm>
              <a:off x="7191542" y="1"/>
              <a:ext cx="5000459" cy="1425992"/>
              <a:chOff x="7186272" y="0"/>
              <a:chExt cx="5005729" cy="1427495"/>
            </a:xfrm>
          </p:grpSpPr>
          <p:sp>
            <p:nvSpPr>
              <p:cNvPr id="183" name="Google Shape;183;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4" name="Google Shape;184;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5" name="Google Shape;185;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 name="Google Shape;186;p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7" name="Google Shape;187;p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 name="Google Shape;188;p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9" name="Google Shape;189;p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 name="Google Shape;19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 name="Google Shape;19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 name="Google Shape;19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83"/>
        <p:cNvGrpSpPr/>
        <p:nvPr/>
      </p:nvGrpSpPr>
      <p:grpSpPr>
        <a:xfrm>
          <a:off x="0" y="0"/>
          <a:ext cx="0" cy="0"/>
          <a:chOff x="0" y="0"/>
          <a:chExt cx="0" cy="0"/>
        </a:xfrm>
      </p:grpSpPr>
      <p:sp>
        <p:nvSpPr>
          <p:cNvPr id="1684" name="Google Shape;1684;p19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5" name="Google Shape;1685;p19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686" name="Google Shape;1686;p19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87" name="Google Shape;1687;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8" name="Google Shape;1688;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689"/>
        <p:cNvGrpSpPr/>
        <p:nvPr/>
      </p:nvGrpSpPr>
      <p:grpSpPr>
        <a:xfrm>
          <a:off x="0" y="0"/>
          <a:ext cx="0" cy="0"/>
          <a:chOff x="0" y="0"/>
          <a:chExt cx="0" cy="0"/>
        </a:xfrm>
      </p:grpSpPr>
      <p:sp>
        <p:nvSpPr>
          <p:cNvPr id="1690" name="Google Shape;1690;p19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1" name="Google Shape;1691;p19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692" name="Google Shape;1692;p19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693" name="Google Shape;1693;p19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94" name="Google Shape;1694;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5" name="Google Shape;1695;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696"/>
        <p:cNvGrpSpPr/>
        <p:nvPr/>
      </p:nvGrpSpPr>
      <p:grpSpPr>
        <a:xfrm>
          <a:off x="0" y="0"/>
          <a:ext cx="0" cy="0"/>
          <a:chOff x="0" y="0"/>
          <a:chExt cx="0" cy="0"/>
        </a:xfrm>
      </p:grpSpPr>
      <p:sp>
        <p:nvSpPr>
          <p:cNvPr id="1697" name="Google Shape;1697;p19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98" name="Google Shape;1698;p19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699" name="Google Shape;1699;p19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0" name="Google Shape;1700;p19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701" name="Google Shape;1701;p19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2" name="Google Shape;1702;p19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3" name="Google Shape;1703;p19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4" name="Google Shape;1704;p19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5" name="Google Shape;1705;p19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706"/>
        <p:cNvGrpSpPr/>
        <p:nvPr/>
      </p:nvGrpSpPr>
      <p:grpSpPr>
        <a:xfrm>
          <a:off x="0" y="0"/>
          <a:ext cx="0" cy="0"/>
          <a:chOff x="0" y="0"/>
          <a:chExt cx="0" cy="0"/>
        </a:xfrm>
      </p:grpSpPr>
      <p:sp>
        <p:nvSpPr>
          <p:cNvPr id="1707" name="Google Shape;1707;p1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08" name="Google Shape;1708;p1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9" name="Google Shape;1709;p1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0" name="Google Shape;1710;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1" name="Google Shape;1711;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2" name="Google Shape;1712;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13" name="Google Shape;1713;p196"/>
          <p:cNvGrpSpPr/>
          <p:nvPr/>
        </p:nvGrpSpPr>
        <p:grpSpPr>
          <a:xfrm>
            <a:off x="7191542" y="1"/>
            <a:ext cx="5000459" cy="1425992"/>
            <a:chOff x="7191542" y="1"/>
            <a:chExt cx="5000459" cy="1425992"/>
          </a:xfrm>
        </p:grpSpPr>
        <p:pic>
          <p:nvPicPr>
            <p:cNvPr id="1714" name="Google Shape;1714;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5" name="Google Shape;1715;p196"/>
            <p:cNvGrpSpPr/>
            <p:nvPr/>
          </p:nvGrpSpPr>
          <p:grpSpPr>
            <a:xfrm>
              <a:off x="7191542" y="1"/>
              <a:ext cx="5000459" cy="1425992"/>
              <a:chOff x="7186272" y="0"/>
              <a:chExt cx="5005729" cy="1427495"/>
            </a:xfrm>
          </p:grpSpPr>
          <p:sp>
            <p:nvSpPr>
              <p:cNvPr id="1716" name="Google Shape;1716;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17" name="Google Shape;1717;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18" name="Google Shape;1718;p19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719"/>
        <p:cNvGrpSpPr/>
        <p:nvPr/>
      </p:nvGrpSpPr>
      <p:grpSpPr>
        <a:xfrm>
          <a:off x="0" y="0"/>
          <a:ext cx="0" cy="0"/>
          <a:chOff x="0" y="0"/>
          <a:chExt cx="0" cy="0"/>
        </a:xfrm>
      </p:grpSpPr>
      <p:sp>
        <p:nvSpPr>
          <p:cNvPr id="1720" name="Google Shape;1720;p19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1" name="Google Shape;1721;p19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722" name="Google Shape;1722;p19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3" name="Google Shape;1723;p19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724" name="Google Shape;1724;p19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5" name="Google Shape;1725;p19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6" name="Google Shape;1726;p19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27" name="Google Shape;1727;p19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28" name="Google Shape;1728;p1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729"/>
        <p:cNvGrpSpPr/>
        <p:nvPr/>
      </p:nvGrpSpPr>
      <p:grpSpPr>
        <a:xfrm>
          <a:off x="0" y="0"/>
          <a:ext cx="0" cy="0"/>
          <a:chOff x="0" y="0"/>
          <a:chExt cx="0" cy="0"/>
        </a:xfrm>
      </p:grpSpPr>
      <p:sp>
        <p:nvSpPr>
          <p:cNvPr id="1730" name="Google Shape;1730;p1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31" name="Google Shape;1731;p1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2" name="Google Shape;1732;p1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33" name="Google Shape;1733;p198"/>
          <p:cNvSpPr>
            <a:spLocks noGrp="1"/>
          </p:cNvSpPr>
          <p:nvPr>
            <p:ph type="pic" idx="2"/>
          </p:nvPr>
        </p:nvSpPr>
        <p:spPr>
          <a:xfrm>
            <a:off x="7118684" y="233915"/>
            <a:ext cx="5073316" cy="5943600"/>
          </a:xfrm>
          <a:prstGeom prst="rect">
            <a:avLst/>
          </a:prstGeom>
          <a:noFill/>
          <a:ln>
            <a:noFill/>
          </a:ln>
        </p:spPr>
      </p:sp>
      <p:grpSp>
        <p:nvGrpSpPr>
          <p:cNvPr id="1734" name="Google Shape;1734;p198"/>
          <p:cNvGrpSpPr/>
          <p:nvPr/>
        </p:nvGrpSpPr>
        <p:grpSpPr>
          <a:xfrm>
            <a:off x="0" y="5020348"/>
            <a:ext cx="12192000" cy="1837653"/>
            <a:chOff x="0" y="5020348"/>
            <a:chExt cx="12192000" cy="1837653"/>
          </a:xfrm>
        </p:grpSpPr>
        <p:sp>
          <p:nvSpPr>
            <p:cNvPr id="1735" name="Google Shape;1735;p1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36" name="Google Shape;1736;p1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37" name="Google Shape;1737;p1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738"/>
        <p:cNvGrpSpPr/>
        <p:nvPr/>
      </p:nvGrpSpPr>
      <p:grpSpPr>
        <a:xfrm>
          <a:off x="0" y="0"/>
          <a:ext cx="0" cy="0"/>
          <a:chOff x="0" y="0"/>
          <a:chExt cx="0" cy="0"/>
        </a:xfrm>
      </p:grpSpPr>
      <p:grpSp>
        <p:nvGrpSpPr>
          <p:cNvPr id="1739" name="Google Shape;1739;p199"/>
          <p:cNvGrpSpPr/>
          <p:nvPr/>
        </p:nvGrpSpPr>
        <p:grpSpPr>
          <a:xfrm>
            <a:off x="0" y="5020347"/>
            <a:ext cx="12192000" cy="1837653"/>
            <a:chOff x="0" y="5020347"/>
            <a:chExt cx="12192000" cy="1837653"/>
          </a:xfrm>
        </p:grpSpPr>
        <p:sp>
          <p:nvSpPr>
            <p:cNvPr id="1740" name="Google Shape;1740;p1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1" name="Google Shape;1741;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2" name="Google Shape;1742;p1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43" name="Google Shape;1743;p1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44" name="Google Shape;1744;p1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5" name="Google Shape;1745;p1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46"/>
        <p:cNvGrpSpPr/>
        <p:nvPr/>
      </p:nvGrpSpPr>
      <p:grpSpPr>
        <a:xfrm>
          <a:off x="0" y="0"/>
          <a:ext cx="0" cy="0"/>
          <a:chOff x="0" y="0"/>
          <a:chExt cx="0" cy="0"/>
        </a:xfrm>
      </p:grpSpPr>
      <p:sp>
        <p:nvSpPr>
          <p:cNvPr id="1747" name="Google Shape;1747;p2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48" name="Google Shape;1748;p2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49" name="Google Shape;1749;p200"/>
          <p:cNvGrpSpPr/>
          <p:nvPr/>
        </p:nvGrpSpPr>
        <p:grpSpPr>
          <a:xfrm>
            <a:off x="0" y="5379426"/>
            <a:ext cx="2807368" cy="753891"/>
            <a:chOff x="0" y="5379426"/>
            <a:chExt cx="2807368" cy="753891"/>
          </a:xfrm>
        </p:grpSpPr>
        <p:sp>
          <p:nvSpPr>
            <p:cNvPr id="1750" name="Google Shape;1750;p2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51" name="Google Shape;1751;p2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52" name="Google Shape;1752;p200"/>
          <p:cNvSpPr>
            <a:spLocks noGrp="1"/>
          </p:cNvSpPr>
          <p:nvPr>
            <p:ph type="pic" idx="2"/>
          </p:nvPr>
        </p:nvSpPr>
        <p:spPr>
          <a:xfrm>
            <a:off x="2807368" y="457202"/>
            <a:ext cx="8915400" cy="5943598"/>
          </a:xfrm>
          <a:prstGeom prst="rect">
            <a:avLst/>
          </a:prstGeom>
          <a:noFill/>
          <a:ln>
            <a:noFill/>
          </a:ln>
        </p:spPr>
      </p:sp>
      <p:pic>
        <p:nvPicPr>
          <p:cNvPr id="1753" name="Google Shape;1753;p2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54"/>
        <p:cNvGrpSpPr/>
        <p:nvPr/>
      </p:nvGrpSpPr>
      <p:grpSpPr>
        <a:xfrm>
          <a:off x="0" y="0"/>
          <a:ext cx="0" cy="0"/>
          <a:chOff x="0" y="0"/>
          <a:chExt cx="0" cy="0"/>
        </a:xfrm>
      </p:grpSpPr>
      <p:sp>
        <p:nvSpPr>
          <p:cNvPr id="1755" name="Google Shape;1755;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6" name="Google Shape;1756;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7" name="Google Shape;1757;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8" name="Google Shape;1758;p201"/>
          <p:cNvGrpSpPr/>
          <p:nvPr/>
        </p:nvGrpSpPr>
        <p:grpSpPr>
          <a:xfrm>
            <a:off x="7191542" y="1"/>
            <a:ext cx="5000459" cy="1425992"/>
            <a:chOff x="7191542" y="1"/>
            <a:chExt cx="5000459" cy="1425992"/>
          </a:xfrm>
        </p:grpSpPr>
        <p:pic>
          <p:nvPicPr>
            <p:cNvPr id="1759" name="Google Shape;1759;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0" name="Google Shape;1760;p201"/>
            <p:cNvGrpSpPr/>
            <p:nvPr/>
          </p:nvGrpSpPr>
          <p:grpSpPr>
            <a:xfrm>
              <a:off x="7191542" y="1"/>
              <a:ext cx="5000459" cy="1425992"/>
              <a:chOff x="7186272" y="0"/>
              <a:chExt cx="5005729" cy="1427495"/>
            </a:xfrm>
          </p:grpSpPr>
          <p:sp>
            <p:nvSpPr>
              <p:cNvPr id="1761" name="Google Shape;1761;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2" name="Google Shape;1762;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763"/>
        <p:cNvGrpSpPr/>
        <p:nvPr/>
      </p:nvGrpSpPr>
      <p:grpSpPr>
        <a:xfrm>
          <a:off x="0" y="0"/>
          <a:ext cx="0" cy="0"/>
          <a:chOff x="0" y="0"/>
          <a:chExt cx="0" cy="0"/>
        </a:xfrm>
      </p:grpSpPr>
      <p:sp>
        <p:nvSpPr>
          <p:cNvPr id="1764" name="Google Shape;1764;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65" name="Google Shape;1765;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6" name="Google Shape;1766;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7" name="Google Shape;1767;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8" name="Google Shape;1768;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9" name="Google Shape;1769;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70" name="Google Shape;1770;p202"/>
          <p:cNvGrpSpPr/>
          <p:nvPr/>
        </p:nvGrpSpPr>
        <p:grpSpPr>
          <a:xfrm>
            <a:off x="7191542" y="1"/>
            <a:ext cx="5000459" cy="1425992"/>
            <a:chOff x="7191542" y="1"/>
            <a:chExt cx="5000459" cy="1425992"/>
          </a:xfrm>
        </p:grpSpPr>
        <p:pic>
          <p:nvPicPr>
            <p:cNvPr id="1771" name="Google Shape;1771;p2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72" name="Google Shape;1772;p202"/>
            <p:cNvGrpSpPr/>
            <p:nvPr/>
          </p:nvGrpSpPr>
          <p:grpSpPr>
            <a:xfrm>
              <a:off x="7191542" y="1"/>
              <a:ext cx="5000459" cy="1425992"/>
              <a:chOff x="7186272" y="0"/>
              <a:chExt cx="5005729" cy="1427495"/>
            </a:xfrm>
          </p:grpSpPr>
          <p:sp>
            <p:nvSpPr>
              <p:cNvPr id="1773" name="Google Shape;1773;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4" name="Google Shape;1774;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75" name="Google Shape;1775;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3"/>
        <p:cNvGrpSpPr/>
        <p:nvPr/>
      </p:nvGrpSpPr>
      <p:grpSpPr>
        <a:xfrm>
          <a:off x="0" y="0"/>
          <a:ext cx="0" cy="0"/>
          <a:chOff x="0" y="0"/>
          <a:chExt cx="0" cy="0"/>
        </a:xfrm>
      </p:grpSpPr>
      <p:grpSp>
        <p:nvGrpSpPr>
          <p:cNvPr id="194" name="Google Shape;194;p39"/>
          <p:cNvGrpSpPr/>
          <p:nvPr/>
        </p:nvGrpSpPr>
        <p:grpSpPr>
          <a:xfrm>
            <a:off x="7191542" y="1"/>
            <a:ext cx="5000459" cy="1425992"/>
            <a:chOff x="7191542" y="1"/>
            <a:chExt cx="5000459" cy="1425992"/>
          </a:xfrm>
        </p:grpSpPr>
        <p:pic>
          <p:nvPicPr>
            <p:cNvPr id="195" name="Google Shape;195;p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6" name="Google Shape;196;p39"/>
            <p:cNvGrpSpPr/>
            <p:nvPr/>
          </p:nvGrpSpPr>
          <p:grpSpPr>
            <a:xfrm>
              <a:off x="7191542" y="1"/>
              <a:ext cx="5000459" cy="1425992"/>
              <a:chOff x="7186272" y="0"/>
              <a:chExt cx="5005729" cy="1427495"/>
            </a:xfrm>
          </p:grpSpPr>
          <p:sp>
            <p:nvSpPr>
              <p:cNvPr id="197" name="Google Shape;197;p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8" name="Google Shape;198;p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9" name="Google Shape;199;p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 name="Google Shape;200;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1" name="Google Shape;201;p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 name="Google Shape;202;p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776"/>
        <p:cNvGrpSpPr/>
        <p:nvPr/>
      </p:nvGrpSpPr>
      <p:grpSpPr>
        <a:xfrm>
          <a:off x="0" y="0"/>
          <a:ext cx="0" cy="0"/>
          <a:chOff x="0" y="0"/>
          <a:chExt cx="0" cy="0"/>
        </a:xfrm>
      </p:grpSpPr>
      <p:grpSp>
        <p:nvGrpSpPr>
          <p:cNvPr id="1777" name="Google Shape;1777;p203"/>
          <p:cNvGrpSpPr/>
          <p:nvPr/>
        </p:nvGrpSpPr>
        <p:grpSpPr>
          <a:xfrm>
            <a:off x="7191542" y="1"/>
            <a:ext cx="5000459" cy="1425992"/>
            <a:chOff x="7191542" y="1"/>
            <a:chExt cx="5000459" cy="1425992"/>
          </a:xfrm>
        </p:grpSpPr>
        <p:pic>
          <p:nvPicPr>
            <p:cNvPr id="1778" name="Google Shape;1778;p2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79" name="Google Shape;1779;p203"/>
            <p:cNvGrpSpPr/>
            <p:nvPr/>
          </p:nvGrpSpPr>
          <p:grpSpPr>
            <a:xfrm>
              <a:off x="7191542" y="1"/>
              <a:ext cx="5000459" cy="1425992"/>
              <a:chOff x="7186272" y="0"/>
              <a:chExt cx="5005729" cy="1427495"/>
            </a:xfrm>
          </p:grpSpPr>
          <p:sp>
            <p:nvSpPr>
              <p:cNvPr id="1780" name="Google Shape;1780;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1" name="Google Shape;1781;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2" name="Google Shape;1782;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3" name="Google Shape;1783;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4" name="Google Shape;1784;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5" name="Google Shape;1785;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6" name="Google Shape;1786;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787"/>
        <p:cNvGrpSpPr/>
        <p:nvPr/>
      </p:nvGrpSpPr>
      <p:grpSpPr>
        <a:xfrm>
          <a:off x="0" y="0"/>
          <a:ext cx="0" cy="0"/>
          <a:chOff x="0" y="0"/>
          <a:chExt cx="0" cy="0"/>
        </a:xfrm>
      </p:grpSpPr>
      <p:sp>
        <p:nvSpPr>
          <p:cNvPr id="1788" name="Google Shape;1788;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9" name="Google Shape;1789;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90" name="Google Shape;1790;p204"/>
          <p:cNvGrpSpPr/>
          <p:nvPr/>
        </p:nvGrpSpPr>
        <p:grpSpPr>
          <a:xfrm>
            <a:off x="7191542" y="1"/>
            <a:ext cx="5000459" cy="1425992"/>
            <a:chOff x="7191542" y="1"/>
            <a:chExt cx="5000459" cy="1425992"/>
          </a:xfrm>
        </p:grpSpPr>
        <p:pic>
          <p:nvPicPr>
            <p:cNvPr id="1791" name="Google Shape;1791;p2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92" name="Google Shape;1792;p204"/>
            <p:cNvGrpSpPr/>
            <p:nvPr/>
          </p:nvGrpSpPr>
          <p:grpSpPr>
            <a:xfrm>
              <a:off x="7191542" y="1"/>
              <a:ext cx="5000459" cy="1425992"/>
              <a:chOff x="7186272" y="0"/>
              <a:chExt cx="5005729" cy="1427495"/>
            </a:xfrm>
          </p:grpSpPr>
          <p:sp>
            <p:nvSpPr>
              <p:cNvPr id="1793" name="Google Shape;1793;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4" name="Google Shape;1794;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95" name="Google Shape;1795;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 name="Google Shape;1796;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97" name="Google Shape;1797;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8" name="Google Shape;1798;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99"/>
        <p:cNvGrpSpPr/>
        <p:nvPr/>
      </p:nvGrpSpPr>
      <p:grpSpPr>
        <a:xfrm>
          <a:off x="0" y="0"/>
          <a:ext cx="0" cy="0"/>
          <a:chOff x="0" y="0"/>
          <a:chExt cx="0" cy="0"/>
        </a:xfrm>
      </p:grpSpPr>
      <p:grpSp>
        <p:nvGrpSpPr>
          <p:cNvPr id="1800" name="Google Shape;1800;p205"/>
          <p:cNvGrpSpPr/>
          <p:nvPr/>
        </p:nvGrpSpPr>
        <p:grpSpPr>
          <a:xfrm>
            <a:off x="7191542" y="1"/>
            <a:ext cx="5000459" cy="1425992"/>
            <a:chOff x="7191542" y="1"/>
            <a:chExt cx="5000459" cy="1425992"/>
          </a:xfrm>
        </p:grpSpPr>
        <p:pic>
          <p:nvPicPr>
            <p:cNvPr id="1801" name="Google Shape;1801;p2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2" name="Google Shape;1802;p205"/>
            <p:cNvGrpSpPr/>
            <p:nvPr/>
          </p:nvGrpSpPr>
          <p:grpSpPr>
            <a:xfrm>
              <a:off x="7191542" y="1"/>
              <a:ext cx="5000459" cy="1425992"/>
              <a:chOff x="7186272" y="0"/>
              <a:chExt cx="5005729" cy="1427495"/>
            </a:xfrm>
          </p:grpSpPr>
          <p:sp>
            <p:nvSpPr>
              <p:cNvPr id="1803" name="Google Shape;1803;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4" name="Google Shape;1804;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05" name="Google Shape;1805;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6" name="Google Shape;1806;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07" name="Google Shape;1807;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8" name="Google Shape;1808;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09" name="Google Shape;1809;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813"/>
        <p:cNvGrpSpPr/>
        <p:nvPr/>
      </p:nvGrpSpPr>
      <p:grpSpPr>
        <a:xfrm>
          <a:off x="0" y="0"/>
          <a:ext cx="0" cy="0"/>
          <a:chOff x="0" y="0"/>
          <a:chExt cx="0" cy="0"/>
        </a:xfrm>
      </p:grpSpPr>
      <p:grpSp>
        <p:nvGrpSpPr>
          <p:cNvPr id="1814" name="Google Shape;1814;p206"/>
          <p:cNvGrpSpPr/>
          <p:nvPr/>
        </p:nvGrpSpPr>
        <p:grpSpPr>
          <a:xfrm>
            <a:off x="7191542" y="1"/>
            <a:ext cx="5000459" cy="1425992"/>
            <a:chOff x="7191542" y="1"/>
            <a:chExt cx="5000459" cy="1425992"/>
          </a:xfrm>
        </p:grpSpPr>
        <p:pic>
          <p:nvPicPr>
            <p:cNvPr id="1815" name="Google Shape;1815;p2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6" name="Google Shape;1816;p206"/>
            <p:cNvGrpSpPr/>
            <p:nvPr/>
          </p:nvGrpSpPr>
          <p:grpSpPr>
            <a:xfrm>
              <a:off x="7191542" y="1"/>
              <a:ext cx="5000459" cy="1425992"/>
              <a:chOff x="7186272" y="0"/>
              <a:chExt cx="5005729" cy="1427495"/>
            </a:xfrm>
          </p:grpSpPr>
          <p:sp>
            <p:nvSpPr>
              <p:cNvPr id="1817" name="Google Shape;1817;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8" name="Google Shape;1818;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19" name="Google Shape;1819;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0" name="Google Shape;1820;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21" name="Google Shape;1821;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2" name="Google Shape;1822;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823"/>
        <p:cNvGrpSpPr/>
        <p:nvPr/>
      </p:nvGrpSpPr>
      <p:grpSpPr>
        <a:xfrm>
          <a:off x="0" y="0"/>
          <a:ext cx="0" cy="0"/>
          <a:chOff x="0" y="0"/>
          <a:chExt cx="0" cy="0"/>
        </a:xfrm>
      </p:grpSpPr>
      <p:grpSp>
        <p:nvGrpSpPr>
          <p:cNvPr id="1824" name="Google Shape;1824;p207"/>
          <p:cNvGrpSpPr/>
          <p:nvPr/>
        </p:nvGrpSpPr>
        <p:grpSpPr>
          <a:xfrm>
            <a:off x="0" y="0"/>
            <a:ext cx="12192000" cy="2148830"/>
            <a:chOff x="0" y="0"/>
            <a:chExt cx="12192000" cy="2148830"/>
          </a:xfrm>
        </p:grpSpPr>
        <p:sp>
          <p:nvSpPr>
            <p:cNvPr id="1825" name="Google Shape;1825;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6" name="Google Shape;1826;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827" name="Google Shape;1827;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28" name="Google Shape;1828;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9" name="Google Shape;1829;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30" name="Google Shape;1830;p2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831" name="Google Shape;1831;p2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832"/>
        <p:cNvGrpSpPr/>
        <p:nvPr/>
      </p:nvGrpSpPr>
      <p:grpSpPr>
        <a:xfrm>
          <a:off x="0" y="0"/>
          <a:ext cx="0" cy="0"/>
          <a:chOff x="0" y="0"/>
          <a:chExt cx="0" cy="0"/>
        </a:xfrm>
      </p:grpSpPr>
      <p:sp>
        <p:nvSpPr>
          <p:cNvPr id="1833" name="Google Shape;1833;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34" name="Google Shape;1834;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5" name="Google Shape;1835;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6" name="Google Shape;1836;p208"/>
          <p:cNvGrpSpPr/>
          <p:nvPr/>
        </p:nvGrpSpPr>
        <p:grpSpPr>
          <a:xfrm>
            <a:off x="7191542" y="1"/>
            <a:ext cx="5000459" cy="1425992"/>
            <a:chOff x="7191542" y="1"/>
            <a:chExt cx="5000459" cy="1425992"/>
          </a:xfrm>
        </p:grpSpPr>
        <p:pic>
          <p:nvPicPr>
            <p:cNvPr id="1837" name="Google Shape;1837;p2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38" name="Google Shape;1838;p208"/>
            <p:cNvGrpSpPr/>
            <p:nvPr/>
          </p:nvGrpSpPr>
          <p:grpSpPr>
            <a:xfrm>
              <a:off x="7191542" y="1"/>
              <a:ext cx="5000459" cy="1425992"/>
              <a:chOff x="7186272" y="0"/>
              <a:chExt cx="5005729" cy="1427495"/>
            </a:xfrm>
          </p:grpSpPr>
          <p:sp>
            <p:nvSpPr>
              <p:cNvPr id="1839" name="Google Shape;1839;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40" name="Google Shape;1840;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41"/>
        <p:cNvGrpSpPr/>
        <p:nvPr/>
      </p:nvGrpSpPr>
      <p:grpSpPr>
        <a:xfrm>
          <a:off x="0" y="0"/>
          <a:ext cx="0" cy="0"/>
          <a:chOff x="0" y="0"/>
          <a:chExt cx="0" cy="0"/>
        </a:xfrm>
      </p:grpSpPr>
      <p:sp>
        <p:nvSpPr>
          <p:cNvPr id="1842" name="Google Shape;1842;p2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3" name="Google Shape;1843;p2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4" name="Google Shape;1844;p2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5" name="Google Shape;1845;p2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46" name="Google Shape;1846;p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47" name="Google Shape;1847;p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48" name="Google Shape;1848;p209"/>
          <p:cNvGrpSpPr/>
          <p:nvPr/>
        </p:nvGrpSpPr>
        <p:grpSpPr>
          <a:xfrm>
            <a:off x="7191542" y="1"/>
            <a:ext cx="5000459" cy="1425992"/>
            <a:chOff x="7191542" y="1"/>
            <a:chExt cx="5000459" cy="1425992"/>
          </a:xfrm>
        </p:grpSpPr>
        <p:pic>
          <p:nvPicPr>
            <p:cNvPr id="1849" name="Google Shape;1849;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50" name="Google Shape;1850;p209"/>
            <p:cNvGrpSpPr/>
            <p:nvPr/>
          </p:nvGrpSpPr>
          <p:grpSpPr>
            <a:xfrm>
              <a:off x="7191542" y="1"/>
              <a:ext cx="5000459" cy="1425992"/>
              <a:chOff x="7186272" y="0"/>
              <a:chExt cx="5005729" cy="1427495"/>
            </a:xfrm>
          </p:grpSpPr>
          <p:sp>
            <p:nvSpPr>
              <p:cNvPr id="1851" name="Google Shape;1851;p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52" name="Google Shape;1852;p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53" name="Google Shape;1853;p20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54"/>
        <p:cNvGrpSpPr/>
        <p:nvPr/>
      </p:nvGrpSpPr>
      <p:grpSpPr>
        <a:xfrm>
          <a:off x="0" y="0"/>
          <a:ext cx="0" cy="0"/>
          <a:chOff x="0" y="0"/>
          <a:chExt cx="0" cy="0"/>
        </a:xfrm>
      </p:grpSpPr>
      <p:sp>
        <p:nvSpPr>
          <p:cNvPr id="1855" name="Google Shape;1855;p210"/>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6" name="Google Shape;1856;p210"/>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57" name="Google Shape;1857;p210"/>
          <p:cNvGrpSpPr/>
          <p:nvPr/>
        </p:nvGrpSpPr>
        <p:grpSpPr>
          <a:xfrm flipH="1">
            <a:off x="-1" y="1"/>
            <a:ext cx="6418725" cy="1509822"/>
            <a:chOff x="7522541" y="1"/>
            <a:chExt cx="4669459" cy="1098357"/>
          </a:xfrm>
        </p:grpSpPr>
        <p:sp>
          <p:nvSpPr>
            <p:cNvPr id="1858" name="Google Shape;1858;p210"/>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59" name="Google Shape;1859;p210"/>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60" name="Google Shape;1860;p2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861"/>
        <p:cNvGrpSpPr/>
        <p:nvPr/>
      </p:nvGrpSpPr>
      <p:grpSpPr>
        <a:xfrm>
          <a:off x="0" y="0"/>
          <a:ext cx="0" cy="0"/>
          <a:chOff x="0" y="0"/>
          <a:chExt cx="0" cy="0"/>
        </a:xfrm>
      </p:grpSpPr>
      <p:sp>
        <p:nvSpPr>
          <p:cNvPr id="1862" name="Google Shape;1862;p21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3" name="Google Shape;1863;p21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4" name="Google Shape;1864;p21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65" name="Google Shape;1865;p211"/>
          <p:cNvSpPr>
            <a:spLocks noGrp="1"/>
          </p:cNvSpPr>
          <p:nvPr>
            <p:ph type="pic" idx="2"/>
          </p:nvPr>
        </p:nvSpPr>
        <p:spPr>
          <a:xfrm>
            <a:off x="7118684" y="233915"/>
            <a:ext cx="5073316" cy="5943600"/>
          </a:xfrm>
          <a:prstGeom prst="rect">
            <a:avLst/>
          </a:prstGeom>
          <a:noFill/>
          <a:ln>
            <a:noFill/>
          </a:ln>
        </p:spPr>
      </p:sp>
      <p:grpSp>
        <p:nvGrpSpPr>
          <p:cNvPr id="1866" name="Google Shape;1866;p211"/>
          <p:cNvGrpSpPr/>
          <p:nvPr/>
        </p:nvGrpSpPr>
        <p:grpSpPr>
          <a:xfrm>
            <a:off x="0" y="5020348"/>
            <a:ext cx="12192000" cy="1837653"/>
            <a:chOff x="0" y="5020348"/>
            <a:chExt cx="12192000" cy="1837653"/>
          </a:xfrm>
        </p:grpSpPr>
        <p:sp>
          <p:nvSpPr>
            <p:cNvPr id="1867" name="Google Shape;1867;p2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8" name="Google Shape;1868;p2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69" name="Google Shape;1869;p2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870"/>
        <p:cNvGrpSpPr/>
        <p:nvPr/>
      </p:nvGrpSpPr>
      <p:grpSpPr>
        <a:xfrm>
          <a:off x="0" y="0"/>
          <a:ext cx="0" cy="0"/>
          <a:chOff x="0" y="0"/>
          <a:chExt cx="0" cy="0"/>
        </a:xfrm>
      </p:grpSpPr>
      <p:grpSp>
        <p:nvGrpSpPr>
          <p:cNvPr id="1871" name="Google Shape;1871;p212"/>
          <p:cNvGrpSpPr/>
          <p:nvPr/>
        </p:nvGrpSpPr>
        <p:grpSpPr>
          <a:xfrm>
            <a:off x="0" y="5020347"/>
            <a:ext cx="12192000" cy="1837653"/>
            <a:chOff x="0" y="5020347"/>
            <a:chExt cx="12192000" cy="1837653"/>
          </a:xfrm>
        </p:grpSpPr>
        <p:sp>
          <p:nvSpPr>
            <p:cNvPr id="1872" name="Google Shape;1872;p21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3" name="Google Shape;1873;p2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4" name="Google Shape;1874;p21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75" name="Google Shape;1875;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76" name="Google Shape;1876;p21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7" name="Google Shape;1877;p21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03"/>
        <p:cNvGrpSpPr/>
        <p:nvPr/>
      </p:nvGrpSpPr>
      <p:grpSpPr>
        <a:xfrm>
          <a:off x="0" y="0"/>
          <a:ext cx="0" cy="0"/>
          <a:chOff x="0" y="0"/>
          <a:chExt cx="0" cy="0"/>
        </a:xfrm>
      </p:grpSpPr>
      <p:grpSp>
        <p:nvGrpSpPr>
          <p:cNvPr id="204" name="Google Shape;204;p40"/>
          <p:cNvGrpSpPr/>
          <p:nvPr/>
        </p:nvGrpSpPr>
        <p:grpSpPr>
          <a:xfrm>
            <a:off x="0" y="0"/>
            <a:ext cx="12192000" cy="2148830"/>
            <a:chOff x="0" y="0"/>
            <a:chExt cx="12192000" cy="2148830"/>
          </a:xfrm>
        </p:grpSpPr>
        <p:sp>
          <p:nvSpPr>
            <p:cNvPr id="205" name="Google Shape;205;p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6" name="Google Shape;206;p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07" name="Google Shape;207;p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8" name="Google Shape;208;p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 name="Google Shape;209;p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0" name="Google Shape;210;p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11" name="Google Shape;211;p4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78"/>
        <p:cNvGrpSpPr/>
        <p:nvPr/>
      </p:nvGrpSpPr>
      <p:grpSpPr>
        <a:xfrm>
          <a:off x="0" y="0"/>
          <a:ext cx="0" cy="0"/>
          <a:chOff x="0" y="0"/>
          <a:chExt cx="0" cy="0"/>
        </a:xfrm>
      </p:grpSpPr>
      <p:sp>
        <p:nvSpPr>
          <p:cNvPr id="1879" name="Google Shape;1879;p21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80" name="Google Shape;1880;p21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1" name="Google Shape;1881;p213"/>
          <p:cNvGrpSpPr/>
          <p:nvPr/>
        </p:nvGrpSpPr>
        <p:grpSpPr>
          <a:xfrm>
            <a:off x="0" y="5379426"/>
            <a:ext cx="2807368" cy="753891"/>
            <a:chOff x="0" y="5379426"/>
            <a:chExt cx="2807368" cy="753891"/>
          </a:xfrm>
        </p:grpSpPr>
        <p:sp>
          <p:nvSpPr>
            <p:cNvPr id="1882" name="Google Shape;1882;p21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83" name="Google Shape;1883;p21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84" name="Google Shape;1884;p213"/>
          <p:cNvSpPr>
            <a:spLocks noGrp="1"/>
          </p:cNvSpPr>
          <p:nvPr>
            <p:ph type="pic" idx="2"/>
          </p:nvPr>
        </p:nvSpPr>
        <p:spPr>
          <a:xfrm>
            <a:off x="2807368" y="457202"/>
            <a:ext cx="8915400" cy="5943598"/>
          </a:xfrm>
          <a:prstGeom prst="rect">
            <a:avLst/>
          </a:prstGeom>
          <a:noFill/>
          <a:ln>
            <a:noFill/>
          </a:ln>
        </p:spPr>
      </p:sp>
      <p:pic>
        <p:nvPicPr>
          <p:cNvPr id="1885" name="Google Shape;1885;p2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886"/>
        <p:cNvGrpSpPr/>
        <p:nvPr/>
      </p:nvGrpSpPr>
      <p:grpSpPr>
        <a:xfrm>
          <a:off x="0" y="0"/>
          <a:ext cx="0" cy="0"/>
          <a:chOff x="0" y="0"/>
          <a:chExt cx="0" cy="0"/>
        </a:xfrm>
      </p:grpSpPr>
      <p:sp>
        <p:nvSpPr>
          <p:cNvPr id="1887" name="Google Shape;1887;p2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88" name="Google Shape;1888;p2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9" name="Google Shape;1889;p2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0" name="Google Shape;1890;p2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1" name="Google Shape;1891;p2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2" name="Google Shape;1892;p2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3" name="Google Shape;1893;p214"/>
          <p:cNvGrpSpPr/>
          <p:nvPr/>
        </p:nvGrpSpPr>
        <p:grpSpPr>
          <a:xfrm>
            <a:off x="7191542" y="1"/>
            <a:ext cx="5000459" cy="1425992"/>
            <a:chOff x="7191542" y="1"/>
            <a:chExt cx="5000459" cy="1425992"/>
          </a:xfrm>
        </p:grpSpPr>
        <p:pic>
          <p:nvPicPr>
            <p:cNvPr id="1894" name="Google Shape;1894;p2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5" name="Google Shape;1895;p214"/>
            <p:cNvGrpSpPr/>
            <p:nvPr/>
          </p:nvGrpSpPr>
          <p:grpSpPr>
            <a:xfrm>
              <a:off x="7191542" y="1"/>
              <a:ext cx="5000459" cy="1425992"/>
              <a:chOff x="7186272" y="0"/>
              <a:chExt cx="5005729" cy="1427495"/>
            </a:xfrm>
          </p:grpSpPr>
          <p:sp>
            <p:nvSpPr>
              <p:cNvPr id="1896" name="Google Shape;1896;p2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7" name="Google Shape;1897;p2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98" name="Google Shape;1898;p2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99"/>
        <p:cNvGrpSpPr/>
        <p:nvPr/>
      </p:nvGrpSpPr>
      <p:grpSpPr>
        <a:xfrm>
          <a:off x="0" y="0"/>
          <a:ext cx="0" cy="0"/>
          <a:chOff x="0" y="0"/>
          <a:chExt cx="0" cy="0"/>
        </a:xfrm>
      </p:grpSpPr>
      <p:sp>
        <p:nvSpPr>
          <p:cNvPr id="1900" name="Google Shape;1900;p2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01" name="Google Shape;1901;p2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2" name="Google Shape;1902;p2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3" name="Google Shape;1903;p2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4" name="Google Shape;1904;p2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5" name="Google Shape;1905;p2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6" name="Google Shape;1906;p215"/>
          <p:cNvGrpSpPr/>
          <p:nvPr/>
        </p:nvGrpSpPr>
        <p:grpSpPr>
          <a:xfrm>
            <a:off x="7191542" y="1"/>
            <a:ext cx="5000459" cy="1425992"/>
            <a:chOff x="7191542" y="1"/>
            <a:chExt cx="5000459" cy="1425992"/>
          </a:xfrm>
        </p:grpSpPr>
        <p:pic>
          <p:nvPicPr>
            <p:cNvPr id="1907" name="Google Shape;1907;p2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8" name="Google Shape;1908;p215"/>
            <p:cNvGrpSpPr/>
            <p:nvPr/>
          </p:nvGrpSpPr>
          <p:grpSpPr>
            <a:xfrm>
              <a:off x="7191542" y="1"/>
              <a:ext cx="5000459" cy="1425992"/>
              <a:chOff x="7186272" y="0"/>
              <a:chExt cx="5005729" cy="1427495"/>
            </a:xfrm>
          </p:grpSpPr>
          <p:sp>
            <p:nvSpPr>
              <p:cNvPr id="1909" name="Google Shape;1909;p2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10" name="Google Shape;1910;p2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11" name="Google Shape;1911;p21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912"/>
        <p:cNvGrpSpPr/>
        <p:nvPr/>
      </p:nvGrpSpPr>
      <p:grpSpPr>
        <a:xfrm>
          <a:off x="0" y="0"/>
          <a:ext cx="0" cy="0"/>
          <a:chOff x="0" y="0"/>
          <a:chExt cx="0" cy="0"/>
        </a:xfrm>
      </p:grpSpPr>
      <p:grpSp>
        <p:nvGrpSpPr>
          <p:cNvPr id="1913" name="Google Shape;1913;p216"/>
          <p:cNvGrpSpPr/>
          <p:nvPr/>
        </p:nvGrpSpPr>
        <p:grpSpPr>
          <a:xfrm>
            <a:off x="7191542" y="1"/>
            <a:ext cx="5000459" cy="1425992"/>
            <a:chOff x="7191542" y="1"/>
            <a:chExt cx="5000459" cy="1425992"/>
          </a:xfrm>
        </p:grpSpPr>
        <p:pic>
          <p:nvPicPr>
            <p:cNvPr id="1914" name="Google Shape;1914;p21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5" name="Google Shape;1915;p216"/>
            <p:cNvGrpSpPr/>
            <p:nvPr/>
          </p:nvGrpSpPr>
          <p:grpSpPr>
            <a:xfrm>
              <a:off x="7191542" y="1"/>
              <a:ext cx="5000459" cy="1425992"/>
              <a:chOff x="7186272" y="0"/>
              <a:chExt cx="5005729" cy="1427495"/>
            </a:xfrm>
          </p:grpSpPr>
          <p:sp>
            <p:nvSpPr>
              <p:cNvPr id="1916" name="Google Shape;1916;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17" name="Google Shape;1917;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18" name="Google Shape;1918;p2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9" name="Google Shape;1919;p2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0" name="Google Shape;1920;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1" name="Google Shape;1921;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2" name="Google Shape;1922;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1923"/>
        <p:cNvGrpSpPr/>
        <p:nvPr/>
      </p:nvGrpSpPr>
      <p:grpSpPr>
        <a:xfrm>
          <a:off x="0" y="0"/>
          <a:ext cx="0" cy="0"/>
          <a:chOff x="0" y="0"/>
          <a:chExt cx="0" cy="0"/>
        </a:xfrm>
      </p:grpSpPr>
      <p:sp>
        <p:nvSpPr>
          <p:cNvPr id="1924" name="Google Shape;1924;p2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5" name="Google Shape;1925;p21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26" name="Google Shape;1926;p217"/>
          <p:cNvGrpSpPr/>
          <p:nvPr/>
        </p:nvGrpSpPr>
        <p:grpSpPr>
          <a:xfrm>
            <a:off x="7191542" y="1"/>
            <a:ext cx="5000459" cy="1425992"/>
            <a:chOff x="7191542" y="1"/>
            <a:chExt cx="5000459" cy="1425992"/>
          </a:xfrm>
        </p:grpSpPr>
        <p:pic>
          <p:nvPicPr>
            <p:cNvPr id="1927" name="Google Shape;1927;p2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28" name="Google Shape;1928;p217"/>
            <p:cNvGrpSpPr/>
            <p:nvPr/>
          </p:nvGrpSpPr>
          <p:grpSpPr>
            <a:xfrm>
              <a:off x="7191542" y="1"/>
              <a:ext cx="5000459" cy="1425992"/>
              <a:chOff x="7186272" y="0"/>
              <a:chExt cx="5005729" cy="1427495"/>
            </a:xfrm>
          </p:grpSpPr>
          <p:sp>
            <p:nvSpPr>
              <p:cNvPr id="1929" name="Google Shape;1929;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30" name="Google Shape;1930;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1" name="Google Shape;1931;p21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2" name="Google Shape;1932;p21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3" name="Google Shape;1933;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4" name="Google Shape;1934;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935"/>
        <p:cNvGrpSpPr/>
        <p:nvPr/>
      </p:nvGrpSpPr>
      <p:grpSpPr>
        <a:xfrm>
          <a:off x="0" y="0"/>
          <a:ext cx="0" cy="0"/>
          <a:chOff x="0" y="0"/>
          <a:chExt cx="0" cy="0"/>
        </a:xfrm>
      </p:grpSpPr>
      <p:grpSp>
        <p:nvGrpSpPr>
          <p:cNvPr id="1936" name="Google Shape;1936;p218"/>
          <p:cNvGrpSpPr/>
          <p:nvPr/>
        </p:nvGrpSpPr>
        <p:grpSpPr>
          <a:xfrm>
            <a:off x="7191542" y="1"/>
            <a:ext cx="5000459" cy="1425992"/>
            <a:chOff x="7191542" y="1"/>
            <a:chExt cx="5000459" cy="1425992"/>
          </a:xfrm>
        </p:grpSpPr>
        <p:pic>
          <p:nvPicPr>
            <p:cNvPr id="1937" name="Google Shape;1937;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8" name="Google Shape;1938;p218"/>
            <p:cNvGrpSpPr/>
            <p:nvPr/>
          </p:nvGrpSpPr>
          <p:grpSpPr>
            <a:xfrm>
              <a:off x="7191542" y="1"/>
              <a:ext cx="5000459" cy="1425992"/>
              <a:chOff x="7186272" y="0"/>
              <a:chExt cx="5005729" cy="1427495"/>
            </a:xfrm>
          </p:grpSpPr>
          <p:sp>
            <p:nvSpPr>
              <p:cNvPr id="1939" name="Google Shape;1939;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0" name="Google Shape;1940;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41" name="Google Shape;1941;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2" name="Google Shape;1942;p21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43" name="Google Shape;1943;p21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4" name="Google Shape;1944;p21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45" name="Google Shape;1945;p21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6" name="Google Shape;1946;p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47" name="Google Shape;1947;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8" name="Google Shape;1948;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949"/>
        <p:cNvGrpSpPr/>
        <p:nvPr/>
      </p:nvGrpSpPr>
      <p:grpSpPr>
        <a:xfrm>
          <a:off x="0" y="0"/>
          <a:ext cx="0" cy="0"/>
          <a:chOff x="0" y="0"/>
          <a:chExt cx="0" cy="0"/>
        </a:xfrm>
      </p:grpSpPr>
      <p:grpSp>
        <p:nvGrpSpPr>
          <p:cNvPr id="1950" name="Google Shape;1950;p219"/>
          <p:cNvGrpSpPr/>
          <p:nvPr/>
        </p:nvGrpSpPr>
        <p:grpSpPr>
          <a:xfrm>
            <a:off x="7191542" y="1"/>
            <a:ext cx="5000459" cy="1425992"/>
            <a:chOff x="7191542" y="1"/>
            <a:chExt cx="5000459" cy="1425992"/>
          </a:xfrm>
        </p:grpSpPr>
        <p:pic>
          <p:nvPicPr>
            <p:cNvPr id="1951" name="Google Shape;1951;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52" name="Google Shape;1952;p219"/>
            <p:cNvGrpSpPr/>
            <p:nvPr/>
          </p:nvGrpSpPr>
          <p:grpSpPr>
            <a:xfrm>
              <a:off x="7191542" y="1"/>
              <a:ext cx="5000459" cy="1425992"/>
              <a:chOff x="7186272" y="0"/>
              <a:chExt cx="5005729" cy="1427495"/>
            </a:xfrm>
          </p:grpSpPr>
          <p:sp>
            <p:nvSpPr>
              <p:cNvPr id="1953" name="Google Shape;1953;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4" name="Google Shape;1954;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55" name="Google Shape;1955;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6" name="Google Shape;1956;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7" name="Google Shape;1957;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8" name="Google Shape;1958;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959"/>
        <p:cNvGrpSpPr/>
        <p:nvPr/>
      </p:nvGrpSpPr>
      <p:grpSpPr>
        <a:xfrm>
          <a:off x="0" y="0"/>
          <a:ext cx="0" cy="0"/>
          <a:chOff x="0" y="0"/>
          <a:chExt cx="0" cy="0"/>
        </a:xfrm>
      </p:grpSpPr>
      <p:grpSp>
        <p:nvGrpSpPr>
          <p:cNvPr id="1960" name="Google Shape;1960;p220"/>
          <p:cNvGrpSpPr/>
          <p:nvPr/>
        </p:nvGrpSpPr>
        <p:grpSpPr>
          <a:xfrm>
            <a:off x="0" y="0"/>
            <a:ext cx="12192000" cy="2148830"/>
            <a:chOff x="0" y="0"/>
            <a:chExt cx="12192000" cy="2148830"/>
          </a:xfrm>
        </p:grpSpPr>
        <p:sp>
          <p:nvSpPr>
            <p:cNvPr id="1961" name="Google Shape;1961;p22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2" name="Google Shape;1962;p22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63" name="Google Shape;1963;p22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64" name="Google Shape;1964;p22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5" name="Google Shape;1965;p22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66" name="Google Shape;1966;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67" name="Google Shape;1967;p22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968"/>
        <p:cNvGrpSpPr/>
        <p:nvPr/>
      </p:nvGrpSpPr>
      <p:grpSpPr>
        <a:xfrm>
          <a:off x="0" y="0"/>
          <a:ext cx="0" cy="0"/>
          <a:chOff x="0" y="0"/>
          <a:chExt cx="0" cy="0"/>
        </a:xfrm>
      </p:grpSpPr>
      <p:sp>
        <p:nvSpPr>
          <p:cNvPr id="1969" name="Google Shape;1969;p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70" name="Google Shape;1970;p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1" name="Google Shape;1971;p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2" name="Google Shape;1972;p221"/>
          <p:cNvGrpSpPr/>
          <p:nvPr/>
        </p:nvGrpSpPr>
        <p:grpSpPr>
          <a:xfrm>
            <a:off x="7191542" y="1"/>
            <a:ext cx="5000459" cy="1425992"/>
            <a:chOff x="7191542" y="1"/>
            <a:chExt cx="5000459" cy="1425992"/>
          </a:xfrm>
        </p:grpSpPr>
        <p:pic>
          <p:nvPicPr>
            <p:cNvPr id="1973" name="Google Shape;1973;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74" name="Google Shape;1974;p221"/>
            <p:cNvGrpSpPr/>
            <p:nvPr/>
          </p:nvGrpSpPr>
          <p:grpSpPr>
            <a:xfrm>
              <a:off x="7191542" y="1"/>
              <a:ext cx="5000459" cy="1425992"/>
              <a:chOff x="7186272" y="0"/>
              <a:chExt cx="5005729" cy="1427495"/>
            </a:xfrm>
          </p:grpSpPr>
          <p:sp>
            <p:nvSpPr>
              <p:cNvPr id="1975" name="Google Shape;1975;p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76" name="Google Shape;1976;p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77"/>
        <p:cNvGrpSpPr/>
        <p:nvPr/>
      </p:nvGrpSpPr>
      <p:grpSpPr>
        <a:xfrm>
          <a:off x="0" y="0"/>
          <a:ext cx="0" cy="0"/>
          <a:chOff x="0" y="0"/>
          <a:chExt cx="0" cy="0"/>
        </a:xfrm>
      </p:grpSpPr>
      <p:sp>
        <p:nvSpPr>
          <p:cNvPr id="1978" name="Google Shape;1978;p22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79" name="Google Shape;1979;p22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80" name="Google Shape;1980;p22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81" name="Google Shape;1981;p22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82" name="Google Shape;1982;p22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83" name="Google Shape;1983;p22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84" name="Google Shape;1984;p22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5" name="Google Shape;1985;p22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86" name="Google Shape;1986;p22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7" name="Google Shape;1987;p22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88" name="Google Shape;1988;p22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25"/>
        <p:cNvGrpSpPr/>
        <p:nvPr/>
      </p:nvGrpSpPr>
      <p:grpSpPr>
        <a:xfrm>
          <a:off x="0" y="0"/>
          <a:ext cx="0" cy="0"/>
          <a:chOff x="0" y="0"/>
          <a:chExt cx="0" cy="0"/>
        </a:xfrm>
      </p:grpSpPr>
      <p:grpSp>
        <p:nvGrpSpPr>
          <p:cNvPr id="26" name="Google Shape;26;p23"/>
          <p:cNvGrpSpPr/>
          <p:nvPr/>
        </p:nvGrpSpPr>
        <p:grpSpPr>
          <a:xfrm>
            <a:off x="7191542" y="1"/>
            <a:ext cx="5000459" cy="1425992"/>
            <a:chOff x="7191542" y="1"/>
            <a:chExt cx="5000459" cy="1425992"/>
          </a:xfrm>
        </p:grpSpPr>
        <p:pic>
          <p:nvPicPr>
            <p:cNvPr id="27" name="Google Shape;27;p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 name="Google Shape;28;p23"/>
            <p:cNvGrpSpPr/>
            <p:nvPr/>
          </p:nvGrpSpPr>
          <p:grpSpPr>
            <a:xfrm>
              <a:off x="7191542" y="1"/>
              <a:ext cx="5000459" cy="1425992"/>
              <a:chOff x="7186272" y="0"/>
              <a:chExt cx="5005729" cy="1427495"/>
            </a:xfrm>
          </p:grpSpPr>
          <p:sp>
            <p:nvSpPr>
              <p:cNvPr id="29" name="Google Shape;29;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 name="Google Shape;30;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 name="Google Shape;31;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 name="Google Shape;32;p2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 name="Google Shape;33;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 name="Google Shape;34;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 name="Google Shape;35;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12"/>
        <p:cNvGrpSpPr/>
        <p:nvPr/>
      </p:nvGrpSpPr>
      <p:grpSpPr>
        <a:xfrm>
          <a:off x="0" y="0"/>
          <a:ext cx="0" cy="0"/>
          <a:chOff x="0" y="0"/>
          <a:chExt cx="0" cy="0"/>
        </a:xfrm>
      </p:grpSpPr>
      <p:sp>
        <p:nvSpPr>
          <p:cNvPr id="213" name="Google Shape;213;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4" name="Google Shape;214;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5" name="Google Shape;215;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6" name="Google Shape;216;p41"/>
          <p:cNvGrpSpPr/>
          <p:nvPr/>
        </p:nvGrpSpPr>
        <p:grpSpPr>
          <a:xfrm>
            <a:off x="7191542" y="1"/>
            <a:ext cx="5000459" cy="1425992"/>
            <a:chOff x="7191542" y="1"/>
            <a:chExt cx="5000459" cy="1425992"/>
          </a:xfrm>
        </p:grpSpPr>
        <p:pic>
          <p:nvPicPr>
            <p:cNvPr id="217" name="Google Shape;217;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18" name="Google Shape;218;p41"/>
            <p:cNvGrpSpPr/>
            <p:nvPr/>
          </p:nvGrpSpPr>
          <p:grpSpPr>
            <a:xfrm>
              <a:off x="7191542" y="1"/>
              <a:ext cx="5000459" cy="1425992"/>
              <a:chOff x="7186272" y="0"/>
              <a:chExt cx="5005729" cy="1427495"/>
            </a:xfrm>
          </p:grpSpPr>
          <p:sp>
            <p:nvSpPr>
              <p:cNvPr id="219" name="Google Shape;219;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0" name="Google Shape;220;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89"/>
        <p:cNvGrpSpPr/>
        <p:nvPr/>
      </p:nvGrpSpPr>
      <p:grpSpPr>
        <a:xfrm>
          <a:off x="0" y="0"/>
          <a:ext cx="0" cy="0"/>
          <a:chOff x="0" y="0"/>
          <a:chExt cx="0" cy="0"/>
        </a:xfrm>
      </p:grpSpPr>
      <p:sp>
        <p:nvSpPr>
          <p:cNvPr id="1990" name="Google Shape;1990;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91" name="Google Shape;1991;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2" name="Google Shape;1992;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3" name="Google Shape;1993;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94" name="Google Shape;1994;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5" name="Google Shape;1995;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6" name="Google Shape;1996;p223"/>
          <p:cNvGrpSpPr/>
          <p:nvPr/>
        </p:nvGrpSpPr>
        <p:grpSpPr>
          <a:xfrm>
            <a:off x="7191542" y="1"/>
            <a:ext cx="5000459" cy="1425992"/>
            <a:chOff x="7191542" y="1"/>
            <a:chExt cx="5000459" cy="1425992"/>
          </a:xfrm>
        </p:grpSpPr>
        <p:pic>
          <p:nvPicPr>
            <p:cNvPr id="1997" name="Google Shape;1997;p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8" name="Google Shape;1998;p223"/>
            <p:cNvGrpSpPr/>
            <p:nvPr/>
          </p:nvGrpSpPr>
          <p:grpSpPr>
            <a:xfrm>
              <a:off x="7191542" y="1"/>
              <a:ext cx="5000459" cy="1425992"/>
              <a:chOff x="7186272" y="0"/>
              <a:chExt cx="5005729" cy="1427495"/>
            </a:xfrm>
          </p:grpSpPr>
          <p:sp>
            <p:nvSpPr>
              <p:cNvPr id="1999" name="Google Shape;1999;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00" name="Google Shape;2000;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01" name="Google Shape;2001;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2002"/>
        <p:cNvGrpSpPr/>
        <p:nvPr/>
      </p:nvGrpSpPr>
      <p:grpSpPr>
        <a:xfrm>
          <a:off x="0" y="0"/>
          <a:ext cx="0" cy="0"/>
          <a:chOff x="0" y="0"/>
          <a:chExt cx="0" cy="0"/>
        </a:xfrm>
      </p:grpSpPr>
      <p:sp>
        <p:nvSpPr>
          <p:cNvPr id="2003" name="Google Shape;2003;p2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04" name="Google Shape;2004;p2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5" name="Google Shape;2005;p2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6" name="Google Shape;2006;p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07" name="Google Shape;2007;p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8" name="Google Shape;2008;p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09" name="Google Shape;2009;p224"/>
          <p:cNvGrpSpPr/>
          <p:nvPr/>
        </p:nvGrpSpPr>
        <p:grpSpPr>
          <a:xfrm>
            <a:off x="7191542" y="1"/>
            <a:ext cx="5000459" cy="1425992"/>
            <a:chOff x="7191542" y="1"/>
            <a:chExt cx="5000459" cy="1425992"/>
          </a:xfrm>
        </p:grpSpPr>
        <p:pic>
          <p:nvPicPr>
            <p:cNvPr id="2010" name="Google Shape;2010;p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1" name="Google Shape;2011;p224"/>
            <p:cNvGrpSpPr/>
            <p:nvPr/>
          </p:nvGrpSpPr>
          <p:grpSpPr>
            <a:xfrm>
              <a:off x="7191542" y="1"/>
              <a:ext cx="5000459" cy="1425992"/>
              <a:chOff x="7186272" y="0"/>
              <a:chExt cx="5005729" cy="1427495"/>
            </a:xfrm>
          </p:grpSpPr>
          <p:sp>
            <p:nvSpPr>
              <p:cNvPr id="2012" name="Google Shape;2012;p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13" name="Google Shape;2013;p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14" name="Google Shape;2014;p2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020"/>
        <p:cNvGrpSpPr/>
        <p:nvPr/>
      </p:nvGrpSpPr>
      <p:grpSpPr>
        <a:xfrm>
          <a:off x="0" y="0"/>
          <a:ext cx="0" cy="0"/>
          <a:chOff x="0" y="0"/>
          <a:chExt cx="0" cy="0"/>
        </a:xfrm>
      </p:grpSpPr>
      <p:sp>
        <p:nvSpPr>
          <p:cNvPr id="2021" name="Google Shape;2021;p225"/>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022" name="Google Shape;2022;p225"/>
          <p:cNvSpPr txBox="1">
            <a:spLocks noGrp="1"/>
          </p:cNvSpPr>
          <p:nvPr>
            <p:ph type="ctrTitle"/>
          </p:nvPr>
        </p:nvSpPr>
        <p:spPr>
          <a:xfrm>
            <a:off x="1413312" y="1561333"/>
            <a:ext cx="5194433" cy="182633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3" name="Google Shape;2023;p225"/>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024" name="Google Shape;2024;p225"/>
          <p:cNvCxnSpPr/>
          <p:nvPr/>
        </p:nvCxnSpPr>
        <p:spPr>
          <a:xfrm>
            <a:off x="1520055" y="3507988"/>
            <a:ext cx="2286000" cy="0"/>
          </a:xfrm>
          <a:prstGeom prst="straightConnector1">
            <a:avLst/>
          </a:prstGeom>
          <a:noFill/>
          <a:ln w="31750" cap="flat" cmpd="sng">
            <a:solidFill>
              <a:schemeClr val="accent3"/>
            </a:solidFill>
            <a:prstDash val="solid"/>
            <a:miter lim="800000"/>
            <a:headEnd type="none" w="sm" len="sm"/>
            <a:tailEnd type="none" w="sm" len="sm"/>
          </a:ln>
        </p:spPr>
      </p:cxnSp>
      <p:sp>
        <p:nvSpPr>
          <p:cNvPr id="2025" name="Google Shape;2025;p225"/>
          <p:cNvSpPr>
            <a:spLocks noGrp="1"/>
          </p:cNvSpPr>
          <p:nvPr>
            <p:ph type="pic" idx="2"/>
          </p:nvPr>
        </p:nvSpPr>
        <p:spPr>
          <a:xfrm>
            <a:off x="7118685" y="233915"/>
            <a:ext cx="5073316" cy="5943600"/>
          </a:xfrm>
          <a:prstGeom prst="rect">
            <a:avLst/>
          </a:prstGeom>
          <a:noFill/>
          <a:ln>
            <a:noFill/>
          </a:ln>
        </p:spPr>
      </p:sp>
      <p:grpSp>
        <p:nvGrpSpPr>
          <p:cNvPr id="2026" name="Google Shape;2026;p225"/>
          <p:cNvGrpSpPr/>
          <p:nvPr/>
        </p:nvGrpSpPr>
        <p:grpSpPr>
          <a:xfrm>
            <a:off x="0" y="5020350"/>
            <a:ext cx="12192000" cy="1837653"/>
            <a:chOff x="0" y="5020348"/>
            <a:chExt cx="12192000" cy="1837653"/>
          </a:xfrm>
        </p:grpSpPr>
        <p:sp>
          <p:nvSpPr>
            <p:cNvPr id="2027" name="Google Shape;2027;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028" name="Google Shape;2028;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2029" name="Google Shape;2029;p2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30"/>
        <p:cNvGrpSpPr/>
        <p:nvPr/>
      </p:nvGrpSpPr>
      <p:grpSpPr>
        <a:xfrm>
          <a:off x="0" y="0"/>
          <a:ext cx="0" cy="0"/>
          <a:chOff x="0" y="0"/>
          <a:chExt cx="0" cy="0"/>
        </a:xfrm>
      </p:grpSpPr>
      <p:sp>
        <p:nvSpPr>
          <p:cNvPr id="2031" name="Google Shape;2031;p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2" name="Google Shape;2032;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3" name="Google Shape;2033;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34" name="Google Shape;2034;p22"/>
          <p:cNvGrpSpPr/>
          <p:nvPr/>
        </p:nvGrpSpPr>
        <p:grpSpPr>
          <a:xfrm>
            <a:off x="7191542" y="1"/>
            <a:ext cx="5000459" cy="1425992"/>
            <a:chOff x="7191542" y="1"/>
            <a:chExt cx="5000459" cy="1425992"/>
          </a:xfrm>
        </p:grpSpPr>
        <p:pic>
          <p:nvPicPr>
            <p:cNvPr id="2035" name="Google Shape;2035;p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6" name="Google Shape;2036;p22"/>
            <p:cNvGrpSpPr/>
            <p:nvPr/>
          </p:nvGrpSpPr>
          <p:grpSpPr>
            <a:xfrm>
              <a:off x="7191542" y="1"/>
              <a:ext cx="5000459" cy="1425992"/>
              <a:chOff x="7186272" y="0"/>
              <a:chExt cx="5005729" cy="1427495"/>
            </a:xfrm>
          </p:grpSpPr>
          <p:sp>
            <p:nvSpPr>
              <p:cNvPr id="2037" name="Google Shape;2037;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038" name="Google Shape;2038;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2039"/>
        <p:cNvGrpSpPr/>
        <p:nvPr/>
      </p:nvGrpSpPr>
      <p:grpSpPr>
        <a:xfrm>
          <a:off x="0" y="0"/>
          <a:ext cx="0" cy="0"/>
          <a:chOff x="0" y="0"/>
          <a:chExt cx="0" cy="0"/>
        </a:xfrm>
      </p:grpSpPr>
      <p:grpSp>
        <p:nvGrpSpPr>
          <p:cNvPr id="2040" name="Google Shape;2040;p229"/>
          <p:cNvGrpSpPr/>
          <p:nvPr/>
        </p:nvGrpSpPr>
        <p:grpSpPr>
          <a:xfrm>
            <a:off x="7191543" y="1"/>
            <a:ext cx="5000459" cy="1425992"/>
            <a:chOff x="7191542" y="1"/>
            <a:chExt cx="5000459" cy="1425992"/>
          </a:xfrm>
        </p:grpSpPr>
        <p:pic>
          <p:nvPicPr>
            <p:cNvPr id="2041" name="Google Shape;2041;p2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2" name="Google Shape;2042;p229"/>
            <p:cNvGrpSpPr/>
            <p:nvPr/>
          </p:nvGrpSpPr>
          <p:grpSpPr>
            <a:xfrm>
              <a:off x="7191542" y="1"/>
              <a:ext cx="5000459" cy="1425992"/>
              <a:chOff x="7186272" y="0"/>
              <a:chExt cx="5005729" cy="1427495"/>
            </a:xfrm>
          </p:grpSpPr>
          <p:sp>
            <p:nvSpPr>
              <p:cNvPr id="2043" name="Google Shape;2043;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044" name="Google Shape;2044;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045" name="Google Shape;2045;p2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 name="Google Shape;2046;p2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7" name="Google Shape;2047;p22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8" name="Google Shape;2048;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049" name="Google Shape;2049;p229"/>
          <p:cNvCxnSpPr/>
          <p:nvPr/>
        </p:nvCxnSpPr>
        <p:spPr>
          <a:xfrm>
            <a:off x="704315"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050" name="Google Shape;2050;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051"/>
        <p:cNvGrpSpPr/>
        <p:nvPr/>
      </p:nvGrpSpPr>
      <p:grpSpPr>
        <a:xfrm>
          <a:off x="0" y="0"/>
          <a:ext cx="0" cy="0"/>
          <a:chOff x="0" y="0"/>
          <a:chExt cx="0" cy="0"/>
        </a:xfrm>
      </p:grpSpPr>
      <p:grpSp>
        <p:nvGrpSpPr>
          <p:cNvPr id="2052" name="Google Shape;2052;p21"/>
          <p:cNvGrpSpPr/>
          <p:nvPr/>
        </p:nvGrpSpPr>
        <p:grpSpPr>
          <a:xfrm>
            <a:off x="7191542" y="1"/>
            <a:ext cx="5000459" cy="1425992"/>
            <a:chOff x="7191542" y="1"/>
            <a:chExt cx="5000459" cy="1425992"/>
          </a:xfrm>
        </p:grpSpPr>
        <p:pic>
          <p:nvPicPr>
            <p:cNvPr id="2053" name="Google Shape;2053;p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54" name="Google Shape;2054;p21"/>
            <p:cNvGrpSpPr/>
            <p:nvPr/>
          </p:nvGrpSpPr>
          <p:grpSpPr>
            <a:xfrm>
              <a:off x="7191542" y="1"/>
              <a:ext cx="5000459" cy="1425992"/>
              <a:chOff x="7186272" y="0"/>
              <a:chExt cx="5005729" cy="1427495"/>
            </a:xfrm>
          </p:grpSpPr>
          <p:sp>
            <p:nvSpPr>
              <p:cNvPr id="2055" name="Google Shape;2055;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056" name="Google Shape;2056;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057" name="Google Shape;2057;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8" name="Google Shape;2058;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9" name="Google Shape;2059;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60" name="Google Shape;2060;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061" name="Google Shape;2061;p21"/>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062" name="Google Shape;2062;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063"/>
        <p:cNvGrpSpPr/>
        <p:nvPr/>
      </p:nvGrpSpPr>
      <p:grpSpPr>
        <a:xfrm>
          <a:off x="0" y="0"/>
          <a:ext cx="0" cy="0"/>
          <a:chOff x="0" y="0"/>
          <a:chExt cx="0" cy="0"/>
        </a:xfrm>
      </p:grpSpPr>
      <p:grpSp>
        <p:nvGrpSpPr>
          <p:cNvPr id="2064" name="Google Shape;2064;p226"/>
          <p:cNvGrpSpPr/>
          <p:nvPr/>
        </p:nvGrpSpPr>
        <p:grpSpPr>
          <a:xfrm>
            <a:off x="0" y="5020349"/>
            <a:ext cx="12192000" cy="1837653"/>
            <a:chOff x="0" y="5020347"/>
            <a:chExt cx="12192000" cy="1837653"/>
          </a:xfrm>
        </p:grpSpPr>
        <p:sp>
          <p:nvSpPr>
            <p:cNvPr id="2065" name="Google Shape;2065;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066" name="Google Shape;2066;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067" name="Google Shape;2067;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2068" name="Google Shape;2068;p2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69" name="Google Shape;2069;p226"/>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0" name="Google Shape;2070;p226"/>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071" name="Google Shape;2071;p226"/>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2072"/>
        <p:cNvGrpSpPr/>
        <p:nvPr/>
      </p:nvGrpSpPr>
      <p:grpSpPr>
        <a:xfrm>
          <a:off x="0" y="0"/>
          <a:ext cx="0" cy="0"/>
          <a:chOff x="0" y="0"/>
          <a:chExt cx="0" cy="0"/>
        </a:xfrm>
      </p:grpSpPr>
      <p:sp>
        <p:nvSpPr>
          <p:cNvPr id="2073" name="Google Shape;2073;p227"/>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74" name="Google Shape;2074;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75" name="Google Shape;2075;p227"/>
          <p:cNvGrpSpPr/>
          <p:nvPr/>
        </p:nvGrpSpPr>
        <p:grpSpPr>
          <a:xfrm>
            <a:off x="0" y="5379428"/>
            <a:ext cx="2807368" cy="753891"/>
            <a:chOff x="0" y="5379426"/>
            <a:chExt cx="2807368" cy="753891"/>
          </a:xfrm>
        </p:grpSpPr>
        <p:sp>
          <p:nvSpPr>
            <p:cNvPr id="2076" name="Google Shape;2076;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077" name="Google Shape;2077;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2078" name="Google Shape;2078;p227"/>
          <p:cNvSpPr>
            <a:spLocks noGrp="1"/>
          </p:cNvSpPr>
          <p:nvPr>
            <p:ph type="pic" idx="2"/>
          </p:nvPr>
        </p:nvSpPr>
        <p:spPr>
          <a:xfrm>
            <a:off x="2807368" y="457202"/>
            <a:ext cx="8915400" cy="5943598"/>
          </a:xfrm>
          <a:prstGeom prst="rect">
            <a:avLst/>
          </a:prstGeom>
          <a:noFill/>
          <a:ln>
            <a:noFill/>
          </a:ln>
        </p:spPr>
      </p:sp>
      <p:pic>
        <p:nvPicPr>
          <p:cNvPr id="2079" name="Google Shape;2079;p22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2080"/>
        <p:cNvGrpSpPr/>
        <p:nvPr/>
      </p:nvGrpSpPr>
      <p:grpSpPr>
        <a:xfrm>
          <a:off x="0" y="0"/>
          <a:ext cx="0" cy="0"/>
          <a:chOff x="0" y="0"/>
          <a:chExt cx="0" cy="0"/>
        </a:xfrm>
      </p:grpSpPr>
      <p:sp>
        <p:nvSpPr>
          <p:cNvPr id="2081" name="Google Shape;2081;p22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082" name="Google Shape;2082;p22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3" name="Google Shape;2083;p228"/>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4" name="Google Shape;2084;p22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5" name="Google Shape;2085;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6" name="Google Shape;2086;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7" name="Google Shape;2087;p228"/>
          <p:cNvGrpSpPr/>
          <p:nvPr/>
        </p:nvGrpSpPr>
        <p:grpSpPr>
          <a:xfrm>
            <a:off x="7191543" y="1"/>
            <a:ext cx="5000459" cy="1425992"/>
            <a:chOff x="7191542" y="1"/>
            <a:chExt cx="5000459" cy="1425992"/>
          </a:xfrm>
        </p:grpSpPr>
        <p:pic>
          <p:nvPicPr>
            <p:cNvPr id="2088" name="Google Shape;2088;p2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9" name="Google Shape;2089;p228"/>
            <p:cNvGrpSpPr/>
            <p:nvPr/>
          </p:nvGrpSpPr>
          <p:grpSpPr>
            <a:xfrm>
              <a:off x="7191542" y="1"/>
              <a:ext cx="5000459" cy="1425992"/>
              <a:chOff x="7186272" y="0"/>
              <a:chExt cx="5005729" cy="1427495"/>
            </a:xfrm>
          </p:grpSpPr>
          <p:sp>
            <p:nvSpPr>
              <p:cNvPr id="2090" name="Google Shape;2090;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091" name="Google Shape;2091;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2092" name="Google Shape;2092;p2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3" cy="2036762"/>
          </a:xfrm>
          <a:prstGeom prst="rect">
            <a:avLst/>
          </a:prstGeom>
          <a:noFill/>
          <a:ln>
            <a:noFill/>
          </a:ln>
        </p:spPr>
      </p:pic>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2093"/>
        <p:cNvGrpSpPr/>
        <p:nvPr/>
      </p:nvGrpSpPr>
      <p:grpSpPr>
        <a:xfrm>
          <a:off x="0" y="0"/>
          <a:ext cx="0" cy="0"/>
          <a:chOff x="0" y="0"/>
          <a:chExt cx="0" cy="0"/>
        </a:xfrm>
      </p:grpSpPr>
      <p:sp>
        <p:nvSpPr>
          <p:cNvPr id="2094" name="Google Shape;2094;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5" name="Google Shape;2095;p2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96" name="Google Shape;2096;p230"/>
          <p:cNvGrpSpPr/>
          <p:nvPr/>
        </p:nvGrpSpPr>
        <p:grpSpPr>
          <a:xfrm>
            <a:off x="7191543" y="1"/>
            <a:ext cx="5000459" cy="1425992"/>
            <a:chOff x="7191542" y="1"/>
            <a:chExt cx="5000459" cy="1425992"/>
          </a:xfrm>
        </p:grpSpPr>
        <p:pic>
          <p:nvPicPr>
            <p:cNvPr id="2097" name="Google Shape;2097;p2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8" name="Google Shape;2098;p230"/>
            <p:cNvGrpSpPr/>
            <p:nvPr/>
          </p:nvGrpSpPr>
          <p:grpSpPr>
            <a:xfrm>
              <a:off x="7191542" y="1"/>
              <a:ext cx="5000459" cy="1425992"/>
              <a:chOff x="7186272" y="0"/>
              <a:chExt cx="5005729" cy="1427495"/>
            </a:xfrm>
          </p:grpSpPr>
          <p:sp>
            <p:nvSpPr>
              <p:cNvPr id="2099" name="Google Shape;2099;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100" name="Google Shape;2100;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101" name="Google Shape;2101;p230"/>
          <p:cNvSpPr txBox="1">
            <a:spLocks noGrp="1"/>
          </p:cNvSpPr>
          <p:nvPr>
            <p:ph type="body" idx="2"/>
          </p:nvPr>
        </p:nvSpPr>
        <p:spPr>
          <a:xfrm>
            <a:off x="6172201"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2" name="Google Shape;2102;p230"/>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3" name="Google Shape;2103;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104" name="Google Shape;2104;p230"/>
          <p:cNvCxnSpPr/>
          <p:nvPr/>
        </p:nvCxnSpPr>
        <p:spPr>
          <a:xfrm>
            <a:off x="704315"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105" name="Google Shape;2105;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21"/>
        <p:cNvGrpSpPr/>
        <p:nvPr/>
      </p:nvGrpSpPr>
      <p:grpSpPr>
        <a:xfrm>
          <a:off x="0" y="0"/>
          <a:ext cx="0" cy="0"/>
          <a:chOff x="0" y="0"/>
          <a:chExt cx="0" cy="0"/>
        </a:xfrm>
      </p:grpSpPr>
      <p:sp>
        <p:nvSpPr>
          <p:cNvPr id="222" name="Google Shape;222;p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3" name="Google Shape;223;p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4" name="Google Shape;224;p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5" name="Google Shape;225;p42"/>
          <p:cNvSpPr>
            <a:spLocks noGrp="1"/>
          </p:cNvSpPr>
          <p:nvPr>
            <p:ph type="pic" idx="2"/>
          </p:nvPr>
        </p:nvSpPr>
        <p:spPr>
          <a:xfrm>
            <a:off x="7118684" y="233915"/>
            <a:ext cx="5073316" cy="5943600"/>
          </a:xfrm>
          <a:prstGeom prst="rect">
            <a:avLst/>
          </a:prstGeom>
          <a:noFill/>
          <a:ln>
            <a:noFill/>
          </a:ln>
        </p:spPr>
      </p:sp>
      <p:grpSp>
        <p:nvGrpSpPr>
          <p:cNvPr id="226" name="Google Shape;226;p42"/>
          <p:cNvGrpSpPr/>
          <p:nvPr/>
        </p:nvGrpSpPr>
        <p:grpSpPr>
          <a:xfrm>
            <a:off x="0" y="5020348"/>
            <a:ext cx="12192000" cy="1837653"/>
            <a:chOff x="0" y="5020348"/>
            <a:chExt cx="12192000" cy="1837653"/>
          </a:xfrm>
        </p:grpSpPr>
        <p:sp>
          <p:nvSpPr>
            <p:cNvPr id="227" name="Google Shape;227;p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8" name="Google Shape;228;p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9" name="Google Shape;229;p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106"/>
        <p:cNvGrpSpPr/>
        <p:nvPr/>
      </p:nvGrpSpPr>
      <p:grpSpPr>
        <a:xfrm>
          <a:off x="0" y="0"/>
          <a:ext cx="0" cy="0"/>
          <a:chOff x="0" y="0"/>
          <a:chExt cx="0" cy="0"/>
        </a:xfrm>
      </p:grpSpPr>
      <p:grpSp>
        <p:nvGrpSpPr>
          <p:cNvPr id="2107" name="Google Shape;2107;p231"/>
          <p:cNvGrpSpPr/>
          <p:nvPr/>
        </p:nvGrpSpPr>
        <p:grpSpPr>
          <a:xfrm>
            <a:off x="7191543" y="1"/>
            <a:ext cx="5000459" cy="1425992"/>
            <a:chOff x="7191542" y="1"/>
            <a:chExt cx="5000459" cy="1425992"/>
          </a:xfrm>
        </p:grpSpPr>
        <p:pic>
          <p:nvPicPr>
            <p:cNvPr id="2108" name="Google Shape;2108;p2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9" name="Google Shape;2109;p231"/>
            <p:cNvGrpSpPr/>
            <p:nvPr/>
          </p:nvGrpSpPr>
          <p:grpSpPr>
            <a:xfrm>
              <a:off x="7191542" y="1"/>
              <a:ext cx="5000459" cy="1425992"/>
              <a:chOff x="7186272" y="0"/>
              <a:chExt cx="5005729" cy="1427495"/>
            </a:xfrm>
          </p:grpSpPr>
          <p:sp>
            <p:nvSpPr>
              <p:cNvPr id="2110" name="Google Shape;2110;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111" name="Google Shape;2111;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112" name="Google Shape;2112;p231"/>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3" name="Google Shape;2113;p231"/>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14" name="Google Shape;2114;p231"/>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5" name="Google Shape;2115;p2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16" name="Google Shape;2116;p2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7" name="Google Shape;2117;p23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8" name="Google Shape;2118;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9" name="Google Shape;2119;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20"/>
        <p:cNvGrpSpPr/>
        <p:nvPr/>
      </p:nvGrpSpPr>
      <p:grpSpPr>
        <a:xfrm>
          <a:off x="0" y="0"/>
          <a:ext cx="0" cy="0"/>
          <a:chOff x="0" y="0"/>
          <a:chExt cx="0" cy="0"/>
        </a:xfrm>
      </p:grpSpPr>
      <p:grpSp>
        <p:nvGrpSpPr>
          <p:cNvPr id="2121" name="Google Shape;2121;p232"/>
          <p:cNvGrpSpPr/>
          <p:nvPr/>
        </p:nvGrpSpPr>
        <p:grpSpPr>
          <a:xfrm>
            <a:off x="7191543" y="1"/>
            <a:ext cx="5000459" cy="1425992"/>
            <a:chOff x="7191542" y="1"/>
            <a:chExt cx="5000459" cy="1425992"/>
          </a:xfrm>
        </p:grpSpPr>
        <p:pic>
          <p:nvPicPr>
            <p:cNvPr id="2122" name="Google Shape;2122;p2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3" name="Google Shape;2123;p232"/>
            <p:cNvGrpSpPr/>
            <p:nvPr/>
          </p:nvGrpSpPr>
          <p:grpSpPr>
            <a:xfrm>
              <a:off x="7191542" y="1"/>
              <a:ext cx="5000459" cy="1425992"/>
              <a:chOff x="7186272" y="0"/>
              <a:chExt cx="5005729" cy="1427495"/>
            </a:xfrm>
          </p:grpSpPr>
          <p:sp>
            <p:nvSpPr>
              <p:cNvPr id="2124" name="Google Shape;2124;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125" name="Google Shape;2125;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126" name="Google Shape;2126;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27" name="Google Shape;2127;p23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28" name="Google Shape;2128;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129" name="Google Shape;2129;p232"/>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130" name="Google Shape;2130;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131"/>
        <p:cNvGrpSpPr/>
        <p:nvPr/>
      </p:nvGrpSpPr>
      <p:grpSpPr>
        <a:xfrm>
          <a:off x="0" y="0"/>
          <a:ext cx="0" cy="0"/>
          <a:chOff x="0" y="0"/>
          <a:chExt cx="0" cy="0"/>
        </a:xfrm>
      </p:grpSpPr>
      <p:grpSp>
        <p:nvGrpSpPr>
          <p:cNvPr id="2132" name="Google Shape;2132;p233"/>
          <p:cNvGrpSpPr/>
          <p:nvPr/>
        </p:nvGrpSpPr>
        <p:grpSpPr>
          <a:xfrm>
            <a:off x="0" y="0"/>
            <a:ext cx="12192000" cy="2148830"/>
            <a:chOff x="0" y="0"/>
            <a:chExt cx="12192000" cy="2148830"/>
          </a:xfrm>
        </p:grpSpPr>
        <p:sp>
          <p:nvSpPr>
            <p:cNvPr id="2133" name="Google Shape;2133;p2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134" name="Google Shape;2134;p2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135" name="Google Shape;2135;p233"/>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cxnSp>
        <p:nvCxnSpPr>
          <p:cNvPr id="2136" name="Google Shape;2136;p233"/>
          <p:cNvCxnSpPr/>
          <p:nvPr/>
        </p:nvCxnSpPr>
        <p:spPr>
          <a:xfrm>
            <a:off x="1325947"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2137" name="Google Shape;2137;p233"/>
          <p:cNvSpPr txBox="1">
            <a:spLocks noGrp="1"/>
          </p:cNvSpPr>
          <p:nvPr>
            <p:ph type="body" idx="1"/>
          </p:nvPr>
        </p:nvSpPr>
        <p:spPr>
          <a:xfrm>
            <a:off x="1219202" y="3429002"/>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8" name="Google Shape;2138;p233"/>
          <p:cNvSpPr txBox="1">
            <a:spLocks noGrp="1"/>
          </p:cNvSpPr>
          <p:nvPr>
            <p:ph type="ctrTitle"/>
          </p:nvPr>
        </p:nvSpPr>
        <p:spPr>
          <a:xfrm>
            <a:off x="1219201"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39" name="Google Shape;2139;p23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2140" name="Google Shape;2140;p233"/>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141"/>
        <p:cNvGrpSpPr/>
        <p:nvPr/>
      </p:nvGrpSpPr>
      <p:grpSpPr>
        <a:xfrm>
          <a:off x="0" y="0"/>
          <a:ext cx="0" cy="0"/>
          <a:chOff x="0" y="0"/>
          <a:chExt cx="0" cy="0"/>
        </a:xfrm>
      </p:grpSpPr>
      <p:sp>
        <p:nvSpPr>
          <p:cNvPr id="2142" name="Google Shape;2142;p23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43" name="Google Shape;2143;p2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44" name="Google Shape;2144;p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45" name="Google Shape;2145;p234"/>
          <p:cNvGrpSpPr/>
          <p:nvPr/>
        </p:nvGrpSpPr>
        <p:grpSpPr>
          <a:xfrm>
            <a:off x="7191543" y="1"/>
            <a:ext cx="5000459" cy="1425992"/>
            <a:chOff x="7191542" y="1"/>
            <a:chExt cx="5000459" cy="1425992"/>
          </a:xfrm>
        </p:grpSpPr>
        <p:pic>
          <p:nvPicPr>
            <p:cNvPr id="2146" name="Google Shape;2146;p2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7" name="Google Shape;2147;p234"/>
            <p:cNvGrpSpPr/>
            <p:nvPr/>
          </p:nvGrpSpPr>
          <p:grpSpPr>
            <a:xfrm>
              <a:off x="7191542" y="1"/>
              <a:ext cx="5000459" cy="1425992"/>
              <a:chOff x="7186272" y="0"/>
              <a:chExt cx="5005729" cy="1427495"/>
            </a:xfrm>
          </p:grpSpPr>
          <p:sp>
            <p:nvSpPr>
              <p:cNvPr id="2148" name="Google Shape;2148;p2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149" name="Google Shape;2149;p2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2150"/>
        <p:cNvGrpSpPr/>
        <p:nvPr/>
      </p:nvGrpSpPr>
      <p:grpSpPr>
        <a:xfrm>
          <a:off x="0" y="0"/>
          <a:ext cx="0" cy="0"/>
          <a:chOff x="0" y="0"/>
          <a:chExt cx="0" cy="0"/>
        </a:xfrm>
      </p:grpSpPr>
      <p:sp>
        <p:nvSpPr>
          <p:cNvPr id="2151" name="Google Shape;2151;p235"/>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52" name="Google Shape;2152;p235"/>
          <p:cNvSpPr txBox="1">
            <a:spLocks noGrp="1"/>
          </p:cNvSpPr>
          <p:nvPr>
            <p:ph type="subTitle" idx="1"/>
          </p:nvPr>
        </p:nvSpPr>
        <p:spPr>
          <a:xfrm>
            <a:off x="513349" y="5400327"/>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153" name="Google Shape;2153;p235"/>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2154" name="Google Shape;2154;p235"/>
          <p:cNvGrpSpPr/>
          <p:nvPr/>
        </p:nvGrpSpPr>
        <p:grpSpPr>
          <a:xfrm flipH="1">
            <a:off x="-1" y="1"/>
            <a:ext cx="6418725" cy="1509822"/>
            <a:chOff x="7522541" y="1"/>
            <a:chExt cx="4669459" cy="1098357"/>
          </a:xfrm>
        </p:grpSpPr>
        <p:sp>
          <p:nvSpPr>
            <p:cNvPr id="2155" name="Google Shape;2155;p23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156" name="Google Shape;2156;p23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pic>
        <p:nvPicPr>
          <p:cNvPr id="2157" name="Google Shape;2157;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136525"/>
            <a:ext cx="1945207" cy="879974"/>
          </a:xfrm>
          <a:prstGeom prst="rect">
            <a:avLst/>
          </a:prstGeom>
          <a:noFill/>
          <a:ln>
            <a:noFill/>
          </a:ln>
        </p:spPr>
      </p:pic>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158"/>
        <p:cNvGrpSpPr/>
        <p:nvPr/>
      </p:nvGrpSpPr>
      <p:grpSpPr>
        <a:xfrm>
          <a:off x="0" y="0"/>
          <a:ext cx="0" cy="0"/>
          <a:chOff x="0" y="0"/>
          <a:chExt cx="0" cy="0"/>
        </a:xfrm>
      </p:grpSpPr>
      <p:sp>
        <p:nvSpPr>
          <p:cNvPr id="2159" name="Google Shape;2159;p236"/>
          <p:cNvSpPr txBox="1">
            <a:spLocks noGrp="1"/>
          </p:cNvSpPr>
          <p:nvPr>
            <p:ph type="ctrTitle"/>
          </p:nvPr>
        </p:nvSpPr>
        <p:spPr>
          <a:xfrm>
            <a:off x="914400" y="2130446"/>
            <a:ext cx="10363200" cy="147002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60" name="Google Shape;2160;p236"/>
          <p:cNvSpPr txBox="1">
            <a:spLocks noGrp="1"/>
          </p:cNvSpPr>
          <p:nvPr>
            <p:ph type="subTitle" idx="1"/>
          </p:nvPr>
        </p:nvSpPr>
        <p:spPr>
          <a:xfrm>
            <a:off x="1828800" y="3886200"/>
            <a:ext cx="8534400" cy="1752600"/>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SzPts val="2400"/>
              <a:buNone/>
              <a:defRPr>
                <a:solidFill>
                  <a:srgbClr val="919497"/>
                </a:solidFill>
              </a:defRPr>
            </a:lvl1pPr>
            <a:lvl2pPr lvl="1" algn="ctr">
              <a:lnSpc>
                <a:spcPct val="90000"/>
              </a:lnSpc>
              <a:spcBef>
                <a:spcPts val="500"/>
              </a:spcBef>
              <a:spcAft>
                <a:spcPts val="0"/>
              </a:spcAft>
              <a:buSzPts val="2000"/>
              <a:buNone/>
              <a:defRPr>
                <a:solidFill>
                  <a:srgbClr val="919497"/>
                </a:solidFill>
              </a:defRPr>
            </a:lvl2pPr>
            <a:lvl3pPr lvl="2" algn="ctr">
              <a:lnSpc>
                <a:spcPct val="90000"/>
              </a:lnSpc>
              <a:spcBef>
                <a:spcPts val="500"/>
              </a:spcBef>
              <a:spcAft>
                <a:spcPts val="0"/>
              </a:spcAft>
              <a:buSzPts val="1800"/>
              <a:buNone/>
              <a:defRPr>
                <a:solidFill>
                  <a:srgbClr val="919497"/>
                </a:solidFill>
              </a:defRPr>
            </a:lvl3pPr>
            <a:lvl4pPr lvl="3" algn="ctr">
              <a:lnSpc>
                <a:spcPct val="90000"/>
              </a:lnSpc>
              <a:spcBef>
                <a:spcPts val="500"/>
              </a:spcBef>
              <a:spcAft>
                <a:spcPts val="0"/>
              </a:spcAft>
              <a:buSzPts val="1600"/>
              <a:buNone/>
              <a:defRPr>
                <a:solidFill>
                  <a:srgbClr val="919497"/>
                </a:solidFill>
              </a:defRPr>
            </a:lvl4pPr>
            <a:lvl5pPr lvl="4" algn="ctr">
              <a:lnSpc>
                <a:spcPct val="90000"/>
              </a:lnSpc>
              <a:spcBef>
                <a:spcPts val="500"/>
              </a:spcBef>
              <a:spcAft>
                <a:spcPts val="0"/>
              </a:spcAft>
              <a:buSzPts val="1600"/>
              <a:buNone/>
              <a:defRPr>
                <a:solidFill>
                  <a:srgbClr val="919497"/>
                </a:solidFill>
              </a:defRPr>
            </a:lvl5pPr>
            <a:lvl6pPr lvl="5" algn="ctr">
              <a:lnSpc>
                <a:spcPct val="90000"/>
              </a:lnSpc>
              <a:spcBef>
                <a:spcPts val="500"/>
              </a:spcBef>
              <a:spcAft>
                <a:spcPts val="0"/>
              </a:spcAft>
              <a:buClr>
                <a:srgbClr val="919497"/>
              </a:buClr>
              <a:buSzPts val="1800"/>
              <a:buNone/>
              <a:defRPr>
                <a:solidFill>
                  <a:srgbClr val="919497"/>
                </a:solidFill>
              </a:defRPr>
            </a:lvl6pPr>
            <a:lvl7pPr lvl="6" algn="ctr">
              <a:lnSpc>
                <a:spcPct val="90000"/>
              </a:lnSpc>
              <a:spcBef>
                <a:spcPts val="500"/>
              </a:spcBef>
              <a:spcAft>
                <a:spcPts val="0"/>
              </a:spcAft>
              <a:buClr>
                <a:srgbClr val="919497"/>
              </a:buClr>
              <a:buSzPts val="1800"/>
              <a:buNone/>
              <a:defRPr>
                <a:solidFill>
                  <a:srgbClr val="919497"/>
                </a:solidFill>
              </a:defRPr>
            </a:lvl7pPr>
            <a:lvl8pPr lvl="7" algn="ctr">
              <a:lnSpc>
                <a:spcPct val="90000"/>
              </a:lnSpc>
              <a:spcBef>
                <a:spcPts val="500"/>
              </a:spcBef>
              <a:spcAft>
                <a:spcPts val="0"/>
              </a:spcAft>
              <a:buClr>
                <a:srgbClr val="919497"/>
              </a:buClr>
              <a:buSzPts val="1800"/>
              <a:buNone/>
              <a:defRPr>
                <a:solidFill>
                  <a:srgbClr val="919497"/>
                </a:solidFill>
              </a:defRPr>
            </a:lvl8pPr>
            <a:lvl9pPr lvl="8" algn="ctr">
              <a:lnSpc>
                <a:spcPct val="90000"/>
              </a:lnSpc>
              <a:spcBef>
                <a:spcPts val="500"/>
              </a:spcBef>
              <a:spcAft>
                <a:spcPts val="0"/>
              </a:spcAft>
              <a:buClr>
                <a:srgbClr val="919497"/>
              </a:buClr>
              <a:buSzPts val="1800"/>
              <a:buNone/>
              <a:defRPr>
                <a:solidFill>
                  <a:srgbClr val="919497"/>
                </a:solidFill>
              </a:defRPr>
            </a:lvl9pPr>
          </a:lstStyle>
          <a:p>
            <a:endParaRPr/>
          </a:p>
        </p:txBody>
      </p:sp>
      <p:sp>
        <p:nvSpPr>
          <p:cNvPr id="2161" name="Google Shape;2161;p23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
        <p:nvSpPr>
          <p:cNvPr id="2162" name="Google Shape;2162;p2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63" name="Google Shape;2163;p2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64"/>
        <p:cNvGrpSpPr/>
        <p:nvPr/>
      </p:nvGrpSpPr>
      <p:grpSpPr>
        <a:xfrm>
          <a:off x="0" y="0"/>
          <a:ext cx="0" cy="0"/>
          <a:chOff x="0" y="0"/>
          <a:chExt cx="0" cy="0"/>
        </a:xfrm>
      </p:grpSpPr>
      <p:sp>
        <p:nvSpPr>
          <p:cNvPr id="2165" name="Google Shape;2165;p237"/>
          <p:cNvSpPr txBox="1">
            <a:spLocks noGrp="1"/>
          </p:cNvSpPr>
          <p:nvPr>
            <p:ph type="title"/>
          </p:nvPr>
        </p:nvSpPr>
        <p:spPr>
          <a:xfrm>
            <a:off x="963084" y="4406921"/>
            <a:ext cx="10363200" cy="1362075"/>
          </a:xfrm>
          <a:prstGeom prst="rect">
            <a:avLst/>
          </a:prstGeom>
          <a:noFill/>
          <a:ln>
            <a:noFill/>
          </a:ln>
        </p:spPr>
        <p:txBody>
          <a:bodyPr spcFirstLastPara="1" wrap="square" lIns="91425" tIns="45700" rIns="91425" bIns="45700" anchor="t" anchorCtr="0">
            <a:normAutofit/>
          </a:bodyPr>
          <a:lstStyle>
            <a:lvl1pPr lvl="0" algn="l">
              <a:lnSpc>
                <a:spcPct val="90000"/>
              </a:lnSpc>
              <a:spcBef>
                <a:spcPts val="0"/>
              </a:spcBef>
              <a:spcAft>
                <a:spcPts val="0"/>
              </a:spcAft>
              <a:buClr>
                <a:schemeClr val="dk1"/>
              </a:buClr>
              <a:buSzPts val="4000"/>
              <a:buFont typeface="Arial"/>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66" name="Google Shape;2166;p237"/>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SzPts val="2000"/>
              <a:buNone/>
              <a:defRPr sz="2000">
                <a:solidFill>
                  <a:srgbClr val="919497"/>
                </a:solidFill>
              </a:defRPr>
            </a:lvl1pPr>
            <a:lvl2pPr marL="914400" lvl="1" indent="-228600" algn="l">
              <a:lnSpc>
                <a:spcPct val="90000"/>
              </a:lnSpc>
              <a:spcBef>
                <a:spcPts val="500"/>
              </a:spcBef>
              <a:spcAft>
                <a:spcPts val="0"/>
              </a:spcAft>
              <a:buSzPts val="1800"/>
              <a:buNone/>
              <a:defRPr sz="1800">
                <a:solidFill>
                  <a:srgbClr val="919497"/>
                </a:solidFill>
              </a:defRPr>
            </a:lvl2pPr>
            <a:lvl3pPr marL="1371600" lvl="2" indent="-228600" algn="l">
              <a:lnSpc>
                <a:spcPct val="90000"/>
              </a:lnSpc>
              <a:spcBef>
                <a:spcPts val="500"/>
              </a:spcBef>
              <a:spcAft>
                <a:spcPts val="0"/>
              </a:spcAft>
              <a:buSzPts val="1600"/>
              <a:buNone/>
              <a:defRPr sz="1600">
                <a:solidFill>
                  <a:srgbClr val="919497"/>
                </a:solidFill>
              </a:defRPr>
            </a:lvl3pPr>
            <a:lvl4pPr marL="1828800" lvl="3" indent="-228600" algn="l">
              <a:lnSpc>
                <a:spcPct val="90000"/>
              </a:lnSpc>
              <a:spcBef>
                <a:spcPts val="500"/>
              </a:spcBef>
              <a:spcAft>
                <a:spcPts val="0"/>
              </a:spcAft>
              <a:buSzPts val="1400"/>
              <a:buNone/>
              <a:defRPr sz="1400">
                <a:solidFill>
                  <a:srgbClr val="919497"/>
                </a:solidFill>
              </a:defRPr>
            </a:lvl4pPr>
            <a:lvl5pPr marL="2286000" lvl="4" indent="-228600" algn="l">
              <a:lnSpc>
                <a:spcPct val="90000"/>
              </a:lnSpc>
              <a:spcBef>
                <a:spcPts val="500"/>
              </a:spcBef>
              <a:spcAft>
                <a:spcPts val="0"/>
              </a:spcAft>
              <a:buSzPts val="1400"/>
              <a:buNone/>
              <a:defRPr sz="1400">
                <a:solidFill>
                  <a:srgbClr val="919497"/>
                </a:solidFill>
              </a:defRPr>
            </a:lvl5pPr>
            <a:lvl6pPr marL="2743200" lvl="5" indent="-228600" algn="l">
              <a:lnSpc>
                <a:spcPct val="90000"/>
              </a:lnSpc>
              <a:spcBef>
                <a:spcPts val="5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167" name="Google Shape;2167;p2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
        <p:nvSpPr>
          <p:cNvPr id="2168" name="Google Shape;2168;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69" name="Google Shape;2169;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170"/>
        <p:cNvGrpSpPr/>
        <p:nvPr/>
      </p:nvGrpSpPr>
      <p:grpSpPr>
        <a:xfrm>
          <a:off x="0" y="0"/>
          <a:ext cx="0" cy="0"/>
          <a:chOff x="0" y="0"/>
          <a:chExt cx="0" cy="0"/>
        </a:xfrm>
      </p:grpSpPr>
      <p:sp>
        <p:nvSpPr>
          <p:cNvPr id="2171" name="Google Shape;2171;p23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72" name="Google Shape;2172;p23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73" name="Google Shape;2173;p23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rmAutofit/>
          </a:bodyPr>
          <a:lstStyle>
            <a:lvl1pPr marL="457200" lvl="0" indent="-381000" algn="l">
              <a:lnSpc>
                <a:spcPct val="90000"/>
              </a:lnSpc>
              <a:spcBef>
                <a:spcPts val="1000"/>
              </a:spcBef>
              <a:spcAft>
                <a:spcPts val="0"/>
              </a:spcAft>
              <a:buSzPts val="2400"/>
              <a:buChar char="•"/>
              <a:defRPr>
                <a:solidFill>
                  <a:srgbClr val="4B545E"/>
                </a:solidFill>
              </a:defRPr>
            </a:lvl1pPr>
            <a:lvl2pPr marL="914400" lvl="1" indent="-355600" algn="l">
              <a:lnSpc>
                <a:spcPct val="90000"/>
              </a:lnSpc>
              <a:spcBef>
                <a:spcPts val="500"/>
              </a:spcBef>
              <a:spcAft>
                <a:spcPts val="0"/>
              </a:spcAft>
              <a:buSzPts val="2000"/>
              <a:buChar char="•"/>
              <a:defRPr>
                <a:solidFill>
                  <a:srgbClr val="4B545E"/>
                </a:solidFill>
              </a:defRPr>
            </a:lvl2pPr>
            <a:lvl3pPr marL="1371600" lvl="2" indent="-342900" algn="l">
              <a:lnSpc>
                <a:spcPct val="90000"/>
              </a:lnSpc>
              <a:spcBef>
                <a:spcPts val="500"/>
              </a:spcBef>
              <a:spcAft>
                <a:spcPts val="0"/>
              </a:spcAft>
              <a:buSzPts val="1800"/>
              <a:buChar char="•"/>
              <a:defRPr>
                <a:solidFill>
                  <a:srgbClr val="4B545E"/>
                </a:solidFill>
              </a:defRPr>
            </a:lvl3pPr>
            <a:lvl4pPr marL="1828800" lvl="3" indent="-330200" algn="l">
              <a:lnSpc>
                <a:spcPct val="90000"/>
              </a:lnSpc>
              <a:spcBef>
                <a:spcPts val="500"/>
              </a:spcBef>
              <a:spcAft>
                <a:spcPts val="0"/>
              </a:spcAft>
              <a:buSzPts val="1600"/>
              <a:buChar char="•"/>
              <a:defRPr>
                <a:solidFill>
                  <a:srgbClr val="4B545E"/>
                </a:solidFill>
              </a:defRPr>
            </a:lvl4pPr>
            <a:lvl5pPr marL="2286000" lvl="4" indent="-330200" algn="l">
              <a:lnSpc>
                <a:spcPct val="90000"/>
              </a:lnSpc>
              <a:spcBef>
                <a:spcPts val="500"/>
              </a:spcBef>
              <a:spcAft>
                <a:spcPts val="0"/>
              </a:spcAft>
              <a:buSzPts val="1600"/>
              <a:buChar char="•"/>
              <a:defRPr>
                <a:solidFill>
                  <a:srgbClr val="4B545E"/>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74" name="Google Shape;2174;p23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75" name="Google Shape;2175;p23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lt1"/>
              </a:buClr>
              <a:buSzPts val="3200"/>
              <a:buFont typeface="Arial"/>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6" name="Google Shape;2176;p23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1400"/>
              <a:buNone/>
              <a:defRPr sz="1400">
                <a:solidFill>
                  <a:schemeClr val="lt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77" name="Google Shape;2177;p23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78" name="Google Shape;2178;p23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79" name="Google Shape;2179;p23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2180"/>
        <p:cNvGrpSpPr/>
        <p:nvPr/>
      </p:nvGrpSpPr>
      <p:grpSpPr>
        <a:xfrm>
          <a:off x="0" y="0"/>
          <a:ext cx="0" cy="0"/>
          <a:chOff x="0" y="0"/>
          <a:chExt cx="0" cy="0"/>
        </a:xfrm>
      </p:grpSpPr>
      <p:sp>
        <p:nvSpPr>
          <p:cNvPr id="2181" name="Google Shape;2181;p23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82" name="Google Shape;2182;p23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3" name="Google Shape;2183;p23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184" name="Google Shape;2184;p239"/>
          <p:cNvCxnSpPr/>
          <p:nvPr/>
        </p:nvCxnSpPr>
        <p:spPr>
          <a:xfrm>
            <a:off x="1520055" y="3507988"/>
            <a:ext cx="2286000" cy="0"/>
          </a:xfrm>
          <a:prstGeom prst="straightConnector1">
            <a:avLst/>
          </a:prstGeom>
          <a:noFill/>
          <a:ln w="31750" cap="flat" cmpd="sng">
            <a:solidFill>
              <a:schemeClr val="accent3"/>
            </a:solidFill>
            <a:prstDash val="solid"/>
            <a:miter lim="800000"/>
            <a:headEnd type="none" w="sm" len="sm"/>
            <a:tailEnd type="none" w="sm" len="sm"/>
          </a:ln>
        </p:spPr>
      </p:cxnSp>
      <p:sp>
        <p:nvSpPr>
          <p:cNvPr id="2185" name="Google Shape;2185;p239"/>
          <p:cNvSpPr>
            <a:spLocks noGrp="1"/>
          </p:cNvSpPr>
          <p:nvPr>
            <p:ph type="pic" idx="2"/>
          </p:nvPr>
        </p:nvSpPr>
        <p:spPr>
          <a:xfrm>
            <a:off x="7118684" y="233915"/>
            <a:ext cx="5073316" cy="5943600"/>
          </a:xfrm>
          <a:prstGeom prst="rect">
            <a:avLst/>
          </a:prstGeom>
          <a:noFill/>
          <a:ln>
            <a:noFill/>
          </a:ln>
        </p:spPr>
      </p:sp>
      <p:grpSp>
        <p:nvGrpSpPr>
          <p:cNvPr id="2186" name="Google Shape;2186;p239"/>
          <p:cNvGrpSpPr/>
          <p:nvPr/>
        </p:nvGrpSpPr>
        <p:grpSpPr>
          <a:xfrm>
            <a:off x="0" y="5020348"/>
            <a:ext cx="12192000" cy="1837653"/>
            <a:chOff x="0" y="5020348"/>
            <a:chExt cx="12192000" cy="1837653"/>
          </a:xfrm>
        </p:grpSpPr>
        <p:sp>
          <p:nvSpPr>
            <p:cNvPr id="2187" name="Google Shape;2187;p2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88" name="Google Shape;2188;p23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2189" name="Google Shape;2189;p2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2190"/>
        <p:cNvGrpSpPr/>
        <p:nvPr/>
      </p:nvGrpSpPr>
      <p:grpSpPr>
        <a:xfrm>
          <a:off x="0" y="0"/>
          <a:ext cx="0" cy="0"/>
          <a:chOff x="0" y="0"/>
          <a:chExt cx="0" cy="0"/>
        </a:xfrm>
      </p:grpSpPr>
      <p:grpSp>
        <p:nvGrpSpPr>
          <p:cNvPr id="2191" name="Google Shape;2191;p240"/>
          <p:cNvGrpSpPr/>
          <p:nvPr/>
        </p:nvGrpSpPr>
        <p:grpSpPr>
          <a:xfrm>
            <a:off x="0" y="5020347"/>
            <a:ext cx="12192000" cy="1837653"/>
            <a:chOff x="0" y="5020347"/>
            <a:chExt cx="12192000" cy="1837653"/>
          </a:xfrm>
        </p:grpSpPr>
        <p:sp>
          <p:nvSpPr>
            <p:cNvPr id="2192" name="Google Shape;2192;p24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93" name="Google Shape;2193;p2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94" name="Google Shape;2194;p24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2195" name="Google Shape;2195;p2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96" name="Google Shape;2196;p24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97" name="Google Shape;2197;p24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198" name="Google Shape;2198;p240"/>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230"/>
        <p:cNvGrpSpPr/>
        <p:nvPr/>
      </p:nvGrpSpPr>
      <p:grpSpPr>
        <a:xfrm>
          <a:off x="0" y="0"/>
          <a:ext cx="0" cy="0"/>
          <a:chOff x="0" y="0"/>
          <a:chExt cx="0" cy="0"/>
        </a:xfrm>
      </p:grpSpPr>
      <p:grpSp>
        <p:nvGrpSpPr>
          <p:cNvPr id="231" name="Google Shape;231;p43"/>
          <p:cNvGrpSpPr/>
          <p:nvPr/>
        </p:nvGrpSpPr>
        <p:grpSpPr>
          <a:xfrm>
            <a:off x="0" y="5020347"/>
            <a:ext cx="12192000" cy="1837653"/>
            <a:chOff x="0" y="5020347"/>
            <a:chExt cx="12192000" cy="1837653"/>
          </a:xfrm>
        </p:grpSpPr>
        <p:sp>
          <p:nvSpPr>
            <p:cNvPr id="232" name="Google Shape;232;p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3" name="Google Shape;233;p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4" name="Google Shape;234;p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35" name="Google Shape;235;p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236" name="Google Shape;236;p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7" name="Google Shape;237;p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199"/>
        <p:cNvGrpSpPr/>
        <p:nvPr/>
      </p:nvGrpSpPr>
      <p:grpSpPr>
        <a:xfrm>
          <a:off x="0" y="0"/>
          <a:ext cx="0" cy="0"/>
          <a:chOff x="0" y="0"/>
          <a:chExt cx="0" cy="0"/>
        </a:xfrm>
      </p:grpSpPr>
      <p:sp>
        <p:nvSpPr>
          <p:cNvPr id="2200" name="Google Shape;2200;p2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01" name="Google Shape;2201;p2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02" name="Google Shape;2202;p241"/>
          <p:cNvGrpSpPr/>
          <p:nvPr/>
        </p:nvGrpSpPr>
        <p:grpSpPr>
          <a:xfrm>
            <a:off x="0" y="5379426"/>
            <a:ext cx="2807368" cy="753891"/>
            <a:chOff x="0" y="5379426"/>
            <a:chExt cx="2807368" cy="753891"/>
          </a:xfrm>
        </p:grpSpPr>
        <p:sp>
          <p:nvSpPr>
            <p:cNvPr id="2203" name="Google Shape;2203;p2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204" name="Google Shape;2204;p2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2205" name="Google Shape;2205;p241"/>
          <p:cNvSpPr>
            <a:spLocks noGrp="1"/>
          </p:cNvSpPr>
          <p:nvPr>
            <p:ph type="pic" idx="2"/>
          </p:nvPr>
        </p:nvSpPr>
        <p:spPr>
          <a:xfrm>
            <a:off x="2807368" y="457202"/>
            <a:ext cx="8915400" cy="5943598"/>
          </a:xfrm>
          <a:prstGeom prst="rect">
            <a:avLst/>
          </a:prstGeom>
          <a:noFill/>
          <a:ln>
            <a:noFill/>
          </a:ln>
        </p:spPr>
      </p:sp>
      <p:pic>
        <p:nvPicPr>
          <p:cNvPr id="2206" name="Google Shape;2206;p2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207"/>
        <p:cNvGrpSpPr/>
        <p:nvPr/>
      </p:nvGrpSpPr>
      <p:grpSpPr>
        <a:xfrm>
          <a:off x="0" y="0"/>
          <a:ext cx="0" cy="0"/>
          <a:chOff x="0" y="0"/>
          <a:chExt cx="0" cy="0"/>
        </a:xfrm>
      </p:grpSpPr>
      <p:sp>
        <p:nvSpPr>
          <p:cNvPr id="2208" name="Google Shape;2208;p2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209" name="Google Shape;2209;p2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10" name="Google Shape;2210;p2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1" name="Google Shape;2211;p2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12" name="Google Shape;2212;p2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13" name="Google Shape;2213;p2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14" name="Google Shape;2214;p242"/>
          <p:cNvGrpSpPr/>
          <p:nvPr/>
        </p:nvGrpSpPr>
        <p:grpSpPr>
          <a:xfrm>
            <a:off x="7191542" y="1"/>
            <a:ext cx="5000459" cy="1425992"/>
            <a:chOff x="7191542" y="1"/>
            <a:chExt cx="5000459" cy="1425992"/>
          </a:xfrm>
        </p:grpSpPr>
        <p:pic>
          <p:nvPicPr>
            <p:cNvPr id="2215" name="Google Shape;2215;p2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16" name="Google Shape;2216;p242"/>
            <p:cNvGrpSpPr/>
            <p:nvPr/>
          </p:nvGrpSpPr>
          <p:grpSpPr>
            <a:xfrm>
              <a:off x="7191542" y="1"/>
              <a:ext cx="5000459" cy="1425992"/>
              <a:chOff x="7186272" y="0"/>
              <a:chExt cx="5005729" cy="1427495"/>
            </a:xfrm>
          </p:grpSpPr>
          <p:sp>
            <p:nvSpPr>
              <p:cNvPr id="2217" name="Google Shape;2217;p2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218" name="Google Shape;2218;p2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2219" name="Google Shape;2219;p24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2220"/>
        <p:cNvGrpSpPr/>
        <p:nvPr/>
      </p:nvGrpSpPr>
      <p:grpSpPr>
        <a:xfrm>
          <a:off x="0" y="0"/>
          <a:ext cx="0" cy="0"/>
          <a:chOff x="0" y="0"/>
          <a:chExt cx="0" cy="0"/>
        </a:xfrm>
      </p:grpSpPr>
      <p:sp>
        <p:nvSpPr>
          <p:cNvPr id="2221" name="Google Shape;2221;p2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222" name="Google Shape;2222;p2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23" name="Google Shape;2223;p2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4" name="Google Shape;2224;p2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25" name="Google Shape;2225;p2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26" name="Google Shape;2226;p2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27" name="Google Shape;2227;p243"/>
          <p:cNvGrpSpPr/>
          <p:nvPr/>
        </p:nvGrpSpPr>
        <p:grpSpPr>
          <a:xfrm>
            <a:off x="7191542" y="1"/>
            <a:ext cx="5000459" cy="1425992"/>
            <a:chOff x="7191542" y="1"/>
            <a:chExt cx="5000459" cy="1425992"/>
          </a:xfrm>
        </p:grpSpPr>
        <p:pic>
          <p:nvPicPr>
            <p:cNvPr id="2228" name="Google Shape;2228;p2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29" name="Google Shape;2229;p243"/>
            <p:cNvGrpSpPr/>
            <p:nvPr/>
          </p:nvGrpSpPr>
          <p:grpSpPr>
            <a:xfrm>
              <a:off x="7191542" y="1"/>
              <a:ext cx="5000459" cy="1425992"/>
              <a:chOff x="7186272" y="0"/>
              <a:chExt cx="5005729" cy="1427495"/>
            </a:xfrm>
          </p:grpSpPr>
          <p:sp>
            <p:nvSpPr>
              <p:cNvPr id="2230" name="Google Shape;2230;p2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231" name="Google Shape;2231;p2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2232" name="Google Shape;2232;p24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233"/>
        <p:cNvGrpSpPr/>
        <p:nvPr/>
      </p:nvGrpSpPr>
      <p:grpSpPr>
        <a:xfrm>
          <a:off x="0" y="0"/>
          <a:ext cx="0" cy="0"/>
          <a:chOff x="0" y="0"/>
          <a:chExt cx="0" cy="0"/>
        </a:xfrm>
      </p:grpSpPr>
      <p:sp>
        <p:nvSpPr>
          <p:cNvPr id="2234" name="Google Shape;2234;p2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35" name="Google Shape;2235;p24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36" name="Google Shape;2236;p244"/>
          <p:cNvGrpSpPr/>
          <p:nvPr/>
        </p:nvGrpSpPr>
        <p:grpSpPr>
          <a:xfrm>
            <a:off x="7191542" y="1"/>
            <a:ext cx="5000459" cy="1425992"/>
            <a:chOff x="7191542" y="1"/>
            <a:chExt cx="5000459" cy="1425992"/>
          </a:xfrm>
        </p:grpSpPr>
        <p:pic>
          <p:nvPicPr>
            <p:cNvPr id="2237" name="Google Shape;2237;p2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8" name="Google Shape;2238;p244"/>
            <p:cNvGrpSpPr/>
            <p:nvPr/>
          </p:nvGrpSpPr>
          <p:grpSpPr>
            <a:xfrm>
              <a:off x="7191542" y="1"/>
              <a:ext cx="5000459" cy="1425992"/>
              <a:chOff x="7186272" y="0"/>
              <a:chExt cx="5005729" cy="1427495"/>
            </a:xfrm>
          </p:grpSpPr>
          <p:sp>
            <p:nvSpPr>
              <p:cNvPr id="2239" name="Google Shape;2239;p2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240" name="Google Shape;2240;p2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241" name="Google Shape;2241;p24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2" name="Google Shape;2242;p24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43" name="Google Shape;2243;p2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244" name="Google Shape;2244;p244"/>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245" name="Google Shape;2245;p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246"/>
        <p:cNvGrpSpPr/>
        <p:nvPr/>
      </p:nvGrpSpPr>
      <p:grpSpPr>
        <a:xfrm>
          <a:off x="0" y="0"/>
          <a:ext cx="0" cy="0"/>
          <a:chOff x="0" y="0"/>
          <a:chExt cx="0" cy="0"/>
        </a:xfrm>
      </p:grpSpPr>
      <p:grpSp>
        <p:nvGrpSpPr>
          <p:cNvPr id="2247" name="Google Shape;2247;p245"/>
          <p:cNvGrpSpPr/>
          <p:nvPr/>
        </p:nvGrpSpPr>
        <p:grpSpPr>
          <a:xfrm>
            <a:off x="7191542" y="1"/>
            <a:ext cx="5000459" cy="1425992"/>
            <a:chOff x="7191542" y="1"/>
            <a:chExt cx="5000459" cy="1425992"/>
          </a:xfrm>
        </p:grpSpPr>
        <p:pic>
          <p:nvPicPr>
            <p:cNvPr id="2248" name="Google Shape;2248;p2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9" name="Google Shape;2249;p245"/>
            <p:cNvGrpSpPr/>
            <p:nvPr/>
          </p:nvGrpSpPr>
          <p:grpSpPr>
            <a:xfrm>
              <a:off x="7191542" y="1"/>
              <a:ext cx="5000459" cy="1425992"/>
              <a:chOff x="7186272" y="0"/>
              <a:chExt cx="5005729" cy="1427495"/>
            </a:xfrm>
          </p:grpSpPr>
          <p:sp>
            <p:nvSpPr>
              <p:cNvPr id="2250" name="Google Shape;2250;p2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251" name="Google Shape;2251;p2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252" name="Google Shape;2252;p2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3" name="Google Shape;2253;p24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54" name="Google Shape;2254;p24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5" name="Google Shape;2255;p2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56" name="Google Shape;2256;p2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7" name="Google Shape;2257;p2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58" name="Google Shape;2258;p2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59" name="Google Shape;2259;p2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260"/>
        <p:cNvGrpSpPr/>
        <p:nvPr/>
      </p:nvGrpSpPr>
      <p:grpSpPr>
        <a:xfrm>
          <a:off x="0" y="0"/>
          <a:ext cx="0" cy="0"/>
          <a:chOff x="0" y="0"/>
          <a:chExt cx="0" cy="0"/>
        </a:xfrm>
      </p:grpSpPr>
      <p:grpSp>
        <p:nvGrpSpPr>
          <p:cNvPr id="2261" name="Google Shape;2261;p246"/>
          <p:cNvGrpSpPr/>
          <p:nvPr/>
        </p:nvGrpSpPr>
        <p:grpSpPr>
          <a:xfrm>
            <a:off x="7191542" y="1"/>
            <a:ext cx="5000459" cy="1425992"/>
            <a:chOff x="7191542" y="1"/>
            <a:chExt cx="5000459" cy="1425992"/>
          </a:xfrm>
        </p:grpSpPr>
        <p:pic>
          <p:nvPicPr>
            <p:cNvPr id="2262" name="Google Shape;2262;p2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3" name="Google Shape;2263;p246"/>
            <p:cNvGrpSpPr/>
            <p:nvPr/>
          </p:nvGrpSpPr>
          <p:grpSpPr>
            <a:xfrm>
              <a:off x="7191542" y="1"/>
              <a:ext cx="5000459" cy="1425992"/>
              <a:chOff x="7186272" y="0"/>
              <a:chExt cx="5005729" cy="1427495"/>
            </a:xfrm>
          </p:grpSpPr>
          <p:sp>
            <p:nvSpPr>
              <p:cNvPr id="2264" name="Google Shape;2264;p2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265" name="Google Shape;2265;p2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266" name="Google Shape;2266;p2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67" name="Google Shape;2267;p2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268" name="Google Shape;2268;p2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269" name="Google Shape;2269;p246"/>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270" name="Google Shape;2270;p2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2271"/>
        <p:cNvGrpSpPr/>
        <p:nvPr/>
      </p:nvGrpSpPr>
      <p:grpSpPr>
        <a:xfrm>
          <a:off x="0" y="0"/>
          <a:ext cx="0" cy="0"/>
          <a:chOff x="0" y="0"/>
          <a:chExt cx="0" cy="0"/>
        </a:xfrm>
      </p:grpSpPr>
      <p:grpSp>
        <p:nvGrpSpPr>
          <p:cNvPr id="2272" name="Google Shape;2272;p247"/>
          <p:cNvGrpSpPr/>
          <p:nvPr/>
        </p:nvGrpSpPr>
        <p:grpSpPr>
          <a:xfrm>
            <a:off x="0" y="0"/>
            <a:ext cx="12192000" cy="2148830"/>
            <a:chOff x="0" y="0"/>
            <a:chExt cx="12192000" cy="2148830"/>
          </a:xfrm>
        </p:grpSpPr>
        <p:sp>
          <p:nvSpPr>
            <p:cNvPr id="2273" name="Google Shape;2273;p24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274" name="Google Shape;2274;p24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275" name="Google Shape;2275;p24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cxnSp>
        <p:nvCxnSpPr>
          <p:cNvPr id="2276" name="Google Shape;2276;p247"/>
          <p:cNvCxnSpPr/>
          <p:nvPr/>
        </p:nvCxnSpPr>
        <p:spPr>
          <a:xfrm>
            <a:off x="1325946"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2277" name="Google Shape;2277;p24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8" name="Google Shape;2278;p24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79" name="Google Shape;2279;p24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80" name="Google Shape;2280;p24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2281"/>
        <p:cNvGrpSpPr/>
        <p:nvPr/>
      </p:nvGrpSpPr>
      <p:grpSpPr>
        <a:xfrm>
          <a:off x="0" y="0"/>
          <a:ext cx="0" cy="0"/>
          <a:chOff x="0" y="0"/>
          <a:chExt cx="0" cy="0"/>
        </a:xfrm>
      </p:grpSpPr>
      <p:sp>
        <p:nvSpPr>
          <p:cNvPr id="2282" name="Google Shape;2282;p24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3" name="Google Shape;2283;p24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284" name="Google Shape;2284;p248"/>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2285" name="Google Shape;2285;p248"/>
          <p:cNvGrpSpPr/>
          <p:nvPr/>
        </p:nvGrpSpPr>
        <p:grpSpPr>
          <a:xfrm flipH="1">
            <a:off x="-1" y="1"/>
            <a:ext cx="6418725" cy="1509822"/>
            <a:chOff x="7522541" y="1"/>
            <a:chExt cx="4669459" cy="1098357"/>
          </a:xfrm>
        </p:grpSpPr>
        <p:sp>
          <p:nvSpPr>
            <p:cNvPr id="2286" name="Google Shape;2286;p24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287" name="Google Shape;2287;p24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pic>
        <p:nvPicPr>
          <p:cNvPr id="2288" name="Google Shape;2288;p2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415"/>
        <p:cNvGrpSpPr/>
        <p:nvPr/>
      </p:nvGrpSpPr>
      <p:grpSpPr>
        <a:xfrm>
          <a:off x="0" y="0"/>
          <a:ext cx="0" cy="0"/>
          <a:chOff x="0" y="0"/>
          <a:chExt cx="0" cy="0"/>
        </a:xfrm>
      </p:grpSpPr>
      <p:grpSp>
        <p:nvGrpSpPr>
          <p:cNvPr id="2416" name="Google Shape;2416;p30"/>
          <p:cNvGrpSpPr/>
          <p:nvPr/>
        </p:nvGrpSpPr>
        <p:grpSpPr>
          <a:xfrm>
            <a:off x="7191542" y="1"/>
            <a:ext cx="5000459" cy="1425992"/>
            <a:chOff x="7191542" y="1"/>
            <a:chExt cx="5000459" cy="1425992"/>
          </a:xfrm>
        </p:grpSpPr>
        <p:pic>
          <p:nvPicPr>
            <p:cNvPr id="2417" name="Google Shape;2417;p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18" name="Google Shape;2418;p30"/>
            <p:cNvGrpSpPr/>
            <p:nvPr/>
          </p:nvGrpSpPr>
          <p:grpSpPr>
            <a:xfrm>
              <a:off x="7191542" y="1"/>
              <a:ext cx="5000459" cy="1425992"/>
              <a:chOff x="7186272" y="0"/>
              <a:chExt cx="5005729" cy="1427495"/>
            </a:xfrm>
          </p:grpSpPr>
          <p:sp>
            <p:nvSpPr>
              <p:cNvPr id="2419" name="Google Shape;2419;p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420" name="Google Shape;2420;p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421" name="Google Shape;2421;p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2" name="Google Shape;2422;p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3" name="Google Shape;2423;p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24" name="Google Shape;2424;p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425" name="Google Shape;2425;p30"/>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426" name="Google Shape;2426;p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427"/>
        <p:cNvGrpSpPr/>
        <p:nvPr/>
      </p:nvGrpSpPr>
      <p:grpSpPr>
        <a:xfrm>
          <a:off x="0" y="0"/>
          <a:ext cx="0" cy="0"/>
          <a:chOff x="0" y="0"/>
          <a:chExt cx="0" cy="0"/>
        </a:xfrm>
      </p:grpSpPr>
      <p:sp>
        <p:nvSpPr>
          <p:cNvPr id="2428" name="Google Shape;2428;p24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429" name="Google Shape;2429;p24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30" name="Google Shape;2430;p24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431" name="Google Shape;2431;p249"/>
          <p:cNvCxnSpPr/>
          <p:nvPr/>
        </p:nvCxnSpPr>
        <p:spPr>
          <a:xfrm>
            <a:off x="1520055" y="3507988"/>
            <a:ext cx="2286000" cy="0"/>
          </a:xfrm>
          <a:prstGeom prst="straightConnector1">
            <a:avLst/>
          </a:prstGeom>
          <a:noFill/>
          <a:ln w="31750" cap="flat" cmpd="sng">
            <a:solidFill>
              <a:schemeClr val="accent3"/>
            </a:solidFill>
            <a:prstDash val="solid"/>
            <a:miter lim="800000"/>
            <a:headEnd type="none" w="sm" len="sm"/>
            <a:tailEnd type="none" w="sm" len="sm"/>
          </a:ln>
        </p:spPr>
      </p:cxnSp>
      <p:sp>
        <p:nvSpPr>
          <p:cNvPr id="2432" name="Google Shape;2432;p249"/>
          <p:cNvSpPr>
            <a:spLocks noGrp="1"/>
          </p:cNvSpPr>
          <p:nvPr>
            <p:ph type="pic" idx="2"/>
          </p:nvPr>
        </p:nvSpPr>
        <p:spPr>
          <a:xfrm>
            <a:off x="7118684" y="233915"/>
            <a:ext cx="5073316" cy="5943600"/>
          </a:xfrm>
          <a:prstGeom prst="rect">
            <a:avLst/>
          </a:prstGeom>
          <a:noFill/>
          <a:ln>
            <a:noFill/>
          </a:ln>
        </p:spPr>
      </p:sp>
      <p:grpSp>
        <p:nvGrpSpPr>
          <p:cNvPr id="2433" name="Google Shape;2433;p249"/>
          <p:cNvGrpSpPr/>
          <p:nvPr/>
        </p:nvGrpSpPr>
        <p:grpSpPr>
          <a:xfrm>
            <a:off x="0" y="5020348"/>
            <a:ext cx="12192000" cy="1837653"/>
            <a:chOff x="0" y="5020348"/>
            <a:chExt cx="12192000" cy="1837653"/>
          </a:xfrm>
        </p:grpSpPr>
        <p:sp>
          <p:nvSpPr>
            <p:cNvPr id="2434" name="Google Shape;2434;p2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435" name="Google Shape;2435;p24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2436" name="Google Shape;2436;p2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38"/>
        <p:cNvGrpSpPr/>
        <p:nvPr/>
      </p:nvGrpSpPr>
      <p:grpSpPr>
        <a:xfrm>
          <a:off x="0" y="0"/>
          <a:ext cx="0" cy="0"/>
          <a:chOff x="0" y="0"/>
          <a:chExt cx="0" cy="0"/>
        </a:xfrm>
      </p:grpSpPr>
      <p:sp>
        <p:nvSpPr>
          <p:cNvPr id="239" name="Google Shape;239;p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0" name="Google Shape;240;p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1" name="Google Shape;241;p44"/>
          <p:cNvGrpSpPr/>
          <p:nvPr/>
        </p:nvGrpSpPr>
        <p:grpSpPr>
          <a:xfrm>
            <a:off x="0" y="5379426"/>
            <a:ext cx="2807368" cy="753891"/>
            <a:chOff x="0" y="5379426"/>
            <a:chExt cx="2807368" cy="753891"/>
          </a:xfrm>
        </p:grpSpPr>
        <p:sp>
          <p:nvSpPr>
            <p:cNvPr id="242" name="Google Shape;242;p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3" name="Google Shape;243;p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44" name="Google Shape;244;p44"/>
          <p:cNvSpPr>
            <a:spLocks noGrp="1"/>
          </p:cNvSpPr>
          <p:nvPr>
            <p:ph type="pic" idx="2"/>
          </p:nvPr>
        </p:nvSpPr>
        <p:spPr>
          <a:xfrm>
            <a:off x="2807368" y="457202"/>
            <a:ext cx="8915400" cy="5943598"/>
          </a:xfrm>
          <a:prstGeom prst="rect">
            <a:avLst/>
          </a:prstGeom>
          <a:noFill/>
          <a:ln>
            <a:noFill/>
          </a:ln>
        </p:spPr>
      </p:sp>
      <p:pic>
        <p:nvPicPr>
          <p:cNvPr id="245" name="Google Shape;245;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437"/>
        <p:cNvGrpSpPr/>
        <p:nvPr/>
      </p:nvGrpSpPr>
      <p:grpSpPr>
        <a:xfrm>
          <a:off x="0" y="0"/>
          <a:ext cx="0" cy="0"/>
          <a:chOff x="0" y="0"/>
          <a:chExt cx="0" cy="0"/>
        </a:xfrm>
      </p:grpSpPr>
      <p:grpSp>
        <p:nvGrpSpPr>
          <p:cNvPr id="2438" name="Google Shape;2438;p250"/>
          <p:cNvGrpSpPr/>
          <p:nvPr/>
        </p:nvGrpSpPr>
        <p:grpSpPr>
          <a:xfrm>
            <a:off x="0" y="5020347"/>
            <a:ext cx="12192000" cy="1837653"/>
            <a:chOff x="0" y="5020347"/>
            <a:chExt cx="12192000" cy="1837653"/>
          </a:xfrm>
        </p:grpSpPr>
        <p:sp>
          <p:nvSpPr>
            <p:cNvPr id="2439" name="Google Shape;2439;p2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440" name="Google Shape;2440;p2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441" name="Google Shape;2441;p2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2442" name="Google Shape;2442;p2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443" name="Google Shape;2443;p2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44" name="Google Shape;2444;p2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445" name="Google Shape;2445;p250"/>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2446"/>
        <p:cNvGrpSpPr/>
        <p:nvPr/>
      </p:nvGrpSpPr>
      <p:grpSpPr>
        <a:xfrm>
          <a:off x="0" y="0"/>
          <a:ext cx="0" cy="0"/>
          <a:chOff x="0" y="0"/>
          <a:chExt cx="0" cy="0"/>
        </a:xfrm>
      </p:grpSpPr>
      <p:sp>
        <p:nvSpPr>
          <p:cNvPr id="2447" name="Google Shape;2447;p25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48" name="Google Shape;2448;p25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49" name="Google Shape;2449;p251"/>
          <p:cNvGrpSpPr/>
          <p:nvPr/>
        </p:nvGrpSpPr>
        <p:grpSpPr>
          <a:xfrm>
            <a:off x="0" y="5379426"/>
            <a:ext cx="2807368" cy="753891"/>
            <a:chOff x="0" y="5379426"/>
            <a:chExt cx="2807368" cy="753891"/>
          </a:xfrm>
        </p:grpSpPr>
        <p:sp>
          <p:nvSpPr>
            <p:cNvPr id="2450" name="Google Shape;2450;p25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451" name="Google Shape;2451;p25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2452" name="Google Shape;2452;p251"/>
          <p:cNvSpPr>
            <a:spLocks noGrp="1"/>
          </p:cNvSpPr>
          <p:nvPr>
            <p:ph type="pic" idx="2"/>
          </p:nvPr>
        </p:nvSpPr>
        <p:spPr>
          <a:xfrm>
            <a:off x="2807368" y="457202"/>
            <a:ext cx="8915400" cy="5943598"/>
          </a:xfrm>
          <a:prstGeom prst="rect">
            <a:avLst/>
          </a:prstGeom>
          <a:noFill/>
          <a:ln>
            <a:noFill/>
          </a:ln>
        </p:spPr>
      </p:sp>
      <p:pic>
        <p:nvPicPr>
          <p:cNvPr id="2453" name="Google Shape;2453;p25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2454"/>
        <p:cNvGrpSpPr/>
        <p:nvPr/>
      </p:nvGrpSpPr>
      <p:grpSpPr>
        <a:xfrm>
          <a:off x="0" y="0"/>
          <a:ext cx="0" cy="0"/>
          <a:chOff x="0" y="0"/>
          <a:chExt cx="0" cy="0"/>
        </a:xfrm>
      </p:grpSpPr>
      <p:sp>
        <p:nvSpPr>
          <p:cNvPr id="2455" name="Google Shape;2455;p2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456" name="Google Shape;2456;p2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57" name="Google Shape;2457;p2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8" name="Google Shape;2458;p2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59" name="Google Shape;2459;p2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60" name="Google Shape;2460;p2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61" name="Google Shape;2461;p252"/>
          <p:cNvGrpSpPr/>
          <p:nvPr/>
        </p:nvGrpSpPr>
        <p:grpSpPr>
          <a:xfrm>
            <a:off x="7191542" y="1"/>
            <a:ext cx="5000459" cy="1425992"/>
            <a:chOff x="7191542" y="1"/>
            <a:chExt cx="5000459" cy="1425992"/>
          </a:xfrm>
        </p:grpSpPr>
        <p:pic>
          <p:nvPicPr>
            <p:cNvPr id="2462" name="Google Shape;2462;p2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63" name="Google Shape;2463;p252"/>
            <p:cNvGrpSpPr/>
            <p:nvPr/>
          </p:nvGrpSpPr>
          <p:grpSpPr>
            <a:xfrm>
              <a:off x="7191542" y="1"/>
              <a:ext cx="5000459" cy="1425992"/>
              <a:chOff x="7186272" y="0"/>
              <a:chExt cx="5005729" cy="1427495"/>
            </a:xfrm>
          </p:grpSpPr>
          <p:sp>
            <p:nvSpPr>
              <p:cNvPr id="2464" name="Google Shape;2464;p2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465" name="Google Shape;2465;p2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pic>
        <p:nvPicPr>
          <p:cNvPr id="2466" name="Google Shape;2466;p2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2467"/>
        <p:cNvGrpSpPr/>
        <p:nvPr/>
      </p:nvGrpSpPr>
      <p:grpSpPr>
        <a:xfrm>
          <a:off x="0" y="0"/>
          <a:ext cx="0" cy="0"/>
          <a:chOff x="0" y="0"/>
          <a:chExt cx="0" cy="0"/>
        </a:xfrm>
      </p:grpSpPr>
      <p:sp>
        <p:nvSpPr>
          <p:cNvPr id="2468" name="Google Shape;2468;p2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69" name="Google Shape;2469;p2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70" name="Google Shape;2470;p253"/>
          <p:cNvGrpSpPr/>
          <p:nvPr/>
        </p:nvGrpSpPr>
        <p:grpSpPr>
          <a:xfrm>
            <a:off x="7191542" y="1"/>
            <a:ext cx="5000459" cy="1425992"/>
            <a:chOff x="7191542" y="1"/>
            <a:chExt cx="5000459" cy="1425992"/>
          </a:xfrm>
        </p:grpSpPr>
        <p:pic>
          <p:nvPicPr>
            <p:cNvPr id="2471" name="Google Shape;2471;p2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72" name="Google Shape;2472;p253"/>
            <p:cNvGrpSpPr/>
            <p:nvPr/>
          </p:nvGrpSpPr>
          <p:grpSpPr>
            <a:xfrm>
              <a:off x="7191542" y="1"/>
              <a:ext cx="5000459" cy="1425992"/>
              <a:chOff x="7186272" y="0"/>
              <a:chExt cx="5005729" cy="1427495"/>
            </a:xfrm>
          </p:grpSpPr>
          <p:sp>
            <p:nvSpPr>
              <p:cNvPr id="2473" name="Google Shape;2473;p2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474" name="Google Shape;2474;p2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475" name="Google Shape;2475;p2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6" name="Google Shape;2476;p2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77" name="Google Shape;2477;p2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478" name="Google Shape;2478;p253"/>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479" name="Google Shape;2479;p2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480"/>
        <p:cNvGrpSpPr/>
        <p:nvPr/>
      </p:nvGrpSpPr>
      <p:grpSpPr>
        <a:xfrm>
          <a:off x="0" y="0"/>
          <a:ext cx="0" cy="0"/>
          <a:chOff x="0" y="0"/>
          <a:chExt cx="0" cy="0"/>
        </a:xfrm>
      </p:grpSpPr>
      <p:grpSp>
        <p:nvGrpSpPr>
          <p:cNvPr id="2481" name="Google Shape;2481;p254"/>
          <p:cNvGrpSpPr/>
          <p:nvPr/>
        </p:nvGrpSpPr>
        <p:grpSpPr>
          <a:xfrm>
            <a:off x="7191542" y="1"/>
            <a:ext cx="5000459" cy="1425992"/>
            <a:chOff x="7191542" y="1"/>
            <a:chExt cx="5000459" cy="1425992"/>
          </a:xfrm>
        </p:grpSpPr>
        <p:pic>
          <p:nvPicPr>
            <p:cNvPr id="2482" name="Google Shape;2482;p2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83" name="Google Shape;2483;p254"/>
            <p:cNvGrpSpPr/>
            <p:nvPr/>
          </p:nvGrpSpPr>
          <p:grpSpPr>
            <a:xfrm>
              <a:off x="7191542" y="1"/>
              <a:ext cx="5000459" cy="1425992"/>
              <a:chOff x="7186272" y="0"/>
              <a:chExt cx="5005729" cy="1427495"/>
            </a:xfrm>
          </p:grpSpPr>
          <p:sp>
            <p:nvSpPr>
              <p:cNvPr id="2484" name="Google Shape;2484;p2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485" name="Google Shape;2485;p2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486" name="Google Shape;2486;p2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87" name="Google Shape;2487;p2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88" name="Google Shape;2488;p2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89" name="Google Shape;2489;p2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90" name="Google Shape;2490;p2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1" name="Google Shape;2491;p2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492" name="Google Shape;2492;p2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93" name="Google Shape;2493;p2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94"/>
        <p:cNvGrpSpPr/>
        <p:nvPr/>
      </p:nvGrpSpPr>
      <p:grpSpPr>
        <a:xfrm>
          <a:off x="0" y="0"/>
          <a:ext cx="0" cy="0"/>
          <a:chOff x="0" y="0"/>
          <a:chExt cx="0" cy="0"/>
        </a:xfrm>
      </p:grpSpPr>
      <p:grpSp>
        <p:nvGrpSpPr>
          <p:cNvPr id="2495" name="Google Shape;2495;p255"/>
          <p:cNvGrpSpPr/>
          <p:nvPr/>
        </p:nvGrpSpPr>
        <p:grpSpPr>
          <a:xfrm>
            <a:off x="7191542" y="1"/>
            <a:ext cx="5000459" cy="1425992"/>
            <a:chOff x="7191542" y="1"/>
            <a:chExt cx="5000459" cy="1425992"/>
          </a:xfrm>
        </p:grpSpPr>
        <p:pic>
          <p:nvPicPr>
            <p:cNvPr id="2496" name="Google Shape;2496;p2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97" name="Google Shape;2497;p255"/>
            <p:cNvGrpSpPr/>
            <p:nvPr/>
          </p:nvGrpSpPr>
          <p:grpSpPr>
            <a:xfrm>
              <a:off x="7191542" y="1"/>
              <a:ext cx="5000459" cy="1425992"/>
              <a:chOff x="7186272" y="0"/>
              <a:chExt cx="5005729" cy="1427495"/>
            </a:xfrm>
          </p:grpSpPr>
          <p:sp>
            <p:nvSpPr>
              <p:cNvPr id="2498" name="Google Shape;2498;p2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499" name="Google Shape;2499;p2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500" name="Google Shape;2500;p2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01" name="Google Shape;2501;p2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02" name="Google Shape;2502;p2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503" name="Google Shape;2503;p255"/>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504" name="Google Shape;2504;p2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05"/>
        <p:cNvGrpSpPr/>
        <p:nvPr/>
      </p:nvGrpSpPr>
      <p:grpSpPr>
        <a:xfrm>
          <a:off x="0" y="0"/>
          <a:ext cx="0" cy="0"/>
          <a:chOff x="0" y="0"/>
          <a:chExt cx="0" cy="0"/>
        </a:xfrm>
      </p:grpSpPr>
      <p:grpSp>
        <p:nvGrpSpPr>
          <p:cNvPr id="2506" name="Google Shape;2506;p256"/>
          <p:cNvGrpSpPr/>
          <p:nvPr/>
        </p:nvGrpSpPr>
        <p:grpSpPr>
          <a:xfrm>
            <a:off x="0" y="0"/>
            <a:ext cx="12192000" cy="2148830"/>
            <a:chOff x="0" y="0"/>
            <a:chExt cx="12192000" cy="2148830"/>
          </a:xfrm>
        </p:grpSpPr>
        <p:sp>
          <p:nvSpPr>
            <p:cNvPr id="2507" name="Google Shape;2507;p2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508" name="Google Shape;2508;p2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509" name="Google Shape;2509;p2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cxnSp>
        <p:nvCxnSpPr>
          <p:cNvPr id="2510" name="Google Shape;2510;p256"/>
          <p:cNvCxnSpPr/>
          <p:nvPr/>
        </p:nvCxnSpPr>
        <p:spPr>
          <a:xfrm>
            <a:off x="1325946"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2511" name="Google Shape;2511;p2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2" name="Google Shape;2512;p2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513" name="Google Shape;2513;p2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514" name="Google Shape;2514;p2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515"/>
        <p:cNvGrpSpPr/>
        <p:nvPr/>
      </p:nvGrpSpPr>
      <p:grpSpPr>
        <a:xfrm>
          <a:off x="0" y="0"/>
          <a:ext cx="0" cy="0"/>
          <a:chOff x="0" y="0"/>
          <a:chExt cx="0" cy="0"/>
        </a:xfrm>
      </p:grpSpPr>
      <p:sp>
        <p:nvSpPr>
          <p:cNvPr id="2516" name="Google Shape;2516;p2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17" name="Google Shape;2517;p2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8" name="Google Shape;2518;p2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19" name="Google Shape;2519;p257"/>
          <p:cNvGrpSpPr/>
          <p:nvPr/>
        </p:nvGrpSpPr>
        <p:grpSpPr>
          <a:xfrm>
            <a:off x="7191542" y="1"/>
            <a:ext cx="5000459" cy="1425992"/>
            <a:chOff x="7191542" y="1"/>
            <a:chExt cx="5000459" cy="1425992"/>
          </a:xfrm>
        </p:grpSpPr>
        <p:pic>
          <p:nvPicPr>
            <p:cNvPr id="2520" name="Google Shape;2520;p2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21" name="Google Shape;2521;p257"/>
            <p:cNvGrpSpPr/>
            <p:nvPr/>
          </p:nvGrpSpPr>
          <p:grpSpPr>
            <a:xfrm>
              <a:off x="7191542" y="1"/>
              <a:ext cx="5000459" cy="1425992"/>
              <a:chOff x="7186272" y="0"/>
              <a:chExt cx="5005729" cy="1427495"/>
            </a:xfrm>
          </p:grpSpPr>
          <p:sp>
            <p:nvSpPr>
              <p:cNvPr id="2522" name="Google Shape;2522;p2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523" name="Google Shape;2523;p2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2524"/>
        <p:cNvGrpSpPr/>
        <p:nvPr/>
      </p:nvGrpSpPr>
      <p:grpSpPr>
        <a:xfrm>
          <a:off x="0" y="0"/>
          <a:ext cx="0" cy="0"/>
          <a:chOff x="0" y="0"/>
          <a:chExt cx="0" cy="0"/>
        </a:xfrm>
      </p:grpSpPr>
      <p:sp>
        <p:nvSpPr>
          <p:cNvPr id="2525" name="Google Shape;2525;p25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6" name="Google Shape;2526;p25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527" name="Google Shape;2527;p258"/>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2528" name="Google Shape;2528;p258"/>
          <p:cNvGrpSpPr/>
          <p:nvPr/>
        </p:nvGrpSpPr>
        <p:grpSpPr>
          <a:xfrm flipH="1">
            <a:off x="-1" y="1"/>
            <a:ext cx="6418725" cy="1509822"/>
            <a:chOff x="7522541" y="1"/>
            <a:chExt cx="4669459" cy="1098357"/>
          </a:xfrm>
        </p:grpSpPr>
        <p:sp>
          <p:nvSpPr>
            <p:cNvPr id="2529" name="Google Shape;2529;p25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530" name="Google Shape;2530;p25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pic>
        <p:nvPicPr>
          <p:cNvPr id="2531" name="Google Shape;2531;p2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16" name="Google Shape;16;p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63"/>
          <p:cNvSpPr>
            <a:spLocks noGrp="1"/>
          </p:cNvSpPr>
          <p:nvPr>
            <p:ph type="pic" idx="2"/>
          </p:nvPr>
        </p:nvSpPr>
        <p:spPr>
          <a:xfrm>
            <a:off x="7118684" y="233915"/>
            <a:ext cx="5073316" cy="5943600"/>
          </a:xfrm>
          <a:prstGeom prst="rect">
            <a:avLst/>
          </a:prstGeom>
          <a:noFill/>
          <a:ln>
            <a:noFill/>
          </a:ln>
        </p:spPr>
      </p:sp>
      <p:grpSp>
        <p:nvGrpSpPr>
          <p:cNvPr id="19" name="Google Shape;19;p63"/>
          <p:cNvGrpSpPr/>
          <p:nvPr/>
        </p:nvGrpSpPr>
        <p:grpSpPr>
          <a:xfrm>
            <a:off x="0" y="5020348"/>
            <a:ext cx="12192000" cy="1837653"/>
            <a:chOff x="0" y="5020348"/>
            <a:chExt cx="12192000" cy="1837653"/>
          </a:xfrm>
        </p:grpSpPr>
        <p:sp>
          <p:nvSpPr>
            <p:cNvPr id="20" name="Google Shape;20;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21" name="Google Shape;21;p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pic>
          <p:nvPicPr>
            <p:cNvPr id="22" name="Google Shape;22;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46"/>
        <p:cNvGrpSpPr/>
        <p:nvPr/>
      </p:nvGrpSpPr>
      <p:grpSpPr>
        <a:xfrm>
          <a:off x="0" y="0"/>
          <a:ext cx="0" cy="0"/>
          <a:chOff x="0" y="0"/>
          <a:chExt cx="0" cy="0"/>
        </a:xfrm>
      </p:grpSpPr>
      <p:sp>
        <p:nvSpPr>
          <p:cNvPr id="247" name="Google Shape;247;p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8" name="Google Shape;248;p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9" name="Google Shape;249;p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 name="Google Shape;250;p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3" name="Google Shape;253;p45"/>
          <p:cNvGrpSpPr/>
          <p:nvPr/>
        </p:nvGrpSpPr>
        <p:grpSpPr>
          <a:xfrm>
            <a:off x="7191542" y="1"/>
            <a:ext cx="5000459" cy="1425992"/>
            <a:chOff x="7191542" y="1"/>
            <a:chExt cx="5000459" cy="1425992"/>
          </a:xfrm>
        </p:grpSpPr>
        <p:pic>
          <p:nvPicPr>
            <p:cNvPr id="254" name="Google Shape;254;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55" name="Google Shape;255;p45"/>
            <p:cNvGrpSpPr/>
            <p:nvPr/>
          </p:nvGrpSpPr>
          <p:grpSpPr>
            <a:xfrm>
              <a:off x="7191542" y="1"/>
              <a:ext cx="5000459" cy="1425992"/>
              <a:chOff x="7186272" y="0"/>
              <a:chExt cx="5005729" cy="1427495"/>
            </a:xfrm>
          </p:grpSpPr>
          <p:sp>
            <p:nvSpPr>
              <p:cNvPr id="256" name="Google Shape;256;p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7" name="Google Shape;257;p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8" name="Google Shape;258;p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42"/>
        <p:cNvGrpSpPr/>
        <p:nvPr/>
      </p:nvGrpSpPr>
      <p:grpSpPr>
        <a:xfrm>
          <a:off x="0" y="0"/>
          <a:ext cx="0" cy="0"/>
          <a:chOff x="0" y="0"/>
          <a:chExt cx="0" cy="0"/>
        </a:xfrm>
      </p:grpSpPr>
      <p:grpSp>
        <p:nvGrpSpPr>
          <p:cNvPr id="43" name="Google Shape;43;p66"/>
          <p:cNvGrpSpPr/>
          <p:nvPr/>
        </p:nvGrpSpPr>
        <p:grpSpPr>
          <a:xfrm>
            <a:off x="7191543" y="1"/>
            <a:ext cx="5000459" cy="1425992"/>
            <a:chOff x="7191542" y="1"/>
            <a:chExt cx="5000459" cy="1425992"/>
          </a:xfrm>
        </p:grpSpPr>
        <p:pic>
          <p:nvPicPr>
            <p:cNvPr id="44" name="Google Shape;44;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 name="Google Shape;45;p66"/>
            <p:cNvGrpSpPr/>
            <p:nvPr/>
          </p:nvGrpSpPr>
          <p:grpSpPr>
            <a:xfrm>
              <a:off x="7191542" y="1"/>
              <a:ext cx="5000459" cy="1425992"/>
              <a:chOff x="7186272" y="0"/>
              <a:chExt cx="5005729" cy="1427495"/>
            </a:xfrm>
          </p:grpSpPr>
          <p:sp>
            <p:nvSpPr>
              <p:cNvPr id="46" name="Google Shape;46;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47" name="Google Shape;47;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48" name="Google Shape;48;p6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 name="Google Shape;49;p6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Clr>
                <a:srgbClr val="AEB3B7"/>
              </a:buClr>
              <a:buSzPts val="1200"/>
              <a:buFont typeface="Calibri"/>
              <a:buNone/>
              <a:defRPr sz="1200">
                <a:solidFill>
                  <a:srgbClr val="AEB3B7"/>
                </a:solidFill>
                <a:latin typeface="Calibri"/>
                <a:ea typeface="Calibri"/>
                <a:cs typeface="Calibri"/>
                <a:sym typeface="Calibri"/>
              </a:defRPr>
            </a:lvl1pPr>
            <a:lvl2pPr marL="0" lvl="1" indent="0" algn="r">
              <a:spcBef>
                <a:spcPts val="0"/>
              </a:spcBef>
              <a:buClr>
                <a:srgbClr val="AEB3B7"/>
              </a:buClr>
              <a:buSzPts val="1200"/>
              <a:buFont typeface="Calibri"/>
              <a:buNone/>
              <a:defRPr sz="1200">
                <a:solidFill>
                  <a:srgbClr val="AEB3B7"/>
                </a:solidFill>
                <a:latin typeface="Calibri"/>
                <a:ea typeface="Calibri"/>
                <a:cs typeface="Calibri"/>
                <a:sym typeface="Calibri"/>
              </a:defRPr>
            </a:lvl2pPr>
            <a:lvl3pPr marL="0" lvl="2" indent="0" algn="r">
              <a:spcBef>
                <a:spcPts val="0"/>
              </a:spcBef>
              <a:buClr>
                <a:srgbClr val="AEB3B7"/>
              </a:buClr>
              <a:buSzPts val="1200"/>
              <a:buFont typeface="Calibri"/>
              <a:buNone/>
              <a:defRPr sz="1200">
                <a:solidFill>
                  <a:srgbClr val="AEB3B7"/>
                </a:solidFill>
                <a:latin typeface="Calibri"/>
                <a:ea typeface="Calibri"/>
                <a:cs typeface="Calibri"/>
                <a:sym typeface="Calibri"/>
              </a:defRPr>
            </a:lvl3pPr>
            <a:lvl4pPr marL="0" lvl="3" indent="0" algn="r">
              <a:spcBef>
                <a:spcPts val="0"/>
              </a:spcBef>
              <a:buClr>
                <a:srgbClr val="AEB3B7"/>
              </a:buClr>
              <a:buSzPts val="1200"/>
              <a:buFont typeface="Calibri"/>
              <a:buNone/>
              <a:defRPr sz="1200">
                <a:solidFill>
                  <a:srgbClr val="AEB3B7"/>
                </a:solidFill>
                <a:latin typeface="Calibri"/>
                <a:ea typeface="Calibri"/>
                <a:cs typeface="Calibri"/>
                <a:sym typeface="Calibri"/>
              </a:defRPr>
            </a:lvl4pPr>
            <a:lvl5pPr marL="0" lvl="4" indent="0" algn="r">
              <a:spcBef>
                <a:spcPts val="0"/>
              </a:spcBef>
              <a:buClr>
                <a:srgbClr val="AEB3B7"/>
              </a:buClr>
              <a:buSzPts val="1200"/>
              <a:buFont typeface="Calibri"/>
              <a:buNone/>
              <a:defRPr sz="1200">
                <a:solidFill>
                  <a:srgbClr val="AEB3B7"/>
                </a:solidFill>
                <a:latin typeface="Calibri"/>
                <a:ea typeface="Calibri"/>
                <a:cs typeface="Calibri"/>
                <a:sym typeface="Calibri"/>
              </a:defRPr>
            </a:lvl5pPr>
            <a:lvl6pPr marL="0" lvl="5" indent="0" algn="r">
              <a:spcBef>
                <a:spcPts val="0"/>
              </a:spcBef>
              <a:buClr>
                <a:srgbClr val="AEB3B7"/>
              </a:buClr>
              <a:buSzPts val="1200"/>
              <a:buFont typeface="Calibri"/>
              <a:buNone/>
              <a:defRPr sz="1200">
                <a:solidFill>
                  <a:srgbClr val="AEB3B7"/>
                </a:solidFill>
                <a:latin typeface="Calibri"/>
                <a:ea typeface="Calibri"/>
                <a:cs typeface="Calibri"/>
                <a:sym typeface="Calibri"/>
              </a:defRPr>
            </a:lvl6pPr>
            <a:lvl7pPr marL="0" lvl="6" indent="0" algn="r">
              <a:spcBef>
                <a:spcPts val="0"/>
              </a:spcBef>
              <a:buClr>
                <a:srgbClr val="AEB3B7"/>
              </a:buClr>
              <a:buSzPts val="1200"/>
              <a:buFont typeface="Calibri"/>
              <a:buNone/>
              <a:defRPr sz="1200">
                <a:solidFill>
                  <a:srgbClr val="AEB3B7"/>
                </a:solidFill>
                <a:latin typeface="Calibri"/>
                <a:ea typeface="Calibri"/>
                <a:cs typeface="Calibri"/>
                <a:sym typeface="Calibri"/>
              </a:defRPr>
            </a:lvl7pPr>
            <a:lvl8pPr marL="0" lvl="7" indent="0" algn="r">
              <a:spcBef>
                <a:spcPts val="0"/>
              </a:spcBef>
              <a:buClr>
                <a:srgbClr val="AEB3B7"/>
              </a:buClr>
              <a:buSzPts val="1200"/>
              <a:buFont typeface="Calibri"/>
              <a:buNone/>
              <a:defRPr sz="1200">
                <a:solidFill>
                  <a:srgbClr val="AEB3B7"/>
                </a:solidFill>
                <a:latin typeface="Calibri"/>
                <a:ea typeface="Calibri"/>
                <a:cs typeface="Calibri"/>
                <a:sym typeface="Calibri"/>
              </a:defRPr>
            </a:lvl8pPr>
            <a:lvl9pPr marL="0" lvl="8" indent="0" algn="r">
              <a:spcBef>
                <a:spcPts val="0"/>
              </a:spcBef>
              <a:buClr>
                <a:srgbClr val="AEB3B7"/>
              </a:buClr>
              <a:buSzPts val="1200"/>
              <a:buFont typeface="Calibri"/>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6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53"/>
        <p:cNvGrpSpPr/>
        <p:nvPr/>
      </p:nvGrpSpPr>
      <p:grpSpPr>
        <a:xfrm>
          <a:off x="0" y="0"/>
          <a:ext cx="0" cy="0"/>
          <a:chOff x="0" y="0"/>
          <a:chExt cx="0" cy="0"/>
        </a:xfrm>
      </p:grpSpPr>
      <p:sp>
        <p:nvSpPr>
          <p:cNvPr id="54" name="Google Shape;54;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 name="Google Shape;55;p6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6" name="Google Shape;56;p67"/>
          <p:cNvGrpSpPr/>
          <p:nvPr/>
        </p:nvGrpSpPr>
        <p:grpSpPr>
          <a:xfrm>
            <a:off x="7191542" y="1"/>
            <a:ext cx="5000459" cy="1425992"/>
            <a:chOff x="7191542" y="1"/>
            <a:chExt cx="5000459" cy="1425992"/>
          </a:xfrm>
        </p:grpSpPr>
        <p:pic>
          <p:nvPicPr>
            <p:cNvPr id="57" name="Google Shape;57;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 name="Google Shape;58;p67"/>
            <p:cNvGrpSpPr/>
            <p:nvPr/>
          </p:nvGrpSpPr>
          <p:grpSpPr>
            <a:xfrm>
              <a:off x="7191542" y="1"/>
              <a:ext cx="5000459" cy="1425992"/>
              <a:chOff x="7186272" y="0"/>
              <a:chExt cx="5005729" cy="1427495"/>
            </a:xfrm>
          </p:grpSpPr>
          <p:sp>
            <p:nvSpPr>
              <p:cNvPr id="59" name="Google Shape;59;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60" name="Google Shape;60;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61" name="Google Shape;61;p6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 name="Google Shape;62;p6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1pPr>
            <a:lvl2pPr marL="0" marR="0" lvl="1"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2pPr>
            <a:lvl3pPr marL="0" marR="0" lvl="2"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3pPr>
            <a:lvl4pPr marL="0" marR="0" lvl="3"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4pPr>
            <a:lvl5pPr marL="0" marR="0" lvl="4"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5pPr>
            <a:lvl6pPr marL="0" marR="0" lvl="5"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6pPr>
            <a:lvl7pPr marL="0" marR="0" lvl="6"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7pPr>
            <a:lvl8pPr marL="0" marR="0" lvl="7"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8pPr>
            <a:lvl9pPr marL="0" marR="0" lvl="8"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 name="Google Shape;63;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 name="Google Shape;64;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5"/>
        <p:cNvGrpSpPr/>
        <p:nvPr/>
      </p:nvGrpSpPr>
      <p:grpSpPr>
        <a:xfrm>
          <a:off x="0" y="0"/>
          <a:ext cx="0" cy="0"/>
          <a:chOff x="0" y="0"/>
          <a:chExt cx="0" cy="0"/>
        </a:xfrm>
      </p:grpSpPr>
      <p:sp>
        <p:nvSpPr>
          <p:cNvPr id="66" name="Google Shape;66;p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 name="Google Shape;67;p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 name="Google Shape;68;p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9" name="Google Shape;69;p68"/>
          <p:cNvGrpSpPr/>
          <p:nvPr/>
        </p:nvGrpSpPr>
        <p:grpSpPr>
          <a:xfrm>
            <a:off x="7191543" y="1"/>
            <a:ext cx="5000459" cy="1425992"/>
            <a:chOff x="7191542" y="1"/>
            <a:chExt cx="5000459" cy="1425992"/>
          </a:xfrm>
        </p:grpSpPr>
        <p:pic>
          <p:nvPicPr>
            <p:cNvPr id="70" name="Google Shape;70;p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 name="Google Shape;71;p68"/>
            <p:cNvGrpSpPr/>
            <p:nvPr/>
          </p:nvGrpSpPr>
          <p:grpSpPr>
            <a:xfrm>
              <a:off x="7191542" y="1"/>
              <a:ext cx="5000459" cy="1425992"/>
              <a:chOff x="7186272" y="0"/>
              <a:chExt cx="5005729" cy="1427495"/>
            </a:xfrm>
          </p:grpSpPr>
          <p:sp>
            <p:nvSpPr>
              <p:cNvPr id="72" name="Google Shape;72;p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 name="Google Shape;73;p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74"/>
        <p:cNvGrpSpPr/>
        <p:nvPr/>
      </p:nvGrpSpPr>
      <p:grpSpPr>
        <a:xfrm>
          <a:off x="0" y="0"/>
          <a:ext cx="0" cy="0"/>
          <a:chOff x="0" y="0"/>
          <a:chExt cx="0" cy="0"/>
        </a:xfrm>
      </p:grpSpPr>
      <p:grpSp>
        <p:nvGrpSpPr>
          <p:cNvPr id="75" name="Google Shape;75;p69"/>
          <p:cNvGrpSpPr/>
          <p:nvPr/>
        </p:nvGrpSpPr>
        <p:grpSpPr>
          <a:xfrm>
            <a:off x="7191543" y="1"/>
            <a:ext cx="5000459" cy="1425992"/>
            <a:chOff x="7191542" y="1"/>
            <a:chExt cx="5000459" cy="1425992"/>
          </a:xfrm>
        </p:grpSpPr>
        <p:pic>
          <p:nvPicPr>
            <p:cNvPr id="76" name="Google Shape;76;p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 name="Google Shape;77;p69"/>
            <p:cNvGrpSpPr/>
            <p:nvPr/>
          </p:nvGrpSpPr>
          <p:grpSpPr>
            <a:xfrm>
              <a:off x="7191542" y="1"/>
              <a:ext cx="5000459" cy="1425992"/>
              <a:chOff x="7186272" y="0"/>
              <a:chExt cx="5005729" cy="1427495"/>
            </a:xfrm>
          </p:grpSpPr>
          <p:sp>
            <p:nvSpPr>
              <p:cNvPr id="78" name="Google Shape;78;p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 name="Google Shape;79;p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0" name="Google Shape;80;p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 name="Google Shape;81;p6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 name="Google Shape;82;p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 name="Google Shape;83;p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 name="Google Shape;84;p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85"/>
        <p:cNvGrpSpPr/>
        <p:nvPr/>
      </p:nvGrpSpPr>
      <p:grpSpPr>
        <a:xfrm>
          <a:off x="0" y="0"/>
          <a:ext cx="0" cy="0"/>
          <a:chOff x="0" y="0"/>
          <a:chExt cx="0" cy="0"/>
        </a:xfrm>
      </p:grpSpPr>
      <p:sp>
        <p:nvSpPr>
          <p:cNvPr id="86" name="Google Shape;86;p7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7" name="Google Shape;87;p7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8" name="Google Shape;88;p7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9" name="Google Shape;89;p70"/>
          <p:cNvSpPr>
            <a:spLocks noGrp="1"/>
          </p:cNvSpPr>
          <p:nvPr>
            <p:ph type="pic" idx="2"/>
          </p:nvPr>
        </p:nvSpPr>
        <p:spPr>
          <a:xfrm>
            <a:off x="7118684" y="233915"/>
            <a:ext cx="5073316" cy="5943600"/>
          </a:xfrm>
          <a:prstGeom prst="rect">
            <a:avLst/>
          </a:prstGeom>
          <a:noFill/>
          <a:ln>
            <a:noFill/>
          </a:ln>
        </p:spPr>
      </p:sp>
      <p:grpSp>
        <p:nvGrpSpPr>
          <p:cNvPr id="90" name="Google Shape;90;p70"/>
          <p:cNvGrpSpPr/>
          <p:nvPr/>
        </p:nvGrpSpPr>
        <p:grpSpPr>
          <a:xfrm>
            <a:off x="0" y="5020349"/>
            <a:ext cx="12192000" cy="1837653"/>
            <a:chOff x="0" y="5020348"/>
            <a:chExt cx="12192000" cy="1837653"/>
          </a:xfrm>
        </p:grpSpPr>
        <p:sp>
          <p:nvSpPr>
            <p:cNvPr id="91" name="Google Shape;91;p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 name="Google Shape;92;p7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3" name="Google Shape;93;p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94"/>
        <p:cNvGrpSpPr/>
        <p:nvPr/>
      </p:nvGrpSpPr>
      <p:grpSpPr>
        <a:xfrm>
          <a:off x="0" y="0"/>
          <a:ext cx="0" cy="0"/>
          <a:chOff x="0" y="0"/>
          <a:chExt cx="0" cy="0"/>
        </a:xfrm>
      </p:grpSpPr>
      <p:sp>
        <p:nvSpPr>
          <p:cNvPr id="95" name="Google Shape;95;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 name="Google Shape;96;p7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7" name="Google Shape;97;p73"/>
          <p:cNvGrpSpPr/>
          <p:nvPr/>
        </p:nvGrpSpPr>
        <p:grpSpPr>
          <a:xfrm>
            <a:off x="7191542" y="1"/>
            <a:ext cx="5000459" cy="1425992"/>
            <a:chOff x="7191542" y="1"/>
            <a:chExt cx="5000459" cy="1425992"/>
          </a:xfrm>
        </p:grpSpPr>
        <p:pic>
          <p:nvPicPr>
            <p:cNvPr id="98" name="Google Shape;98;p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 name="Google Shape;99;p73"/>
            <p:cNvGrpSpPr/>
            <p:nvPr/>
          </p:nvGrpSpPr>
          <p:grpSpPr>
            <a:xfrm>
              <a:off x="7191542" y="1"/>
              <a:ext cx="5000459" cy="1425992"/>
              <a:chOff x="7186272" y="0"/>
              <a:chExt cx="5005729" cy="1427495"/>
            </a:xfrm>
          </p:grpSpPr>
          <p:sp>
            <p:nvSpPr>
              <p:cNvPr id="100" name="Google Shape;100;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 name="Google Shape;101;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 name="Google Shape;102;p7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 name="Google Shape;103;p7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 name="Google Shape;104;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 name="Google Shape;105;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06"/>
        <p:cNvGrpSpPr/>
        <p:nvPr/>
      </p:nvGrpSpPr>
      <p:grpSpPr>
        <a:xfrm>
          <a:off x="0" y="0"/>
          <a:ext cx="0" cy="0"/>
          <a:chOff x="0" y="0"/>
          <a:chExt cx="0" cy="0"/>
        </a:xfrm>
      </p:grpSpPr>
      <p:sp>
        <p:nvSpPr>
          <p:cNvPr id="107" name="Google Shape;107;p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 name="Google Shape;108;p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 name="Google Shape;109;p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0" name="Google Shape;110;p74"/>
          <p:cNvSpPr>
            <a:spLocks noGrp="1"/>
          </p:cNvSpPr>
          <p:nvPr>
            <p:ph type="pic" idx="2"/>
          </p:nvPr>
        </p:nvSpPr>
        <p:spPr>
          <a:xfrm>
            <a:off x="7118684" y="233915"/>
            <a:ext cx="5073316" cy="5943600"/>
          </a:xfrm>
          <a:prstGeom prst="rect">
            <a:avLst/>
          </a:prstGeom>
          <a:noFill/>
          <a:ln>
            <a:noFill/>
          </a:ln>
        </p:spPr>
      </p:sp>
      <p:grpSp>
        <p:nvGrpSpPr>
          <p:cNvPr id="111" name="Google Shape;111;p74"/>
          <p:cNvGrpSpPr/>
          <p:nvPr/>
        </p:nvGrpSpPr>
        <p:grpSpPr>
          <a:xfrm>
            <a:off x="0" y="5020348"/>
            <a:ext cx="12192000" cy="1837653"/>
            <a:chOff x="0" y="5020348"/>
            <a:chExt cx="12192000" cy="1837653"/>
          </a:xfrm>
        </p:grpSpPr>
        <p:sp>
          <p:nvSpPr>
            <p:cNvPr id="112" name="Google Shape;112;p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4" name="Google Shape;114;p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15"/>
        <p:cNvGrpSpPr/>
        <p:nvPr/>
      </p:nvGrpSpPr>
      <p:grpSpPr>
        <a:xfrm>
          <a:off x="0" y="0"/>
          <a:ext cx="0" cy="0"/>
          <a:chOff x="0" y="0"/>
          <a:chExt cx="0" cy="0"/>
        </a:xfrm>
      </p:grpSpPr>
      <p:sp>
        <p:nvSpPr>
          <p:cNvPr id="116" name="Google Shape;116;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7" name="Google Shape;117;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 name="Google Shape;118;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 name="Google Shape;119;p77"/>
          <p:cNvGrpSpPr/>
          <p:nvPr/>
        </p:nvGrpSpPr>
        <p:grpSpPr>
          <a:xfrm>
            <a:off x="7191542" y="1"/>
            <a:ext cx="5000459" cy="1425992"/>
            <a:chOff x="7191542" y="1"/>
            <a:chExt cx="5000459" cy="1425992"/>
          </a:xfrm>
        </p:grpSpPr>
        <p:pic>
          <p:nvPicPr>
            <p:cNvPr id="120" name="Google Shape;120;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 name="Google Shape;121;p77"/>
            <p:cNvGrpSpPr/>
            <p:nvPr/>
          </p:nvGrpSpPr>
          <p:grpSpPr>
            <a:xfrm>
              <a:off x="7191542" y="1"/>
              <a:ext cx="5000459" cy="1425992"/>
              <a:chOff x="7186272" y="0"/>
              <a:chExt cx="5005729" cy="1427495"/>
            </a:xfrm>
          </p:grpSpPr>
          <p:sp>
            <p:nvSpPr>
              <p:cNvPr id="122" name="Google Shape;122;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 name="Google Shape;123;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18_Cover">
  <p:cSld name="18_Cover">
    <p:spTree>
      <p:nvGrpSpPr>
        <p:cNvPr id="1" name="Shape 124"/>
        <p:cNvGrpSpPr/>
        <p:nvPr/>
      </p:nvGrpSpPr>
      <p:grpSpPr>
        <a:xfrm>
          <a:off x="0" y="0"/>
          <a:ext cx="0" cy="0"/>
          <a:chOff x="0" y="0"/>
          <a:chExt cx="0" cy="0"/>
        </a:xfrm>
      </p:grpSpPr>
      <p:sp>
        <p:nvSpPr>
          <p:cNvPr id="125" name="Google Shape;125;p7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6" name="Google Shape;126;p7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 name="Google Shape;127;p7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8" name="Google Shape;128;p78"/>
          <p:cNvSpPr>
            <a:spLocks noGrp="1"/>
          </p:cNvSpPr>
          <p:nvPr>
            <p:ph type="pic" idx="2"/>
          </p:nvPr>
        </p:nvSpPr>
        <p:spPr>
          <a:xfrm>
            <a:off x="7118684" y="233915"/>
            <a:ext cx="5073316" cy="5943600"/>
          </a:xfrm>
          <a:prstGeom prst="rect">
            <a:avLst/>
          </a:prstGeom>
          <a:noFill/>
          <a:ln>
            <a:noFill/>
          </a:ln>
        </p:spPr>
      </p:sp>
      <p:grpSp>
        <p:nvGrpSpPr>
          <p:cNvPr id="129" name="Google Shape;129;p78"/>
          <p:cNvGrpSpPr/>
          <p:nvPr/>
        </p:nvGrpSpPr>
        <p:grpSpPr>
          <a:xfrm>
            <a:off x="0" y="5020349"/>
            <a:ext cx="12192000" cy="1837653"/>
            <a:chOff x="0" y="5020348"/>
            <a:chExt cx="12192000" cy="1837653"/>
          </a:xfrm>
        </p:grpSpPr>
        <p:sp>
          <p:nvSpPr>
            <p:cNvPr id="130" name="Google Shape;130;p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1" name="Google Shape;131;p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2" name="Google Shape;132;p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33"/>
        <p:cNvGrpSpPr/>
        <p:nvPr/>
      </p:nvGrpSpPr>
      <p:grpSpPr>
        <a:xfrm>
          <a:off x="0" y="0"/>
          <a:ext cx="0" cy="0"/>
          <a:chOff x="0" y="0"/>
          <a:chExt cx="0" cy="0"/>
        </a:xfrm>
      </p:grpSpPr>
      <p:sp>
        <p:nvSpPr>
          <p:cNvPr id="134" name="Google Shape;134;p8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5" name="Google Shape;135;p8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6" name="Google Shape;136;p81"/>
          <p:cNvGrpSpPr/>
          <p:nvPr/>
        </p:nvGrpSpPr>
        <p:grpSpPr>
          <a:xfrm>
            <a:off x="0" y="5379427"/>
            <a:ext cx="2807368" cy="753891"/>
            <a:chOff x="0" y="5379426"/>
            <a:chExt cx="2807368" cy="753891"/>
          </a:xfrm>
        </p:grpSpPr>
        <p:sp>
          <p:nvSpPr>
            <p:cNvPr id="137" name="Google Shape;137;p8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8" name="Google Shape;138;p8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39" name="Google Shape;139;p81"/>
          <p:cNvSpPr>
            <a:spLocks noGrp="1"/>
          </p:cNvSpPr>
          <p:nvPr>
            <p:ph type="pic" idx="2"/>
          </p:nvPr>
        </p:nvSpPr>
        <p:spPr>
          <a:xfrm>
            <a:off x="2807368" y="457202"/>
            <a:ext cx="8915400" cy="5943598"/>
          </a:xfrm>
          <a:prstGeom prst="rect">
            <a:avLst/>
          </a:prstGeom>
          <a:noFill/>
          <a:ln>
            <a:noFill/>
          </a:ln>
        </p:spPr>
      </p:sp>
      <p:pic>
        <p:nvPicPr>
          <p:cNvPr id="140" name="Google Shape;140;p8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259"/>
        <p:cNvGrpSpPr/>
        <p:nvPr/>
      </p:nvGrpSpPr>
      <p:grpSpPr>
        <a:xfrm>
          <a:off x="0" y="0"/>
          <a:ext cx="0" cy="0"/>
          <a:chOff x="0" y="0"/>
          <a:chExt cx="0" cy="0"/>
        </a:xfrm>
      </p:grpSpPr>
      <p:grpSp>
        <p:nvGrpSpPr>
          <p:cNvPr id="260" name="Google Shape;260;p46"/>
          <p:cNvGrpSpPr/>
          <p:nvPr/>
        </p:nvGrpSpPr>
        <p:grpSpPr>
          <a:xfrm>
            <a:off x="7191542" y="1"/>
            <a:ext cx="5000459" cy="1425992"/>
            <a:chOff x="7191542" y="1"/>
            <a:chExt cx="5000459" cy="1425992"/>
          </a:xfrm>
        </p:grpSpPr>
        <p:pic>
          <p:nvPicPr>
            <p:cNvPr id="261" name="Google Shape;261;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2" name="Google Shape;262;p46"/>
            <p:cNvGrpSpPr/>
            <p:nvPr/>
          </p:nvGrpSpPr>
          <p:grpSpPr>
            <a:xfrm>
              <a:off x="7191542" y="1"/>
              <a:ext cx="5000459" cy="1425992"/>
              <a:chOff x="7186272" y="0"/>
              <a:chExt cx="5005729" cy="1427495"/>
            </a:xfrm>
          </p:grpSpPr>
          <p:sp>
            <p:nvSpPr>
              <p:cNvPr id="263" name="Google Shape;263;p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4" name="Google Shape;264;p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5" name="Google Shape;265;p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6" name="Google Shape;266;p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7" name="Google Shape;267;p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8" name="Google Shape;268;p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9" name="Google Shape;269;p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1"/>
        <p:cNvGrpSpPr/>
        <p:nvPr/>
      </p:nvGrpSpPr>
      <p:grpSpPr>
        <a:xfrm>
          <a:off x="0" y="0"/>
          <a:ext cx="0" cy="0"/>
          <a:chOff x="0" y="0"/>
          <a:chExt cx="0" cy="0"/>
        </a:xfrm>
      </p:grpSpPr>
      <p:grpSp>
        <p:nvGrpSpPr>
          <p:cNvPr id="142" name="Google Shape;142;p84"/>
          <p:cNvGrpSpPr/>
          <p:nvPr/>
        </p:nvGrpSpPr>
        <p:grpSpPr>
          <a:xfrm>
            <a:off x="7191543" y="1"/>
            <a:ext cx="5000459" cy="1425992"/>
            <a:chOff x="7191542" y="1"/>
            <a:chExt cx="5000459" cy="1425992"/>
          </a:xfrm>
        </p:grpSpPr>
        <p:pic>
          <p:nvPicPr>
            <p:cNvPr id="143" name="Google Shape;143;p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 name="Google Shape;144;p84"/>
            <p:cNvGrpSpPr/>
            <p:nvPr/>
          </p:nvGrpSpPr>
          <p:grpSpPr>
            <a:xfrm>
              <a:off x="7191542" y="1"/>
              <a:ext cx="5000459" cy="1425992"/>
              <a:chOff x="7186272" y="0"/>
              <a:chExt cx="5005729" cy="1427495"/>
            </a:xfrm>
          </p:grpSpPr>
          <p:sp>
            <p:nvSpPr>
              <p:cNvPr id="145" name="Google Shape;145;p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 name="Google Shape;146;p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7" name="Google Shape;147;p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 name="Google Shape;148;p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9" name="Google Shape;149;p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 name="Google Shape;150;p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51"/>
        <p:cNvGrpSpPr/>
        <p:nvPr/>
      </p:nvGrpSpPr>
      <p:grpSpPr>
        <a:xfrm>
          <a:off x="0" y="0"/>
          <a:ext cx="0" cy="0"/>
          <a:chOff x="0" y="0"/>
          <a:chExt cx="0" cy="0"/>
        </a:xfrm>
      </p:grpSpPr>
      <p:sp>
        <p:nvSpPr>
          <p:cNvPr id="152" name="Google Shape;152;p9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3" name="Google Shape;153;p9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 name="Google Shape;154;p9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5" name="Google Shape;155;p93"/>
          <p:cNvSpPr>
            <a:spLocks noGrp="1"/>
          </p:cNvSpPr>
          <p:nvPr>
            <p:ph type="pic" idx="2"/>
          </p:nvPr>
        </p:nvSpPr>
        <p:spPr>
          <a:xfrm>
            <a:off x="7118684" y="233915"/>
            <a:ext cx="5073316" cy="5943600"/>
          </a:xfrm>
          <a:prstGeom prst="rect">
            <a:avLst/>
          </a:prstGeom>
          <a:noFill/>
          <a:ln>
            <a:noFill/>
          </a:ln>
        </p:spPr>
      </p:sp>
      <p:grpSp>
        <p:nvGrpSpPr>
          <p:cNvPr id="156" name="Google Shape;156;p93"/>
          <p:cNvGrpSpPr/>
          <p:nvPr/>
        </p:nvGrpSpPr>
        <p:grpSpPr>
          <a:xfrm>
            <a:off x="0" y="5020349"/>
            <a:ext cx="12192000" cy="1837653"/>
            <a:chOff x="0" y="5020348"/>
            <a:chExt cx="12192000" cy="1837653"/>
          </a:xfrm>
        </p:grpSpPr>
        <p:sp>
          <p:nvSpPr>
            <p:cNvPr id="157" name="Google Shape;157;p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 name="Google Shape;158;p9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9" name="Google Shape;159;p9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73"/>
        <p:cNvGrpSpPr/>
        <p:nvPr/>
      </p:nvGrpSpPr>
      <p:grpSpPr>
        <a:xfrm>
          <a:off x="0" y="0"/>
          <a:ext cx="0" cy="0"/>
          <a:chOff x="0" y="0"/>
          <a:chExt cx="0" cy="0"/>
        </a:xfrm>
      </p:grpSpPr>
      <p:sp>
        <p:nvSpPr>
          <p:cNvPr id="174" name="Google Shape;174;p9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9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 name="Google Shape;176;p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 name="Google Shape;177;p9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 name="Google Shape;178;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 name="Google Shape;179;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 name="Google Shape;180;p95"/>
          <p:cNvGrpSpPr/>
          <p:nvPr/>
        </p:nvGrpSpPr>
        <p:grpSpPr>
          <a:xfrm>
            <a:off x="7191543" y="1"/>
            <a:ext cx="5000459" cy="1425992"/>
            <a:chOff x="7191542" y="1"/>
            <a:chExt cx="5000459" cy="1425992"/>
          </a:xfrm>
        </p:grpSpPr>
        <p:pic>
          <p:nvPicPr>
            <p:cNvPr id="181" name="Google Shape;181;p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 name="Google Shape;182;p95"/>
            <p:cNvGrpSpPr/>
            <p:nvPr/>
          </p:nvGrpSpPr>
          <p:grpSpPr>
            <a:xfrm>
              <a:off x="7191542" y="1"/>
              <a:ext cx="5000459" cy="1425992"/>
              <a:chOff x="7186272" y="0"/>
              <a:chExt cx="5005729" cy="1427495"/>
            </a:xfrm>
          </p:grpSpPr>
          <p:sp>
            <p:nvSpPr>
              <p:cNvPr id="183" name="Google Shape;183;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 name="Google Shape;184;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5" name="Google Shape;185;p9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186"/>
        <p:cNvGrpSpPr/>
        <p:nvPr/>
      </p:nvGrpSpPr>
      <p:grpSpPr>
        <a:xfrm>
          <a:off x="0" y="0"/>
          <a:ext cx="0" cy="0"/>
          <a:chOff x="0" y="0"/>
          <a:chExt cx="0" cy="0"/>
        </a:xfrm>
      </p:grpSpPr>
      <p:sp>
        <p:nvSpPr>
          <p:cNvPr id="187" name="Google Shape;187;p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 name="Google Shape;188;p96"/>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 name="Google Shape;189;p96"/>
          <p:cNvGrpSpPr/>
          <p:nvPr/>
        </p:nvGrpSpPr>
        <p:grpSpPr>
          <a:xfrm>
            <a:off x="7191543" y="1"/>
            <a:ext cx="5000459" cy="1425992"/>
            <a:chOff x="7191542" y="1"/>
            <a:chExt cx="5000459" cy="1425992"/>
          </a:xfrm>
        </p:grpSpPr>
        <p:pic>
          <p:nvPicPr>
            <p:cNvPr id="190" name="Google Shape;190;p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 name="Google Shape;191;p96"/>
            <p:cNvGrpSpPr/>
            <p:nvPr/>
          </p:nvGrpSpPr>
          <p:grpSpPr>
            <a:xfrm>
              <a:off x="7191542" y="1"/>
              <a:ext cx="5000459" cy="1425992"/>
              <a:chOff x="7186272" y="0"/>
              <a:chExt cx="5005729" cy="1427495"/>
            </a:xfrm>
          </p:grpSpPr>
          <p:sp>
            <p:nvSpPr>
              <p:cNvPr id="192" name="Google Shape;192;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3" name="Google Shape;193;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4" name="Google Shape;194;p96"/>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 name="Google Shape;195;p96"/>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6" name="Google Shape;196;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 name="Google Shape;197;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98"/>
        <p:cNvGrpSpPr/>
        <p:nvPr/>
      </p:nvGrpSpPr>
      <p:grpSpPr>
        <a:xfrm>
          <a:off x="0" y="0"/>
          <a:ext cx="0" cy="0"/>
          <a:chOff x="0" y="0"/>
          <a:chExt cx="0" cy="0"/>
        </a:xfrm>
      </p:grpSpPr>
      <p:grpSp>
        <p:nvGrpSpPr>
          <p:cNvPr id="199" name="Google Shape;199;p97"/>
          <p:cNvGrpSpPr/>
          <p:nvPr/>
        </p:nvGrpSpPr>
        <p:grpSpPr>
          <a:xfrm>
            <a:off x="7191543" y="1"/>
            <a:ext cx="5000459" cy="1425992"/>
            <a:chOff x="7191542" y="1"/>
            <a:chExt cx="5000459" cy="1425992"/>
          </a:xfrm>
        </p:grpSpPr>
        <p:pic>
          <p:nvPicPr>
            <p:cNvPr id="200" name="Google Shape;200;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 name="Google Shape;201;p97"/>
            <p:cNvGrpSpPr/>
            <p:nvPr/>
          </p:nvGrpSpPr>
          <p:grpSpPr>
            <a:xfrm>
              <a:off x="7191542" y="1"/>
              <a:ext cx="5000459" cy="1425992"/>
              <a:chOff x="7186272" y="0"/>
              <a:chExt cx="5005729" cy="1427495"/>
            </a:xfrm>
          </p:grpSpPr>
          <p:sp>
            <p:nvSpPr>
              <p:cNvPr id="202" name="Google Shape;202;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3" name="Google Shape;203;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4" name="Google Shape;204;p9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5" name="Google Shape;205;p97"/>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6" name="Google Shape;206;p97"/>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 name="Google Shape;207;p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8" name="Google Shape;208;p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 name="Google Shape;209;p9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0" name="Google Shape;210;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 name="Google Shape;211;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1_Cover">
  <p:cSld name="1_Cover">
    <p:spTree>
      <p:nvGrpSpPr>
        <p:cNvPr id="1" name="Shape 212"/>
        <p:cNvGrpSpPr/>
        <p:nvPr/>
      </p:nvGrpSpPr>
      <p:grpSpPr>
        <a:xfrm>
          <a:off x="0" y="0"/>
          <a:ext cx="0" cy="0"/>
          <a:chOff x="0" y="0"/>
          <a:chExt cx="0" cy="0"/>
        </a:xfrm>
      </p:grpSpPr>
      <p:sp>
        <p:nvSpPr>
          <p:cNvPr id="213" name="Google Shape;213;p9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4" name="Google Shape;214;p9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5" name="Google Shape;215;p9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6" name="Google Shape;216;p98"/>
          <p:cNvSpPr>
            <a:spLocks noGrp="1"/>
          </p:cNvSpPr>
          <p:nvPr>
            <p:ph type="pic" idx="2"/>
          </p:nvPr>
        </p:nvSpPr>
        <p:spPr>
          <a:xfrm>
            <a:off x="7118684" y="233915"/>
            <a:ext cx="5073316" cy="5943600"/>
          </a:xfrm>
          <a:prstGeom prst="rect">
            <a:avLst/>
          </a:prstGeom>
          <a:noFill/>
          <a:ln>
            <a:noFill/>
          </a:ln>
        </p:spPr>
      </p:sp>
      <p:grpSp>
        <p:nvGrpSpPr>
          <p:cNvPr id="217" name="Google Shape;217;p98"/>
          <p:cNvGrpSpPr/>
          <p:nvPr/>
        </p:nvGrpSpPr>
        <p:grpSpPr>
          <a:xfrm>
            <a:off x="0" y="5020349"/>
            <a:ext cx="12192000" cy="1837653"/>
            <a:chOff x="0" y="5020348"/>
            <a:chExt cx="12192000" cy="1837653"/>
          </a:xfrm>
        </p:grpSpPr>
        <p:sp>
          <p:nvSpPr>
            <p:cNvPr id="218" name="Google Shape;218;p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9" name="Google Shape;219;p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20" name="Google Shape;220;p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1_Divider">
  <p:cSld name="1_Divider">
    <p:bg>
      <p:bgPr>
        <a:solidFill>
          <a:schemeClr val="lt2"/>
        </a:solidFill>
        <a:effectLst/>
      </p:bgPr>
    </p:bg>
    <p:spTree>
      <p:nvGrpSpPr>
        <p:cNvPr id="1" name="Shape 221"/>
        <p:cNvGrpSpPr/>
        <p:nvPr/>
      </p:nvGrpSpPr>
      <p:grpSpPr>
        <a:xfrm>
          <a:off x="0" y="0"/>
          <a:ext cx="0" cy="0"/>
          <a:chOff x="0" y="0"/>
          <a:chExt cx="0" cy="0"/>
        </a:xfrm>
      </p:grpSpPr>
      <p:grpSp>
        <p:nvGrpSpPr>
          <p:cNvPr id="222" name="Google Shape;222;p99"/>
          <p:cNvGrpSpPr/>
          <p:nvPr/>
        </p:nvGrpSpPr>
        <p:grpSpPr>
          <a:xfrm>
            <a:off x="0" y="5020348"/>
            <a:ext cx="12192000" cy="1837653"/>
            <a:chOff x="0" y="5020347"/>
            <a:chExt cx="12192000" cy="1837653"/>
          </a:xfrm>
        </p:grpSpPr>
        <p:sp>
          <p:nvSpPr>
            <p:cNvPr id="223" name="Google Shape;223;p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4" name="Google Shape;224;p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5" name="Google Shape;225;p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26" name="Google Shape;226;p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27" name="Google Shape;227;p9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 name="Google Shape;228;p9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1_Photo Slide">
  <p:cSld name="1_Photo Slide">
    <p:spTree>
      <p:nvGrpSpPr>
        <p:cNvPr id="1" name="Shape 229"/>
        <p:cNvGrpSpPr/>
        <p:nvPr/>
      </p:nvGrpSpPr>
      <p:grpSpPr>
        <a:xfrm>
          <a:off x="0" y="0"/>
          <a:ext cx="0" cy="0"/>
          <a:chOff x="0" y="0"/>
          <a:chExt cx="0" cy="0"/>
        </a:xfrm>
      </p:grpSpPr>
      <p:sp>
        <p:nvSpPr>
          <p:cNvPr id="230" name="Google Shape;230;p100"/>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1" name="Google Shape;231;p1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2" name="Google Shape;232;p100"/>
          <p:cNvGrpSpPr/>
          <p:nvPr/>
        </p:nvGrpSpPr>
        <p:grpSpPr>
          <a:xfrm>
            <a:off x="0" y="5379427"/>
            <a:ext cx="2807368" cy="753891"/>
            <a:chOff x="0" y="5379426"/>
            <a:chExt cx="2807368" cy="753891"/>
          </a:xfrm>
        </p:grpSpPr>
        <p:sp>
          <p:nvSpPr>
            <p:cNvPr id="233" name="Google Shape;233;p1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4" name="Google Shape;234;p1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35" name="Google Shape;235;p100"/>
          <p:cNvSpPr>
            <a:spLocks noGrp="1"/>
          </p:cNvSpPr>
          <p:nvPr>
            <p:ph type="pic" idx="2"/>
          </p:nvPr>
        </p:nvSpPr>
        <p:spPr>
          <a:xfrm>
            <a:off x="2807368" y="457202"/>
            <a:ext cx="8915400" cy="5943598"/>
          </a:xfrm>
          <a:prstGeom prst="rect">
            <a:avLst/>
          </a:prstGeom>
          <a:noFill/>
          <a:ln>
            <a:noFill/>
          </a:ln>
        </p:spPr>
      </p:sp>
      <p:pic>
        <p:nvPicPr>
          <p:cNvPr id="236" name="Google Shape;236;p100"/>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237"/>
        <p:cNvGrpSpPr/>
        <p:nvPr/>
      </p:nvGrpSpPr>
      <p:grpSpPr>
        <a:xfrm>
          <a:off x="0" y="0"/>
          <a:ext cx="0" cy="0"/>
          <a:chOff x="0" y="0"/>
          <a:chExt cx="0" cy="0"/>
        </a:xfrm>
      </p:grpSpPr>
      <p:sp>
        <p:nvSpPr>
          <p:cNvPr id="238" name="Google Shape;238;p10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9" name="Google Shape;239;p10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 name="Google Shape;240;p1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1" name="Google Shape;241;p1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2" name="Google Shape;242;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3" name="Google Shape;243;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4" name="Google Shape;244;p101"/>
          <p:cNvGrpSpPr/>
          <p:nvPr/>
        </p:nvGrpSpPr>
        <p:grpSpPr>
          <a:xfrm>
            <a:off x="7191543" y="1"/>
            <a:ext cx="5000459" cy="1425992"/>
            <a:chOff x="7191542" y="1"/>
            <a:chExt cx="5000459" cy="1425992"/>
          </a:xfrm>
        </p:grpSpPr>
        <p:pic>
          <p:nvPicPr>
            <p:cNvPr id="245" name="Google Shape;245;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6" name="Google Shape;246;p101"/>
            <p:cNvGrpSpPr/>
            <p:nvPr/>
          </p:nvGrpSpPr>
          <p:grpSpPr>
            <a:xfrm>
              <a:off x="7191542" y="1"/>
              <a:ext cx="5000459" cy="1425992"/>
              <a:chOff x="7186272" y="0"/>
              <a:chExt cx="5005729" cy="1427495"/>
            </a:xfrm>
          </p:grpSpPr>
          <p:sp>
            <p:nvSpPr>
              <p:cNvPr id="247" name="Google Shape;247;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9" name="Google Shape;249;p1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250"/>
        <p:cNvGrpSpPr/>
        <p:nvPr/>
      </p:nvGrpSpPr>
      <p:grpSpPr>
        <a:xfrm>
          <a:off x="0" y="0"/>
          <a:ext cx="0" cy="0"/>
          <a:chOff x="0" y="0"/>
          <a:chExt cx="0" cy="0"/>
        </a:xfrm>
      </p:grpSpPr>
      <p:grpSp>
        <p:nvGrpSpPr>
          <p:cNvPr id="251" name="Google Shape;251;p102"/>
          <p:cNvGrpSpPr/>
          <p:nvPr/>
        </p:nvGrpSpPr>
        <p:grpSpPr>
          <a:xfrm>
            <a:off x="7191543" y="1"/>
            <a:ext cx="5000459" cy="1425992"/>
            <a:chOff x="7191542" y="1"/>
            <a:chExt cx="5000459" cy="1425992"/>
          </a:xfrm>
        </p:grpSpPr>
        <p:pic>
          <p:nvPicPr>
            <p:cNvPr id="252" name="Google Shape;252;p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3" name="Google Shape;253;p102"/>
            <p:cNvGrpSpPr/>
            <p:nvPr/>
          </p:nvGrpSpPr>
          <p:grpSpPr>
            <a:xfrm>
              <a:off x="7191542" y="1"/>
              <a:ext cx="5000459" cy="1425992"/>
              <a:chOff x="7186272" y="0"/>
              <a:chExt cx="5005729" cy="1427495"/>
            </a:xfrm>
          </p:grpSpPr>
          <p:sp>
            <p:nvSpPr>
              <p:cNvPr id="254" name="Google Shape;254;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5" name="Google Shape;255;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56" name="Google Shape;256;p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 name="Google Shape;257;p10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8" name="Google Shape;258;p1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9" name="Google Shape;259;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 name="Google Shape;260;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70"/>
        <p:cNvGrpSpPr/>
        <p:nvPr/>
      </p:nvGrpSpPr>
      <p:grpSpPr>
        <a:xfrm>
          <a:off x="0" y="0"/>
          <a:ext cx="0" cy="0"/>
          <a:chOff x="0" y="0"/>
          <a:chExt cx="0" cy="0"/>
        </a:xfrm>
      </p:grpSpPr>
      <p:grpSp>
        <p:nvGrpSpPr>
          <p:cNvPr id="271" name="Google Shape;271;p47"/>
          <p:cNvGrpSpPr/>
          <p:nvPr/>
        </p:nvGrpSpPr>
        <p:grpSpPr>
          <a:xfrm>
            <a:off x="7191542" y="1"/>
            <a:ext cx="5000459" cy="1425992"/>
            <a:chOff x="7191542" y="1"/>
            <a:chExt cx="5000459" cy="1425992"/>
          </a:xfrm>
        </p:grpSpPr>
        <p:pic>
          <p:nvPicPr>
            <p:cNvPr id="272" name="Google Shape;272;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73" name="Google Shape;273;p47"/>
            <p:cNvGrpSpPr/>
            <p:nvPr/>
          </p:nvGrpSpPr>
          <p:grpSpPr>
            <a:xfrm>
              <a:off x="7191542" y="1"/>
              <a:ext cx="5000459" cy="1425992"/>
              <a:chOff x="7186272" y="0"/>
              <a:chExt cx="5005729" cy="1427495"/>
            </a:xfrm>
          </p:grpSpPr>
          <p:sp>
            <p:nvSpPr>
              <p:cNvPr id="274" name="Google Shape;274;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5" name="Google Shape;275;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6" name="Google Shape;276;p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7" name="Google Shape;277;p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8" name="Google Shape;278;p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9" name="Google Shape;279;p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0" name="Google Shape;280;p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1" name="Google Shape;281;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2" name="Google Shape;282;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3" name="Google Shape;283;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261"/>
        <p:cNvGrpSpPr/>
        <p:nvPr/>
      </p:nvGrpSpPr>
      <p:grpSpPr>
        <a:xfrm>
          <a:off x="0" y="0"/>
          <a:ext cx="0" cy="0"/>
          <a:chOff x="0" y="0"/>
          <a:chExt cx="0" cy="0"/>
        </a:xfrm>
      </p:grpSpPr>
      <p:sp>
        <p:nvSpPr>
          <p:cNvPr id="262" name="Google Shape;262;p10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3" name="Google Shape;263;p10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 name="Google Shape;264;p1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 name="Google Shape;265;p1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6" name="Google Shape;266;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7" name="Google Shape;267;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8" name="Google Shape;268;p103"/>
          <p:cNvGrpSpPr/>
          <p:nvPr/>
        </p:nvGrpSpPr>
        <p:grpSpPr>
          <a:xfrm>
            <a:off x="7191543" y="1"/>
            <a:ext cx="5000459" cy="1425992"/>
            <a:chOff x="7191542" y="1"/>
            <a:chExt cx="5000459" cy="1425992"/>
          </a:xfrm>
        </p:grpSpPr>
        <p:pic>
          <p:nvPicPr>
            <p:cNvPr id="269" name="Google Shape;269;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0" name="Google Shape;270;p103"/>
            <p:cNvGrpSpPr/>
            <p:nvPr/>
          </p:nvGrpSpPr>
          <p:grpSpPr>
            <a:xfrm>
              <a:off x="7191542" y="1"/>
              <a:ext cx="5000459" cy="1425992"/>
              <a:chOff x="7186272" y="0"/>
              <a:chExt cx="5005729" cy="1427495"/>
            </a:xfrm>
          </p:grpSpPr>
          <p:sp>
            <p:nvSpPr>
              <p:cNvPr id="271" name="Google Shape;271;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2" name="Google Shape;272;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73" name="Google Shape;273;p1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274"/>
        <p:cNvGrpSpPr/>
        <p:nvPr/>
      </p:nvGrpSpPr>
      <p:grpSpPr>
        <a:xfrm>
          <a:off x="0" y="0"/>
          <a:ext cx="0" cy="0"/>
          <a:chOff x="0" y="0"/>
          <a:chExt cx="0" cy="0"/>
        </a:xfrm>
      </p:grpSpPr>
      <p:sp>
        <p:nvSpPr>
          <p:cNvPr id="275" name="Google Shape;275;p104"/>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6" name="Google Shape;276;p104"/>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277" name="Google Shape;277;p104"/>
          <p:cNvGrpSpPr/>
          <p:nvPr/>
        </p:nvGrpSpPr>
        <p:grpSpPr>
          <a:xfrm flipH="1">
            <a:off x="-1" y="2"/>
            <a:ext cx="6418725" cy="1509822"/>
            <a:chOff x="7522541" y="1"/>
            <a:chExt cx="4669459" cy="1098357"/>
          </a:xfrm>
        </p:grpSpPr>
        <p:sp>
          <p:nvSpPr>
            <p:cNvPr id="278" name="Google Shape;278;p10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 name="Google Shape;279;p10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280" name="Google Shape;280;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6"/>
            <a:ext cx="1945206" cy="879974"/>
          </a:xfrm>
          <a:prstGeom prst="rect">
            <a:avLst/>
          </a:prstGeom>
          <a:noFill/>
          <a:ln>
            <a:noFill/>
          </a:ln>
        </p:spPr>
      </p:pic>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2_Divider">
  <p:cSld name="2_Divider">
    <p:bg>
      <p:bgPr>
        <a:solidFill>
          <a:schemeClr val="lt2"/>
        </a:solidFill>
        <a:effectLst/>
      </p:bgPr>
    </p:bg>
    <p:spTree>
      <p:nvGrpSpPr>
        <p:cNvPr id="1" name="Shape 281"/>
        <p:cNvGrpSpPr/>
        <p:nvPr/>
      </p:nvGrpSpPr>
      <p:grpSpPr>
        <a:xfrm>
          <a:off x="0" y="0"/>
          <a:ext cx="0" cy="0"/>
          <a:chOff x="0" y="0"/>
          <a:chExt cx="0" cy="0"/>
        </a:xfrm>
      </p:grpSpPr>
      <p:grpSp>
        <p:nvGrpSpPr>
          <p:cNvPr id="282" name="Google Shape;282;p105"/>
          <p:cNvGrpSpPr/>
          <p:nvPr/>
        </p:nvGrpSpPr>
        <p:grpSpPr>
          <a:xfrm>
            <a:off x="0" y="5020348"/>
            <a:ext cx="12192000" cy="1837653"/>
            <a:chOff x="0" y="5020347"/>
            <a:chExt cx="12192000" cy="1837653"/>
          </a:xfrm>
        </p:grpSpPr>
        <p:sp>
          <p:nvSpPr>
            <p:cNvPr id="283" name="Google Shape;283;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4" name="Google Shape;284;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5" name="Google Shape;285;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86" name="Google Shape;286;p1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87" name="Google Shape;287;p10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8" name="Google Shape;288;p10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289"/>
        <p:cNvGrpSpPr/>
        <p:nvPr/>
      </p:nvGrpSpPr>
      <p:grpSpPr>
        <a:xfrm>
          <a:off x="0" y="0"/>
          <a:ext cx="0" cy="0"/>
          <a:chOff x="0" y="0"/>
          <a:chExt cx="0" cy="0"/>
        </a:xfrm>
      </p:grpSpPr>
      <p:sp>
        <p:nvSpPr>
          <p:cNvPr id="290" name="Google Shape;290;p10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1" name="Google Shape;291;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2" name="Google Shape;292;p106"/>
          <p:cNvGrpSpPr/>
          <p:nvPr/>
        </p:nvGrpSpPr>
        <p:grpSpPr>
          <a:xfrm>
            <a:off x="0" y="5379427"/>
            <a:ext cx="2807368" cy="753891"/>
            <a:chOff x="0" y="5379426"/>
            <a:chExt cx="2807368" cy="753891"/>
          </a:xfrm>
        </p:grpSpPr>
        <p:sp>
          <p:nvSpPr>
            <p:cNvPr id="293" name="Google Shape;293;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4" name="Google Shape;294;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95" name="Google Shape;295;p106"/>
          <p:cNvSpPr>
            <a:spLocks noGrp="1"/>
          </p:cNvSpPr>
          <p:nvPr>
            <p:ph type="pic" idx="2"/>
          </p:nvPr>
        </p:nvSpPr>
        <p:spPr>
          <a:xfrm>
            <a:off x="2807368" y="457202"/>
            <a:ext cx="8915400" cy="5943598"/>
          </a:xfrm>
          <a:prstGeom prst="rect">
            <a:avLst/>
          </a:prstGeom>
          <a:noFill/>
          <a:ln>
            <a:noFill/>
          </a:ln>
        </p:spPr>
      </p:sp>
      <p:pic>
        <p:nvPicPr>
          <p:cNvPr id="296" name="Google Shape;296;p10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297"/>
        <p:cNvGrpSpPr/>
        <p:nvPr/>
      </p:nvGrpSpPr>
      <p:grpSpPr>
        <a:xfrm>
          <a:off x="0" y="0"/>
          <a:ext cx="0" cy="0"/>
          <a:chOff x="0" y="0"/>
          <a:chExt cx="0" cy="0"/>
        </a:xfrm>
      </p:grpSpPr>
      <p:sp>
        <p:nvSpPr>
          <p:cNvPr id="298" name="Google Shape;298;p1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9" name="Google Shape;299;p1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1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2" name="Google Shape;302;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3" name="Google Shape;303;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04" name="Google Shape;304;p107"/>
          <p:cNvGrpSpPr/>
          <p:nvPr/>
        </p:nvGrpSpPr>
        <p:grpSpPr>
          <a:xfrm>
            <a:off x="7191543" y="1"/>
            <a:ext cx="5000459" cy="1425992"/>
            <a:chOff x="7191542" y="1"/>
            <a:chExt cx="5000459" cy="1425992"/>
          </a:xfrm>
        </p:grpSpPr>
        <p:pic>
          <p:nvPicPr>
            <p:cNvPr id="305" name="Google Shape;305;p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6" name="Google Shape;306;p107"/>
            <p:cNvGrpSpPr/>
            <p:nvPr/>
          </p:nvGrpSpPr>
          <p:grpSpPr>
            <a:xfrm>
              <a:off x="7191542" y="1"/>
              <a:ext cx="5000459" cy="1425992"/>
              <a:chOff x="7186272" y="0"/>
              <a:chExt cx="5005729" cy="1427495"/>
            </a:xfrm>
          </p:grpSpPr>
          <p:sp>
            <p:nvSpPr>
              <p:cNvPr id="307" name="Google Shape;307;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 name="Google Shape;308;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09" name="Google Shape;309;p1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310"/>
        <p:cNvGrpSpPr/>
        <p:nvPr/>
      </p:nvGrpSpPr>
      <p:grpSpPr>
        <a:xfrm>
          <a:off x="0" y="0"/>
          <a:ext cx="0" cy="0"/>
          <a:chOff x="0" y="0"/>
          <a:chExt cx="0" cy="0"/>
        </a:xfrm>
      </p:grpSpPr>
      <p:sp>
        <p:nvSpPr>
          <p:cNvPr id="311" name="Google Shape;311;p10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2" name="Google Shape;312;p10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3" name="Google Shape;313;p1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4" name="Google Shape;314;p1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5" name="Google Shape;315;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6" name="Google Shape;316;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7" name="Google Shape;317;p108"/>
          <p:cNvGrpSpPr/>
          <p:nvPr/>
        </p:nvGrpSpPr>
        <p:grpSpPr>
          <a:xfrm>
            <a:off x="7191543" y="1"/>
            <a:ext cx="5000459" cy="1425992"/>
            <a:chOff x="7191542" y="1"/>
            <a:chExt cx="5000459" cy="1425992"/>
          </a:xfrm>
        </p:grpSpPr>
        <p:pic>
          <p:nvPicPr>
            <p:cNvPr id="318" name="Google Shape;318;p1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9" name="Google Shape;319;p108"/>
            <p:cNvGrpSpPr/>
            <p:nvPr/>
          </p:nvGrpSpPr>
          <p:grpSpPr>
            <a:xfrm>
              <a:off x="7191542" y="1"/>
              <a:ext cx="5000459" cy="1425992"/>
              <a:chOff x="7186272" y="0"/>
              <a:chExt cx="5005729" cy="1427495"/>
            </a:xfrm>
          </p:grpSpPr>
          <p:sp>
            <p:nvSpPr>
              <p:cNvPr id="320" name="Google Shape;320;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1" name="Google Shape;321;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2" name="Google Shape;322;p1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323"/>
        <p:cNvGrpSpPr/>
        <p:nvPr/>
      </p:nvGrpSpPr>
      <p:grpSpPr>
        <a:xfrm>
          <a:off x="0" y="0"/>
          <a:ext cx="0" cy="0"/>
          <a:chOff x="0" y="0"/>
          <a:chExt cx="0" cy="0"/>
        </a:xfrm>
      </p:grpSpPr>
      <p:grpSp>
        <p:nvGrpSpPr>
          <p:cNvPr id="324" name="Google Shape;324;p109"/>
          <p:cNvGrpSpPr/>
          <p:nvPr/>
        </p:nvGrpSpPr>
        <p:grpSpPr>
          <a:xfrm>
            <a:off x="7191543" y="1"/>
            <a:ext cx="5000459" cy="1425992"/>
            <a:chOff x="7191542" y="1"/>
            <a:chExt cx="5000459" cy="1425992"/>
          </a:xfrm>
        </p:grpSpPr>
        <p:pic>
          <p:nvPicPr>
            <p:cNvPr id="325" name="Google Shape;325;p1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6" name="Google Shape;326;p109"/>
            <p:cNvGrpSpPr/>
            <p:nvPr/>
          </p:nvGrpSpPr>
          <p:grpSpPr>
            <a:xfrm>
              <a:off x="7191542" y="1"/>
              <a:ext cx="5000459" cy="1425992"/>
              <a:chOff x="7186272" y="0"/>
              <a:chExt cx="5005729" cy="1427495"/>
            </a:xfrm>
          </p:grpSpPr>
          <p:sp>
            <p:nvSpPr>
              <p:cNvPr id="327" name="Google Shape;327;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8" name="Google Shape;328;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29" name="Google Shape;329;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0" name="Google Shape;330;p10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10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1_Two Content">
  <p:cSld name="1_Two Content">
    <p:spTree>
      <p:nvGrpSpPr>
        <p:cNvPr id="1" name="Shape 334"/>
        <p:cNvGrpSpPr/>
        <p:nvPr/>
      </p:nvGrpSpPr>
      <p:grpSpPr>
        <a:xfrm>
          <a:off x="0" y="0"/>
          <a:ext cx="0" cy="0"/>
          <a:chOff x="0" y="0"/>
          <a:chExt cx="0" cy="0"/>
        </a:xfrm>
      </p:grpSpPr>
      <p:sp>
        <p:nvSpPr>
          <p:cNvPr id="335" name="Google Shape;335;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6" name="Google Shape;336;p11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37" name="Google Shape;337;p110"/>
          <p:cNvGrpSpPr/>
          <p:nvPr/>
        </p:nvGrpSpPr>
        <p:grpSpPr>
          <a:xfrm>
            <a:off x="7191543" y="1"/>
            <a:ext cx="5000459" cy="1425992"/>
            <a:chOff x="7191542" y="1"/>
            <a:chExt cx="5000459" cy="1425992"/>
          </a:xfrm>
        </p:grpSpPr>
        <p:pic>
          <p:nvPicPr>
            <p:cNvPr id="338" name="Google Shape;338;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9" name="Google Shape;339;p110"/>
            <p:cNvGrpSpPr/>
            <p:nvPr/>
          </p:nvGrpSpPr>
          <p:grpSpPr>
            <a:xfrm>
              <a:off x="7191542" y="1"/>
              <a:ext cx="5000459" cy="1425992"/>
              <a:chOff x="7186272" y="0"/>
              <a:chExt cx="5005729" cy="1427495"/>
            </a:xfrm>
          </p:grpSpPr>
          <p:sp>
            <p:nvSpPr>
              <p:cNvPr id="340" name="Google Shape;34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1" name="Google Shape;34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42" name="Google Shape;342;p11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 name="Google Shape;343;p11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4" name="Google Shape;344;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5" name="Google Shape;345;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346"/>
        <p:cNvGrpSpPr/>
        <p:nvPr/>
      </p:nvGrpSpPr>
      <p:grpSpPr>
        <a:xfrm>
          <a:off x="0" y="0"/>
          <a:ext cx="0" cy="0"/>
          <a:chOff x="0" y="0"/>
          <a:chExt cx="0" cy="0"/>
        </a:xfrm>
      </p:grpSpPr>
      <p:grpSp>
        <p:nvGrpSpPr>
          <p:cNvPr id="347" name="Google Shape;347;p111"/>
          <p:cNvGrpSpPr/>
          <p:nvPr/>
        </p:nvGrpSpPr>
        <p:grpSpPr>
          <a:xfrm>
            <a:off x="7191543" y="1"/>
            <a:ext cx="5000459" cy="1425992"/>
            <a:chOff x="7191542" y="1"/>
            <a:chExt cx="5000459" cy="1425992"/>
          </a:xfrm>
        </p:grpSpPr>
        <p:pic>
          <p:nvPicPr>
            <p:cNvPr id="348" name="Google Shape;348;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9" name="Google Shape;349;p111"/>
            <p:cNvGrpSpPr/>
            <p:nvPr/>
          </p:nvGrpSpPr>
          <p:grpSpPr>
            <a:xfrm>
              <a:off x="7191542" y="1"/>
              <a:ext cx="5000459" cy="1425992"/>
              <a:chOff x="7186272" y="0"/>
              <a:chExt cx="5005729" cy="1427495"/>
            </a:xfrm>
          </p:grpSpPr>
          <p:sp>
            <p:nvSpPr>
              <p:cNvPr id="350" name="Google Shape;350;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 name="Google Shape;351;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2" name="Google Shape;352;p11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3" name="Google Shape;353;p11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4" name="Google Shape;354;p11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5" name="Google Shape;355;p11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6" name="Google Shape;356;p11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7" name="Google Shape;357;p1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8" name="Google Shape;35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9" name="Google Shape;35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360"/>
        <p:cNvGrpSpPr/>
        <p:nvPr/>
      </p:nvGrpSpPr>
      <p:grpSpPr>
        <a:xfrm>
          <a:off x="0" y="0"/>
          <a:ext cx="0" cy="0"/>
          <a:chOff x="0" y="0"/>
          <a:chExt cx="0" cy="0"/>
        </a:xfrm>
      </p:grpSpPr>
      <p:grpSp>
        <p:nvGrpSpPr>
          <p:cNvPr id="361" name="Google Shape;361;p112"/>
          <p:cNvGrpSpPr/>
          <p:nvPr/>
        </p:nvGrpSpPr>
        <p:grpSpPr>
          <a:xfrm>
            <a:off x="0" y="0"/>
            <a:ext cx="12192000" cy="2148830"/>
            <a:chOff x="0" y="0"/>
            <a:chExt cx="12192000" cy="2148830"/>
          </a:xfrm>
        </p:grpSpPr>
        <p:sp>
          <p:nvSpPr>
            <p:cNvPr id="362" name="Google Shape;36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 name="Google Shape;36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4" name="Google Shape;364;p1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5" name="Google Shape;365;p11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6" name="Google Shape;36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7" name="Google Shape;367;p1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368" name="Google Shape;368;p1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84"/>
        <p:cNvGrpSpPr/>
        <p:nvPr/>
      </p:nvGrpSpPr>
      <p:grpSpPr>
        <a:xfrm>
          <a:off x="0" y="0"/>
          <a:ext cx="0" cy="0"/>
          <a:chOff x="0" y="0"/>
          <a:chExt cx="0" cy="0"/>
        </a:xfrm>
      </p:grpSpPr>
      <p:grpSp>
        <p:nvGrpSpPr>
          <p:cNvPr id="285" name="Google Shape;285;p48"/>
          <p:cNvGrpSpPr/>
          <p:nvPr/>
        </p:nvGrpSpPr>
        <p:grpSpPr>
          <a:xfrm>
            <a:off x="7191542" y="1"/>
            <a:ext cx="5000459" cy="1425992"/>
            <a:chOff x="7191542" y="1"/>
            <a:chExt cx="5000459" cy="1425992"/>
          </a:xfrm>
        </p:grpSpPr>
        <p:pic>
          <p:nvPicPr>
            <p:cNvPr id="286" name="Google Shape;286;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7" name="Google Shape;287;p48"/>
            <p:cNvGrpSpPr/>
            <p:nvPr/>
          </p:nvGrpSpPr>
          <p:grpSpPr>
            <a:xfrm>
              <a:off x="7191542" y="1"/>
              <a:ext cx="5000459" cy="1425992"/>
              <a:chOff x="7186272" y="0"/>
              <a:chExt cx="5005729" cy="1427495"/>
            </a:xfrm>
          </p:grpSpPr>
          <p:sp>
            <p:nvSpPr>
              <p:cNvPr id="288" name="Google Shape;288;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9" name="Google Shape;289;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0" name="Google Shape;290;p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1" name="Google Shape;291;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2" name="Google Shape;292;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3" name="Google Shape;293;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369"/>
        <p:cNvGrpSpPr/>
        <p:nvPr/>
      </p:nvGrpSpPr>
      <p:grpSpPr>
        <a:xfrm>
          <a:off x="0" y="0"/>
          <a:ext cx="0" cy="0"/>
          <a:chOff x="0" y="0"/>
          <a:chExt cx="0" cy="0"/>
        </a:xfrm>
      </p:grpSpPr>
      <p:sp>
        <p:nvSpPr>
          <p:cNvPr id="370" name="Google Shape;370;p11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71" name="Google Shape;371;p11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2" name="Google Shape;372;p11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3" name="Google Shape;373;p113"/>
          <p:cNvSpPr>
            <a:spLocks noGrp="1"/>
          </p:cNvSpPr>
          <p:nvPr>
            <p:ph type="pic" idx="2"/>
          </p:nvPr>
        </p:nvSpPr>
        <p:spPr>
          <a:xfrm>
            <a:off x="7118684" y="233915"/>
            <a:ext cx="5073316" cy="5943600"/>
          </a:xfrm>
          <a:prstGeom prst="rect">
            <a:avLst/>
          </a:prstGeom>
          <a:noFill/>
          <a:ln>
            <a:noFill/>
          </a:ln>
        </p:spPr>
      </p:sp>
      <p:grpSp>
        <p:nvGrpSpPr>
          <p:cNvPr id="374" name="Google Shape;374;p113"/>
          <p:cNvGrpSpPr/>
          <p:nvPr/>
        </p:nvGrpSpPr>
        <p:grpSpPr>
          <a:xfrm>
            <a:off x="0" y="5020349"/>
            <a:ext cx="12192000" cy="1837653"/>
            <a:chOff x="0" y="5020348"/>
            <a:chExt cx="12192000" cy="1837653"/>
          </a:xfrm>
        </p:grpSpPr>
        <p:sp>
          <p:nvSpPr>
            <p:cNvPr id="375" name="Google Shape;375;p1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76" name="Google Shape;376;p11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77" name="Google Shape;377;p1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378"/>
        <p:cNvGrpSpPr/>
        <p:nvPr/>
      </p:nvGrpSpPr>
      <p:grpSpPr>
        <a:xfrm>
          <a:off x="0" y="0"/>
          <a:ext cx="0" cy="0"/>
          <a:chOff x="0" y="0"/>
          <a:chExt cx="0" cy="0"/>
        </a:xfrm>
      </p:grpSpPr>
      <p:grpSp>
        <p:nvGrpSpPr>
          <p:cNvPr id="379" name="Google Shape;379;p114"/>
          <p:cNvGrpSpPr/>
          <p:nvPr/>
        </p:nvGrpSpPr>
        <p:grpSpPr>
          <a:xfrm>
            <a:off x="0" y="5020348"/>
            <a:ext cx="12192000" cy="1837653"/>
            <a:chOff x="0" y="5020347"/>
            <a:chExt cx="12192000" cy="1837653"/>
          </a:xfrm>
        </p:grpSpPr>
        <p:sp>
          <p:nvSpPr>
            <p:cNvPr id="380" name="Google Shape;380;p1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1" name="Google Shape;381;p1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1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83" name="Google Shape;383;p1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84" name="Google Shape;384;p11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5" name="Google Shape;385;p11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386"/>
        <p:cNvGrpSpPr/>
        <p:nvPr/>
      </p:nvGrpSpPr>
      <p:grpSpPr>
        <a:xfrm>
          <a:off x="0" y="0"/>
          <a:ext cx="0" cy="0"/>
          <a:chOff x="0" y="0"/>
          <a:chExt cx="0" cy="0"/>
        </a:xfrm>
      </p:grpSpPr>
      <p:sp>
        <p:nvSpPr>
          <p:cNvPr id="387" name="Google Shape;387;p11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88" name="Google Shape;388;p1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89" name="Google Shape;389;p115"/>
          <p:cNvGrpSpPr/>
          <p:nvPr/>
        </p:nvGrpSpPr>
        <p:grpSpPr>
          <a:xfrm>
            <a:off x="0" y="5379427"/>
            <a:ext cx="2807368" cy="753891"/>
            <a:chOff x="0" y="5379426"/>
            <a:chExt cx="2807368" cy="753891"/>
          </a:xfrm>
        </p:grpSpPr>
        <p:sp>
          <p:nvSpPr>
            <p:cNvPr id="390" name="Google Shape;390;p1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1" name="Google Shape;391;p1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92" name="Google Shape;392;p115"/>
          <p:cNvSpPr>
            <a:spLocks noGrp="1"/>
          </p:cNvSpPr>
          <p:nvPr>
            <p:ph type="pic" idx="2"/>
          </p:nvPr>
        </p:nvSpPr>
        <p:spPr>
          <a:xfrm>
            <a:off x="2807368" y="457202"/>
            <a:ext cx="8915400" cy="5943598"/>
          </a:xfrm>
          <a:prstGeom prst="rect">
            <a:avLst/>
          </a:prstGeom>
          <a:noFill/>
          <a:ln>
            <a:noFill/>
          </a:ln>
        </p:spPr>
      </p:sp>
      <p:pic>
        <p:nvPicPr>
          <p:cNvPr id="393" name="Google Shape;393;p11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394"/>
        <p:cNvGrpSpPr/>
        <p:nvPr/>
      </p:nvGrpSpPr>
      <p:grpSpPr>
        <a:xfrm>
          <a:off x="0" y="0"/>
          <a:ext cx="0" cy="0"/>
          <a:chOff x="0" y="0"/>
          <a:chExt cx="0" cy="0"/>
        </a:xfrm>
      </p:grpSpPr>
      <p:sp>
        <p:nvSpPr>
          <p:cNvPr id="395" name="Google Shape;395;p11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6" name="Google Shape;396;p11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7" name="Google Shape;397;p1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8" name="Google Shape;398;p1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9" name="Google Shape;399;p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0" name="Google Shape;400;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01" name="Google Shape;401;p116"/>
          <p:cNvGrpSpPr/>
          <p:nvPr/>
        </p:nvGrpSpPr>
        <p:grpSpPr>
          <a:xfrm>
            <a:off x="7191543" y="1"/>
            <a:ext cx="5000459" cy="1425992"/>
            <a:chOff x="7191542" y="1"/>
            <a:chExt cx="5000459" cy="1425992"/>
          </a:xfrm>
        </p:grpSpPr>
        <p:pic>
          <p:nvPicPr>
            <p:cNvPr id="402" name="Google Shape;402;p1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3" name="Google Shape;403;p116"/>
            <p:cNvGrpSpPr/>
            <p:nvPr/>
          </p:nvGrpSpPr>
          <p:grpSpPr>
            <a:xfrm>
              <a:off x="7191542" y="1"/>
              <a:ext cx="5000459" cy="1425992"/>
              <a:chOff x="7186272" y="0"/>
              <a:chExt cx="5005729" cy="1427495"/>
            </a:xfrm>
          </p:grpSpPr>
          <p:sp>
            <p:nvSpPr>
              <p:cNvPr id="404" name="Google Shape;404;p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5" name="Google Shape;405;p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06" name="Google Shape;406;p1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407"/>
        <p:cNvGrpSpPr/>
        <p:nvPr/>
      </p:nvGrpSpPr>
      <p:grpSpPr>
        <a:xfrm>
          <a:off x="0" y="0"/>
          <a:ext cx="0" cy="0"/>
          <a:chOff x="0" y="0"/>
          <a:chExt cx="0" cy="0"/>
        </a:xfrm>
      </p:grpSpPr>
      <p:grpSp>
        <p:nvGrpSpPr>
          <p:cNvPr id="408" name="Google Shape;408;p117"/>
          <p:cNvGrpSpPr/>
          <p:nvPr/>
        </p:nvGrpSpPr>
        <p:grpSpPr>
          <a:xfrm>
            <a:off x="7191543" y="1"/>
            <a:ext cx="5000459" cy="1425992"/>
            <a:chOff x="7191542" y="1"/>
            <a:chExt cx="5000459" cy="1425992"/>
          </a:xfrm>
        </p:grpSpPr>
        <p:pic>
          <p:nvPicPr>
            <p:cNvPr id="409" name="Google Shape;409;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0" name="Google Shape;410;p117"/>
            <p:cNvGrpSpPr/>
            <p:nvPr/>
          </p:nvGrpSpPr>
          <p:grpSpPr>
            <a:xfrm>
              <a:off x="7191542" y="1"/>
              <a:ext cx="5000459" cy="1425992"/>
              <a:chOff x="7186272" y="0"/>
              <a:chExt cx="5005729" cy="1427495"/>
            </a:xfrm>
          </p:grpSpPr>
          <p:sp>
            <p:nvSpPr>
              <p:cNvPr id="411" name="Google Shape;411;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 name="Google Shape;412;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13" name="Google Shape;413;p1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4" name="Google Shape;414;p1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5" name="Google Shape;415;p11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6" name="Google Shape;416;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7" name="Google Shape;417;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418"/>
        <p:cNvGrpSpPr/>
        <p:nvPr/>
      </p:nvGrpSpPr>
      <p:grpSpPr>
        <a:xfrm>
          <a:off x="0" y="0"/>
          <a:ext cx="0" cy="0"/>
          <a:chOff x="0" y="0"/>
          <a:chExt cx="0" cy="0"/>
        </a:xfrm>
      </p:grpSpPr>
      <p:sp>
        <p:nvSpPr>
          <p:cNvPr id="419" name="Google Shape;419;p1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0" name="Google Shape;420;p11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21" name="Google Shape;421;p118"/>
          <p:cNvGrpSpPr/>
          <p:nvPr/>
        </p:nvGrpSpPr>
        <p:grpSpPr>
          <a:xfrm>
            <a:off x="7191543" y="1"/>
            <a:ext cx="5000459" cy="1425992"/>
            <a:chOff x="7191542" y="1"/>
            <a:chExt cx="5000459" cy="1425992"/>
          </a:xfrm>
        </p:grpSpPr>
        <p:pic>
          <p:nvPicPr>
            <p:cNvPr id="422" name="Google Shape;422;p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3" name="Google Shape;423;p118"/>
            <p:cNvGrpSpPr/>
            <p:nvPr/>
          </p:nvGrpSpPr>
          <p:grpSpPr>
            <a:xfrm>
              <a:off x="7191542" y="1"/>
              <a:ext cx="5000459" cy="1425992"/>
              <a:chOff x="7186272" y="0"/>
              <a:chExt cx="5005729" cy="1427495"/>
            </a:xfrm>
          </p:grpSpPr>
          <p:sp>
            <p:nvSpPr>
              <p:cNvPr id="424" name="Google Shape;424;p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 name="Google Shape;425;p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26" name="Google Shape;426;p11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7" name="Google Shape;427;p11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28" name="Google Shape;428;p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9" name="Google Shape;429;p1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430"/>
        <p:cNvGrpSpPr/>
        <p:nvPr/>
      </p:nvGrpSpPr>
      <p:grpSpPr>
        <a:xfrm>
          <a:off x="0" y="0"/>
          <a:ext cx="0" cy="0"/>
          <a:chOff x="0" y="0"/>
          <a:chExt cx="0" cy="0"/>
        </a:xfrm>
      </p:grpSpPr>
      <p:grpSp>
        <p:nvGrpSpPr>
          <p:cNvPr id="431" name="Google Shape;431;p119"/>
          <p:cNvGrpSpPr/>
          <p:nvPr/>
        </p:nvGrpSpPr>
        <p:grpSpPr>
          <a:xfrm>
            <a:off x="7191543" y="1"/>
            <a:ext cx="5000459" cy="1425992"/>
            <a:chOff x="7191542" y="1"/>
            <a:chExt cx="5000459" cy="1425992"/>
          </a:xfrm>
        </p:grpSpPr>
        <p:pic>
          <p:nvPicPr>
            <p:cNvPr id="432" name="Google Shape;432;p1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3" name="Google Shape;433;p119"/>
            <p:cNvGrpSpPr/>
            <p:nvPr/>
          </p:nvGrpSpPr>
          <p:grpSpPr>
            <a:xfrm>
              <a:off x="7191542" y="1"/>
              <a:ext cx="5000459" cy="1425992"/>
              <a:chOff x="7186272" y="0"/>
              <a:chExt cx="5005729" cy="1427495"/>
            </a:xfrm>
          </p:grpSpPr>
          <p:sp>
            <p:nvSpPr>
              <p:cNvPr id="434" name="Google Shape;434;p1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5" name="Google Shape;435;p1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6" name="Google Shape;436;p11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7" name="Google Shape;437;p11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8" name="Google Shape;438;p11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9" name="Google Shape;439;p1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0" name="Google Shape;440;p1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1" name="Google Shape;441;p11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42" name="Google Shape;442;p1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3" name="Google Shape;443;p1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444"/>
        <p:cNvGrpSpPr/>
        <p:nvPr/>
      </p:nvGrpSpPr>
      <p:grpSpPr>
        <a:xfrm>
          <a:off x="0" y="0"/>
          <a:ext cx="0" cy="0"/>
          <a:chOff x="0" y="0"/>
          <a:chExt cx="0" cy="0"/>
        </a:xfrm>
      </p:grpSpPr>
      <p:grpSp>
        <p:nvGrpSpPr>
          <p:cNvPr id="445" name="Google Shape;445;p120"/>
          <p:cNvGrpSpPr/>
          <p:nvPr/>
        </p:nvGrpSpPr>
        <p:grpSpPr>
          <a:xfrm>
            <a:off x="7191543" y="1"/>
            <a:ext cx="5000459" cy="1425992"/>
            <a:chOff x="7191542" y="1"/>
            <a:chExt cx="5000459" cy="1425992"/>
          </a:xfrm>
        </p:grpSpPr>
        <p:pic>
          <p:nvPicPr>
            <p:cNvPr id="446" name="Google Shape;446;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7" name="Google Shape;447;p120"/>
            <p:cNvGrpSpPr/>
            <p:nvPr/>
          </p:nvGrpSpPr>
          <p:grpSpPr>
            <a:xfrm>
              <a:off x="7191542" y="1"/>
              <a:ext cx="5000459" cy="1425992"/>
              <a:chOff x="7186272" y="0"/>
              <a:chExt cx="5005729" cy="1427495"/>
            </a:xfrm>
          </p:grpSpPr>
          <p:sp>
            <p:nvSpPr>
              <p:cNvPr id="448" name="Google Shape;448;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 name="Google Shape;449;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0" name="Google Shape;450;p1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1" name="Google Shape;451;p1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2" name="Google Shape;452;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3" name="Google Shape;453;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454"/>
        <p:cNvGrpSpPr/>
        <p:nvPr/>
      </p:nvGrpSpPr>
      <p:grpSpPr>
        <a:xfrm>
          <a:off x="0" y="0"/>
          <a:ext cx="0" cy="0"/>
          <a:chOff x="0" y="0"/>
          <a:chExt cx="0" cy="0"/>
        </a:xfrm>
      </p:grpSpPr>
      <p:grpSp>
        <p:nvGrpSpPr>
          <p:cNvPr id="455" name="Google Shape;455;p121"/>
          <p:cNvGrpSpPr/>
          <p:nvPr/>
        </p:nvGrpSpPr>
        <p:grpSpPr>
          <a:xfrm>
            <a:off x="0" y="0"/>
            <a:ext cx="12192000" cy="2148830"/>
            <a:chOff x="0" y="0"/>
            <a:chExt cx="12192000" cy="2148830"/>
          </a:xfrm>
        </p:grpSpPr>
        <p:sp>
          <p:nvSpPr>
            <p:cNvPr id="456" name="Google Shape;456;p1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7" name="Google Shape;457;p1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58" name="Google Shape;458;p12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9" name="Google Shape;459;p12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0" name="Google Shape;460;p1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61" name="Google Shape;461;p12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62" name="Google Shape;462;p1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463"/>
        <p:cNvGrpSpPr/>
        <p:nvPr/>
      </p:nvGrpSpPr>
      <p:grpSpPr>
        <a:xfrm>
          <a:off x="0" y="0"/>
          <a:ext cx="0" cy="0"/>
          <a:chOff x="0" y="0"/>
          <a:chExt cx="0" cy="0"/>
        </a:xfrm>
      </p:grpSpPr>
      <p:sp>
        <p:nvSpPr>
          <p:cNvPr id="464" name="Google Shape;464;p1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65" name="Google Shape;465;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6" name="Google Shape;466;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67" name="Google Shape;467;p122"/>
          <p:cNvGrpSpPr/>
          <p:nvPr/>
        </p:nvGrpSpPr>
        <p:grpSpPr>
          <a:xfrm>
            <a:off x="7191543" y="1"/>
            <a:ext cx="5000459" cy="1425992"/>
            <a:chOff x="7191542" y="1"/>
            <a:chExt cx="5000459" cy="1425992"/>
          </a:xfrm>
        </p:grpSpPr>
        <p:pic>
          <p:nvPicPr>
            <p:cNvPr id="468" name="Google Shape;468;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9" name="Google Shape;469;p122"/>
            <p:cNvGrpSpPr/>
            <p:nvPr/>
          </p:nvGrpSpPr>
          <p:grpSpPr>
            <a:xfrm>
              <a:off x="7191542" y="1"/>
              <a:ext cx="5000459" cy="1425992"/>
              <a:chOff x="7186272" y="0"/>
              <a:chExt cx="5005729" cy="1427495"/>
            </a:xfrm>
          </p:grpSpPr>
          <p:sp>
            <p:nvSpPr>
              <p:cNvPr id="470" name="Google Shape;470;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1" name="Google Shape;471;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294"/>
        <p:cNvGrpSpPr/>
        <p:nvPr/>
      </p:nvGrpSpPr>
      <p:grpSpPr>
        <a:xfrm>
          <a:off x="0" y="0"/>
          <a:ext cx="0" cy="0"/>
          <a:chOff x="0" y="0"/>
          <a:chExt cx="0" cy="0"/>
        </a:xfrm>
      </p:grpSpPr>
      <p:grpSp>
        <p:nvGrpSpPr>
          <p:cNvPr id="295" name="Google Shape;295;p49"/>
          <p:cNvGrpSpPr/>
          <p:nvPr/>
        </p:nvGrpSpPr>
        <p:grpSpPr>
          <a:xfrm>
            <a:off x="0" y="0"/>
            <a:ext cx="12192000" cy="2148830"/>
            <a:chOff x="0" y="0"/>
            <a:chExt cx="12192000" cy="2148830"/>
          </a:xfrm>
        </p:grpSpPr>
        <p:sp>
          <p:nvSpPr>
            <p:cNvPr id="296" name="Google Shape;296;p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 name="Google Shape;297;p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98" name="Google Shape;298;p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9" name="Google Shape;299;p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0" name="Google Shape;300;p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01" name="Google Shape;301;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302" name="Google Shape;302;p4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472"/>
        <p:cNvGrpSpPr/>
        <p:nvPr/>
      </p:nvGrpSpPr>
      <p:grpSpPr>
        <a:xfrm>
          <a:off x="0" y="0"/>
          <a:ext cx="0" cy="0"/>
          <a:chOff x="0" y="0"/>
          <a:chExt cx="0" cy="0"/>
        </a:xfrm>
      </p:grpSpPr>
      <p:sp>
        <p:nvSpPr>
          <p:cNvPr id="473" name="Google Shape;473;p12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4" name="Google Shape;474;p12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5" name="Google Shape;475;p1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 name="Google Shape;476;p1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7" name="Google Shape;477;p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8" name="Google Shape;478;p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79" name="Google Shape;479;p123"/>
          <p:cNvGrpSpPr/>
          <p:nvPr/>
        </p:nvGrpSpPr>
        <p:grpSpPr>
          <a:xfrm>
            <a:off x="7191543" y="1"/>
            <a:ext cx="5000459" cy="1425992"/>
            <a:chOff x="7191542" y="1"/>
            <a:chExt cx="5000459" cy="1425992"/>
          </a:xfrm>
        </p:grpSpPr>
        <p:pic>
          <p:nvPicPr>
            <p:cNvPr id="480" name="Google Shape;480;p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1" name="Google Shape;481;p123"/>
            <p:cNvGrpSpPr/>
            <p:nvPr/>
          </p:nvGrpSpPr>
          <p:grpSpPr>
            <a:xfrm>
              <a:off x="7191542" y="1"/>
              <a:ext cx="5000459" cy="1425992"/>
              <a:chOff x="7186272" y="0"/>
              <a:chExt cx="5005729" cy="1427495"/>
            </a:xfrm>
          </p:grpSpPr>
          <p:sp>
            <p:nvSpPr>
              <p:cNvPr id="482" name="Google Shape;482;p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 name="Google Shape;483;p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84" name="Google Shape;484;p1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485"/>
        <p:cNvGrpSpPr/>
        <p:nvPr/>
      </p:nvGrpSpPr>
      <p:grpSpPr>
        <a:xfrm>
          <a:off x="0" y="0"/>
          <a:ext cx="0" cy="0"/>
          <a:chOff x="0" y="0"/>
          <a:chExt cx="0" cy="0"/>
        </a:xfrm>
      </p:grpSpPr>
      <p:sp>
        <p:nvSpPr>
          <p:cNvPr id="486" name="Google Shape;486;p12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7" name="Google Shape;487;p124"/>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488" name="Google Shape;488;p12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489" name="Google Shape;489;p124"/>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490" name="Google Shape;490;p124"/>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491" name="Google Shape;491;p12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 name="Google Shape;492;p12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3" name="Google Shape;493;p124"/>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494" name="Google Shape;494;p12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95" name="Google Shape;495;p12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96" name="Google Shape;496;p12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buNone/>
              <a:defRPr sz="1200" b="0" i="0">
                <a:solidFill>
                  <a:srgbClr val="929599"/>
                </a:solidFill>
                <a:latin typeface="Arial"/>
                <a:ea typeface="Arial"/>
                <a:cs typeface="Arial"/>
                <a:sym typeface="Arial"/>
              </a:defRPr>
            </a:lvl1pPr>
            <a:lvl2pPr marL="38102" marR="0" lvl="1" indent="0" algn="r">
              <a:lnSpc>
                <a:spcPct val="118750"/>
              </a:lnSpc>
              <a:spcBef>
                <a:spcPts val="0"/>
              </a:spcBef>
              <a:buNone/>
              <a:defRPr sz="1200" b="0" i="0">
                <a:solidFill>
                  <a:srgbClr val="929599"/>
                </a:solidFill>
                <a:latin typeface="Arial"/>
                <a:ea typeface="Arial"/>
                <a:cs typeface="Arial"/>
                <a:sym typeface="Arial"/>
              </a:defRPr>
            </a:lvl2pPr>
            <a:lvl3pPr marL="38102" marR="0" lvl="2" indent="0" algn="r">
              <a:lnSpc>
                <a:spcPct val="118750"/>
              </a:lnSpc>
              <a:spcBef>
                <a:spcPts val="0"/>
              </a:spcBef>
              <a:buNone/>
              <a:defRPr sz="1200" b="0" i="0">
                <a:solidFill>
                  <a:srgbClr val="929599"/>
                </a:solidFill>
                <a:latin typeface="Arial"/>
                <a:ea typeface="Arial"/>
                <a:cs typeface="Arial"/>
                <a:sym typeface="Arial"/>
              </a:defRPr>
            </a:lvl3pPr>
            <a:lvl4pPr marL="38102" marR="0" lvl="3" indent="0" algn="r">
              <a:lnSpc>
                <a:spcPct val="118750"/>
              </a:lnSpc>
              <a:spcBef>
                <a:spcPts val="0"/>
              </a:spcBef>
              <a:buNone/>
              <a:defRPr sz="1200" b="0" i="0">
                <a:solidFill>
                  <a:srgbClr val="929599"/>
                </a:solidFill>
                <a:latin typeface="Arial"/>
                <a:ea typeface="Arial"/>
                <a:cs typeface="Arial"/>
                <a:sym typeface="Arial"/>
              </a:defRPr>
            </a:lvl4pPr>
            <a:lvl5pPr marL="38102" marR="0" lvl="4" indent="0" algn="r">
              <a:lnSpc>
                <a:spcPct val="118750"/>
              </a:lnSpc>
              <a:spcBef>
                <a:spcPts val="0"/>
              </a:spcBef>
              <a:buNone/>
              <a:defRPr sz="1200" b="0" i="0">
                <a:solidFill>
                  <a:srgbClr val="929599"/>
                </a:solidFill>
                <a:latin typeface="Arial"/>
                <a:ea typeface="Arial"/>
                <a:cs typeface="Arial"/>
                <a:sym typeface="Arial"/>
              </a:defRPr>
            </a:lvl5pPr>
            <a:lvl6pPr marL="38102" marR="0" lvl="5" indent="0" algn="r">
              <a:lnSpc>
                <a:spcPct val="118750"/>
              </a:lnSpc>
              <a:spcBef>
                <a:spcPts val="0"/>
              </a:spcBef>
              <a:buNone/>
              <a:defRPr sz="1200" b="0" i="0">
                <a:solidFill>
                  <a:srgbClr val="929599"/>
                </a:solidFill>
                <a:latin typeface="Arial"/>
                <a:ea typeface="Arial"/>
                <a:cs typeface="Arial"/>
                <a:sym typeface="Arial"/>
              </a:defRPr>
            </a:lvl6pPr>
            <a:lvl7pPr marL="38102" marR="0" lvl="6" indent="0" algn="r">
              <a:lnSpc>
                <a:spcPct val="118750"/>
              </a:lnSpc>
              <a:spcBef>
                <a:spcPts val="0"/>
              </a:spcBef>
              <a:buNone/>
              <a:defRPr sz="1200" b="0" i="0">
                <a:solidFill>
                  <a:srgbClr val="929599"/>
                </a:solidFill>
                <a:latin typeface="Arial"/>
                <a:ea typeface="Arial"/>
                <a:cs typeface="Arial"/>
                <a:sym typeface="Arial"/>
              </a:defRPr>
            </a:lvl7pPr>
            <a:lvl8pPr marL="38102" marR="0" lvl="7" indent="0" algn="r">
              <a:lnSpc>
                <a:spcPct val="118750"/>
              </a:lnSpc>
              <a:spcBef>
                <a:spcPts val="0"/>
              </a:spcBef>
              <a:buNone/>
              <a:defRPr sz="1200" b="0" i="0">
                <a:solidFill>
                  <a:srgbClr val="929599"/>
                </a:solidFill>
                <a:latin typeface="Arial"/>
                <a:ea typeface="Arial"/>
                <a:cs typeface="Arial"/>
                <a:sym typeface="Arial"/>
              </a:defRPr>
            </a:lvl8pPr>
            <a:lvl9pPr marL="38102" marR="0" lvl="8" indent="0" algn="r">
              <a:lnSpc>
                <a:spcPct val="118750"/>
              </a:lnSpc>
              <a:spcBef>
                <a:spcPts val="0"/>
              </a:spcBef>
              <a:buNone/>
              <a:defRPr sz="1200" b="0" i="0">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8_Quotation">
  <p:cSld name="8_Quotation">
    <p:spTree>
      <p:nvGrpSpPr>
        <p:cNvPr id="1" name="Shape 497"/>
        <p:cNvGrpSpPr/>
        <p:nvPr/>
      </p:nvGrpSpPr>
      <p:grpSpPr>
        <a:xfrm>
          <a:off x="0" y="0"/>
          <a:ext cx="0" cy="0"/>
          <a:chOff x="0" y="0"/>
          <a:chExt cx="0" cy="0"/>
        </a:xfrm>
      </p:grpSpPr>
      <p:sp>
        <p:nvSpPr>
          <p:cNvPr id="498" name="Google Shape;498;p12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9" name="Google Shape;499;p12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0" name="Google Shape;500;p1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1" name="Google Shape;501;p1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2" name="Google Shape;502;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3" name="Google Shape;503;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4" name="Google Shape;504;p125"/>
          <p:cNvGrpSpPr/>
          <p:nvPr/>
        </p:nvGrpSpPr>
        <p:grpSpPr>
          <a:xfrm>
            <a:off x="7191543" y="1"/>
            <a:ext cx="5000459" cy="1425992"/>
            <a:chOff x="7191542" y="1"/>
            <a:chExt cx="5000459" cy="1425992"/>
          </a:xfrm>
        </p:grpSpPr>
        <p:pic>
          <p:nvPicPr>
            <p:cNvPr id="505" name="Google Shape;505;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6" name="Google Shape;506;p125"/>
            <p:cNvGrpSpPr/>
            <p:nvPr/>
          </p:nvGrpSpPr>
          <p:grpSpPr>
            <a:xfrm>
              <a:off x="7191542" y="1"/>
              <a:ext cx="5000459" cy="1425992"/>
              <a:chOff x="7186272" y="0"/>
              <a:chExt cx="5005729" cy="1427495"/>
            </a:xfrm>
          </p:grpSpPr>
          <p:sp>
            <p:nvSpPr>
              <p:cNvPr id="507" name="Google Shape;507;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8" name="Google Shape;508;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9" name="Google Shape;509;p1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510"/>
        <p:cNvGrpSpPr/>
        <p:nvPr/>
      </p:nvGrpSpPr>
      <p:grpSpPr>
        <a:xfrm>
          <a:off x="0" y="0"/>
          <a:ext cx="0" cy="0"/>
          <a:chOff x="0" y="0"/>
          <a:chExt cx="0" cy="0"/>
        </a:xfrm>
      </p:grpSpPr>
      <p:sp>
        <p:nvSpPr>
          <p:cNvPr id="511" name="Google Shape;511;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12" name="Google Shape;512;p126"/>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13" name="Google Shape;513;p126"/>
          <p:cNvGrpSpPr/>
          <p:nvPr/>
        </p:nvGrpSpPr>
        <p:grpSpPr>
          <a:xfrm>
            <a:off x="7191543" y="1"/>
            <a:ext cx="5000459" cy="1425992"/>
            <a:chOff x="7191542" y="1"/>
            <a:chExt cx="5000459" cy="1425992"/>
          </a:xfrm>
        </p:grpSpPr>
        <p:pic>
          <p:nvPicPr>
            <p:cNvPr id="514" name="Google Shape;514;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5" name="Google Shape;515;p126"/>
            <p:cNvGrpSpPr/>
            <p:nvPr/>
          </p:nvGrpSpPr>
          <p:grpSpPr>
            <a:xfrm>
              <a:off x="7191542" y="1"/>
              <a:ext cx="5000459" cy="1425992"/>
              <a:chOff x="7186272" y="0"/>
              <a:chExt cx="5005729" cy="1427495"/>
            </a:xfrm>
          </p:grpSpPr>
          <p:sp>
            <p:nvSpPr>
              <p:cNvPr id="516" name="Google Shape;516;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7" name="Google Shape;517;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8" name="Google Shape;518;p126"/>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 name="Google Shape;519;p126"/>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20" name="Google Shape;520;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1" name="Google Shape;521;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522"/>
        <p:cNvGrpSpPr/>
        <p:nvPr/>
      </p:nvGrpSpPr>
      <p:grpSpPr>
        <a:xfrm>
          <a:off x="0" y="0"/>
          <a:ext cx="0" cy="0"/>
          <a:chOff x="0" y="0"/>
          <a:chExt cx="0" cy="0"/>
        </a:xfrm>
      </p:grpSpPr>
      <p:grpSp>
        <p:nvGrpSpPr>
          <p:cNvPr id="523" name="Google Shape;523;p127"/>
          <p:cNvGrpSpPr/>
          <p:nvPr/>
        </p:nvGrpSpPr>
        <p:grpSpPr>
          <a:xfrm>
            <a:off x="7191543" y="1"/>
            <a:ext cx="5000459" cy="1425992"/>
            <a:chOff x="7191542" y="1"/>
            <a:chExt cx="5000459" cy="1425992"/>
          </a:xfrm>
        </p:grpSpPr>
        <p:pic>
          <p:nvPicPr>
            <p:cNvPr id="524" name="Google Shape;524;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5" name="Google Shape;525;p127"/>
            <p:cNvGrpSpPr/>
            <p:nvPr/>
          </p:nvGrpSpPr>
          <p:grpSpPr>
            <a:xfrm>
              <a:off x="7191542" y="1"/>
              <a:ext cx="5000459" cy="1425992"/>
              <a:chOff x="7186272" y="0"/>
              <a:chExt cx="5005729" cy="1427495"/>
            </a:xfrm>
          </p:grpSpPr>
          <p:sp>
            <p:nvSpPr>
              <p:cNvPr id="526" name="Google Shape;526;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7" name="Google Shape;527;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8" name="Google Shape;528;p12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9" name="Google Shape;529;p127"/>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30" name="Google Shape;530;p127"/>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1" name="Google Shape;531;p1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32" name="Google Shape;532;p1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3" name="Google Shape;533;p12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4" name="Google Shape;534;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5" name="Google Shape;535;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536"/>
        <p:cNvGrpSpPr/>
        <p:nvPr/>
      </p:nvGrpSpPr>
      <p:grpSpPr>
        <a:xfrm>
          <a:off x="0" y="0"/>
          <a:ext cx="0" cy="0"/>
          <a:chOff x="0" y="0"/>
          <a:chExt cx="0" cy="0"/>
        </a:xfrm>
      </p:grpSpPr>
      <p:grpSp>
        <p:nvGrpSpPr>
          <p:cNvPr id="537" name="Google Shape;537;p128"/>
          <p:cNvGrpSpPr/>
          <p:nvPr/>
        </p:nvGrpSpPr>
        <p:grpSpPr>
          <a:xfrm>
            <a:off x="7191543" y="1"/>
            <a:ext cx="5000459" cy="1425992"/>
            <a:chOff x="7191542" y="1"/>
            <a:chExt cx="5000459" cy="1425992"/>
          </a:xfrm>
        </p:grpSpPr>
        <p:pic>
          <p:nvPicPr>
            <p:cNvPr id="538" name="Google Shape;538;p1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9" name="Google Shape;539;p128"/>
            <p:cNvGrpSpPr/>
            <p:nvPr/>
          </p:nvGrpSpPr>
          <p:grpSpPr>
            <a:xfrm>
              <a:off x="7191542" y="1"/>
              <a:ext cx="5000459" cy="1425992"/>
              <a:chOff x="7186272" y="0"/>
              <a:chExt cx="5005729" cy="1427495"/>
            </a:xfrm>
          </p:grpSpPr>
          <p:sp>
            <p:nvSpPr>
              <p:cNvPr id="540" name="Google Shape;540;p1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1" name="Google Shape;541;p1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42" name="Google Shape;542;p1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43" name="Google Shape;543;p1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4" name="Google Shape;544;p1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5" name="Google Shape;545;p1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546"/>
        <p:cNvGrpSpPr/>
        <p:nvPr/>
      </p:nvGrpSpPr>
      <p:grpSpPr>
        <a:xfrm>
          <a:off x="0" y="0"/>
          <a:ext cx="0" cy="0"/>
          <a:chOff x="0" y="0"/>
          <a:chExt cx="0" cy="0"/>
        </a:xfrm>
      </p:grpSpPr>
      <p:grpSp>
        <p:nvGrpSpPr>
          <p:cNvPr id="547" name="Google Shape;547;p129"/>
          <p:cNvGrpSpPr/>
          <p:nvPr/>
        </p:nvGrpSpPr>
        <p:grpSpPr>
          <a:xfrm>
            <a:off x="0" y="0"/>
            <a:ext cx="12192000" cy="2148830"/>
            <a:chOff x="0" y="0"/>
            <a:chExt cx="12192000" cy="2148830"/>
          </a:xfrm>
        </p:grpSpPr>
        <p:sp>
          <p:nvSpPr>
            <p:cNvPr id="548" name="Google Shape;548;p12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9" name="Google Shape;549;p12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50" name="Google Shape;550;p12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1" name="Google Shape;551;p129"/>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2" name="Google Shape;552;p12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53" name="Google Shape;553;p12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54" name="Google Shape;554;p12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555"/>
        <p:cNvGrpSpPr/>
        <p:nvPr/>
      </p:nvGrpSpPr>
      <p:grpSpPr>
        <a:xfrm>
          <a:off x="0" y="0"/>
          <a:ext cx="0" cy="0"/>
          <a:chOff x="0" y="0"/>
          <a:chExt cx="0" cy="0"/>
        </a:xfrm>
      </p:grpSpPr>
      <p:sp>
        <p:nvSpPr>
          <p:cNvPr id="556" name="Google Shape;556;p13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7" name="Google Shape;557;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8" name="Google Shape;55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9" name="Google Shape;559;p130"/>
          <p:cNvGrpSpPr/>
          <p:nvPr/>
        </p:nvGrpSpPr>
        <p:grpSpPr>
          <a:xfrm>
            <a:off x="7191543" y="1"/>
            <a:ext cx="5000459" cy="1425992"/>
            <a:chOff x="7191542" y="1"/>
            <a:chExt cx="5000459" cy="1425992"/>
          </a:xfrm>
        </p:grpSpPr>
        <p:pic>
          <p:nvPicPr>
            <p:cNvPr id="560" name="Google Shape;560;p1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1" name="Google Shape;561;p130"/>
            <p:cNvGrpSpPr/>
            <p:nvPr/>
          </p:nvGrpSpPr>
          <p:grpSpPr>
            <a:xfrm>
              <a:off x="7191542" y="1"/>
              <a:ext cx="5000459" cy="1425992"/>
              <a:chOff x="7186272" y="0"/>
              <a:chExt cx="5005729" cy="1427495"/>
            </a:xfrm>
          </p:grpSpPr>
          <p:sp>
            <p:nvSpPr>
              <p:cNvPr id="562" name="Google Shape;562;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3" name="Google Shape;563;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564"/>
        <p:cNvGrpSpPr/>
        <p:nvPr/>
      </p:nvGrpSpPr>
      <p:grpSpPr>
        <a:xfrm>
          <a:off x="0" y="0"/>
          <a:ext cx="0" cy="0"/>
          <a:chOff x="0" y="0"/>
          <a:chExt cx="0" cy="0"/>
        </a:xfrm>
      </p:grpSpPr>
      <p:sp>
        <p:nvSpPr>
          <p:cNvPr id="565" name="Google Shape;565;p13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6" name="Google Shape;566;p131"/>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7" name="Google Shape;567;p131"/>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68" name="Google Shape;568;p131"/>
          <p:cNvSpPr>
            <a:spLocks noGrp="1"/>
          </p:cNvSpPr>
          <p:nvPr>
            <p:ph type="pic" idx="2"/>
          </p:nvPr>
        </p:nvSpPr>
        <p:spPr>
          <a:xfrm>
            <a:off x="7118684" y="233915"/>
            <a:ext cx="5073316" cy="5943600"/>
          </a:xfrm>
          <a:prstGeom prst="rect">
            <a:avLst/>
          </a:prstGeom>
          <a:noFill/>
          <a:ln>
            <a:noFill/>
          </a:ln>
        </p:spPr>
      </p:sp>
      <p:grpSp>
        <p:nvGrpSpPr>
          <p:cNvPr id="569" name="Google Shape;569;p131"/>
          <p:cNvGrpSpPr/>
          <p:nvPr/>
        </p:nvGrpSpPr>
        <p:grpSpPr>
          <a:xfrm>
            <a:off x="0" y="5020349"/>
            <a:ext cx="12192000" cy="1837653"/>
            <a:chOff x="0" y="5020348"/>
            <a:chExt cx="12192000" cy="1837653"/>
          </a:xfrm>
        </p:grpSpPr>
        <p:sp>
          <p:nvSpPr>
            <p:cNvPr id="570" name="Google Shape;570;p1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1" name="Google Shape;571;p1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2" name="Google Shape;572;p1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573"/>
        <p:cNvGrpSpPr/>
        <p:nvPr/>
      </p:nvGrpSpPr>
      <p:grpSpPr>
        <a:xfrm>
          <a:off x="0" y="0"/>
          <a:ext cx="0" cy="0"/>
          <a:chOff x="0" y="0"/>
          <a:chExt cx="0" cy="0"/>
        </a:xfrm>
      </p:grpSpPr>
      <p:grpSp>
        <p:nvGrpSpPr>
          <p:cNvPr id="574" name="Google Shape;574;p132"/>
          <p:cNvGrpSpPr/>
          <p:nvPr/>
        </p:nvGrpSpPr>
        <p:grpSpPr>
          <a:xfrm>
            <a:off x="0" y="5020348"/>
            <a:ext cx="12192000" cy="1837653"/>
            <a:chOff x="0" y="5020347"/>
            <a:chExt cx="12192000" cy="1837653"/>
          </a:xfrm>
        </p:grpSpPr>
        <p:sp>
          <p:nvSpPr>
            <p:cNvPr id="575" name="Google Shape;575;p1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6" name="Google Shape;576;p1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7" name="Google Shape;577;p1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8" name="Google Shape;578;p1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79" name="Google Shape;579;p132"/>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0" name="Google Shape;580;p132"/>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03"/>
        <p:cNvGrpSpPr/>
        <p:nvPr/>
      </p:nvGrpSpPr>
      <p:grpSpPr>
        <a:xfrm>
          <a:off x="0" y="0"/>
          <a:ext cx="0" cy="0"/>
          <a:chOff x="0" y="0"/>
          <a:chExt cx="0" cy="0"/>
        </a:xfrm>
      </p:grpSpPr>
      <p:sp>
        <p:nvSpPr>
          <p:cNvPr id="304" name="Google Shape;304;p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5" name="Google Shape;305;p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6" name="Google Shape;306;p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7" name="Google Shape;307;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8" name="Google Shape;308;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9" name="Google Shape;309;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0" name="Google Shape;310;p51"/>
          <p:cNvGrpSpPr/>
          <p:nvPr/>
        </p:nvGrpSpPr>
        <p:grpSpPr>
          <a:xfrm>
            <a:off x="7191542" y="1"/>
            <a:ext cx="5000459" cy="1425992"/>
            <a:chOff x="7191542" y="1"/>
            <a:chExt cx="5000459" cy="1425992"/>
          </a:xfrm>
        </p:grpSpPr>
        <p:pic>
          <p:nvPicPr>
            <p:cNvPr id="311" name="Google Shape;311;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12" name="Google Shape;312;p51"/>
            <p:cNvGrpSpPr/>
            <p:nvPr/>
          </p:nvGrpSpPr>
          <p:grpSpPr>
            <a:xfrm>
              <a:off x="7191542" y="1"/>
              <a:ext cx="5000459" cy="1425992"/>
              <a:chOff x="7186272" y="0"/>
              <a:chExt cx="5005729" cy="1427495"/>
            </a:xfrm>
          </p:grpSpPr>
          <p:sp>
            <p:nvSpPr>
              <p:cNvPr id="313" name="Google Shape;313;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4" name="Google Shape;314;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15" name="Google Shape;315;p5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5_Cover">
  <p:cSld name="5_Cover">
    <p:spTree>
      <p:nvGrpSpPr>
        <p:cNvPr id="1" name="Shape 581"/>
        <p:cNvGrpSpPr/>
        <p:nvPr/>
      </p:nvGrpSpPr>
      <p:grpSpPr>
        <a:xfrm>
          <a:off x="0" y="0"/>
          <a:ext cx="0" cy="0"/>
          <a:chOff x="0" y="0"/>
          <a:chExt cx="0" cy="0"/>
        </a:xfrm>
      </p:grpSpPr>
      <p:sp>
        <p:nvSpPr>
          <p:cNvPr id="582" name="Google Shape;582;p13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3" name="Google Shape;583;p13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4" name="Google Shape;584;p13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5" name="Google Shape;585;p133"/>
          <p:cNvSpPr>
            <a:spLocks noGrp="1"/>
          </p:cNvSpPr>
          <p:nvPr>
            <p:ph type="pic" idx="2"/>
          </p:nvPr>
        </p:nvSpPr>
        <p:spPr>
          <a:xfrm>
            <a:off x="7118684" y="233915"/>
            <a:ext cx="5073316" cy="5943600"/>
          </a:xfrm>
          <a:prstGeom prst="rect">
            <a:avLst/>
          </a:prstGeom>
          <a:noFill/>
          <a:ln>
            <a:noFill/>
          </a:ln>
        </p:spPr>
      </p:sp>
      <p:grpSp>
        <p:nvGrpSpPr>
          <p:cNvPr id="586" name="Google Shape;586;p133"/>
          <p:cNvGrpSpPr/>
          <p:nvPr/>
        </p:nvGrpSpPr>
        <p:grpSpPr>
          <a:xfrm>
            <a:off x="0" y="5020349"/>
            <a:ext cx="12192000" cy="1837653"/>
            <a:chOff x="0" y="5020348"/>
            <a:chExt cx="12192000" cy="1837653"/>
          </a:xfrm>
        </p:grpSpPr>
        <p:sp>
          <p:nvSpPr>
            <p:cNvPr id="587" name="Google Shape;587;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8" name="Google Shape;588;p13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89" name="Google Shape;589;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590"/>
        <p:cNvGrpSpPr/>
        <p:nvPr/>
      </p:nvGrpSpPr>
      <p:grpSpPr>
        <a:xfrm>
          <a:off x="0" y="0"/>
          <a:ext cx="0" cy="0"/>
          <a:chOff x="0" y="0"/>
          <a:chExt cx="0" cy="0"/>
        </a:xfrm>
      </p:grpSpPr>
      <p:grpSp>
        <p:nvGrpSpPr>
          <p:cNvPr id="591" name="Google Shape;591;p134"/>
          <p:cNvGrpSpPr/>
          <p:nvPr/>
        </p:nvGrpSpPr>
        <p:grpSpPr>
          <a:xfrm>
            <a:off x="7191543" y="1"/>
            <a:ext cx="5000459" cy="1425992"/>
            <a:chOff x="7191542" y="1"/>
            <a:chExt cx="5000459" cy="1425992"/>
          </a:xfrm>
        </p:grpSpPr>
        <p:pic>
          <p:nvPicPr>
            <p:cNvPr id="592" name="Google Shape;592;p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3" name="Google Shape;593;p134"/>
            <p:cNvGrpSpPr/>
            <p:nvPr/>
          </p:nvGrpSpPr>
          <p:grpSpPr>
            <a:xfrm>
              <a:off x="7191542" y="1"/>
              <a:ext cx="5000459" cy="1425992"/>
              <a:chOff x="7186272" y="0"/>
              <a:chExt cx="5005729" cy="1427495"/>
            </a:xfrm>
          </p:grpSpPr>
          <p:sp>
            <p:nvSpPr>
              <p:cNvPr id="594" name="Google Shape;594;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5" name="Google Shape;595;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6" name="Google Shape;596;p1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7" name="Google Shape;597;p1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98" name="Google Shape;598;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9" name="Google Shape;599;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600"/>
        <p:cNvGrpSpPr/>
        <p:nvPr/>
      </p:nvGrpSpPr>
      <p:grpSpPr>
        <a:xfrm>
          <a:off x="0" y="0"/>
          <a:ext cx="0" cy="0"/>
          <a:chOff x="0" y="0"/>
          <a:chExt cx="0" cy="0"/>
        </a:xfrm>
      </p:grpSpPr>
      <p:grpSp>
        <p:nvGrpSpPr>
          <p:cNvPr id="601" name="Google Shape;601;p135"/>
          <p:cNvGrpSpPr/>
          <p:nvPr/>
        </p:nvGrpSpPr>
        <p:grpSpPr>
          <a:xfrm>
            <a:off x="0" y="0"/>
            <a:ext cx="12192000" cy="2148830"/>
            <a:chOff x="0" y="0"/>
            <a:chExt cx="12192000" cy="2148830"/>
          </a:xfrm>
        </p:grpSpPr>
        <p:sp>
          <p:nvSpPr>
            <p:cNvPr id="602" name="Google Shape;602;p1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3" name="Google Shape;603;p1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04" name="Google Shape;604;p135"/>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05" name="Google Shape;605;p135"/>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6" name="Google Shape;606;p1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07" name="Google Shape;607;p135"/>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608" name="Google Shape;608;p13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609"/>
        <p:cNvGrpSpPr/>
        <p:nvPr/>
      </p:nvGrpSpPr>
      <p:grpSpPr>
        <a:xfrm>
          <a:off x="0" y="0"/>
          <a:ext cx="0" cy="0"/>
          <a:chOff x="0" y="0"/>
          <a:chExt cx="0" cy="0"/>
        </a:xfrm>
      </p:grpSpPr>
      <p:grpSp>
        <p:nvGrpSpPr>
          <p:cNvPr id="610" name="Google Shape;610;p136"/>
          <p:cNvGrpSpPr/>
          <p:nvPr/>
        </p:nvGrpSpPr>
        <p:grpSpPr>
          <a:xfrm>
            <a:off x="0" y="5020348"/>
            <a:ext cx="12192000" cy="1837653"/>
            <a:chOff x="0" y="5020347"/>
            <a:chExt cx="12192000" cy="1837653"/>
          </a:xfrm>
        </p:grpSpPr>
        <p:sp>
          <p:nvSpPr>
            <p:cNvPr id="611" name="Google Shape;611;p13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12" name="Google Shape;612;p1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13" name="Google Shape;613;p13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14" name="Google Shape;614;p1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15" name="Google Shape;615;p13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16" name="Google Shape;616;p13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617"/>
        <p:cNvGrpSpPr/>
        <p:nvPr/>
      </p:nvGrpSpPr>
      <p:grpSpPr>
        <a:xfrm>
          <a:off x="0" y="0"/>
          <a:ext cx="0" cy="0"/>
          <a:chOff x="0" y="0"/>
          <a:chExt cx="0" cy="0"/>
        </a:xfrm>
      </p:grpSpPr>
      <p:sp>
        <p:nvSpPr>
          <p:cNvPr id="618" name="Google Shape;618;p13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19" name="Google Shape;619;p13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20" name="Google Shape;620;p137"/>
          <p:cNvGrpSpPr/>
          <p:nvPr/>
        </p:nvGrpSpPr>
        <p:grpSpPr>
          <a:xfrm>
            <a:off x="0" y="5379427"/>
            <a:ext cx="2807368" cy="753891"/>
            <a:chOff x="0" y="5379426"/>
            <a:chExt cx="2807368" cy="753891"/>
          </a:xfrm>
        </p:grpSpPr>
        <p:sp>
          <p:nvSpPr>
            <p:cNvPr id="621" name="Google Shape;621;p13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2" name="Google Shape;622;p13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623" name="Google Shape;623;p137"/>
          <p:cNvSpPr>
            <a:spLocks noGrp="1"/>
          </p:cNvSpPr>
          <p:nvPr>
            <p:ph type="pic" idx="2"/>
          </p:nvPr>
        </p:nvSpPr>
        <p:spPr>
          <a:xfrm>
            <a:off x="2807368" y="457202"/>
            <a:ext cx="8915400" cy="5943598"/>
          </a:xfrm>
          <a:prstGeom prst="rect">
            <a:avLst/>
          </a:prstGeom>
          <a:noFill/>
          <a:ln>
            <a:noFill/>
          </a:ln>
        </p:spPr>
      </p:sp>
      <p:pic>
        <p:nvPicPr>
          <p:cNvPr id="624" name="Google Shape;624;p13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625"/>
        <p:cNvGrpSpPr/>
        <p:nvPr/>
      </p:nvGrpSpPr>
      <p:grpSpPr>
        <a:xfrm>
          <a:off x="0" y="0"/>
          <a:ext cx="0" cy="0"/>
          <a:chOff x="0" y="0"/>
          <a:chExt cx="0" cy="0"/>
        </a:xfrm>
      </p:grpSpPr>
      <p:sp>
        <p:nvSpPr>
          <p:cNvPr id="626" name="Google Shape;626;p13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7" name="Google Shape;627;p13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8" name="Google Shape;628;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9" name="Google Shape;629;p1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0" name="Google Shape;630;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1" name="Google Shape;631;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2" name="Google Shape;632;p138"/>
          <p:cNvGrpSpPr/>
          <p:nvPr/>
        </p:nvGrpSpPr>
        <p:grpSpPr>
          <a:xfrm>
            <a:off x="7191543" y="1"/>
            <a:ext cx="5000459" cy="1425992"/>
            <a:chOff x="7191542" y="1"/>
            <a:chExt cx="5000459" cy="1425992"/>
          </a:xfrm>
        </p:grpSpPr>
        <p:pic>
          <p:nvPicPr>
            <p:cNvPr id="633" name="Google Shape;633;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4" name="Google Shape;634;p138"/>
            <p:cNvGrpSpPr/>
            <p:nvPr/>
          </p:nvGrpSpPr>
          <p:grpSpPr>
            <a:xfrm>
              <a:off x="7191542" y="1"/>
              <a:ext cx="5000459" cy="1425992"/>
              <a:chOff x="7186272" y="0"/>
              <a:chExt cx="5005729" cy="1427495"/>
            </a:xfrm>
          </p:grpSpPr>
          <p:sp>
            <p:nvSpPr>
              <p:cNvPr id="635" name="Google Shape;635;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6" name="Google Shape;636;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37" name="Google Shape;637;p1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638"/>
        <p:cNvGrpSpPr/>
        <p:nvPr/>
      </p:nvGrpSpPr>
      <p:grpSpPr>
        <a:xfrm>
          <a:off x="0" y="0"/>
          <a:ext cx="0" cy="0"/>
          <a:chOff x="0" y="0"/>
          <a:chExt cx="0" cy="0"/>
        </a:xfrm>
      </p:grpSpPr>
      <p:sp>
        <p:nvSpPr>
          <p:cNvPr id="639" name="Google Shape;639;p13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0" name="Google Shape;640;p13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1" name="Google Shape;641;p1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2" name="Google Shape;642;p13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3" name="Google Shape;643;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4" name="Google Shape;644;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45" name="Google Shape;645;p139"/>
          <p:cNvGrpSpPr/>
          <p:nvPr/>
        </p:nvGrpSpPr>
        <p:grpSpPr>
          <a:xfrm>
            <a:off x="7191543" y="1"/>
            <a:ext cx="5000459" cy="1425992"/>
            <a:chOff x="7191542" y="1"/>
            <a:chExt cx="5000459" cy="1425992"/>
          </a:xfrm>
        </p:grpSpPr>
        <p:pic>
          <p:nvPicPr>
            <p:cNvPr id="646" name="Google Shape;646;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7" name="Google Shape;647;p139"/>
            <p:cNvGrpSpPr/>
            <p:nvPr/>
          </p:nvGrpSpPr>
          <p:grpSpPr>
            <a:xfrm>
              <a:off x="7191542" y="1"/>
              <a:ext cx="5000459" cy="1425992"/>
              <a:chOff x="7186272" y="0"/>
              <a:chExt cx="5005729" cy="1427495"/>
            </a:xfrm>
          </p:grpSpPr>
          <p:sp>
            <p:nvSpPr>
              <p:cNvPr id="648" name="Google Shape;648;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9" name="Google Shape;649;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50" name="Google Shape;650;p1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651"/>
        <p:cNvGrpSpPr/>
        <p:nvPr/>
      </p:nvGrpSpPr>
      <p:grpSpPr>
        <a:xfrm>
          <a:off x="0" y="0"/>
          <a:ext cx="0" cy="0"/>
          <a:chOff x="0" y="0"/>
          <a:chExt cx="0" cy="0"/>
        </a:xfrm>
      </p:grpSpPr>
      <p:grpSp>
        <p:nvGrpSpPr>
          <p:cNvPr id="652" name="Google Shape;652;p140"/>
          <p:cNvGrpSpPr/>
          <p:nvPr/>
        </p:nvGrpSpPr>
        <p:grpSpPr>
          <a:xfrm>
            <a:off x="7191543" y="1"/>
            <a:ext cx="5000459" cy="1425992"/>
            <a:chOff x="7191542" y="1"/>
            <a:chExt cx="5000459" cy="1425992"/>
          </a:xfrm>
        </p:grpSpPr>
        <p:pic>
          <p:nvPicPr>
            <p:cNvPr id="653" name="Google Shape;653;p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4" name="Google Shape;654;p140"/>
            <p:cNvGrpSpPr/>
            <p:nvPr/>
          </p:nvGrpSpPr>
          <p:grpSpPr>
            <a:xfrm>
              <a:off x="7191542" y="1"/>
              <a:ext cx="5000459" cy="1425992"/>
              <a:chOff x="7186272" y="0"/>
              <a:chExt cx="5005729" cy="1427495"/>
            </a:xfrm>
          </p:grpSpPr>
          <p:sp>
            <p:nvSpPr>
              <p:cNvPr id="655" name="Google Shape;655;p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 name="Google Shape;656;p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7" name="Google Shape;657;p1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8" name="Google Shape;658;p1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9" name="Google Shape;659;p1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0" name="Google Shape;660;p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1" name="Google Shape;661;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662"/>
        <p:cNvGrpSpPr/>
        <p:nvPr/>
      </p:nvGrpSpPr>
      <p:grpSpPr>
        <a:xfrm>
          <a:off x="0" y="0"/>
          <a:ext cx="0" cy="0"/>
          <a:chOff x="0" y="0"/>
          <a:chExt cx="0" cy="0"/>
        </a:xfrm>
      </p:grpSpPr>
      <p:sp>
        <p:nvSpPr>
          <p:cNvPr id="663" name="Google Shape;663;p1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64" name="Google Shape;664;p14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65" name="Google Shape;665;p141"/>
          <p:cNvGrpSpPr/>
          <p:nvPr/>
        </p:nvGrpSpPr>
        <p:grpSpPr>
          <a:xfrm>
            <a:off x="7191543" y="1"/>
            <a:ext cx="5000459" cy="1425992"/>
            <a:chOff x="7191542" y="1"/>
            <a:chExt cx="5000459" cy="1425992"/>
          </a:xfrm>
        </p:grpSpPr>
        <p:pic>
          <p:nvPicPr>
            <p:cNvPr id="666" name="Google Shape;666;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7" name="Google Shape;667;p141"/>
            <p:cNvGrpSpPr/>
            <p:nvPr/>
          </p:nvGrpSpPr>
          <p:grpSpPr>
            <a:xfrm>
              <a:off x="7191542" y="1"/>
              <a:ext cx="5000459" cy="1425992"/>
              <a:chOff x="7186272" y="0"/>
              <a:chExt cx="5005729" cy="1427495"/>
            </a:xfrm>
          </p:grpSpPr>
          <p:sp>
            <p:nvSpPr>
              <p:cNvPr id="668" name="Google Shape;668;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9" name="Google Shape;669;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70" name="Google Shape;670;p14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1" name="Google Shape;671;p14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2" name="Google Shape;672;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 name="Google Shape;673;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5_Comparison">
  <p:cSld name="5_Comparison">
    <p:spTree>
      <p:nvGrpSpPr>
        <p:cNvPr id="1" name="Shape 674"/>
        <p:cNvGrpSpPr/>
        <p:nvPr/>
      </p:nvGrpSpPr>
      <p:grpSpPr>
        <a:xfrm>
          <a:off x="0" y="0"/>
          <a:ext cx="0" cy="0"/>
          <a:chOff x="0" y="0"/>
          <a:chExt cx="0" cy="0"/>
        </a:xfrm>
      </p:grpSpPr>
      <p:grpSp>
        <p:nvGrpSpPr>
          <p:cNvPr id="675" name="Google Shape;675;p142"/>
          <p:cNvGrpSpPr/>
          <p:nvPr/>
        </p:nvGrpSpPr>
        <p:grpSpPr>
          <a:xfrm>
            <a:off x="7191543" y="1"/>
            <a:ext cx="5000459" cy="1425992"/>
            <a:chOff x="7191542" y="1"/>
            <a:chExt cx="5000459" cy="1425992"/>
          </a:xfrm>
        </p:grpSpPr>
        <p:pic>
          <p:nvPicPr>
            <p:cNvPr id="676" name="Google Shape;676;p1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7" name="Google Shape;677;p142"/>
            <p:cNvGrpSpPr/>
            <p:nvPr/>
          </p:nvGrpSpPr>
          <p:grpSpPr>
            <a:xfrm>
              <a:off x="7191542" y="1"/>
              <a:ext cx="5000459" cy="1425992"/>
              <a:chOff x="7186272" y="0"/>
              <a:chExt cx="5005729" cy="1427495"/>
            </a:xfrm>
          </p:grpSpPr>
          <p:sp>
            <p:nvSpPr>
              <p:cNvPr id="678" name="Google Shape;678;p1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9" name="Google Shape;679;p1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80" name="Google Shape;680;p14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1" name="Google Shape;681;p142"/>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82" name="Google Shape;682;p142"/>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1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84" name="Google Shape;684;p1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5" name="Google Shape;685;p14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86" name="Google Shape;686;p1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7" name="Google Shape;687;p1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36"/>
        <p:cNvGrpSpPr/>
        <p:nvPr/>
      </p:nvGrpSpPr>
      <p:grpSpPr>
        <a:xfrm>
          <a:off x="0" y="0"/>
          <a:ext cx="0" cy="0"/>
          <a:chOff x="0" y="0"/>
          <a:chExt cx="0" cy="0"/>
        </a:xfrm>
      </p:grpSpPr>
      <p:sp>
        <p:nvSpPr>
          <p:cNvPr id="37" name="Google Shape;37;p1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1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 name="Google Shape;39;p1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0" name="Google Shape;40;p19"/>
          <p:cNvSpPr>
            <a:spLocks noGrp="1"/>
          </p:cNvSpPr>
          <p:nvPr>
            <p:ph type="pic" idx="2"/>
          </p:nvPr>
        </p:nvSpPr>
        <p:spPr>
          <a:xfrm>
            <a:off x="7118684" y="233915"/>
            <a:ext cx="5073316" cy="5943600"/>
          </a:xfrm>
          <a:prstGeom prst="rect">
            <a:avLst/>
          </a:prstGeom>
          <a:noFill/>
          <a:ln>
            <a:noFill/>
          </a:ln>
        </p:spPr>
      </p:sp>
      <p:grpSp>
        <p:nvGrpSpPr>
          <p:cNvPr id="41" name="Google Shape;41;p19"/>
          <p:cNvGrpSpPr/>
          <p:nvPr/>
        </p:nvGrpSpPr>
        <p:grpSpPr>
          <a:xfrm>
            <a:off x="0" y="5020348"/>
            <a:ext cx="12192000" cy="1837653"/>
            <a:chOff x="0" y="5020348"/>
            <a:chExt cx="12192000" cy="1837653"/>
          </a:xfrm>
        </p:grpSpPr>
        <p:sp>
          <p:nvSpPr>
            <p:cNvPr id="42" name="Google Shape;42;p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 name="Google Shape;43;p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 name="Google Shape;44;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16"/>
        <p:cNvGrpSpPr/>
        <p:nvPr/>
      </p:nvGrpSpPr>
      <p:grpSpPr>
        <a:xfrm>
          <a:off x="0" y="0"/>
          <a:ext cx="0" cy="0"/>
          <a:chOff x="0" y="0"/>
          <a:chExt cx="0" cy="0"/>
        </a:xfrm>
      </p:grpSpPr>
      <p:sp>
        <p:nvSpPr>
          <p:cNvPr id="317" name="Google Shape;317;p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8" name="Google Shape;318;p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9" name="Google Shape;319;p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0" name="Google Shape;320;p52"/>
          <p:cNvSpPr>
            <a:spLocks noGrp="1"/>
          </p:cNvSpPr>
          <p:nvPr>
            <p:ph type="pic" idx="2"/>
          </p:nvPr>
        </p:nvSpPr>
        <p:spPr>
          <a:xfrm>
            <a:off x="7118684" y="233915"/>
            <a:ext cx="5073316" cy="5943600"/>
          </a:xfrm>
          <a:prstGeom prst="rect">
            <a:avLst/>
          </a:prstGeom>
          <a:noFill/>
          <a:ln>
            <a:noFill/>
          </a:ln>
        </p:spPr>
      </p:sp>
      <p:grpSp>
        <p:nvGrpSpPr>
          <p:cNvPr id="321" name="Google Shape;321;p52"/>
          <p:cNvGrpSpPr/>
          <p:nvPr/>
        </p:nvGrpSpPr>
        <p:grpSpPr>
          <a:xfrm>
            <a:off x="0" y="5020348"/>
            <a:ext cx="12192000" cy="1837653"/>
            <a:chOff x="0" y="5020348"/>
            <a:chExt cx="12192000" cy="1837653"/>
          </a:xfrm>
        </p:grpSpPr>
        <p:sp>
          <p:nvSpPr>
            <p:cNvPr id="322" name="Google Shape;322;p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3" name="Google Shape;323;p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4" name="Google Shape;324;p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688"/>
        <p:cNvGrpSpPr/>
        <p:nvPr/>
      </p:nvGrpSpPr>
      <p:grpSpPr>
        <a:xfrm>
          <a:off x="0" y="0"/>
          <a:ext cx="0" cy="0"/>
          <a:chOff x="0" y="0"/>
          <a:chExt cx="0" cy="0"/>
        </a:xfrm>
      </p:grpSpPr>
      <p:grpSp>
        <p:nvGrpSpPr>
          <p:cNvPr id="689" name="Google Shape;689;p143"/>
          <p:cNvGrpSpPr/>
          <p:nvPr/>
        </p:nvGrpSpPr>
        <p:grpSpPr>
          <a:xfrm>
            <a:off x="7191543" y="1"/>
            <a:ext cx="5000459" cy="1425992"/>
            <a:chOff x="7191542" y="1"/>
            <a:chExt cx="5000459" cy="1425992"/>
          </a:xfrm>
        </p:grpSpPr>
        <p:pic>
          <p:nvPicPr>
            <p:cNvPr id="690" name="Google Shape;690;p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1" name="Google Shape;691;p143"/>
            <p:cNvGrpSpPr/>
            <p:nvPr/>
          </p:nvGrpSpPr>
          <p:grpSpPr>
            <a:xfrm>
              <a:off x="7191542" y="1"/>
              <a:ext cx="5000459" cy="1425992"/>
              <a:chOff x="7186272" y="0"/>
              <a:chExt cx="5005729" cy="1427495"/>
            </a:xfrm>
          </p:grpSpPr>
          <p:sp>
            <p:nvSpPr>
              <p:cNvPr id="692" name="Google Shape;692;p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3" name="Google Shape;693;p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94" name="Google Shape;694;p1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5" name="Google Shape;695;p1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96" name="Google Shape;696;p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7" name="Google Shape;697;p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698"/>
        <p:cNvGrpSpPr/>
        <p:nvPr/>
      </p:nvGrpSpPr>
      <p:grpSpPr>
        <a:xfrm>
          <a:off x="0" y="0"/>
          <a:ext cx="0" cy="0"/>
          <a:chOff x="0" y="0"/>
          <a:chExt cx="0" cy="0"/>
        </a:xfrm>
      </p:grpSpPr>
      <p:grpSp>
        <p:nvGrpSpPr>
          <p:cNvPr id="699" name="Google Shape;699;p144"/>
          <p:cNvGrpSpPr/>
          <p:nvPr/>
        </p:nvGrpSpPr>
        <p:grpSpPr>
          <a:xfrm>
            <a:off x="0" y="0"/>
            <a:ext cx="12192000" cy="2148830"/>
            <a:chOff x="0" y="0"/>
            <a:chExt cx="12192000" cy="2148830"/>
          </a:xfrm>
        </p:grpSpPr>
        <p:sp>
          <p:nvSpPr>
            <p:cNvPr id="700" name="Google Shape;700;p1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1" name="Google Shape;701;p1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02" name="Google Shape;702;p14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3" name="Google Shape;703;p14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4" name="Google Shape;704;p1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05" name="Google Shape;705;p14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706" name="Google Shape;706;p1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707"/>
        <p:cNvGrpSpPr/>
        <p:nvPr/>
      </p:nvGrpSpPr>
      <p:grpSpPr>
        <a:xfrm>
          <a:off x="0" y="0"/>
          <a:ext cx="0" cy="0"/>
          <a:chOff x="0" y="0"/>
          <a:chExt cx="0" cy="0"/>
        </a:xfrm>
      </p:grpSpPr>
      <p:sp>
        <p:nvSpPr>
          <p:cNvPr id="708" name="Google Shape;708;p14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09" name="Google Shape;709;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0" name="Google Shape;710;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11" name="Google Shape;711;p145"/>
          <p:cNvGrpSpPr/>
          <p:nvPr/>
        </p:nvGrpSpPr>
        <p:grpSpPr>
          <a:xfrm>
            <a:off x="7191543" y="1"/>
            <a:ext cx="5000459" cy="1425992"/>
            <a:chOff x="7191542" y="1"/>
            <a:chExt cx="5000459" cy="1425992"/>
          </a:xfrm>
        </p:grpSpPr>
        <p:pic>
          <p:nvPicPr>
            <p:cNvPr id="712" name="Google Shape;712;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3" name="Google Shape;713;p145"/>
            <p:cNvGrpSpPr/>
            <p:nvPr/>
          </p:nvGrpSpPr>
          <p:grpSpPr>
            <a:xfrm>
              <a:off x="7191542" y="1"/>
              <a:ext cx="5000459" cy="1425992"/>
              <a:chOff x="7186272" y="0"/>
              <a:chExt cx="5005729" cy="1427495"/>
            </a:xfrm>
          </p:grpSpPr>
          <p:sp>
            <p:nvSpPr>
              <p:cNvPr id="714" name="Google Shape;714;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5" name="Google Shape;715;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716"/>
        <p:cNvGrpSpPr/>
        <p:nvPr/>
      </p:nvGrpSpPr>
      <p:grpSpPr>
        <a:xfrm>
          <a:off x="0" y="0"/>
          <a:ext cx="0" cy="0"/>
          <a:chOff x="0" y="0"/>
          <a:chExt cx="0" cy="0"/>
        </a:xfrm>
      </p:grpSpPr>
      <p:sp>
        <p:nvSpPr>
          <p:cNvPr id="717" name="Google Shape;717;p14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8" name="Google Shape;718;p14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9" name="Google Shape;719;p14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0" name="Google Shape;720;p146"/>
          <p:cNvSpPr>
            <a:spLocks noGrp="1"/>
          </p:cNvSpPr>
          <p:nvPr>
            <p:ph type="pic" idx="2"/>
          </p:nvPr>
        </p:nvSpPr>
        <p:spPr>
          <a:xfrm>
            <a:off x="7118684" y="233915"/>
            <a:ext cx="5073316" cy="5943600"/>
          </a:xfrm>
          <a:prstGeom prst="rect">
            <a:avLst/>
          </a:prstGeom>
          <a:noFill/>
          <a:ln>
            <a:noFill/>
          </a:ln>
        </p:spPr>
      </p:sp>
      <p:grpSp>
        <p:nvGrpSpPr>
          <p:cNvPr id="721" name="Google Shape;721;p146"/>
          <p:cNvGrpSpPr/>
          <p:nvPr/>
        </p:nvGrpSpPr>
        <p:grpSpPr>
          <a:xfrm>
            <a:off x="0" y="5020349"/>
            <a:ext cx="12192000" cy="1837653"/>
            <a:chOff x="0" y="5020348"/>
            <a:chExt cx="12192000" cy="1837653"/>
          </a:xfrm>
        </p:grpSpPr>
        <p:sp>
          <p:nvSpPr>
            <p:cNvPr id="722" name="Google Shape;722;p14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23" name="Google Shape;723;p14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24" name="Google Shape;724;p14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7_Divider">
  <p:cSld name="7_Divider">
    <p:bg>
      <p:bgPr>
        <a:solidFill>
          <a:schemeClr val="lt2"/>
        </a:solidFill>
        <a:effectLst/>
      </p:bgPr>
    </p:bg>
    <p:spTree>
      <p:nvGrpSpPr>
        <p:cNvPr id="1" name="Shape 725"/>
        <p:cNvGrpSpPr/>
        <p:nvPr/>
      </p:nvGrpSpPr>
      <p:grpSpPr>
        <a:xfrm>
          <a:off x="0" y="0"/>
          <a:ext cx="0" cy="0"/>
          <a:chOff x="0" y="0"/>
          <a:chExt cx="0" cy="0"/>
        </a:xfrm>
      </p:grpSpPr>
      <p:grpSp>
        <p:nvGrpSpPr>
          <p:cNvPr id="726" name="Google Shape;726;p147"/>
          <p:cNvGrpSpPr/>
          <p:nvPr/>
        </p:nvGrpSpPr>
        <p:grpSpPr>
          <a:xfrm>
            <a:off x="0" y="5020348"/>
            <a:ext cx="12192000" cy="1837653"/>
            <a:chOff x="0" y="5020347"/>
            <a:chExt cx="12192000" cy="1837653"/>
          </a:xfrm>
        </p:grpSpPr>
        <p:sp>
          <p:nvSpPr>
            <p:cNvPr id="727" name="Google Shape;727;p1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28" name="Google Shape;728;p1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29" name="Google Shape;729;p1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30" name="Google Shape;730;p1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31" name="Google Shape;731;p14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2" name="Google Shape;732;p14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733"/>
        <p:cNvGrpSpPr/>
        <p:nvPr/>
      </p:nvGrpSpPr>
      <p:grpSpPr>
        <a:xfrm>
          <a:off x="0" y="0"/>
          <a:ext cx="0" cy="0"/>
          <a:chOff x="0" y="0"/>
          <a:chExt cx="0" cy="0"/>
        </a:xfrm>
      </p:grpSpPr>
      <p:sp>
        <p:nvSpPr>
          <p:cNvPr id="734" name="Google Shape;734;p14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5" name="Google Shape;735;p14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6" name="Google Shape;736;p1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7" name="Google Shape;737;p1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8" name="Google Shape;738;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9" name="Google Shape;739;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40" name="Google Shape;740;p148"/>
          <p:cNvGrpSpPr/>
          <p:nvPr/>
        </p:nvGrpSpPr>
        <p:grpSpPr>
          <a:xfrm>
            <a:off x="7191543" y="1"/>
            <a:ext cx="5000459" cy="1425992"/>
            <a:chOff x="7191542" y="1"/>
            <a:chExt cx="5000459" cy="1425992"/>
          </a:xfrm>
        </p:grpSpPr>
        <p:pic>
          <p:nvPicPr>
            <p:cNvPr id="741" name="Google Shape;741;p1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 name="Google Shape;742;p148"/>
            <p:cNvGrpSpPr/>
            <p:nvPr/>
          </p:nvGrpSpPr>
          <p:grpSpPr>
            <a:xfrm>
              <a:off x="7191542" y="1"/>
              <a:ext cx="5000459" cy="1425992"/>
              <a:chOff x="7186272" y="0"/>
              <a:chExt cx="5005729" cy="1427495"/>
            </a:xfrm>
          </p:grpSpPr>
          <p:sp>
            <p:nvSpPr>
              <p:cNvPr id="743" name="Google Shape;743;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 name="Google Shape;744;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5" name="Google Shape;745;p14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746"/>
        <p:cNvGrpSpPr/>
        <p:nvPr/>
      </p:nvGrpSpPr>
      <p:grpSpPr>
        <a:xfrm>
          <a:off x="0" y="0"/>
          <a:ext cx="0" cy="0"/>
          <a:chOff x="0" y="0"/>
          <a:chExt cx="0" cy="0"/>
        </a:xfrm>
      </p:grpSpPr>
      <p:grpSp>
        <p:nvGrpSpPr>
          <p:cNvPr id="747" name="Google Shape;747;p149"/>
          <p:cNvGrpSpPr/>
          <p:nvPr/>
        </p:nvGrpSpPr>
        <p:grpSpPr>
          <a:xfrm>
            <a:off x="7191543" y="1"/>
            <a:ext cx="5000459" cy="1425992"/>
            <a:chOff x="7191542" y="1"/>
            <a:chExt cx="5000459" cy="1425992"/>
          </a:xfrm>
        </p:grpSpPr>
        <p:pic>
          <p:nvPicPr>
            <p:cNvPr id="748" name="Google Shape;748;p1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9" name="Google Shape;749;p149"/>
            <p:cNvGrpSpPr/>
            <p:nvPr/>
          </p:nvGrpSpPr>
          <p:grpSpPr>
            <a:xfrm>
              <a:off x="7191542" y="1"/>
              <a:ext cx="5000459" cy="1425992"/>
              <a:chOff x="7186272" y="0"/>
              <a:chExt cx="5005729" cy="1427495"/>
            </a:xfrm>
          </p:grpSpPr>
          <p:sp>
            <p:nvSpPr>
              <p:cNvPr id="750" name="Google Shape;750;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1" name="Google Shape;751;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52" name="Google Shape;752;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3" name="Google Shape;753;p1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 name="Google Shape;754;p1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5" name="Google Shape;755;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6" name="Google Shape;756;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6_Two Content">
  <p:cSld name="6_Two Content">
    <p:spTree>
      <p:nvGrpSpPr>
        <p:cNvPr id="1" name="Shape 757"/>
        <p:cNvGrpSpPr/>
        <p:nvPr/>
      </p:nvGrpSpPr>
      <p:grpSpPr>
        <a:xfrm>
          <a:off x="0" y="0"/>
          <a:ext cx="0" cy="0"/>
          <a:chOff x="0" y="0"/>
          <a:chExt cx="0" cy="0"/>
        </a:xfrm>
      </p:grpSpPr>
      <p:sp>
        <p:nvSpPr>
          <p:cNvPr id="758" name="Google Shape;758;p1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9" name="Google Shape;759;p15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60" name="Google Shape;760;p150"/>
          <p:cNvGrpSpPr/>
          <p:nvPr/>
        </p:nvGrpSpPr>
        <p:grpSpPr>
          <a:xfrm>
            <a:off x="7191543" y="1"/>
            <a:ext cx="5000459" cy="1425992"/>
            <a:chOff x="7191542" y="1"/>
            <a:chExt cx="5000459" cy="1425992"/>
          </a:xfrm>
        </p:grpSpPr>
        <p:pic>
          <p:nvPicPr>
            <p:cNvPr id="761" name="Google Shape;761;p1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2" name="Google Shape;762;p150"/>
            <p:cNvGrpSpPr/>
            <p:nvPr/>
          </p:nvGrpSpPr>
          <p:grpSpPr>
            <a:xfrm>
              <a:off x="7191542" y="1"/>
              <a:ext cx="5000459" cy="1425992"/>
              <a:chOff x="7186272" y="0"/>
              <a:chExt cx="5005729" cy="1427495"/>
            </a:xfrm>
          </p:grpSpPr>
          <p:sp>
            <p:nvSpPr>
              <p:cNvPr id="763" name="Google Shape;763;p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4" name="Google Shape;764;p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5" name="Google Shape;765;p15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6" name="Google Shape;766;p15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7" name="Google Shape;767;p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8" name="Google Shape;768;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769"/>
        <p:cNvGrpSpPr/>
        <p:nvPr/>
      </p:nvGrpSpPr>
      <p:grpSpPr>
        <a:xfrm>
          <a:off x="0" y="0"/>
          <a:ext cx="0" cy="0"/>
          <a:chOff x="0" y="0"/>
          <a:chExt cx="0" cy="0"/>
        </a:xfrm>
      </p:grpSpPr>
      <p:grpSp>
        <p:nvGrpSpPr>
          <p:cNvPr id="770" name="Google Shape;770;p151"/>
          <p:cNvGrpSpPr/>
          <p:nvPr/>
        </p:nvGrpSpPr>
        <p:grpSpPr>
          <a:xfrm>
            <a:off x="7191543" y="1"/>
            <a:ext cx="5000459" cy="1425992"/>
            <a:chOff x="7191542" y="1"/>
            <a:chExt cx="5000459" cy="1425992"/>
          </a:xfrm>
        </p:grpSpPr>
        <p:pic>
          <p:nvPicPr>
            <p:cNvPr id="771" name="Google Shape;771;p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2" name="Google Shape;772;p151"/>
            <p:cNvGrpSpPr/>
            <p:nvPr/>
          </p:nvGrpSpPr>
          <p:grpSpPr>
            <a:xfrm>
              <a:off x="7191542" y="1"/>
              <a:ext cx="5000459" cy="1425992"/>
              <a:chOff x="7186272" y="0"/>
              <a:chExt cx="5005729" cy="1427495"/>
            </a:xfrm>
          </p:grpSpPr>
          <p:sp>
            <p:nvSpPr>
              <p:cNvPr id="773" name="Google Shape;773;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4" name="Google Shape;774;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5" name="Google Shape;775;p15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6" name="Google Shape;776;p15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7" name="Google Shape;777;p15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8" name="Google Shape;778;p15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9" name="Google Shape;779;p15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0" name="Google Shape;780;p1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1" name="Google Shape;781;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2" name="Google Shape;782;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6_Photo Slide">
  <p:cSld name="6_Photo Slide">
    <p:spTree>
      <p:nvGrpSpPr>
        <p:cNvPr id="1" name="Shape 783"/>
        <p:cNvGrpSpPr/>
        <p:nvPr/>
      </p:nvGrpSpPr>
      <p:grpSpPr>
        <a:xfrm>
          <a:off x="0" y="0"/>
          <a:ext cx="0" cy="0"/>
          <a:chOff x="0" y="0"/>
          <a:chExt cx="0" cy="0"/>
        </a:xfrm>
      </p:grpSpPr>
      <p:sp>
        <p:nvSpPr>
          <p:cNvPr id="784" name="Google Shape;784;p15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85" name="Google Shape;785;p1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86" name="Google Shape;786;p152"/>
          <p:cNvGrpSpPr/>
          <p:nvPr/>
        </p:nvGrpSpPr>
        <p:grpSpPr>
          <a:xfrm>
            <a:off x="0" y="5379427"/>
            <a:ext cx="2807368" cy="753891"/>
            <a:chOff x="0" y="5379426"/>
            <a:chExt cx="2807368" cy="753891"/>
          </a:xfrm>
        </p:grpSpPr>
        <p:sp>
          <p:nvSpPr>
            <p:cNvPr id="787" name="Google Shape;787;p1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88" name="Google Shape;788;p1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89" name="Google Shape;789;p152"/>
          <p:cNvSpPr>
            <a:spLocks noGrp="1"/>
          </p:cNvSpPr>
          <p:nvPr>
            <p:ph type="pic" idx="2"/>
          </p:nvPr>
        </p:nvSpPr>
        <p:spPr>
          <a:xfrm>
            <a:off x="2807368" y="457202"/>
            <a:ext cx="8915400" cy="5943598"/>
          </a:xfrm>
          <a:prstGeom prst="rect">
            <a:avLst/>
          </a:prstGeom>
          <a:noFill/>
          <a:ln>
            <a:noFill/>
          </a:ln>
        </p:spPr>
      </p:sp>
      <p:pic>
        <p:nvPicPr>
          <p:cNvPr id="790" name="Google Shape;790;p15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325"/>
        <p:cNvGrpSpPr/>
        <p:nvPr/>
      </p:nvGrpSpPr>
      <p:grpSpPr>
        <a:xfrm>
          <a:off x="0" y="0"/>
          <a:ext cx="0" cy="0"/>
          <a:chOff x="0" y="0"/>
          <a:chExt cx="0" cy="0"/>
        </a:xfrm>
      </p:grpSpPr>
      <p:grpSp>
        <p:nvGrpSpPr>
          <p:cNvPr id="326" name="Google Shape;326;p53"/>
          <p:cNvGrpSpPr/>
          <p:nvPr/>
        </p:nvGrpSpPr>
        <p:grpSpPr>
          <a:xfrm>
            <a:off x="0" y="5020347"/>
            <a:ext cx="12192000" cy="1837653"/>
            <a:chOff x="0" y="5020347"/>
            <a:chExt cx="12192000" cy="1837653"/>
          </a:xfrm>
        </p:grpSpPr>
        <p:sp>
          <p:nvSpPr>
            <p:cNvPr id="327" name="Google Shape;327;p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8" name="Google Shape;328;p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9" name="Google Shape;329;p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0" name="Google Shape;330;p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31" name="Google Shape;331;p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2" name="Google Shape;332;p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5_End">
  <p:cSld name="5_End">
    <p:spTree>
      <p:nvGrpSpPr>
        <p:cNvPr id="1" name="Shape 791"/>
        <p:cNvGrpSpPr/>
        <p:nvPr/>
      </p:nvGrpSpPr>
      <p:grpSpPr>
        <a:xfrm>
          <a:off x="0" y="0"/>
          <a:ext cx="0" cy="0"/>
          <a:chOff x="0" y="0"/>
          <a:chExt cx="0" cy="0"/>
        </a:xfrm>
      </p:grpSpPr>
      <p:grpSp>
        <p:nvGrpSpPr>
          <p:cNvPr id="792" name="Google Shape;792;p153"/>
          <p:cNvGrpSpPr/>
          <p:nvPr/>
        </p:nvGrpSpPr>
        <p:grpSpPr>
          <a:xfrm>
            <a:off x="0" y="0"/>
            <a:ext cx="12192000" cy="2148830"/>
            <a:chOff x="0" y="0"/>
            <a:chExt cx="12192000" cy="2148830"/>
          </a:xfrm>
        </p:grpSpPr>
        <p:sp>
          <p:nvSpPr>
            <p:cNvPr id="793" name="Google Shape;793;p15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4" name="Google Shape;794;p15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5" name="Google Shape;795;p15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6" name="Google Shape;796;p15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7" name="Google Shape;797;p15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98" name="Google Shape;798;p15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799" name="Google Shape;799;p15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800"/>
        <p:cNvGrpSpPr/>
        <p:nvPr/>
      </p:nvGrpSpPr>
      <p:grpSpPr>
        <a:xfrm>
          <a:off x="0" y="0"/>
          <a:ext cx="0" cy="0"/>
          <a:chOff x="0" y="0"/>
          <a:chExt cx="0" cy="0"/>
        </a:xfrm>
      </p:grpSpPr>
      <p:sp>
        <p:nvSpPr>
          <p:cNvPr id="801" name="Google Shape;801;p15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2" name="Google Shape;802;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3" name="Google Shape;803;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4" name="Google Shape;804;p154"/>
          <p:cNvGrpSpPr/>
          <p:nvPr/>
        </p:nvGrpSpPr>
        <p:grpSpPr>
          <a:xfrm>
            <a:off x="7191543" y="1"/>
            <a:ext cx="5000459" cy="1425992"/>
            <a:chOff x="7191542" y="1"/>
            <a:chExt cx="5000459" cy="1425992"/>
          </a:xfrm>
        </p:grpSpPr>
        <p:pic>
          <p:nvPicPr>
            <p:cNvPr id="805" name="Google Shape;805;p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6" name="Google Shape;806;p154"/>
            <p:cNvGrpSpPr/>
            <p:nvPr/>
          </p:nvGrpSpPr>
          <p:grpSpPr>
            <a:xfrm>
              <a:off x="7191542" y="1"/>
              <a:ext cx="5000459" cy="1425992"/>
              <a:chOff x="7186272" y="0"/>
              <a:chExt cx="5005729" cy="1427495"/>
            </a:xfrm>
          </p:grpSpPr>
          <p:sp>
            <p:nvSpPr>
              <p:cNvPr id="807" name="Google Shape;807;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8" name="Google Shape;808;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6_Title Only">
  <p:cSld name="6_Title Only">
    <p:spTree>
      <p:nvGrpSpPr>
        <p:cNvPr id="1" name="Shape 809"/>
        <p:cNvGrpSpPr/>
        <p:nvPr/>
      </p:nvGrpSpPr>
      <p:grpSpPr>
        <a:xfrm>
          <a:off x="0" y="0"/>
          <a:ext cx="0" cy="0"/>
          <a:chOff x="0" y="0"/>
          <a:chExt cx="0" cy="0"/>
        </a:xfrm>
      </p:grpSpPr>
      <p:grpSp>
        <p:nvGrpSpPr>
          <p:cNvPr id="810" name="Google Shape;810;p155"/>
          <p:cNvGrpSpPr/>
          <p:nvPr/>
        </p:nvGrpSpPr>
        <p:grpSpPr>
          <a:xfrm>
            <a:off x="7191543" y="1"/>
            <a:ext cx="5000459" cy="1425992"/>
            <a:chOff x="7191542" y="1"/>
            <a:chExt cx="5000459" cy="1425992"/>
          </a:xfrm>
        </p:grpSpPr>
        <p:pic>
          <p:nvPicPr>
            <p:cNvPr id="811" name="Google Shape;811;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2" name="Google Shape;812;p155"/>
            <p:cNvGrpSpPr/>
            <p:nvPr/>
          </p:nvGrpSpPr>
          <p:grpSpPr>
            <a:xfrm>
              <a:off x="7191542" y="1"/>
              <a:ext cx="5000459" cy="1425992"/>
              <a:chOff x="7186272" y="0"/>
              <a:chExt cx="5005729" cy="1427495"/>
            </a:xfrm>
          </p:grpSpPr>
          <p:sp>
            <p:nvSpPr>
              <p:cNvPr id="813" name="Google Shape;813;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4" name="Google Shape;814;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15" name="Google Shape;815;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6" name="Google Shape;816;p15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17" name="Google Shape;817;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8" name="Google Shape;818;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819"/>
        <p:cNvGrpSpPr/>
        <p:nvPr/>
      </p:nvGrpSpPr>
      <p:grpSpPr>
        <a:xfrm>
          <a:off x="0" y="0"/>
          <a:ext cx="0" cy="0"/>
          <a:chOff x="0" y="0"/>
          <a:chExt cx="0" cy="0"/>
        </a:xfrm>
      </p:grpSpPr>
      <p:sp>
        <p:nvSpPr>
          <p:cNvPr id="820" name="Google Shape;820;p15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1" name="Google Shape;821;p15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2" name="Google Shape;822;p15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23" name="Google Shape;823;p156"/>
          <p:cNvSpPr>
            <a:spLocks noGrp="1"/>
          </p:cNvSpPr>
          <p:nvPr>
            <p:ph type="pic" idx="2"/>
          </p:nvPr>
        </p:nvSpPr>
        <p:spPr>
          <a:xfrm>
            <a:off x="7118684" y="233915"/>
            <a:ext cx="5073316" cy="5943600"/>
          </a:xfrm>
          <a:prstGeom prst="rect">
            <a:avLst/>
          </a:prstGeom>
          <a:noFill/>
          <a:ln>
            <a:noFill/>
          </a:ln>
        </p:spPr>
      </p:sp>
      <p:grpSp>
        <p:nvGrpSpPr>
          <p:cNvPr id="824" name="Google Shape;824;p156"/>
          <p:cNvGrpSpPr/>
          <p:nvPr/>
        </p:nvGrpSpPr>
        <p:grpSpPr>
          <a:xfrm>
            <a:off x="0" y="5020349"/>
            <a:ext cx="12192000" cy="1837653"/>
            <a:chOff x="0" y="5020348"/>
            <a:chExt cx="12192000" cy="1837653"/>
          </a:xfrm>
        </p:grpSpPr>
        <p:sp>
          <p:nvSpPr>
            <p:cNvPr id="825" name="Google Shape;825;p1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6" name="Google Shape;826;p15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7" name="Google Shape;827;p1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828"/>
        <p:cNvGrpSpPr/>
        <p:nvPr/>
      </p:nvGrpSpPr>
      <p:grpSpPr>
        <a:xfrm>
          <a:off x="0" y="0"/>
          <a:ext cx="0" cy="0"/>
          <a:chOff x="0" y="0"/>
          <a:chExt cx="0" cy="0"/>
        </a:xfrm>
      </p:grpSpPr>
      <p:grpSp>
        <p:nvGrpSpPr>
          <p:cNvPr id="829" name="Google Shape;829;p157"/>
          <p:cNvGrpSpPr/>
          <p:nvPr/>
        </p:nvGrpSpPr>
        <p:grpSpPr>
          <a:xfrm>
            <a:off x="0" y="5020348"/>
            <a:ext cx="12192000" cy="1837653"/>
            <a:chOff x="0" y="5020347"/>
            <a:chExt cx="12192000" cy="1837653"/>
          </a:xfrm>
        </p:grpSpPr>
        <p:sp>
          <p:nvSpPr>
            <p:cNvPr id="830" name="Google Shape;830;p15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31" name="Google Shape;831;p1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32" name="Google Shape;832;p15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33" name="Google Shape;833;p1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34" name="Google Shape;834;p15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35" name="Google Shape;835;p15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836"/>
        <p:cNvGrpSpPr/>
        <p:nvPr/>
      </p:nvGrpSpPr>
      <p:grpSpPr>
        <a:xfrm>
          <a:off x="0" y="0"/>
          <a:ext cx="0" cy="0"/>
          <a:chOff x="0" y="0"/>
          <a:chExt cx="0" cy="0"/>
        </a:xfrm>
      </p:grpSpPr>
      <p:sp>
        <p:nvSpPr>
          <p:cNvPr id="837" name="Google Shape;837;p15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38" name="Google Shape;838;p15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39" name="Google Shape;839;p1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0" name="Google Shape;840;p1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1" name="Google Shape;841;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2" name="Google Shape;842;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43" name="Google Shape;843;p158"/>
          <p:cNvGrpSpPr/>
          <p:nvPr/>
        </p:nvGrpSpPr>
        <p:grpSpPr>
          <a:xfrm>
            <a:off x="7191543" y="1"/>
            <a:ext cx="5000459" cy="1425992"/>
            <a:chOff x="7191542" y="1"/>
            <a:chExt cx="5000459" cy="1425992"/>
          </a:xfrm>
        </p:grpSpPr>
        <p:pic>
          <p:nvPicPr>
            <p:cNvPr id="844" name="Google Shape;844;p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5" name="Google Shape;845;p158"/>
            <p:cNvGrpSpPr/>
            <p:nvPr/>
          </p:nvGrpSpPr>
          <p:grpSpPr>
            <a:xfrm>
              <a:off x="7191542" y="1"/>
              <a:ext cx="5000459" cy="1425992"/>
              <a:chOff x="7186272" y="0"/>
              <a:chExt cx="5005729" cy="1427495"/>
            </a:xfrm>
          </p:grpSpPr>
          <p:sp>
            <p:nvSpPr>
              <p:cNvPr id="846" name="Google Shape;846;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7" name="Google Shape;847;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48" name="Google Shape;848;p1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849"/>
        <p:cNvGrpSpPr/>
        <p:nvPr/>
      </p:nvGrpSpPr>
      <p:grpSpPr>
        <a:xfrm>
          <a:off x="0" y="0"/>
          <a:ext cx="0" cy="0"/>
          <a:chOff x="0" y="0"/>
          <a:chExt cx="0" cy="0"/>
        </a:xfrm>
      </p:grpSpPr>
      <p:grpSp>
        <p:nvGrpSpPr>
          <p:cNvPr id="850" name="Google Shape;850;p159"/>
          <p:cNvGrpSpPr/>
          <p:nvPr/>
        </p:nvGrpSpPr>
        <p:grpSpPr>
          <a:xfrm>
            <a:off x="7191543" y="1"/>
            <a:ext cx="5000459" cy="1425992"/>
            <a:chOff x="7191542" y="1"/>
            <a:chExt cx="5000459" cy="1425992"/>
          </a:xfrm>
        </p:grpSpPr>
        <p:pic>
          <p:nvPicPr>
            <p:cNvPr id="851" name="Google Shape;851;p1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2" name="Google Shape;852;p159"/>
            <p:cNvGrpSpPr/>
            <p:nvPr/>
          </p:nvGrpSpPr>
          <p:grpSpPr>
            <a:xfrm>
              <a:off x="7191542" y="1"/>
              <a:ext cx="5000459" cy="1425992"/>
              <a:chOff x="7186272" y="0"/>
              <a:chExt cx="5005729" cy="1427495"/>
            </a:xfrm>
          </p:grpSpPr>
          <p:sp>
            <p:nvSpPr>
              <p:cNvPr id="853" name="Google Shape;853;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4" name="Google Shape;854;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55" name="Google Shape;855;p1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6" name="Google Shape;856;p15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7" name="Google Shape;857;p1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8" name="Google Shape;858;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9" name="Google Shape;859;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860"/>
        <p:cNvGrpSpPr/>
        <p:nvPr/>
      </p:nvGrpSpPr>
      <p:grpSpPr>
        <a:xfrm>
          <a:off x="0" y="0"/>
          <a:ext cx="0" cy="0"/>
          <a:chOff x="0" y="0"/>
          <a:chExt cx="0" cy="0"/>
        </a:xfrm>
      </p:grpSpPr>
      <p:sp>
        <p:nvSpPr>
          <p:cNvPr id="861" name="Google Shape;861;p1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2" name="Google Shape;862;p16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63" name="Google Shape;863;p160"/>
          <p:cNvGrpSpPr/>
          <p:nvPr/>
        </p:nvGrpSpPr>
        <p:grpSpPr>
          <a:xfrm>
            <a:off x="7191543" y="1"/>
            <a:ext cx="5000459" cy="1425992"/>
            <a:chOff x="7191542" y="1"/>
            <a:chExt cx="5000459" cy="1425992"/>
          </a:xfrm>
        </p:grpSpPr>
        <p:pic>
          <p:nvPicPr>
            <p:cNvPr id="864" name="Google Shape;864;p1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5" name="Google Shape;865;p160"/>
            <p:cNvGrpSpPr/>
            <p:nvPr/>
          </p:nvGrpSpPr>
          <p:grpSpPr>
            <a:xfrm>
              <a:off x="7191542" y="1"/>
              <a:ext cx="5000459" cy="1425992"/>
              <a:chOff x="7186272" y="0"/>
              <a:chExt cx="5005729" cy="1427495"/>
            </a:xfrm>
          </p:grpSpPr>
          <p:sp>
            <p:nvSpPr>
              <p:cNvPr id="866" name="Google Shape;866;p1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7" name="Google Shape;867;p1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8" name="Google Shape;868;p16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9" name="Google Shape;869;p16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70" name="Google Shape;870;p1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1" name="Google Shape;871;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872"/>
        <p:cNvGrpSpPr/>
        <p:nvPr/>
      </p:nvGrpSpPr>
      <p:grpSpPr>
        <a:xfrm>
          <a:off x="0" y="0"/>
          <a:ext cx="0" cy="0"/>
          <a:chOff x="0" y="0"/>
          <a:chExt cx="0" cy="0"/>
        </a:xfrm>
      </p:grpSpPr>
      <p:grpSp>
        <p:nvGrpSpPr>
          <p:cNvPr id="873" name="Google Shape;873;p161"/>
          <p:cNvGrpSpPr/>
          <p:nvPr/>
        </p:nvGrpSpPr>
        <p:grpSpPr>
          <a:xfrm>
            <a:off x="7191543" y="1"/>
            <a:ext cx="5000459" cy="1425992"/>
            <a:chOff x="7191542" y="1"/>
            <a:chExt cx="5000459" cy="1425992"/>
          </a:xfrm>
        </p:grpSpPr>
        <p:pic>
          <p:nvPicPr>
            <p:cNvPr id="874" name="Google Shape;874;p1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5" name="Google Shape;875;p161"/>
            <p:cNvGrpSpPr/>
            <p:nvPr/>
          </p:nvGrpSpPr>
          <p:grpSpPr>
            <a:xfrm>
              <a:off x="7191542" y="1"/>
              <a:ext cx="5000459" cy="1425992"/>
              <a:chOff x="7186272" y="0"/>
              <a:chExt cx="5005729" cy="1427495"/>
            </a:xfrm>
          </p:grpSpPr>
          <p:sp>
            <p:nvSpPr>
              <p:cNvPr id="876" name="Google Shape;876;p1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7" name="Google Shape;877;p1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78" name="Google Shape;878;p16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9" name="Google Shape;879;p16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80" name="Google Shape;880;p16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1" name="Google Shape;881;p16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82" name="Google Shape;882;p16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3" name="Google Shape;883;p16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84" name="Google Shape;884;p1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5" name="Google Shape;885;p1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7_Photo Slide">
  <p:cSld name="7_Photo Slide">
    <p:spTree>
      <p:nvGrpSpPr>
        <p:cNvPr id="1" name="Shape 886"/>
        <p:cNvGrpSpPr/>
        <p:nvPr/>
      </p:nvGrpSpPr>
      <p:grpSpPr>
        <a:xfrm>
          <a:off x="0" y="0"/>
          <a:ext cx="0" cy="0"/>
          <a:chOff x="0" y="0"/>
          <a:chExt cx="0" cy="0"/>
        </a:xfrm>
      </p:grpSpPr>
      <p:sp>
        <p:nvSpPr>
          <p:cNvPr id="887" name="Google Shape;887;p16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8" name="Google Shape;888;p1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89" name="Google Shape;889;p162"/>
          <p:cNvGrpSpPr/>
          <p:nvPr/>
        </p:nvGrpSpPr>
        <p:grpSpPr>
          <a:xfrm>
            <a:off x="0" y="5379427"/>
            <a:ext cx="2807368" cy="753891"/>
            <a:chOff x="0" y="5379426"/>
            <a:chExt cx="2807368" cy="753891"/>
          </a:xfrm>
        </p:grpSpPr>
        <p:sp>
          <p:nvSpPr>
            <p:cNvPr id="890" name="Google Shape;890;p1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91" name="Google Shape;891;p1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92" name="Google Shape;892;p162"/>
          <p:cNvSpPr>
            <a:spLocks noGrp="1"/>
          </p:cNvSpPr>
          <p:nvPr>
            <p:ph type="pic" idx="2"/>
          </p:nvPr>
        </p:nvSpPr>
        <p:spPr>
          <a:xfrm>
            <a:off x="2807368" y="457202"/>
            <a:ext cx="8915400" cy="5943598"/>
          </a:xfrm>
          <a:prstGeom prst="rect">
            <a:avLst/>
          </a:prstGeom>
          <a:noFill/>
          <a:ln>
            <a:noFill/>
          </a:ln>
        </p:spPr>
      </p:sp>
      <p:pic>
        <p:nvPicPr>
          <p:cNvPr id="893" name="Google Shape;893;p16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33"/>
        <p:cNvGrpSpPr/>
        <p:nvPr/>
      </p:nvGrpSpPr>
      <p:grpSpPr>
        <a:xfrm>
          <a:off x="0" y="0"/>
          <a:ext cx="0" cy="0"/>
          <a:chOff x="0" y="0"/>
          <a:chExt cx="0" cy="0"/>
        </a:xfrm>
      </p:grpSpPr>
      <p:sp>
        <p:nvSpPr>
          <p:cNvPr id="334" name="Google Shape;334;p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5" name="Google Shape;335;p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6" name="Google Shape;336;p54"/>
          <p:cNvGrpSpPr/>
          <p:nvPr/>
        </p:nvGrpSpPr>
        <p:grpSpPr>
          <a:xfrm>
            <a:off x="0" y="5379426"/>
            <a:ext cx="2807368" cy="753891"/>
            <a:chOff x="0" y="5379426"/>
            <a:chExt cx="2807368" cy="753891"/>
          </a:xfrm>
        </p:grpSpPr>
        <p:sp>
          <p:nvSpPr>
            <p:cNvPr id="337" name="Google Shape;337;p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8" name="Google Shape;338;p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39" name="Google Shape;339;p54"/>
          <p:cNvSpPr>
            <a:spLocks noGrp="1"/>
          </p:cNvSpPr>
          <p:nvPr>
            <p:ph type="pic" idx="2"/>
          </p:nvPr>
        </p:nvSpPr>
        <p:spPr>
          <a:xfrm>
            <a:off x="2807368" y="457202"/>
            <a:ext cx="8915400" cy="5943598"/>
          </a:xfrm>
          <a:prstGeom prst="rect">
            <a:avLst/>
          </a:prstGeom>
          <a:noFill/>
          <a:ln>
            <a:noFill/>
          </a:ln>
        </p:spPr>
      </p:sp>
      <p:pic>
        <p:nvPicPr>
          <p:cNvPr id="340" name="Google Shape;340;p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894"/>
        <p:cNvGrpSpPr/>
        <p:nvPr/>
      </p:nvGrpSpPr>
      <p:grpSpPr>
        <a:xfrm>
          <a:off x="0" y="0"/>
          <a:ext cx="0" cy="0"/>
          <a:chOff x="0" y="0"/>
          <a:chExt cx="0" cy="0"/>
        </a:xfrm>
      </p:grpSpPr>
      <p:sp>
        <p:nvSpPr>
          <p:cNvPr id="895" name="Google Shape;895;p16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96" name="Google Shape;896;p16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97" name="Google Shape;897;p1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8" name="Google Shape;898;p16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9" name="Google Shape;899;p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0" name="Google Shape;900;p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01" name="Google Shape;901;p163"/>
          <p:cNvGrpSpPr/>
          <p:nvPr/>
        </p:nvGrpSpPr>
        <p:grpSpPr>
          <a:xfrm>
            <a:off x="7191543" y="1"/>
            <a:ext cx="5000459" cy="1425992"/>
            <a:chOff x="7191542" y="1"/>
            <a:chExt cx="5000459" cy="1425992"/>
          </a:xfrm>
        </p:grpSpPr>
        <p:pic>
          <p:nvPicPr>
            <p:cNvPr id="902" name="Google Shape;902;p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3" name="Google Shape;903;p163"/>
            <p:cNvGrpSpPr/>
            <p:nvPr/>
          </p:nvGrpSpPr>
          <p:grpSpPr>
            <a:xfrm>
              <a:off x="7191542" y="1"/>
              <a:ext cx="5000459" cy="1425992"/>
              <a:chOff x="7186272" y="0"/>
              <a:chExt cx="5005729" cy="1427495"/>
            </a:xfrm>
          </p:grpSpPr>
          <p:sp>
            <p:nvSpPr>
              <p:cNvPr id="904" name="Google Shape;904;p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5" name="Google Shape;905;p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06" name="Google Shape;906;p1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6_End">
  <p:cSld name="6_End">
    <p:spTree>
      <p:nvGrpSpPr>
        <p:cNvPr id="1" name="Shape 907"/>
        <p:cNvGrpSpPr/>
        <p:nvPr/>
      </p:nvGrpSpPr>
      <p:grpSpPr>
        <a:xfrm>
          <a:off x="0" y="0"/>
          <a:ext cx="0" cy="0"/>
          <a:chOff x="0" y="0"/>
          <a:chExt cx="0" cy="0"/>
        </a:xfrm>
      </p:grpSpPr>
      <p:grpSp>
        <p:nvGrpSpPr>
          <p:cNvPr id="908" name="Google Shape;908;p164"/>
          <p:cNvGrpSpPr/>
          <p:nvPr/>
        </p:nvGrpSpPr>
        <p:grpSpPr>
          <a:xfrm>
            <a:off x="0" y="0"/>
            <a:ext cx="12192000" cy="2148830"/>
            <a:chOff x="0" y="0"/>
            <a:chExt cx="12192000" cy="2148830"/>
          </a:xfrm>
        </p:grpSpPr>
        <p:sp>
          <p:nvSpPr>
            <p:cNvPr id="909" name="Google Shape;909;p1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0" name="Google Shape;910;p1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11" name="Google Shape;911;p16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12" name="Google Shape;912;p16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3" name="Google Shape;913;p1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14" name="Google Shape;914;p16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915" name="Google Shape;915;p16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916"/>
        <p:cNvGrpSpPr/>
        <p:nvPr/>
      </p:nvGrpSpPr>
      <p:grpSpPr>
        <a:xfrm>
          <a:off x="0" y="0"/>
          <a:ext cx="0" cy="0"/>
          <a:chOff x="0" y="0"/>
          <a:chExt cx="0" cy="0"/>
        </a:xfrm>
      </p:grpSpPr>
      <p:sp>
        <p:nvSpPr>
          <p:cNvPr id="917" name="Google Shape;917;p16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18" name="Google Shape;918;p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9" name="Google Shape;919;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0" name="Google Shape;920;p165"/>
          <p:cNvGrpSpPr/>
          <p:nvPr/>
        </p:nvGrpSpPr>
        <p:grpSpPr>
          <a:xfrm>
            <a:off x="7191543" y="1"/>
            <a:ext cx="5000459" cy="1425992"/>
            <a:chOff x="7191542" y="1"/>
            <a:chExt cx="5000459" cy="1425992"/>
          </a:xfrm>
        </p:grpSpPr>
        <p:pic>
          <p:nvPicPr>
            <p:cNvPr id="921" name="Google Shape;921;p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2" name="Google Shape;922;p165"/>
            <p:cNvGrpSpPr/>
            <p:nvPr/>
          </p:nvGrpSpPr>
          <p:grpSpPr>
            <a:xfrm>
              <a:off x="7191542" y="1"/>
              <a:ext cx="5000459" cy="1425992"/>
              <a:chOff x="7186272" y="0"/>
              <a:chExt cx="5005729" cy="1427495"/>
            </a:xfrm>
          </p:grpSpPr>
          <p:sp>
            <p:nvSpPr>
              <p:cNvPr id="923" name="Google Shape;923;p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4" name="Google Shape;924;p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925"/>
        <p:cNvGrpSpPr/>
        <p:nvPr/>
      </p:nvGrpSpPr>
      <p:grpSpPr>
        <a:xfrm>
          <a:off x="0" y="0"/>
          <a:ext cx="0" cy="0"/>
          <a:chOff x="0" y="0"/>
          <a:chExt cx="0" cy="0"/>
        </a:xfrm>
      </p:grpSpPr>
      <p:grpSp>
        <p:nvGrpSpPr>
          <p:cNvPr id="926" name="Google Shape;926;p166"/>
          <p:cNvGrpSpPr/>
          <p:nvPr/>
        </p:nvGrpSpPr>
        <p:grpSpPr>
          <a:xfrm>
            <a:off x="7191543" y="1"/>
            <a:ext cx="5000459" cy="1425992"/>
            <a:chOff x="7191542" y="1"/>
            <a:chExt cx="5000459" cy="1425992"/>
          </a:xfrm>
        </p:grpSpPr>
        <p:pic>
          <p:nvPicPr>
            <p:cNvPr id="927" name="Google Shape;927;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8" name="Google Shape;928;p166"/>
            <p:cNvGrpSpPr/>
            <p:nvPr/>
          </p:nvGrpSpPr>
          <p:grpSpPr>
            <a:xfrm>
              <a:off x="7191542" y="1"/>
              <a:ext cx="5000459" cy="1425992"/>
              <a:chOff x="7186272" y="0"/>
              <a:chExt cx="5005729" cy="1427495"/>
            </a:xfrm>
          </p:grpSpPr>
          <p:sp>
            <p:nvSpPr>
              <p:cNvPr id="929" name="Google Shape;929;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 name="Google Shape;930;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31" name="Google Shape;931;p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2" name="Google Shape;932;p1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3" name="Google Shape;933;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4" name="Google Shape;934;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935"/>
        <p:cNvGrpSpPr/>
        <p:nvPr/>
      </p:nvGrpSpPr>
      <p:grpSpPr>
        <a:xfrm>
          <a:off x="0" y="0"/>
          <a:ext cx="0" cy="0"/>
          <a:chOff x="0" y="0"/>
          <a:chExt cx="0" cy="0"/>
        </a:xfrm>
      </p:grpSpPr>
      <p:sp>
        <p:nvSpPr>
          <p:cNvPr id="936" name="Google Shape;936;p16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37" name="Google Shape;937;p1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38" name="Google Shape;938;p167"/>
          <p:cNvGrpSpPr/>
          <p:nvPr/>
        </p:nvGrpSpPr>
        <p:grpSpPr>
          <a:xfrm>
            <a:off x="0" y="5379427"/>
            <a:ext cx="2807368" cy="753891"/>
            <a:chOff x="0" y="5379426"/>
            <a:chExt cx="2807368" cy="753891"/>
          </a:xfrm>
        </p:grpSpPr>
        <p:sp>
          <p:nvSpPr>
            <p:cNvPr id="939" name="Google Shape;939;p1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0" name="Google Shape;940;p1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941" name="Google Shape;941;p167"/>
          <p:cNvSpPr>
            <a:spLocks noGrp="1"/>
          </p:cNvSpPr>
          <p:nvPr>
            <p:ph type="pic" idx="2"/>
          </p:nvPr>
        </p:nvSpPr>
        <p:spPr>
          <a:xfrm>
            <a:off x="2807368" y="457202"/>
            <a:ext cx="8915400" cy="5943598"/>
          </a:xfrm>
          <a:prstGeom prst="rect">
            <a:avLst/>
          </a:prstGeom>
          <a:noFill/>
          <a:ln>
            <a:noFill/>
          </a:ln>
        </p:spPr>
      </p:sp>
      <p:pic>
        <p:nvPicPr>
          <p:cNvPr id="942" name="Google Shape;942;p16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943"/>
        <p:cNvGrpSpPr/>
        <p:nvPr/>
      </p:nvGrpSpPr>
      <p:grpSpPr>
        <a:xfrm>
          <a:off x="0" y="0"/>
          <a:ext cx="0" cy="0"/>
          <a:chOff x="0" y="0"/>
          <a:chExt cx="0" cy="0"/>
        </a:xfrm>
      </p:grpSpPr>
      <p:sp>
        <p:nvSpPr>
          <p:cNvPr id="944" name="Google Shape;944;p16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5" name="Google Shape;945;p16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6" name="Google Shape;946;p1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7" name="Google Shape;947;p1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8" name="Google Shape;948;p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9" name="Google Shape;949;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0" name="Google Shape;950;p168"/>
          <p:cNvGrpSpPr/>
          <p:nvPr/>
        </p:nvGrpSpPr>
        <p:grpSpPr>
          <a:xfrm>
            <a:off x="7191543" y="1"/>
            <a:ext cx="5000459" cy="1425992"/>
            <a:chOff x="7191542" y="1"/>
            <a:chExt cx="5000459" cy="1425992"/>
          </a:xfrm>
        </p:grpSpPr>
        <p:pic>
          <p:nvPicPr>
            <p:cNvPr id="951" name="Google Shape;951;p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2" name="Google Shape;952;p168"/>
            <p:cNvGrpSpPr/>
            <p:nvPr/>
          </p:nvGrpSpPr>
          <p:grpSpPr>
            <a:xfrm>
              <a:off x="7191542" y="1"/>
              <a:ext cx="5000459" cy="1425992"/>
              <a:chOff x="7186272" y="0"/>
              <a:chExt cx="5005729" cy="1427495"/>
            </a:xfrm>
          </p:grpSpPr>
          <p:sp>
            <p:nvSpPr>
              <p:cNvPr id="953" name="Google Shape;953;p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4" name="Google Shape;954;p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5" name="Google Shape;955;p1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8_Title and Content">
  <p:cSld name="8_Title and Content">
    <p:spTree>
      <p:nvGrpSpPr>
        <p:cNvPr id="1" name="Shape 956"/>
        <p:cNvGrpSpPr/>
        <p:nvPr/>
      </p:nvGrpSpPr>
      <p:grpSpPr>
        <a:xfrm>
          <a:off x="0" y="0"/>
          <a:ext cx="0" cy="0"/>
          <a:chOff x="0" y="0"/>
          <a:chExt cx="0" cy="0"/>
        </a:xfrm>
      </p:grpSpPr>
      <p:grpSp>
        <p:nvGrpSpPr>
          <p:cNvPr id="957" name="Google Shape;957;p169"/>
          <p:cNvGrpSpPr/>
          <p:nvPr/>
        </p:nvGrpSpPr>
        <p:grpSpPr>
          <a:xfrm>
            <a:off x="7191543" y="1"/>
            <a:ext cx="5000459" cy="1425992"/>
            <a:chOff x="7191542" y="1"/>
            <a:chExt cx="5000459" cy="1425992"/>
          </a:xfrm>
        </p:grpSpPr>
        <p:pic>
          <p:nvPicPr>
            <p:cNvPr id="958" name="Google Shape;958;p1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9" name="Google Shape;959;p169"/>
            <p:cNvGrpSpPr/>
            <p:nvPr/>
          </p:nvGrpSpPr>
          <p:grpSpPr>
            <a:xfrm>
              <a:off x="7191542" y="1"/>
              <a:ext cx="5000459" cy="1425992"/>
              <a:chOff x="7186272" y="0"/>
              <a:chExt cx="5005729" cy="1427495"/>
            </a:xfrm>
          </p:grpSpPr>
          <p:sp>
            <p:nvSpPr>
              <p:cNvPr id="960" name="Google Shape;960;p1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1" name="Google Shape;961;p1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62" name="Google Shape;962;p1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3" name="Google Shape;963;p16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4" name="Google Shape;964;p1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5" name="Google Shape;965;p1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6" name="Google Shape;966;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967"/>
        <p:cNvGrpSpPr/>
        <p:nvPr/>
      </p:nvGrpSpPr>
      <p:grpSpPr>
        <a:xfrm>
          <a:off x="0" y="0"/>
          <a:ext cx="0" cy="0"/>
          <a:chOff x="0" y="0"/>
          <a:chExt cx="0" cy="0"/>
        </a:xfrm>
      </p:grpSpPr>
      <p:sp>
        <p:nvSpPr>
          <p:cNvPr id="968" name="Google Shape;968;p1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9" name="Google Shape;969;p17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70" name="Google Shape;970;p170"/>
          <p:cNvGrpSpPr/>
          <p:nvPr/>
        </p:nvGrpSpPr>
        <p:grpSpPr>
          <a:xfrm>
            <a:off x="7191543" y="1"/>
            <a:ext cx="5000459" cy="1425992"/>
            <a:chOff x="7191542" y="1"/>
            <a:chExt cx="5000459" cy="1425992"/>
          </a:xfrm>
        </p:grpSpPr>
        <p:pic>
          <p:nvPicPr>
            <p:cNvPr id="971" name="Google Shape;971;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2" name="Google Shape;972;p170"/>
            <p:cNvGrpSpPr/>
            <p:nvPr/>
          </p:nvGrpSpPr>
          <p:grpSpPr>
            <a:xfrm>
              <a:off x="7191542" y="1"/>
              <a:ext cx="5000459" cy="1425992"/>
              <a:chOff x="7186272" y="0"/>
              <a:chExt cx="5005729" cy="1427495"/>
            </a:xfrm>
          </p:grpSpPr>
          <p:sp>
            <p:nvSpPr>
              <p:cNvPr id="973" name="Google Shape;973;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4" name="Google Shape;974;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75" name="Google Shape;975;p17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6" name="Google Shape;976;p17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77" name="Google Shape;977;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8" name="Google Shape;978;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979"/>
        <p:cNvGrpSpPr/>
        <p:nvPr/>
      </p:nvGrpSpPr>
      <p:grpSpPr>
        <a:xfrm>
          <a:off x="0" y="0"/>
          <a:ext cx="0" cy="0"/>
          <a:chOff x="0" y="0"/>
          <a:chExt cx="0" cy="0"/>
        </a:xfrm>
      </p:grpSpPr>
      <p:grpSp>
        <p:nvGrpSpPr>
          <p:cNvPr id="980" name="Google Shape;980;p171"/>
          <p:cNvGrpSpPr/>
          <p:nvPr/>
        </p:nvGrpSpPr>
        <p:grpSpPr>
          <a:xfrm>
            <a:off x="7191543" y="1"/>
            <a:ext cx="5000459" cy="1425992"/>
            <a:chOff x="7191542" y="1"/>
            <a:chExt cx="5000459" cy="1425992"/>
          </a:xfrm>
        </p:grpSpPr>
        <p:pic>
          <p:nvPicPr>
            <p:cNvPr id="981" name="Google Shape;981;p1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2" name="Google Shape;982;p171"/>
            <p:cNvGrpSpPr/>
            <p:nvPr/>
          </p:nvGrpSpPr>
          <p:grpSpPr>
            <a:xfrm>
              <a:off x="7191542" y="1"/>
              <a:ext cx="5000459" cy="1425992"/>
              <a:chOff x="7186272" y="0"/>
              <a:chExt cx="5005729" cy="1427495"/>
            </a:xfrm>
          </p:grpSpPr>
          <p:sp>
            <p:nvSpPr>
              <p:cNvPr id="983" name="Google Shape;983;p1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4" name="Google Shape;984;p1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85" name="Google Shape;985;p17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6" name="Google Shape;986;p17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7" name="Google Shape;987;p17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8" name="Google Shape;988;p17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9" name="Google Shape;989;p17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0" name="Google Shape;990;p1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91" name="Google Shape;991;p1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2" name="Google Shape;992;p1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993"/>
        <p:cNvGrpSpPr/>
        <p:nvPr/>
      </p:nvGrpSpPr>
      <p:grpSpPr>
        <a:xfrm>
          <a:off x="0" y="0"/>
          <a:ext cx="0" cy="0"/>
          <a:chOff x="0" y="0"/>
          <a:chExt cx="0" cy="0"/>
        </a:xfrm>
      </p:grpSpPr>
      <p:grpSp>
        <p:nvGrpSpPr>
          <p:cNvPr id="994" name="Google Shape;994;p172"/>
          <p:cNvGrpSpPr/>
          <p:nvPr/>
        </p:nvGrpSpPr>
        <p:grpSpPr>
          <a:xfrm>
            <a:off x="7191543" y="1"/>
            <a:ext cx="5000459" cy="1425992"/>
            <a:chOff x="7191542" y="1"/>
            <a:chExt cx="5000459" cy="1425992"/>
          </a:xfrm>
        </p:grpSpPr>
        <p:pic>
          <p:nvPicPr>
            <p:cNvPr id="995" name="Google Shape;995;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 name="Google Shape;996;p172"/>
            <p:cNvGrpSpPr/>
            <p:nvPr/>
          </p:nvGrpSpPr>
          <p:grpSpPr>
            <a:xfrm>
              <a:off x="7191542" y="1"/>
              <a:ext cx="5000459" cy="1425992"/>
              <a:chOff x="7186272" y="0"/>
              <a:chExt cx="5005729" cy="1427495"/>
            </a:xfrm>
          </p:grpSpPr>
          <p:sp>
            <p:nvSpPr>
              <p:cNvPr id="997" name="Google Shape;997;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8" name="Google Shape;998;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99" name="Google Shape;999;p1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0" name="Google Shape;1000;p1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01" name="Google Shape;1001;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2" name="Google Shape;1002;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341"/>
        <p:cNvGrpSpPr/>
        <p:nvPr/>
      </p:nvGrpSpPr>
      <p:grpSpPr>
        <a:xfrm>
          <a:off x="0" y="0"/>
          <a:ext cx="0" cy="0"/>
          <a:chOff x="0" y="0"/>
          <a:chExt cx="0" cy="0"/>
        </a:xfrm>
      </p:grpSpPr>
      <p:sp>
        <p:nvSpPr>
          <p:cNvPr id="342" name="Google Shape;342;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3" name="Google Shape;343;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4" name="Google Shape;344;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 name="Google Shape;345;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6" name="Google Shape;346;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 name="Google Shape;347;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8" name="Google Shape;348;p55"/>
          <p:cNvGrpSpPr/>
          <p:nvPr/>
        </p:nvGrpSpPr>
        <p:grpSpPr>
          <a:xfrm>
            <a:off x="7191542" y="1"/>
            <a:ext cx="5000459" cy="1425992"/>
            <a:chOff x="7191542" y="1"/>
            <a:chExt cx="5000459" cy="1425992"/>
          </a:xfrm>
        </p:grpSpPr>
        <p:pic>
          <p:nvPicPr>
            <p:cNvPr id="349" name="Google Shape;349;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0" name="Google Shape;350;p55"/>
            <p:cNvGrpSpPr/>
            <p:nvPr/>
          </p:nvGrpSpPr>
          <p:grpSpPr>
            <a:xfrm>
              <a:off x="7191542" y="1"/>
              <a:ext cx="5000459" cy="1425992"/>
              <a:chOff x="7186272" y="0"/>
              <a:chExt cx="5005729" cy="1427495"/>
            </a:xfrm>
          </p:grpSpPr>
          <p:sp>
            <p:nvSpPr>
              <p:cNvPr id="351" name="Google Shape;351;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2" name="Google Shape;352;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3" name="Google Shape;353;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1003"/>
        <p:cNvGrpSpPr/>
        <p:nvPr/>
      </p:nvGrpSpPr>
      <p:grpSpPr>
        <a:xfrm>
          <a:off x="0" y="0"/>
          <a:ext cx="0" cy="0"/>
          <a:chOff x="0" y="0"/>
          <a:chExt cx="0" cy="0"/>
        </a:xfrm>
      </p:grpSpPr>
      <p:grpSp>
        <p:nvGrpSpPr>
          <p:cNvPr id="1004" name="Google Shape;1004;p173"/>
          <p:cNvGrpSpPr/>
          <p:nvPr/>
        </p:nvGrpSpPr>
        <p:grpSpPr>
          <a:xfrm>
            <a:off x="0" y="0"/>
            <a:ext cx="12192000" cy="2148830"/>
            <a:chOff x="0" y="0"/>
            <a:chExt cx="12192000" cy="2148830"/>
          </a:xfrm>
        </p:grpSpPr>
        <p:sp>
          <p:nvSpPr>
            <p:cNvPr id="1005" name="Google Shape;1005;p17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 name="Google Shape;1006;p17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07" name="Google Shape;1007;p17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8" name="Google Shape;1008;p17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9" name="Google Shape;1009;p17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10" name="Google Shape;1010;p17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11" name="Google Shape;1011;p17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1012"/>
        <p:cNvGrpSpPr/>
        <p:nvPr/>
      </p:nvGrpSpPr>
      <p:grpSpPr>
        <a:xfrm>
          <a:off x="0" y="0"/>
          <a:ext cx="0" cy="0"/>
          <a:chOff x="0" y="0"/>
          <a:chExt cx="0" cy="0"/>
        </a:xfrm>
      </p:grpSpPr>
      <p:sp>
        <p:nvSpPr>
          <p:cNvPr id="1013" name="Google Shape;1013;p1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14" name="Google Shape;1014;p1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5" name="Google Shape;1015;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6" name="Google Shape;1016;p174"/>
          <p:cNvGrpSpPr/>
          <p:nvPr/>
        </p:nvGrpSpPr>
        <p:grpSpPr>
          <a:xfrm>
            <a:off x="7191543" y="1"/>
            <a:ext cx="5000459" cy="1425992"/>
            <a:chOff x="7191542" y="1"/>
            <a:chExt cx="5000459" cy="1425992"/>
          </a:xfrm>
        </p:grpSpPr>
        <p:pic>
          <p:nvPicPr>
            <p:cNvPr id="1017" name="Google Shape;1017;p1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8" name="Google Shape;1018;p174"/>
            <p:cNvGrpSpPr/>
            <p:nvPr/>
          </p:nvGrpSpPr>
          <p:grpSpPr>
            <a:xfrm>
              <a:off x="7191542" y="1"/>
              <a:ext cx="5000459" cy="1425992"/>
              <a:chOff x="7186272" y="0"/>
              <a:chExt cx="5005729" cy="1427495"/>
            </a:xfrm>
          </p:grpSpPr>
          <p:sp>
            <p:nvSpPr>
              <p:cNvPr id="1019" name="Google Shape;1019;p1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0" name="Google Shape;1020;p1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1021"/>
        <p:cNvGrpSpPr/>
        <p:nvPr/>
      </p:nvGrpSpPr>
      <p:grpSpPr>
        <a:xfrm>
          <a:off x="0" y="0"/>
          <a:ext cx="0" cy="0"/>
          <a:chOff x="0" y="0"/>
          <a:chExt cx="0" cy="0"/>
        </a:xfrm>
      </p:grpSpPr>
      <p:sp>
        <p:nvSpPr>
          <p:cNvPr id="1022" name="Google Shape;1022;p17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23" name="Google Shape;1023;p17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4" name="Google Shape;1024;p1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5" name="Google Shape;1025;p1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6" name="Google Shape;1026;p1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7" name="Google Shape;1027;p1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28" name="Google Shape;1028;p175"/>
          <p:cNvGrpSpPr/>
          <p:nvPr/>
        </p:nvGrpSpPr>
        <p:grpSpPr>
          <a:xfrm>
            <a:off x="7191543" y="1"/>
            <a:ext cx="5000459" cy="1425992"/>
            <a:chOff x="7191542" y="1"/>
            <a:chExt cx="5000459" cy="1425992"/>
          </a:xfrm>
        </p:grpSpPr>
        <p:pic>
          <p:nvPicPr>
            <p:cNvPr id="1029" name="Google Shape;1029;p1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0" name="Google Shape;1030;p175"/>
            <p:cNvGrpSpPr/>
            <p:nvPr/>
          </p:nvGrpSpPr>
          <p:grpSpPr>
            <a:xfrm>
              <a:off x="7191542" y="1"/>
              <a:ext cx="5000459" cy="1425992"/>
              <a:chOff x="7186272" y="0"/>
              <a:chExt cx="5005729" cy="1427495"/>
            </a:xfrm>
          </p:grpSpPr>
          <p:sp>
            <p:nvSpPr>
              <p:cNvPr id="1031" name="Google Shape;1031;p1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2" name="Google Shape;1032;p1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33" name="Google Shape;1033;p1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1034"/>
        <p:cNvGrpSpPr/>
        <p:nvPr/>
      </p:nvGrpSpPr>
      <p:grpSpPr>
        <a:xfrm>
          <a:off x="0" y="0"/>
          <a:ext cx="0" cy="0"/>
          <a:chOff x="0" y="0"/>
          <a:chExt cx="0" cy="0"/>
        </a:xfrm>
      </p:grpSpPr>
      <p:sp>
        <p:nvSpPr>
          <p:cNvPr id="1035" name="Google Shape;1035;p17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6" name="Google Shape;1036;p17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7" name="Google Shape;1037;p17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38" name="Google Shape;1038;p176"/>
          <p:cNvSpPr>
            <a:spLocks noGrp="1"/>
          </p:cNvSpPr>
          <p:nvPr>
            <p:ph type="pic" idx="2"/>
          </p:nvPr>
        </p:nvSpPr>
        <p:spPr>
          <a:xfrm>
            <a:off x="7118684" y="233915"/>
            <a:ext cx="5073316" cy="5943600"/>
          </a:xfrm>
          <a:prstGeom prst="rect">
            <a:avLst/>
          </a:prstGeom>
          <a:noFill/>
          <a:ln>
            <a:noFill/>
          </a:ln>
        </p:spPr>
      </p:sp>
      <p:grpSp>
        <p:nvGrpSpPr>
          <p:cNvPr id="1039" name="Google Shape;1039;p176"/>
          <p:cNvGrpSpPr/>
          <p:nvPr/>
        </p:nvGrpSpPr>
        <p:grpSpPr>
          <a:xfrm>
            <a:off x="0" y="5020349"/>
            <a:ext cx="12192000" cy="1837653"/>
            <a:chOff x="0" y="5020348"/>
            <a:chExt cx="12192000" cy="1837653"/>
          </a:xfrm>
        </p:grpSpPr>
        <p:sp>
          <p:nvSpPr>
            <p:cNvPr id="1040" name="Google Shape;1040;p1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1" name="Google Shape;1041;p1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42" name="Google Shape;1042;p1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1043"/>
        <p:cNvGrpSpPr/>
        <p:nvPr/>
      </p:nvGrpSpPr>
      <p:grpSpPr>
        <a:xfrm>
          <a:off x="0" y="0"/>
          <a:ext cx="0" cy="0"/>
          <a:chOff x="0" y="0"/>
          <a:chExt cx="0" cy="0"/>
        </a:xfrm>
      </p:grpSpPr>
      <p:grpSp>
        <p:nvGrpSpPr>
          <p:cNvPr id="1044" name="Google Shape;1044;p177"/>
          <p:cNvGrpSpPr/>
          <p:nvPr/>
        </p:nvGrpSpPr>
        <p:grpSpPr>
          <a:xfrm>
            <a:off x="0" y="5020348"/>
            <a:ext cx="12192000" cy="1837653"/>
            <a:chOff x="0" y="5020347"/>
            <a:chExt cx="12192000" cy="1837653"/>
          </a:xfrm>
        </p:grpSpPr>
        <p:sp>
          <p:nvSpPr>
            <p:cNvPr id="1045" name="Google Shape;1045;p1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6" name="Google Shape;1046;p1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7" name="Google Shape;1047;p1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48" name="Google Shape;1048;p1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49" name="Google Shape;1049;p17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0" name="Google Shape;1050;p17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1051"/>
        <p:cNvGrpSpPr/>
        <p:nvPr/>
      </p:nvGrpSpPr>
      <p:grpSpPr>
        <a:xfrm>
          <a:off x="0" y="0"/>
          <a:ext cx="0" cy="0"/>
          <a:chOff x="0" y="0"/>
          <a:chExt cx="0" cy="0"/>
        </a:xfrm>
      </p:grpSpPr>
      <p:sp>
        <p:nvSpPr>
          <p:cNvPr id="1052" name="Google Shape;1052;p17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53" name="Google Shape;1053;p1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54" name="Google Shape;1054;p178"/>
          <p:cNvGrpSpPr/>
          <p:nvPr/>
        </p:nvGrpSpPr>
        <p:grpSpPr>
          <a:xfrm>
            <a:off x="0" y="5379427"/>
            <a:ext cx="2807368" cy="753891"/>
            <a:chOff x="0" y="5379426"/>
            <a:chExt cx="2807368" cy="753891"/>
          </a:xfrm>
        </p:grpSpPr>
        <p:sp>
          <p:nvSpPr>
            <p:cNvPr id="1055" name="Google Shape;1055;p1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56" name="Google Shape;1056;p1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57" name="Google Shape;1057;p178"/>
          <p:cNvSpPr>
            <a:spLocks noGrp="1"/>
          </p:cNvSpPr>
          <p:nvPr>
            <p:ph type="pic" idx="2"/>
          </p:nvPr>
        </p:nvSpPr>
        <p:spPr>
          <a:xfrm>
            <a:off x="2807368" y="457202"/>
            <a:ext cx="8915400" cy="5943598"/>
          </a:xfrm>
          <a:prstGeom prst="rect">
            <a:avLst/>
          </a:prstGeom>
          <a:noFill/>
          <a:ln>
            <a:noFill/>
          </a:ln>
        </p:spPr>
      </p:sp>
      <p:pic>
        <p:nvPicPr>
          <p:cNvPr id="1058" name="Google Shape;1058;p17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1059"/>
        <p:cNvGrpSpPr/>
        <p:nvPr/>
      </p:nvGrpSpPr>
      <p:grpSpPr>
        <a:xfrm>
          <a:off x="0" y="0"/>
          <a:ext cx="0" cy="0"/>
          <a:chOff x="0" y="0"/>
          <a:chExt cx="0" cy="0"/>
        </a:xfrm>
      </p:grpSpPr>
      <p:grpSp>
        <p:nvGrpSpPr>
          <p:cNvPr id="1060" name="Google Shape;1060;p179"/>
          <p:cNvGrpSpPr/>
          <p:nvPr/>
        </p:nvGrpSpPr>
        <p:grpSpPr>
          <a:xfrm>
            <a:off x="7191543" y="1"/>
            <a:ext cx="5000459" cy="1425992"/>
            <a:chOff x="7191542" y="1"/>
            <a:chExt cx="5000459" cy="1425992"/>
          </a:xfrm>
        </p:grpSpPr>
        <p:pic>
          <p:nvPicPr>
            <p:cNvPr id="1061" name="Google Shape;1061;p1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2" name="Google Shape;1062;p179"/>
            <p:cNvGrpSpPr/>
            <p:nvPr/>
          </p:nvGrpSpPr>
          <p:grpSpPr>
            <a:xfrm>
              <a:off x="7191542" y="1"/>
              <a:ext cx="5000459" cy="1425992"/>
              <a:chOff x="7186272" y="0"/>
              <a:chExt cx="5005729" cy="1427495"/>
            </a:xfrm>
          </p:grpSpPr>
          <p:sp>
            <p:nvSpPr>
              <p:cNvPr id="1063" name="Google Shape;1063;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4" name="Google Shape;1064;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5" name="Google Shape;1065;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6" name="Google Shape;1066;p17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7" name="Google Shape;1067;p17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68" name="Google Shape;1068;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9" name="Google Shape;1069;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1070"/>
        <p:cNvGrpSpPr/>
        <p:nvPr/>
      </p:nvGrpSpPr>
      <p:grpSpPr>
        <a:xfrm>
          <a:off x="0" y="0"/>
          <a:ext cx="0" cy="0"/>
          <a:chOff x="0" y="0"/>
          <a:chExt cx="0" cy="0"/>
        </a:xfrm>
      </p:grpSpPr>
      <p:sp>
        <p:nvSpPr>
          <p:cNvPr id="1071" name="Google Shape;1071;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 name="Google Shape;1072;p18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73" name="Google Shape;1073;p180"/>
          <p:cNvGrpSpPr/>
          <p:nvPr/>
        </p:nvGrpSpPr>
        <p:grpSpPr>
          <a:xfrm>
            <a:off x="7191543" y="1"/>
            <a:ext cx="5000459" cy="1425992"/>
            <a:chOff x="7191542" y="1"/>
            <a:chExt cx="5000459" cy="1425992"/>
          </a:xfrm>
        </p:grpSpPr>
        <p:pic>
          <p:nvPicPr>
            <p:cNvPr id="1074" name="Google Shape;1074;p1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 name="Google Shape;1075;p180"/>
            <p:cNvGrpSpPr/>
            <p:nvPr/>
          </p:nvGrpSpPr>
          <p:grpSpPr>
            <a:xfrm>
              <a:off x="7191542" y="1"/>
              <a:ext cx="5000459" cy="1425992"/>
              <a:chOff x="7186272" y="0"/>
              <a:chExt cx="5005729" cy="1427495"/>
            </a:xfrm>
          </p:grpSpPr>
          <p:sp>
            <p:nvSpPr>
              <p:cNvPr id="1076" name="Google Shape;1076;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7" name="Google Shape;1077;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78" name="Google Shape;1078;p18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9" name="Google Shape;1079;p18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80" name="Google Shape;1080;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1" name="Google Shape;1081;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1082"/>
        <p:cNvGrpSpPr/>
        <p:nvPr/>
      </p:nvGrpSpPr>
      <p:grpSpPr>
        <a:xfrm>
          <a:off x="0" y="0"/>
          <a:ext cx="0" cy="0"/>
          <a:chOff x="0" y="0"/>
          <a:chExt cx="0" cy="0"/>
        </a:xfrm>
      </p:grpSpPr>
      <p:grpSp>
        <p:nvGrpSpPr>
          <p:cNvPr id="1083" name="Google Shape;1083;p181"/>
          <p:cNvGrpSpPr/>
          <p:nvPr/>
        </p:nvGrpSpPr>
        <p:grpSpPr>
          <a:xfrm>
            <a:off x="7191543" y="1"/>
            <a:ext cx="5000459" cy="1425992"/>
            <a:chOff x="7191542" y="1"/>
            <a:chExt cx="5000459" cy="1425992"/>
          </a:xfrm>
        </p:grpSpPr>
        <p:pic>
          <p:nvPicPr>
            <p:cNvPr id="1084" name="Google Shape;1084;p1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5" name="Google Shape;1085;p181"/>
            <p:cNvGrpSpPr/>
            <p:nvPr/>
          </p:nvGrpSpPr>
          <p:grpSpPr>
            <a:xfrm>
              <a:off x="7191542" y="1"/>
              <a:ext cx="5000459" cy="1425992"/>
              <a:chOff x="7186272" y="0"/>
              <a:chExt cx="5005729" cy="1427495"/>
            </a:xfrm>
          </p:grpSpPr>
          <p:sp>
            <p:nvSpPr>
              <p:cNvPr id="1086" name="Google Shape;1086;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7" name="Google Shape;1087;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88" name="Google Shape;1088;p18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9" name="Google Shape;1089;p18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90" name="Google Shape;1090;p18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1" name="Google Shape;1091;p18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92" name="Google Shape;1092;p18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3" name="Google Shape;1093;p1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94" name="Google Shape;1094;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5" name="Google Shape;1095;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1096"/>
        <p:cNvGrpSpPr/>
        <p:nvPr/>
      </p:nvGrpSpPr>
      <p:grpSpPr>
        <a:xfrm>
          <a:off x="0" y="0"/>
          <a:ext cx="0" cy="0"/>
          <a:chOff x="0" y="0"/>
          <a:chExt cx="0" cy="0"/>
        </a:xfrm>
      </p:grpSpPr>
      <p:grpSp>
        <p:nvGrpSpPr>
          <p:cNvPr id="1097" name="Google Shape;1097;p182"/>
          <p:cNvGrpSpPr/>
          <p:nvPr/>
        </p:nvGrpSpPr>
        <p:grpSpPr>
          <a:xfrm>
            <a:off x="7191543" y="1"/>
            <a:ext cx="5000459" cy="1425992"/>
            <a:chOff x="7191542" y="1"/>
            <a:chExt cx="5000459" cy="1425992"/>
          </a:xfrm>
        </p:grpSpPr>
        <p:pic>
          <p:nvPicPr>
            <p:cNvPr id="1098" name="Google Shape;1098;p1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9" name="Google Shape;1099;p182"/>
            <p:cNvGrpSpPr/>
            <p:nvPr/>
          </p:nvGrpSpPr>
          <p:grpSpPr>
            <a:xfrm>
              <a:off x="7191542" y="1"/>
              <a:ext cx="5000459" cy="1425992"/>
              <a:chOff x="7186272" y="0"/>
              <a:chExt cx="5005729" cy="1427495"/>
            </a:xfrm>
          </p:grpSpPr>
          <p:sp>
            <p:nvSpPr>
              <p:cNvPr id="1100" name="Google Shape;1100;p1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1" name="Google Shape;1101;p1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02" name="Google Shape;1102;p1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3" name="Google Shape;1103;p1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04" name="Google Shape;1104;p1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5" name="Google Shape;1105;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354"/>
        <p:cNvGrpSpPr/>
        <p:nvPr/>
      </p:nvGrpSpPr>
      <p:grpSpPr>
        <a:xfrm>
          <a:off x="0" y="0"/>
          <a:ext cx="0" cy="0"/>
          <a:chOff x="0" y="0"/>
          <a:chExt cx="0" cy="0"/>
        </a:xfrm>
      </p:grpSpPr>
      <p:sp>
        <p:nvSpPr>
          <p:cNvPr id="355" name="Google Shape;355;p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6" name="Google Shape;356;p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7" name="Google Shape;357;p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8" name="Google Shape;358;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9" name="Google Shape;359;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0" name="Google Shape;360;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1" name="Google Shape;361;p56"/>
          <p:cNvGrpSpPr/>
          <p:nvPr/>
        </p:nvGrpSpPr>
        <p:grpSpPr>
          <a:xfrm>
            <a:off x="7191542" y="1"/>
            <a:ext cx="5000459" cy="1425992"/>
            <a:chOff x="7191542" y="1"/>
            <a:chExt cx="5000459" cy="1425992"/>
          </a:xfrm>
        </p:grpSpPr>
        <p:pic>
          <p:nvPicPr>
            <p:cNvPr id="362" name="Google Shape;362;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3" name="Google Shape;363;p56"/>
            <p:cNvGrpSpPr/>
            <p:nvPr/>
          </p:nvGrpSpPr>
          <p:grpSpPr>
            <a:xfrm>
              <a:off x="7191542" y="1"/>
              <a:ext cx="5000459" cy="1425992"/>
              <a:chOff x="7186272" y="0"/>
              <a:chExt cx="5005729" cy="1427495"/>
            </a:xfrm>
          </p:grpSpPr>
          <p:sp>
            <p:nvSpPr>
              <p:cNvPr id="364" name="Google Shape;364;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5" name="Google Shape;365;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66" name="Google Shape;366;p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1106"/>
        <p:cNvGrpSpPr/>
        <p:nvPr/>
      </p:nvGrpSpPr>
      <p:grpSpPr>
        <a:xfrm>
          <a:off x="0" y="0"/>
          <a:ext cx="0" cy="0"/>
          <a:chOff x="0" y="0"/>
          <a:chExt cx="0" cy="0"/>
        </a:xfrm>
      </p:grpSpPr>
      <p:grpSp>
        <p:nvGrpSpPr>
          <p:cNvPr id="1107" name="Google Shape;1107;p183"/>
          <p:cNvGrpSpPr/>
          <p:nvPr/>
        </p:nvGrpSpPr>
        <p:grpSpPr>
          <a:xfrm>
            <a:off x="0" y="0"/>
            <a:ext cx="12192000" cy="2148830"/>
            <a:chOff x="0" y="0"/>
            <a:chExt cx="12192000" cy="2148830"/>
          </a:xfrm>
        </p:grpSpPr>
        <p:sp>
          <p:nvSpPr>
            <p:cNvPr id="1108" name="Google Shape;1108;p18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9" name="Google Shape;1109;p18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10" name="Google Shape;1110;p18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1" name="Google Shape;1111;p18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2" name="Google Shape;1112;p18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13" name="Google Shape;1113;p18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14" name="Google Shape;1114;p18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7_Blank">
  <p:cSld name="7_Blank">
    <p:spTree>
      <p:nvGrpSpPr>
        <p:cNvPr id="1" name="Shape 1115"/>
        <p:cNvGrpSpPr/>
        <p:nvPr/>
      </p:nvGrpSpPr>
      <p:grpSpPr>
        <a:xfrm>
          <a:off x="0" y="0"/>
          <a:ext cx="0" cy="0"/>
          <a:chOff x="0" y="0"/>
          <a:chExt cx="0" cy="0"/>
        </a:xfrm>
      </p:grpSpPr>
      <p:sp>
        <p:nvSpPr>
          <p:cNvPr id="1116" name="Google Shape;1116;p1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17" name="Google Shape;1117;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8" name="Google Shape;1118;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9" name="Google Shape;1119;p184"/>
          <p:cNvGrpSpPr/>
          <p:nvPr/>
        </p:nvGrpSpPr>
        <p:grpSpPr>
          <a:xfrm>
            <a:off x="7191543" y="1"/>
            <a:ext cx="5000459" cy="1425992"/>
            <a:chOff x="7191542" y="1"/>
            <a:chExt cx="5000459" cy="1425992"/>
          </a:xfrm>
        </p:grpSpPr>
        <p:pic>
          <p:nvPicPr>
            <p:cNvPr id="1120" name="Google Shape;1120;p1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1" name="Google Shape;1121;p184"/>
            <p:cNvGrpSpPr/>
            <p:nvPr/>
          </p:nvGrpSpPr>
          <p:grpSpPr>
            <a:xfrm>
              <a:off x="7191542" y="1"/>
              <a:ext cx="5000459" cy="1425992"/>
              <a:chOff x="7186272" y="0"/>
              <a:chExt cx="5005729" cy="1427495"/>
            </a:xfrm>
          </p:grpSpPr>
          <p:sp>
            <p:nvSpPr>
              <p:cNvPr id="1122" name="Google Shape;1122;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3" name="Google Shape;1123;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1124"/>
        <p:cNvGrpSpPr/>
        <p:nvPr/>
      </p:nvGrpSpPr>
      <p:grpSpPr>
        <a:xfrm>
          <a:off x="0" y="0"/>
          <a:ext cx="0" cy="0"/>
          <a:chOff x="0" y="0"/>
          <a:chExt cx="0" cy="0"/>
        </a:xfrm>
      </p:grpSpPr>
      <p:sp>
        <p:nvSpPr>
          <p:cNvPr id="1125" name="Google Shape;1125;p18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26" name="Google Shape;1126;p185"/>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7" name="Google Shape;1127;p185"/>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28" name="Google Shape;1128;p185"/>
          <p:cNvSpPr>
            <a:spLocks noGrp="1"/>
          </p:cNvSpPr>
          <p:nvPr>
            <p:ph type="pic" idx="2"/>
          </p:nvPr>
        </p:nvSpPr>
        <p:spPr>
          <a:xfrm>
            <a:off x="7118684" y="233915"/>
            <a:ext cx="5073316" cy="5943600"/>
          </a:xfrm>
          <a:prstGeom prst="rect">
            <a:avLst/>
          </a:prstGeom>
          <a:noFill/>
          <a:ln>
            <a:noFill/>
          </a:ln>
        </p:spPr>
      </p:sp>
      <p:grpSp>
        <p:nvGrpSpPr>
          <p:cNvPr id="1129" name="Google Shape;1129;p185"/>
          <p:cNvGrpSpPr/>
          <p:nvPr/>
        </p:nvGrpSpPr>
        <p:grpSpPr>
          <a:xfrm>
            <a:off x="0" y="5020349"/>
            <a:ext cx="12192000" cy="1837653"/>
            <a:chOff x="0" y="5020348"/>
            <a:chExt cx="12192000" cy="1837653"/>
          </a:xfrm>
        </p:grpSpPr>
        <p:sp>
          <p:nvSpPr>
            <p:cNvPr id="1130" name="Google Shape;1130;p18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1" name="Google Shape;1131;p18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32" name="Google Shape;1132;p18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1133"/>
        <p:cNvGrpSpPr/>
        <p:nvPr/>
      </p:nvGrpSpPr>
      <p:grpSpPr>
        <a:xfrm>
          <a:off x="0" y="0"/>
          <a:ext cx="0" cy="0"/>
          <a:chOff x="0" y="0"/>
          <a:chExt cx="0" cy="0"/>
        </a:xfrm>
      </p:grpSpPr>
      <p:grpSp>
        <p:nvGrpSpPr>
          <p:cNvPr id="1134" name="Google Shape;1134;p186"/>
          <p:cNvGrpSpPr/>
          <p:nvPr/>
        </p:nvGrpSpPr>
        <p:grpSpPr>
          <a:xfrm>
            <a:off x="0" y="5020348"/>
            <a:ext cx="12192000" cy="1837653"/>
            <a:chOff x="0" y="5020347"/>
            <a:chExt cx="12192000" cy="1837653"/>
          </a:xfrm>
        </p:grpSpPr>
        <p:sp>
          <p:nvSpPr>
            <p:cNvPr id="1135" name="Google Shape;1135;p18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6" name="Google Shape;1136;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7" name="Google Shape;1137;p18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38" name="Google Shape;1138;p1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39" name="Google Shape;1139;p18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0" name="Google Shape;1140;p18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1141"/>
        <p:cNvGrpSpPr/>
        <p:nvPr/>
      </p:nvGrpSpPr>
      <p:grpSpPr>
        <a:xfrm>
          <a:off x="0" y="0"/>
          <a:ext cx="0" cy="0"/>
          <a:chOff x="0" y="0"/>
          <a:chExt cx="0" cy="0"/>
        </a:xfrm>
      </p:grpSpPr>
      <p:sp>
        <p:nvSpPr>
          <p:cNvPr id="1142" name="Google Shape;1142;p18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43" name="Google Shape;1143;p18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4" name="Google Shape;1144;p1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 name="Google Shape;1145;p1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46" name="Google Shape;1146;p1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7" name="Google Shape;1147;p1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48" name="Google Shape;1148;p187"/>
          <p:cNvGrpSpPr/>
          <p:nvPr/>
        </p:nvGrpSpPr>
        <p:grpSpPr>
          <a:xfrm>
            <a:off x="7191543" y="1"/>
            <a:ext cx="5000459" cy="1425992"/>
            <a:chOff x="7191542" y="1"/>
            <a:chExt cx="5000459" cy="1425992"/>
          </a:xfrm>
        </p:grpSpPr>
        <p:pic>
          <p:nvPicPr>
            <p:cNvPr id="1149" name="Google Shape;1149;p1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0" name="Google Shape;1150;p187"/>
            <p:cNvGrpSpPr/>
            <p:nvPr/>
          </p:nvGrpSpPr>
          <p:grpSpPr>
            <a:xfrm>
              <a:off x="7191542" y="1"/>
              <a:ext cx="5000459" cy="1425992"/>
              <a:chOff x="7186272" y="0"/>
              <a:chExt cx="5005729" cy="1427495"/>
            </a:xfrm>
          </p:grpSpPr>
          <p:sp>
            <p:nvSpPr>
              <p:cNvPr id="1151" name="Google Shape;1151;p1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2" name="Google Shape;1152;p1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53" name="Google Shape;1153;p1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1154"/>
        <p:cNvGrpSpPr/>
        <p:nvPr/>
      </p:nvGrpSpPr>
      <p:grpSpPr>
        <a:xfrm>
          <a:off x="0" y="0"/>
          <a:ext cx="0" cy="0"/>
          <a:chOff x="0" y="0"/>
          <a:chExt cx="0" cy="0"/>
        </a:xfrm>
      </p:grpSpPr>
      <p:sp>
        <p:nvSpPr>
          <p:cNvPr id="1155" name="Google Shape;1155;p18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56" name="Google Shape;1156;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57" name="Google Shape;1157;p188"/>
          <p:cNvGrpSpPr/>
          <p:nvPr/>
        </p:nvGrpSpPr>
        <p:grpSpPr>
          <a:xfrm>
            <a:off x="0" y="5379427"/>
            <a:ext cx="2807368" cy="753891"/>
            <a:chOff x="0" y="5379426"/>
            <a:chExt cx="2807368" cy="753891"/>
          </a:xfrm>
        </p:grpSpPr>
        <p:sp>
          <p:nvSpPr>
            <p:cNvPr id="1158" name="Google Shape;1158;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59" name="Google Shape;1159;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60" name="Google Shape;1160;p188"/>
          <p:cNvSpPr>
            <a:spLocks noGrp="1"/>
          </p:cNvSpPr>
          <p:nvPr>
            <p:ph type="pic" idx="2"/>
          </p:nvPr>
        </p:nvSpPr>
        <p:spPr>
          <a:xfrm>
            <a:off x="2807368" y="457202"/>
            <a:ext cx="8915400" cy="5943598"/>
          </a:xfrm>
          <a:prstGeom prst="rect">
            <a:avLst/>
          </a:prstGeom>
          <a:noFill/>
          <a:ln>
            <a:noFill/>
          </a:ln>
        </p:spPr>
      </p:sp>
      <p:pic>
        <p:nvPicPr>
          <p:cNvPr id="1161" name="Google Shape;1161;p18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1162"/>
        <p:cNvGrpSpPr/>
        <p:nvPr/>
      </p:nvGrpSpPr>
      <p:grpSpPr>
        <a:xfrm>
          <a:off x="0" y="0"/>
          <a:ext cx="0" cy="0"/>
          <a:chOff x="0" y="0"/>
          <a:chExt cx="0" cy="0"/>
        </a:xfrm>
      </p:grpSpPr>
      <p:sp>
        <p:nvSpPr>
          <p:cNvPr id="1163" name="Google Shape;1163;p18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64" name="Google Shape;1164;p18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5" name="Google Shape;1165;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6" name="Google Shape;1166;p1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7" name="Google Shape;1167;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 name="Google Shape;1168;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69" name="Google Shape;1169;p189"/>
          <p:cNvGrpSpPr/>
          <p:nvPr/>
        </p:nvGrpSpPr>
        <p:grpSpPr>
          <a:xfrm>
            <a:off x="7191543" y="1"/>
            <a:ext cx="5000459" cy="1425992"/>
            <a:chOff x="7191542" y="1"/>
            <a:chExt cx="5000459" cy="1425992"/>
          </a:xfrm>
        </p:grpSpPr>
        <p:pic>
          <p:nvPicPr>
            <p:cNvPr id="1170" name="Google Shape;1170;p1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1" name="Google Shape;1171;p189"/>
            <p:cNvGrpSpPr/>
            <p:nvPr/>
          </p:nvGrpSpPr>
          <p:grpSpPr>
            <a:xfrm>
              <a:off x="7191542" y="1"/>
              <a:ext cx="5000459" cy="1425992"/>
              <a:chOff x="7186272" y="0"/>
              <a:chExt cx="5005729" cy="1427495"/>
            </a:xfrm>
          </p:grpSpPr>
          <p:sp>
            <p:nvSpPr>
              <p:cNvPr id="1172" name="Google Shape;1172;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74" name="Google Shape;1174;p1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1175"/>
        <p:cNvGrpSpPr/>
        <p:nvPr/>
      </p:nvGrpSpPr>
      <p:grpSpPr>
        <a:xfrm>
          <a:off x="0" y="0"/>
          <a:ext cx="0" cy="0"/>
          <a:chOff x="0" y="0"/>
          <a:chExt cx="0" cy="0"/>
        </a:xfrm>
      </p:grpSpPr>
      <p:grpSp>
        <p:nvGrpSpPr>
          <p:cNvPr id="1176" name="Google Shape;1176;p190"/>
          <p:cNvGrpSpPr/>
          <p:nvPr/>
        </p:nvGrpSpPr>
        <p:grpSpPr>
          <a:xfrm>
            <a:off x="7191543" y="1"/>
            <a:ext cx="5000459" cy="1425992"/>
            <a:chOff x="7191542" y="1"/>
            <a:chExt cx="5000459" cy="1425992"/>
          </a:xfrm>
        </p:grpSpPr>
        <p:pic>
          <p:nvPicPr>
            <p:cNvPr id="1177" name="Google Shape;1177;p1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8" name="Google Shape;1178;p190"/>
            <p:cNvGrpSpPr/>
            <p:nvPr/>
          </p:nvGrpSpPr>
          <p:grpSpPr>
            <a:xfrm>
              <a:off x="7191542" y="1"/>
              <a:ext cx="5000459" cy="1425992"/>
              <a:chOff x="7186272" y="0"/>
              <a:chExt cx="5005729" cy="1427495"/>
            </a:xfrm>
          </p:grpSpPr>
          <p:sp>
            <p:nvSpPr>
              <p:cNvPr id="1179" name="Google Shape;1179;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0" name="Google Shape;1180;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81" name="Google Shape;1181;p1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2" name="Google Shape;1182;p1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3" name="Google Shape;1183;p1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4" name="Google Shape;1184;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5" name="Google Shape;1185;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1186"/>
        <p:cNvGrpSpPr/>
        <p:nvPr/>
      </p:nvGrpSpPr>
      <p:grpSpPr>
        <a:xfrm>
          <a:off x="0" y="0"/>
          <a:ext cx="0" cy="0"/>
          <a:chOff x="0" y="0"/>
          <a:chExt cx="0" cy="0"/>
        </a:xfrm>
      </p:grpSpPr>
      <p:sp>
        <p:nvSpPr>
          <p:cNvPr id="1187" name="Google Shape;1187;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8" name="Google Shape;1188;p19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89" name="Google Shape;1189;p191"/>
          <p:cNvGrpSpPr/>
          <p:nvPr/>
        </p:nvGrpSpPr>
        <p:grpSpPr>
          <a:xfrm>
            <a:off x="7191543" y="1"/>
            <a:ext cx="5000459" cy="1425992"/>
            <a:chOff x="7191542" y="1"/>
            <a:chExt cx="5000459" cy="1425992"/>
          </a:xfrm>
        </p:grpSpPr>
        <p:pic>
          <p:nvPicPr>
            <p:cNvPr id="1190" name="Google Shape;1190;p1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1" name="Google Shape;1191;p191"/>
            <p:cNvGrpSpPr/>
            <p:nvPr/>
          </p:nvGrpSpPr>
          <p:grpSpPr>
            <a:xfrm>
              <a:off x="7191542" y="1"/>
              <a:ext cx="5000459" cy="1425992"/>
              <a:chOff x="7186272" y="0"/>
              <a:chExt cx="5005729" cy="1427495"/>
            </a:xfrm>
          </p:grpSpPr>
          <p:sp>
            <p:nvSpPr>
              <p:cNvPr id="1192" name="Google Shape;1192;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3" name="Google Shape;1193;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94" name="Google Shape;1194;p19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5" name="Google Shape;1195;p19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6" name="Google Shape;119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7" name="Google Shape;119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1198"/>
        <p:cNvGrpSpPr/>
        <p:nvPr/>
      </p:nvGrpSpPr>
      <p:grpSpPr>
        <a:xfrm>
          <a:off x="0" y="0"/>
          <a:ext cx="0" cy="0"/>
          <a:chOff x="0" y="0"/>
          <a:chExt cx="0" cy="0"/>
        </a:xfrm>
      </p:grpSpPr>
      <p:grpSp>
        <p:nvGrpSpPr>
          <p:cNvPr id="1199" name="Google Shape;1199;p192"/>
          <p:cNvGrpSpPr/>
          <p:nvPr/>
        </p:nvGrpSpPr>
        <p:grpSpPr>
          <a:xfrm>
            <a:off x="7191543" y="1"/>
            <a:ext cx="5000459" cy="1425992"/>
            <a:chOff x="7191542" y="1"/>
            <a:chExt cx="5000459" cy="1425992"/>
          </a:xfrm>
        </p:grpSpPr>
        <p:pic>
          <p:nvPicPr>
            <p:cNvPr id="1200" name="Google Shape;1200;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1" name="Google Shape;1201;p192"/>
            <p:cNvGrpSpPr/>
            <p:nvPr/>
          </p:nvGrpSpPr>
          <p:grpSpPr>
            <a:xfrm>
              <a:off x="7191542" y="1"/>
              <a:ext cx="5000459" cy="1425992"/>
              <a:chOff x="7186272" y="0"/>
              <a:chExt cx="5005729" cy="1427495"/>
            </a:xfrm>
          </p:grpSpPr>
          <p:sp>
            <p:nvSpPr>
              <p:cNvPr id="1202" name="Google Shape;1202;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3" name="Google Shape;1203;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04" name="Google Shape;1204;p19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5" name="Google Shape;1205;p192"/>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06" name="Google Shape;1206;p192"/>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7" name="Google Shape;1207;p19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08" name="Google Shape;1208;p19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9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10" name="Google Shape;1210;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1" name="Google Shape;1211;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367"/>
        <p:cNvGrpSpPr/>
        <p:nvPr/>
      </p:nvGrpSpPr>
      <p:grpSpPr>
        <a:xfrm>
          <a:off x="0" y="0"/>
          <a:ext cx="0" cy="0"/>
          <a:chOff x="0" y="0"/>
          <a:chExt cx="0" cy="0"/>
        </a:xfrm>
      </p:grpSpPr>
      <p:sp>
        <p:nvSpPr>
          <p:cNvPr id="368" name="Google Shape;368;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9" name="Google Shape;369;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70" name="Google Shape;370;p57"/>
          <p:cNvGrpSpPr/>
          <p:nvPr/>
        </p:nvGrpSpPr>
        <p:grpSpPr>
          <a:xfrm>
            <a:off x="7191542" y="1"/>
            <a:ext cx="5000459" cy="1425992"/>
            <a:chOff x="7191542" y="1"/>
            <a:chExt cx="5000459" cy="1425992"/>
          </a:xfrm>
        </p:grpSpPr>
        <p:pic>
          <p:nvPicPr>
            <p:cNvPr id="371" name="Google Shape;371;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2" name="Google Shape;372;p57"/>
            <p:cNvGrpSpPr/>
            <p:nvPr/>
          </p:nvGrpSpPr>
          <p:grpSpPr>
            <a:xfrm>
              <a:off x="7191542" y="1"/>
              <a:ext cx="5000459" cy="1425992"/>
              <a:chOff x="7186272" y="0"/>
              <a:chExt cx="5005729" cy="1427495"/>
            </a:xfrm>
          </p:grpSpPr>
          <p:sp>
            <p:nvSpPr>
              <p:cNvPr id="373" name="Google Shape;373;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4" name="Google Shape;374;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75" name="Google Shape;375;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6" name="Google Shape;376;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7" name="Google Shape;377;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8" name="Google Shape;378;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1212"/>
        <p:cNvGrpSpPr/>
        <p:nvPr/>
      </p:nvGrpSpPr>
      <p:grpSpPr>
        <a:xfrm>
          <a:off x="0" y="0"/>
          <a:ext cx="0" cy="0"/>
          <a:chOff x="0" y="0"/>
          <a:chExt cx="0" cy="0"/>
        </a:xfrm>
      </p:grpSpPr>
      <p:grpSp>
        <p:nvGrpSpPr>
          <p:cNvPr id="1213" name="Google Shape;1213;p193"/>
          <p:cNvGrpSpPr/>
          <p:nvPr/>
        </p:nvGrpSpPr>
        <p:grpSpPr>
          <a:xfrm>
            <a:off x="7191543" y="1"/>
            <a:ext cx="5000459" cy="1425992"/>
            <a:chOff x="7191542" y="1"/>
            <a:chExt cx="5000459" cy="1425992"/>
          </a:xfrm>
        </p:grpSpPr>
        <p:pic>
          <p:nvPicPr>
            <p:cNvPr id="1214" name="Google Shape;1214;p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5" name="Google Shape;1215;p193"/>
            <p:cNvGrpSpPr/>
            <p:nvPr/>
          </p:nvGrpSpPr>
          <p:grpSpPr>
            <a:xfrm>
              <a:off x="7191542" y="1"/>
              <a:ext cx="5000459" cy="1425992"/>
              <a:chOff x="7186272" y="0"/>
              <a:chExt cx="5005729" cy="1427495"/>
            </a:xfrm>
          </p:grpSpPr>
          <p:sp>
            <p:nvSpPr>
              <p:cNvPr id="1216" name="Google Shape;1216;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7" name="Google Shape;1217;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18" name="Google Shape;1218;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9" name="Google Shape;1219;p1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20" name="Google Shape;1220;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1" name="Google Shape;1221;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1222"/>
        <p:cNvGrpSpPr/>
        <p:nvPr/>
      </p:nvGrpSpPr>
      <p:grpSpPr>
        <a:xfrm>
          <a:off x="0" y="0"/>
          <a:ext cx="0" cy="0"/>
          <a:chOff x="0" y="0"/>
          <a:chExt cx="0" cy="0"/>
        </a:xfrm>
      </p:grpSpPr>
      <p:grpSp>
        <p:nvGrpSpPr>
          <p:cNvPr id="1223" name="Google Shape;1223;p194"/>
          <p:cNvGrpSpPr/>
          <p:nvPr/>
        </p:nvGrpSpPr>
        <p:grpSpPr>
          <a:xfrm>
            <a:off x="0" y="0"/>
            <a:ext cx="12192000" cy="2148830"/>
            <a:chOff x="0" y="0"/>
            <a:chExt cx="12192000" cy="2148830"/>
          </a:xfrm>
        </p:grpSpPr>
        <p:sp>
          <p:nvSpPr>
            <p:cNvPr id="1224" name="Google Shape;1224;p19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5" name="Google Shape;1225;p19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26" name="Google Shape;1226;p19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27" name="Google Shape;1227;p19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8" name="Google Shape;1228;p19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29" name="Google Shape;1229;p19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230" name="Google Shape;1230;p19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1231"/>
        <p:cNvGrpSpPr/>
        <p:nvPr/>
      </p:nvGrpSpPr>
      <p:grpSpPr>
        <a:xfrm>
          <a:off x="0" y="0"/>
          <a:ext cx="0" cy="0"/>
          <a:chOff x="0" y="0"/>
          <a:chExt cx="0" cy="0"/>
        </a:xfrm>
      </p:grpSpPr>
      <p:sp>
        <p:nvSpPr>
          <p:cNvPr id="1232" name="Google Shape;1232;p19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33" name="Google Shape;1233;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4" name="Google Shape;1234;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35" name="Google Shape;1235;p195"/>
          <p:cNvGrpSpPr/>
          <p:nvPr/>
        </p:nvGrpSpPr>
        <p:grpSpPr>
          <a:xfrm>
            <a:off x="7191543" y="1"/>
            <a:ext cx="5000459" cy="1425992"/>
            <a:chOff x="7191542" y="1"/>
            <a:chExt cx="5000459" cy="1425992"/>
          </a:xfrm>
        </p:grpSpPr>
        <p:pic>
          <p:nvPicPr>
            <p:cNvPr id="1236" name="Google Shape;1236;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7" name="Google Shape;1237;p195"/>
            <p:cNvGrpSpPr/>
            <p:nvPr/>
          </p:nvGrpSpPr>
          <p:grpSpPr>
            <a:xfrm>
              <a:off x="7191542" y="1"/>
              <a:ext cx="5000459" cy="1425992"/>
              <a:chOff x="7186272" y="0"/>
              <a:chExt cx="5005729" cy="1427495"/>
            </a:xfrm>
          </p:grpSpPr>
          <p:sp>
            <p:nvSpPr>
              <p:cNvPr id="1238" name="Google Shape;1238;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9" name="Google Shape;1239;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1240"/>
        <p:cNvGrpSpPr/>
        <p:nvPr/>
      </p:nvGrpSpPr>
      <p:grpSpPr>
        <a:xfrm>
          <a:off x="0" y="0"/>
          <a:ext cx="0" cy="0"/>
          <a:chOff x="0" y="0"/>
          <a:chExt cx="0" cy="0"/>
        </a:xfrm>
      </p:grpSpPr>
      <p:sp>
        <p:nvSpPr>
          <p:cNvPr id="1241" name="Google Shape;1241;p1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42" name="Google Shape;1242;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3" name="Google Shape;1243;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44" name="Google Shape;1244;p196"/>
          <p:cNvGrpSpPr/>
          <p:nvPr/>
        </p:nvGrpSpPr>
        <p:grpSpPr>
          <a:xfrm>
            <a:off x="7191543" y="1"/>
            <a:ext cx="5000459" cy="1425992"/>
            <a:chOff x="7191542" y="1"/>
            <a:chExt cx="5000459" cy="1425992"/>
          </a:xfrm>
        </p:grpSpPr>
        <p:pic>
          <p:nvPicPr>
            <p:cNvPr id="1245" name="Google Shape;1245;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6" name="Google Shape;1246;p196"/>
            <p:cNvGrpSpPr/>
            <p:nvPr/>
          </p:nvGrpSpPr>
          <p:grpSpPr>
            <a:xfrm>
              <a:off x="7191542" y="1"/>
              <a:ext cx="5000459" cy="1425992"/>
              <a:chOff x="7186272" y="0"/>
              <a:chExt cx="5005729" cy="1427495"/>
            </a:xfrm>
          </p:grpSpPr>
          <p:sp>
            <p:nvSpPr>
              <p:cNvPr id="1247" name="Google Shape;1247;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8" name="Google Shape;1248;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26_Quotation">
  <p:cSld name="26_Quotation">
    <p:spTree>
      <p:nvGrpSpPr>
        <p:cNvPr id="1" name="Shape 1249"/>
        <p:cNvGrpSpPr/>
        <p:nvPr/>
      </p:nvGrpSpPr>
      <p:grpSpPr>
        <a:xfrm>
          <a:off x="0" y="0"/>
          <a:ext cx="0" cy="0"/>
          <a:chOff x="0" y="0"/>
          <a:chExt cx="0" cy="0"/>
        </a:xfrm>
      </p:grpSpPr>
      <p:sp>
        <p:nvSpPr>
          <p:cNvPr id="1250" name="Google Shape;1250;p19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51" name="Google Shape;1251;p19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2" name="Google Shape;1252;p1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3" name="Google Shape;1253;p19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4" name="Google Shape;1254;p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5" name="Google Shape;1255;p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56" name="Google Shape;1256;p197"/>
          <p:cNvGrpSpPr/>
          <p:nvPr/>
        </p:nvGrpSpPr>
        <p:grpSpPr>
          <a:xfrm>
            <a:off x="7191543" y="1"/>
            <a:ext cx="5000459" cy="1425992"/>
            <a:chOff x="7191542" y="1"/>
            <a:chExt cx="5000459" cy="1425992"/>
          </a:xfrm>
        </p:grpSpPr>
        <p:pic>
          <p:nvPicPr>
            <p:cNvPr id="1257" name="Google Shape;1257;p1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8" name="Google Shape;1258;p197"/>
            <p:cNvGrpSpPr/>
            <p:nvPr/>
          </p:nvGrpSpPr>
          <p:grpSpPr>
            <a:xfrm>
              <a:off x="7191542" y="1"/>
              <a:ext cx="5000459" cy="1425992"/>
              <a:chOff x="7186272" y="0"/>
              <a:chExt cx="5005729" cy="1427495"/>
            </a:xfrm>
          </p:grpSpPr>
          <p:sp>
            <p:nvSpPr>
              <p:cNvPr id="1259" name="Google Shape;1259;p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0" name="Google Shape;1260;p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61" name="Google Shape;1261;p19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bg>
      <p:bgPr>
        <a:solidFill>
          <a:schemeClr val="lt1"/>
        </a:solidFill>
        <a:effectLst/>
      </p:bgPr>
    </p:bg>
    <p:spTree>
      <p:nvGrpSpPr>
        <p:cNvPr id="1" name="Shape 1262"/>
        <p:cNvGrpSpPr/>
        <p:nvPr/>
      </p:nvGrpSpPr>
      <p:grpSpPr>
        <a:xfrm>
          <a:off x="0" y="0"/>
          <a:ext cx="0" cy="0"/>
          <a:chOff x="0" y="0"/>
          <a:chExt cx="0" cy="0"/>
        </a:xfrm>
      </p:grpSpPr>
      <p:sp>
        <p:nvSpPr>
          <p:cNvPr id="1263" name="Google Shape;1263;p198"/>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4" name="Google Shape;1264;p198"/>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265" name="Google Shape;1265;p198"/>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66" name="Google Shape;1266;p198"/>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267" name="Google Shape;1267;p198"/>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268" name="Google Shape;1268;p198"/>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9" name="Google Shape;1269;p198"/>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0" name="Google Shape;1270;p198"/>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71" name="Google Shape;1271;p198"/>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72" name="Google Shape;1272;p198"/>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3" name="Google Shape;1273;p198"/>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buNone/>
              <a:defRPr sz="1200" b="0" i="0">
                <a:solidFill>
                  <a:srgbClr val="929599"/>
                </a:solidFill>
                <a:latin typeface="Arial"/>
                <a:ea typeface="Arial"/>
                <a:cs typeface="Arial"/>
                <a:sym typeface="Arial"/>
              </a:defRPr>
            </a:lvl1pPr>
            <a:lvl2pPr marL="38102" marR="0" lvl="1" indent="0" algn="r">
              <a:lnSpc>
                <a:spcPct val="118750"/>
              </a:lnSpc>
              <a:spcBef>
                <a:spcPts val="0"/>
              </a:spcBef>
              <a:buNone/>
              <a:defRPr sz="1200" b="0" i="0">
                <a:solidFill>
                  <a:srgbClr val="929599"/>
                </a:solidFill>
                <a:latin typeface="Arial"/>
                <a:ea typeface="Arial"/>
                <a:cs typeface="Arial"/>
                <a:sym typeface="Arial"/>
              </a:defRPr>
            </a:lvl2pPr>
            <a:lvl3pPr marL="38102" marR="0" lvl="2" indent="0" algn="r">
              <a:lnSpc>
                <a:spcPct val="118750"/>
              </a:lnSpc>
              <a:spcBef>
                <a:spcPts val="0"/>
              </a:spcBef>
              <a:buNone/>
              <a:defRPr sz="1200" b="0" i="0">
                <a:solidFill>
                  <a:srgbClr val="929599"/>
                </a:solidFill>
                <a:latin typeface="Arial"/>
                <a:ea typeface="Arial"/>
                <a:cs typeface="Arial"/>
                <a:sym typeface="Arial"/>
              </a:defRPr>
            </a:lvl3pPr>
            <a:lvl4pPr marL="38102" marR="0" lvl="3" indent="0" algn="r">
              <a:lnSpc>
                <a:spcPct val="118750"/>
              </a:lnSpc>
              <a:spcBef>
                <a:spcPts val="0"/>
              </a:spcBef>
              <a:buNone/>
              <a:defRPr sz="1200" b="0" i="0">
                <a:solidFill>
                  <a:srgbClr val="929599"/>
                </a:solidFill>
                <a:latin typeface="Arial"/>
                <a:ea typeface="Arial"/>
                <a:cs typeface="Arial"/>
                <a:sym typeface="Arial"/>
              </a:defRPr>
            </a:lvl4pPr>
            <a:lvl5pPr marL="38102" marR="0" lvl="4" indent="0" algn="r">
              <a:lnSpc>
                <a:spcPct val="118750"/>
              </a:lnSpc>
              <a:spcBef>
                <a:spcPts val="0"/>
              </a:spcBef>
              <a:buNone/>
              <a:defRPr sz="1200" b="0" i="0">
                <a:solidFill>
                  <a:srgbClr val="929599"/>
                </a:solidFill>
                <a:latin typeface="Arial"/>
                <a:ea typeface="Arial"/>
                <a:cs typeface="Arial"/>
                <a:sym typeface="Arial"/>
              </a:defRPr>
            </a:lvl5pPr>
            <a:lvl6pPr marL="38102" marR="0" lvl="5" indent="0" algn="r">
              <a:lnSpc>
                <a:spcPct val="118750"/>
              </a:lnSpc>
              <a:spcBef>
                <a:spcPts val="0"/>
              </a:spcBef>
              <a:buNone/>
              <a:defRPr sz="1200" b="0" i="0">
                <a:solidFill>
                  <a:srgbClr val="929599"/>
                </a:solidFill>
                <a:latin typeface="Arial"/>
                <a:ea typeface="Arial"/>
                <a:cs typeface="Arial"/>
                <a:sym typeface="Arial"/>
              </a:defRPr>
            </a:lvl6pPr>
            <a:lvl7pPr marL="38102" marR="0" lvl="6" indent="0" algn="r">
              <a:lnSpc>
                <a:spcPct val="118750"/>
              </a:lnSpc>
              <a:spcBef>
                <a:spcPts val="0"/>
              </a:spcBef>
              <a:buNone/>
              <a:defRPr sz="1200" b="0" i="0">
                <a:solidFill>
                  <a:srgbClr val="929599"/>
                </a:solidFill>
                <a:latin typeface="Arial"/>
                <a:ea typeface="Arial"/>
                <a:cs typeface="Arial"/>
                <a:sym typeface="Arial"/>
              </a:defRPr>
            </a:lvl7pPr>
            <a:lvl8pPr marL="38102" marR="0" lvl="7" indent="0" algn="r">
              <a:lnSpc>
                <a:spcPct val="118750"/>
              </a:lnSpc>
              <a:spcBef>
                <a:spcPts val="0"/>
              </a:spcBef>
              <a:buNone/>
              <a:defRPr sz="1200" b="0" i="0">
                <a:solidFill>
                  <a:srgbClr val="929599"/>
                </a:solidFill>
                <a:latin typeface="Arial"/>
                <a:ea typeface="Arial"/>
                <a:cs typeface="Arial"/>
                <a:sym typeface="Arial"/>
              </a:defRPr>
            </a:lvl8pPr>
            <a:lvl9pPr marL="38102" marR="0" lvl="8" indent="0" algn="r">
              <a:lnSpc>
                <a:spcPct val="118750"/>
              </a:lnSpc>
              <a:spcBef>
                <a:spcPts val="0"/>
              </a:spcBef>
              <a:buNone/>
              <a:defRPr sz="1200" b="0" i="0">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28_Quotation">
  <p:cSld name="28_Quotation">
    <p:spTree>
      <p:nvGrpSpPr>
        <p:cNvPr id="1" name="Shape 1274"/>
        <p:cNvGrpSpPr/>
        <p:nvPr/>
      </p:nvGrpSpPr>
      <p:grpSpPr>
        <a:xfrm>
          <a:off x="0" y="0"/>
          <a:ext cx="0" cy="0"/>
          <a:chOff x="0" y="0"/>
          <a:chExt cx="0" cy="0"/>
        </a:xfrm>
      </p:grpSpPr>
      <p:sp>
        <p:nvSpPr>
          <p:cNvPr id="1275" name="Google Shape;1275;p19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76" name="Google Shape;1276;p19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7" name="Google Shape;1277;p1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8" name="Google Shape;1278;p1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9" name="Google Shape;1279;p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0" name="Google Shape;1280;p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81" name="Google Shape;1281;p199"/>
          <p:cNvGrpSpPr/>
          <p:nvPr/>
        </p:nvGrpSpPr>
        <p:grpSpPr>
          <a:xfrm>
            <a:off x="7191543" y="1"/>
            <a:ext cx="5000459" cy="1425992"/>
            <a:chOff x="7191542" y="1"/>
            <a:chExt cx="5000459" cy="1425992"/>
          </a:xfrm>
        </p:grpSpPr>
        <p:pic>
          <p:nvPicPr>
            <p:cNvPr id="1282" name="Google Shape;1282;p1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3" name="Google Shape;1283;p199"/>
            <p:cNvGrpSpPr/>
            <p:nvPr/>
          </p:nvGrpSpPr>
          <p:grpSpPr>
            <a:xfrm>
              <a:off x="7191542" y="1"/>
              <a:ext cx="5000459" cy="1425992"/>
              <a:chOff x="7186272" y="0"/>
              <a:chExt cx="5005729" cy="1427495"/>
            </a:xfrm>
          </p:grpSpPr>
          <p:sp>
            <p:nvSpPr>
              <p:cNvPr id="1284" name="Google Shape;1284;p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5" name="Google Shape;1285;p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86" name="Google Shape;1286;p1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14_Cover">
  <p:cSld name="14_Cover">
    <p:spTree>
      <p:nvGrpSpPr>
        <p:cNvPr id="1" name="Shape 1287"/>
        <p:cNvGrpSpPr/>
        <p:nvPr/>
      </p:nvGrpSpPr>
      <p:grpSpPr>
        <a:xfrm>
          <a:off x="0" y="0"/>
          <a:ext cx="0" cy="0"/>
          <a:chOff x="0" y="0"/>
          <a:chExt cx="0" cy="0"/>
        </a:xfrm>
      </p:grpSpPr>
      <p:sp>
        <p:nvSpPr>
          <p:cNvPr id="1288" name="Google Shape;1288;p20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89" name="Google Shape;1289;p20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0" name="Google Shape;1290;p20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91" name="Google Shape;1291;p200"/>
          <p:cNvSpPr>
            <a:spLocks noGrp="1"/>
          </p:cNvSpPr>
          <p:nvPr>
            <p:ph type="pic" idx="2"/>
          </p:nvPr>
        </p:nvSpPr>
        <p:spPr>
          <a:xfrm>
            <a:off x="7118684" y="233915"/>
            <a:ext cx="5073316" cy="5943600"/>
          </a:xfrm>
          <a:prstGeom prst="rect">
            <a:avLst/>
          </a:prstGeom>
          <a:noFill/>
          <a:ln>
            <a:noFill/>
          </a:ln>
        </p:spPr>
      </p:sp>
      <p:grpSp>
        <p:nvGrpSpPr>
          <p:cNvPr id="1292" name="Google Shape;1292;p200"/>
          <p:cNvGrpSpPr/>
          <p:nvPr/>
        </p:nvGrpSpPr>
        <p:grpSpPr>
          <a:xfrm>
            <a:off x="0" y="5020349"/>
            <a:ext cx="12192000" cy="1837653"/>
            <a:chOff x="0" y="5020348"/>
            <a:chExt cx="12192000" cy="1837653"/>
          </a:xfrm>
        </p:grpSpPr>
        <p:sp>
          <p:nvSpPr>
            <p:cNvPr id="1293" name="Google Shape;1293;p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94" name="Google Shape;1294;p2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295" name="Google Shape;1295;p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14_Divider">
  <p:cSld name="14_Divider">
    <p:bg>
      <p:bgPr>
        <a:solidFill>
          <a:schemeClr val="lt2"/>
        </a:solidFill>
        <a:effectLst/>
      </p:bgPr>
    </p:bg>
    <p:spTree>
      <p:nvGrpSpPr>
        <p:cNvPr id="1" name="Shape 1296"/>
        <p:cNvGrpSpPr/>
        <p:nvPr/>
      </p:nvGrpSpPr>
      <p:grpSpPr>
        <a:xfrm>
          <a:off x="0" y="0"/>
          <a:ext cx="0" cy="0"/>
          <a:chOff x="0" y="0"/>
          <a:chExt cx="0" cy="0"/>
        </a:xfrm>
      </p:grpSpPr>
      <p:grpSp>
        <p:nvGrpSpPr>
          <p:cNvPr id="1297" name="Google Shape;1297;p201"/>
          <p:cNvGrpSpPr/>
          <p:nvPr/>
        </p:nvGrpSpPr>
        <p:grpSpPr>
          <a:xfrm>
            <a:off x="0" y="5020348"/>
            <a:ext cx="12192000" cy="1837653"/>
            <a:chOff x="0" y="5020347"/>
            <a:chExt cx="12192000" cy="1837653"/>
          </a:xfrm>
        </p:grpSpPr>
        <p:sp>
          <p:nvSpPr>
            <p:cNvPr id="1298" name="Google Shape;1298;p20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99" name="Google Shape;1299;p2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00" name="Google Shape;1300;p20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01" name="Google Shape;1301;p2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02" name="Google Shape;1302;p20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3" name="Google Shape;1303;p20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14_Photo Slide">
  <p:cSld name="14_Photo Slide">
    <p:spTree>
      <p:nvGrpSpPr>
        <p:cNvPr id="1" name="Shape 1304"/>
        <p:cNvGrpSpPr/>
        <p:nvPr/>
      </p:nvGrpSpPr>
      <p:grpSpPr>
        <a:xfrm>
          <a:off x="0" y="0"/>
          <a:ext cx="0" cy="0"/>
          <a:chOff x="0" y="0"/>
          <a:chExt cx="0" cy="0"/>
        </a:xfrm>
      </p:grpSpPr>
      <p:sp>
        <p:nvSpPr>
          <p:cNvPr id="1305" name="Google Shape;1305;p20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06" name="Google Shape;1306;p2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07" name="Google Shape;1307;p202"/>
          <p:cNvGrpSpPr/>
          <p:nvPr/>
        </p:nvGrpSpPr>
        <p:grpSpPr>
          <a:xfrm>
            <a:off x="0" y="5379427"/>
            <a:ext cx="2807368" cy="753891"/>
            <a:chOff x="0" y="5379426"/>
            <a:chExt cx="2807368" cy="753891"/>
          </a:xfrm>
        </p:grpSpPr>
        <p:sp>
          <p:nvSpPr>
            <p:cNvPr id="1308" name="Google Shape;1308;p2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09" name="Google Shape;1309;p2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310" name="Google Shape;1310;p202"/>
          <p:cNvSpPr>
            <a:spLocks noGrp="1"/>
          </p:cNvSpPr>
          <p:nvPr>
            <p:ph type="pic" idx="2"/>
          </p:nvPr>
        </p:nvSpPr>
        <p:spPr>
          <a:xfrm>
            <a:off x="2807368" y="457202"/>
            <a:ext cx="8915400" cy="5943598"/>
          </a:xfrm>
          <a:prstGeom prst="rect">
            <a:avLst/>
          </a:prstGeom>
          <a:noFill/>
          <a:ln>
            <a:noFill/>
          </a:ln>
        </p:spPr>
      </p:sp>
      <p:pic>
        <p:nvPicPr>
          <p:cNvPr id="1311" name="Google Shape;1311;p20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379"/>
        <p:cNvGrpSpPr/>
        <p:nvPr/>
      </p:nvGrpSpPr>
      <p:grpSpPr>
        <a:xfrm>
          <a:off x="0" y="0"/>
          <a:ext cx="0" cy="0"/>
          <a:chOff x="0" y="0"/>
          <a:chExt cx="0" cy="0"/>
        </a:xfrm>
      </p:grpSpPr>
      <p:grpSp>
        <p:nvGrpSpPr>
          <p:cNvPr id="380" name="Google Shape;380;p58"/>
          <p:cNvGrpSpPr/>
          <p:nvPr/>
        </p:nvGrpSpPr>
        <p:grpSpPr>
          <a:xfrm>
            <a:off x="7191542" y="1"/>
            <a:ext cx="5000459" cy="1425992"/>
            <a:chOff x="7191542" y="1"/>
            <a:chExt cx="5000459" cy="1425992"/>
          </a:xfrm>
        </p:grpSpPr>
        <p:pic>
          <p:nvPicPr>
            <p:cNvPr id="381" name="Google Shape;381;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2" name="Google Shape;382;p58"/>
            <p:cNvGrpSpPr/>
            <p:nvPr/>
          </p:nvGrpSpPr>
          <p:grpSpPr>
            <a:xfrm>
              <a:off x="7191542" y="1"/>
              <a:ext cx="5000459" cy="1425992"/>
              <a:chOff x="7186272" y="0"/>
              <a:chExt cx="5005729" cy="1427495"/>
            </a:xfrm>
          </p:grpSpPr>
          <p:sp>
            <p:nvSpPr>
              <p:cNvPr id="383" name="Google Shape;383;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4" name="Google Shape;384;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5" name="Google Shape;385;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 name="Google Shape;386;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87" name="Google Shape;387;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 name="Google Shape;388;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89" name="Google Shape;389;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 name="Google Shape;390;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1" name="Google Shape;391;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2" name="Google Shape;392;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30_Quotation">
  <p:cSld name="30_Quotation">
    <p:spTree>
      <p:nvGrpSpPr>
        <p:cNvPr id="1" name="Shape 1312"/>
        <p:cNvGrpSpPr/>
        <p:nvPr/>
      </p:nvGrpSpPr>
      <p:grpSpPr>
        <a:xfrm>
          <a:off x="0" y="0"/>
          <a:ext cx="0" cy="0"/>
          <a:chOff x="0" y="0"/>
          <a:chExt cx="0" cy="0"/>
        </a:xfrm>
      </p:grpSpPr>
      <p:sp>
        <p:nvSpPr>
          <p:cNvPr id="1313" name="Google Shape;1313;p20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14" name="Google Shape;1314;p20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5" name="Google Shape;1315;p2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2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7" name="Google Shape;1317;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8" name="Google Shape;1318;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19" name="Google Shape;1319;p203"/>
          <p:cNvGrpSpPr/>
          <p:nvPr/>
        </p:nvGrpSpPr>
        <p:grpSpPr>
          <a:xfrm>
            <a:off x="7191543" y="1"/>
            <a:ext cx="5000459" cy="1425992"/>
            <a:chOff x="7191542" y="1"/>
            <a:chExt cx="5000459" cy="1425992"/>
          </a:xfrm>
        </p:grpSpPr>
        <p:pic>
          <p:nvPicPr>
            <p:cNvPr id="1320" name="Google Shape;1320;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1" name="Google Shape;1321;p203"/>
            <p:cNvGrpSpPr/>
            <p:nvPr/>
          </p:nvGrpSpPr>
          <p:grpSpPr>
            <a:xfrm>
              <a:off x="7191542" y="1"/>
              <a:ext cx="5000459" cy="1425992"/>
              <a:chOff x="7186272" y="0"/>
              <a:chExt cx="5005729" cy="1427495"/>
            </a:xfrm>
          </p:grpSpPr>
          <p:sp>
            <p:nvSpPr>
              <p:cNvPr id="1322" name="Google Shape;1322;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3" name="Google Shape;1323;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24" name="Google Shape;1324;p2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31_Quotation">
  <p:cSld name="31_Quotation">
    <p:spTree>
      <p:nvGrpSpPr>
        <p:cNvPr id="1" name="Shape 1325"/>
        <p:cNvGrpSpPr/>
        <p:nvPr/>
      </p:nvGrpSpPr>
      <p:grpSpPr>
        <a:xfrm>
          <a:off x="0" y="0"/>
          <a:ext cx="0" cy="0"/>
          <a:chOff x="0" y="0"/>
          <a:chExt cx="0" cy="0"/>
        </a:xfrm>
      </p:grpSpPr>
      <p:sp>
        <p:nvSpPr>
          <p:cNvPr id="1326" name="Google Shape;1326;p20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27" name="Google Shape;1327;p20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8" name="Google Shape;1328;p2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9" name="Google Shape;1329;p2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30" name="Google Shape;1330;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1" name="Google Shape;1331;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32" name="Google Shape;1332;p204"/>
          <p:cNvGrpSpPr/>
          <p:nvPr/>
        </p:nvGrpSpPr>
        <p:grpSpPr>
          <a:xfrm>
            <a:off x="7191543" y="1"/>
            <a:ext cx="5000459" cy="1425992"/>
            <a:chOff x="7191542" y="1"/>
            <a:chExt cx="5000459" cy="1425992"/>
          </a:xfrm>
        </p:grpSpPr>
        <p:pic>
          <p:nvPicPr>
            <p:cNvPr id="1333" name="Google Shape;1333;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4" name="Google Shape;1334;p204"/>
            <p:cNvGrpSpPr/>
            <p:nvPr/>
          </p:nvGrpSpPr>
          <p:grpSpPr>
            <a:xfrm>
              <a:off x="7191542" y="1"/>
              <a:ext cx="5000459" cy="1425992"/>
              <a:chOff x="7186272" y="0"/>
              <a:chExt cx="5005729" cy="1427495"/>
            </a:xfrm>
          </p:grpSpPr>
          <p:sp>
            <p:nvSpPr>
              <p:cNvPr id="1335" name="Google Shape;1335;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6" name="Google Shape;1336;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37" name="Google Shape;1337;p2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1338"/>
        <p:cNvGrpSpPr/>
        <p:nvPr/>
      </p:nvGrpSpPr>
      <p:grpSpPr>
        <a:xfrm>
          <a:off x="0" y="0"/>
          <a:ext cx="0" cy="0"/>
          <a:chOff x="0" y="0"/>
          <a:chExt cx="0" cy="0"/>
        </a:xfrm>
      </p:grpSpPr>
      <p:grpSp>
        <p:nvGrpSpPr>
          <p:cNvPr id="1339" name="Google Shape;1339;p205"/>
          <p:cNvGrpSpPr/>
          <p:nvPr/>
        </p:nvGrpSpPr>
        <p:grpSpPr>
          <a:xfrm>
            <a:off x="7191543" y="1"/>
            <a:ext cx="5000459" cy="1425992"/>
            <a:chOff x="7191542" y="1"/>
            <a:chExt cx="5000459" cy="1425992"/>
          </a:xfrm>
        </p:grpSpPr>
        <p:pic>
          <p:nvPicPr>
            <p:cNvPr id="1340" name="Google Shape;1340;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1" name="Google Shape;1341;p205"/>
            <p:cNvGrpSpPr/>
            <p:nvPr/>
          </p:nvGrpSpPr>
          <p:grpSpPr>
            <a:xfrm>
              <a:off x="7191542" y="1"/>
              <a:ext cx="5000459" cy="1425992"/>
              <a:chOff x="7186272" y="0"/>
              <a:chExt cx="5005729" cy="1427495"/>
            </a:xfrm>
          </p:grpSpPr>
          <p:sp>
            <p:nvSpPr>
              <p:cNvPr id="1342" name="Google Shape;1342;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43" name="Google Shape;1343;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44" name="Google Shape;1344;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5" name="Google Shape;1345;p20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6" name="Google Shape;1346;p2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47" name="Google Shape;1347;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8" name="Google Shape;1348;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14_Two Content">
  <p:cSld name="14_Two Content">
    <p:spTree>
      <p:nvGrpSpPr>
        <p:cNvPr id="1" name="Shape 1349"/>
        <p:cNvGrpSpPr/>
        <p:nvPr/>
      </p:nvGrpSpPr>
      <p:grpSpPr>
        <a:xfrm>
          <a:off x="0" y="0"/>
          <a:ext cx="0" cy="0"/>
          <a:chOff x="0" y="0"/>
          <a:chExt cx="0" cy="0"/>
        </a:xfrm>
      </p:grpSpPr>
      <p:sp>
        <p:nvSpPr>
          <p:cNvPr id="1350" name="Google Shape;1350;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1" name="Google Shape;1351;p206"/>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52" name="Google Shape;1352;p206"/>
          <p:cNvGrpSpPr/>
          <p:nvPr/>
        </p:nvGrpSpPr>
        <p:grpSpPr>
          <a:xfrm>
            <a:off x="7191543" y="1"/>
            <a:ext cx="5000459" cy="1425992"/>
            <a:chOff x="7191542" y="1"/>
            <a:chExt cx="5000459" cy="1425992"/>
          </a:xfrm>
        </p:grpSpPr>
        <p:pic>
          <p:nvPicPr>
            <p:cNvPr id="1353" name="Google Shape;1353;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4" name="Google Shape;1354;p206"/>
            <p:cNvGrpSpPr/>
            <p:nvPr/>
          </p:nvGrpSpPr>
          <p:grpSpPr>
            <a:xfrm>
              <a:off x="7191542" y="1"/>
              <a:ext cx="5000459" cy="1425992"/>
              <a:chOff x="7186272" y="0"/>
              <a:chExt cx="5005729" cy="1427495"/>
            </a:xfrm>
          </p:grpSpPr>
          <p:sp>
            <p:nvSpPr>
              <p:cNvPr id="1355" name="Google Shape;1355;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6" name="Google Shape;1356;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57" name="Google Shape;1357;p206"/>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8" name="Google Shape;1358;p206"/>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359" name="Google Shape;1359;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0" name="Google Shape;1360;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14_Comparison">
  <p:cSld name="14_Comparison">
    <p:spTree>
      <p:nvGrpSpPr>
        <p:cNvPr id="1" name="Shape 1361"/>
        <p:cNvGrpSpPr/>
        <p:nvPr/>
      </p:nvGrpSpPr>
      <p:grpSpPr>
        <a:xfrm>
          <a:off x="0" y="0"/>
          <a:ext cx="0" cy="0"/>
          <a:chOff x="0" y="0"/>
          <a:chExt cx="0" cy="0"/>
        </a:xfrm>
      </p:grpSpPr>
      <p:grpSp>
        <p:nvGrpSpPr>
          <p:cNvPr id="1362" name="Google Shape;1362;p207"/>
          <p:cNvGrpSpPr/>
          <p:nvPr/>
        </p:nvGrpSpPr>
        <p:grpSpPr>
          <a:xfrm>
            <a:off x="7191543" y="1"/>
            <a:ext cx="5000459" cy="1425992"/>
            <a:chOff x="7191542" y="1"/>
            <a:chExt cx="5000459" cy="1425992"/>
          </a:xfrm>
        </p:grpSpPr>
        <p:pic>
          <p:nvPicPr>
            <p:cNvPr id="1363" name="Google Shape;1363;p2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4" name="Google Shape;1364;p207"/>
            <p:cNvGrpSpPr/>
            <p:nvPr/>
          </p:nvGrpSpPr>
          <p:grpSpPr>
            <a:xfrm>
              <a:off x="7191542" y="1"/>
              <a:ext cx="5000459" cy="1425992"/>
              <a:chOff x="7186272" y="0"/>
              <a:chExt cx="5005729" cy="1427495"/>
            </a:xfrm>
          </p:grpSpPr>
          <p:sp>
            <p:nvSpPr>
              <p:cNvPr id="1365" name="Google Shape;1365;p2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66" name="Google Shape;1366;p2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67" name="Google Shape;1367;p20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8" name="Google Shape;1368;p207"/>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69" name="Google Shape;1369;p207"/>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20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1" name="Google Shape;1371;p20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2" name="Google Shape;1372;p2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373" name="Google Shape;1373;p2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4" name="Google Shape;1374;p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14_Title Only">
  <p:cSld name="14_Title Only">
    <p:spTree>
      <p:nvGrpSpPr>
        <p:cNvPr id="1" name="Shape 1375"/>
        <p:cNvGrpSpPr/>
        <p:nvPr/>
      </p:nvGrpSpPr>
      <p:grpSpPr>
        <a:xfrm>
          <a:off x="0" y="0"/>
          <a:ext cx="0" cy="0"/>
          <a:chOff x="0" y="0"/>
          <a:chExt cx="0" cy="0"/>
        </a:xfrm>
      </p:grpSpPr>
      <p:grpSp>
        <p:nvGrpSpPr>
          <p:cNvPr id="1376" name="Google Shape;1376;p208"/>
          <p:cNvGrpSpPr/>
          <p:nvPr/>
        </p:nvGrpSpPr>
        <p:grpSpPr>
          <a:xfrm>
            <a:off x="7191543" y="1"/>
            <a:ext cx="5000459" cy="1425992"/>
            <a:chOff x="7191542" y="1"/>
            <a:chExt cx="5000459" cy="1425992"/>
          </a:xfrm>
        </p:grpSpPr>
        <p:pic>
          <p:nvPicPr>
            <p:cNvPr id="1377" name="Google Shape;1377;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8" name="Google Shape;1378;p208"/>
            <p:cNvGrpSpPr/>
            <p:nvPr/>
          </p:nvGrpSpPr>
          <p:grpSpPr>
            <a:xfrm>
              <a:off x="7191542" y="1"/>
              <a:ext cx="5000459" cy="1425992"/>
              <a:chOff x="7186272" y="0"/>
              <a:chExt cx="5005729" cy="1427495"/>
            </a:xfrm>
          </p:grpSpPr>
          <p:sp>
            <p:nvSpPr>
              <p:cNvPr id="1379" name="Google Shape;1379;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0" name="Google Shape;1380;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81" name="Google Shape;1381;p2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2" name="Google Shape;1382;p2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383" name="Google Shape;1383;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4" name="Google Shape;1384;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13_End">
  <p:cSld name="13_End">
    <p:spTree>
      <p:nvGrpSpPr>
        <p:cNvPr id="1" name="Shape 1385"/>
        <p:cNvGrpSpPr/>
        <p:nvPr/>
      </p:nvGrpSpPr>
      <p:grpSpPr>
        <a:xfrm>
          <a:off x="0" y="0"/>
          <a:ext cx="0" cy="0"/>
          <a:chOff x="0" y="0"/>
          <a:chExt cx="0" cy="0"/>
        </a:xfrm>
      </p:grpSpPr>
      <p:grpSp>
        <p:nvGrpSpPr>
          <p:cNvPr id="1386" name="Google Shape;1386;p209"/>
          <p:cNvGrpSpPr/>
          <p:nvPr/>
        </p:nvGrpSpPr>
        <p:grpSpPr>
          <a:xfrm>
            <a:off x="0" y="0"/>
            <a:ext cx="12192000" cy="2148830"/>
            <a:chOff x="0" y="0"/>
            <a:chExt cx="12192000" cy="2148830"/>
          </a:xfrm>
        </p:grpSpPr>
        <p:sp>
          <p:nvSpPr>
            <p:cNvPr id="1387" name="Google Shape;1387;p20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88" name="Google Shape;1388;p20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389" name="Google Shape;1389;p20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0" name="Google Shape;1390;p209"/>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20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2" name="Google Shape;1392;p20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393" name="Google Shape;1393;p20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12_Blank">
  <p:cSld name="12_Blank">
    <p:spTree>
      <p:nvGrpSpPr>
        <p:cNvPr id="1" name="Shape 1394"/>
        <p:cNvGrpSpPr/>
        <p:nvPr/>
      </p:nvGrpSpPr>
      <p:grpSpPr>
        <a:xfrm>
          <a:off x="0" y="0"/>
          <a:ext cx="0" cy="0"/>
          <a:chOff x="0" y="0"/>
          <a:chExt cx="0" cy="0"/>
        </a:xfrm>
      </p:grpSpPr>
      <p:sp>
        <p:nvSpPr>
          <p:cNvPr id="1395" name="Google Shape;1395;p21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396" name="Google Shape;1396;p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7" name="Google Shape;1397;p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98" name="Google Shape;1398;p210"/>
          <p:cNvGrpSpPr/>
          <p:nvPr/>
        </p:nvGrpSpPr>
        <p:grpSpPr>
          <a:xfrm>
            <a:off x="7191543" y="1"/>
            <a:ext cx="5000459" cy="1425992"/>
            <a:chOff x="7191542" y="1"/>
            <a:chExt cx="5000459" cy="1425992"/>
          </a:xfrm>
        </p:grpSpPr>
        <p:pic>
          <p:nvPicPr>
            <p:cNvPr id="1399" name="Google Shape;1399;p2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0" name="Google Shape;1400;p210"/>
            <p:cNvGrpSpPr/>
            <p:nvPr/>
          </p:nvGrpSpPr>
          <p:grpSpPr>
            <a:xfrm>
              <a:off x="7191542" y="1"/>
              <a:ext cx="5000459" cy="1425992"/>
              <a:chOff x="7186272" y="0"/>
              <a:chExt cx="5005729" cy="1427495"/>
            </a:xfrm>
          </p:grpSpPr>
          <p:sp>
            <p:nvSpPr>
              <p:cNvPr id="1401" name="Google Shape;1401;p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02" name="Google Shape;1402;p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34_Quotation">
  <p:cSld name="34_Quotation">
    <p:spTree>
      <p:nvGrpSpPr>
        <p:cNvPr id="1" name="Shape 1403"/>
        <p:cNvGrpSpPr/>
        <p:nvPr/>
      </p:nvGrpSpPr>
      <p:grpSpPr>
        <a:xfrm>
          <a:off x="0" y="0"/>
          <a:ext cx="0" cy="0"/>
          <a:chOff x="0" y="0"/>
          <a:chExt cx="0" cy="0"/>
        </a:xfrm>
      </p:grpSpPr>
      <p:sp>
        <p:nvSpPr>
          <p:cNvPr id="1404" name="Google Shape;1404;p21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5" name="Google Shape;1405;p21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6" name="Google Shape;1406;p2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7" name="Google Shape;1407;p2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8" name="Google Shape;1408;p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9" name="Google Shape;1409;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10" name="Google Shape;1410;p211"/>
          <p:cNvGrpSpPr/>
          <p:nvPr/>
        </p:nvGrpSpPr>
        <p:grpSpPr>
          <a:xfrm>
            <a:off x="7191543" y="1"/>
            <a:ext cx="5000459" cy="1425992"/>
            <a:chOff x="7191542" y="1"/>
            <a:chExt cx="5000459" cy="1425992"/>
          </a:xfrm>
        </p:grpSpPr>
        <p:pic>
          <p:nvPicPr>
            <p:cNvPr id="1411" name="Google Shape;1411;p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2" name="Google Shape;1412;p211"/>
            <p:cNvGrpSpPr/>
            <p:nvPr/>
          </p:nvGrpSpPr>
          <p:grpSpPr>
            <a:xfrm>
              <a:off x="7191542" y="1"/>
              <a:ext cx="5000459" cy="1425992"/>
              <a:chOff x="7186272" y="0"/>
              <a:chExt cx="5005729" cy="1427495"/>
            </a:xfrm>
          </p:grpSpPr>
          <p:sp>
            <p:nvSpPr>
              <p:cNvPr id="1413" name="Google Shape;1413;p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4" name="Google Shape;1414;p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15" name="Google Shape;1415;p2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35_Quotation">
  <p:cSld name="35_Quotation">
    <p:spTree>
      <p:nvGrpSpPr>
        <p:cNvPr id="1" name="Shape 1416"/>
        <p:cNvGrpSpPr/>
        <p:nvPr/>
      </p:nvGrpSpPr>
      <p:grpSpPr>
        <a:xfrm>
          <a:off x="0" y="0"/>
          <a:ext cx="0" cy="0"/>
          <a:chOff x="0" y="0"/>
          <a:chExt cx="0" cy="0"/>
        </a:xfrm>
      </p:grpSpPr>
      <p:sp>
        <p:nvSpPr>
          <p:cNvPr id="1417" name="Google Shape;1417;p2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2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2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21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2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2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212"/>
          <p:cNvGrpSpPr/>
          <p:nvPr/>
        </p:nvGrpSpPr>
        <p:grpSpPr>
          <a:xfrm>
            <a:off x="7191543" y="1"/>
            <a:ext cx="5000459" cy="1425992"/>
            <a:chOff x="7191542" y="1"/>
            <a:chExt cx="5000459" cy="1425992"/>
          </a:xfrm>
        </p:grpSpPr>
        <p:pic>
          <p:nvPicPr>
            <p:cNvPr id="1424" name="Google Shape;1424;p2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5" name="Google Shape;1425;p212"/>
            <p:cNvGrpSpPr/>
            <p:nvPr/>
          </p:nvGrpSpPr>
          <p:grpSpPr>
            <a:xfrm>
              <a:off x="7191542" y="1"/>
              <a:ext cx="5000459" cy="1425992"/>
              <a:chOff x="7186272" y="0"/>
              <a:chExt cx="5005729" cy="1427495"/>
            </a:xfrm>
          </p:grpSpPr>
          <p:sp>
            <p:nvSpPr>
              <p:cNvPr id="1426" name="Google Shape;1426;p2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2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2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393"/>
        <p:cNvGrpSpPr/>
        <p:nvPr/>
      </p:nvGrpSpPr>
      <p:grpSpPr>
        <a:xfrm>
          <a:off x="0" y="0"/>
          <a:ext cx="0" cy="0"/>
          <a:chOff x="0" y="0"/>
          <a:chExt cx="0" cy="0"/>
        </a:xfrm>
      </p:grpSpPr>
      <p:grpSp>
        <p:nvGrpSpPr>
          <p:cNvPr id="394" name="Google Shape;394;p59"/>
          <p:cNvGrpSpPr/>
          <p:nvPr/>
        </p:nvGrpSpPr>
        <p:grpSpPr>
          <a:xfrm>
            <a:off x="7191542" y="1"/>
            <a:ext cx="5000459" cy="1425992"/>
            <a:chOff x="7191542" y="1"/>
            <a:chExt cx="5000459" cy="1425992"/>
          </a:xfrm>
        </p:grpSpPr>
        <p:pic>
          <p:nvPicPr>
            <p:cNvPr id="395" name="Google Shape;395;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6" name="Google Shape;396;p59"/>
            <p:cNvGrpSpPr/>
            <p:nvPr/>
          </p:nvGrpSpPr>
          <p:grpSpPr>
            <a:xfrm>
              <a:off x="7191542" y="1"/>
              <a:ext cx="5000459" cy="1425992"/>
              <a:chOff x="7186272" y="0"/>
              <a:chExt cx="5005729" cy="1427495"/>
            </a:xfrm>
          </p:grpSpPr>
          <p:sp>
            <p:nvSpPr>
              <p:cNvPr id="397" name="Google Shape;397;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8" name="Google Shape;398;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9" name="Google Shape;399;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0" name="Google Shape;400;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1" name="Google Shape;401;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2" name="Google Shape;402;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36_Quotation">
  <p:cSld name="36_Quotation">
    <p:spTree>
      <p:nvGrpSpPr>
        <p:cNvPr id="1" name="Shape 1429"/>
        <p:cNvGrpSpPr/>
        <p:nvPr/>
      </p:nvGrpSpPr>
      <p:grpSpPr>
        <a:xfrm>
          <a:off x="0" y="0"/>
          <a:ext cx="0" cy="0"/>
          <a:chOff x="0" y="0"/>
          <a:chExt cx="0" cy="0"/>
        </a:xfrm>
      </p:grpSpPr>
      <p:sp>
        <p:nvSpPr>
          <p:cNvPr id="1430" name="Google Shape;1430;p21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31" name="Google Shape;1431;p21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2" name="Google Shape;1432;p2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3" name="Google Shape;1433;p2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34" name="Google Shape;1434;p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5" name="Google Shape;1435;p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36" name="Google Shape;1436;p213"/>
          <p:cNvGrpSpPr/>
          <p:nvPr/>
        </p:nvGrpSpPr>
        <p:grpSpPr>
          <a:xfrm>
            <a:off x="7191543" y="1"/>
            <a:ext cx="5000459" cy="1425992"/>
            <a:chOff x="7191542" y="1"/>
            <a:chExt cx="5000459" cy="1425992"/>
          </a:xfrm>
        </p:grpSpPr>
        <p:pic>
          <p:nvPicPr>
            <p:cNvPr id="1437" name="Google Shape;1437;p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8" name="Google Shape;1438;p213"/>
            <p:cNvGrpSpPr/>
            <p:nvPr/>
          </p:nvGrpSpPr>
          <p:grpSpPr>
            <a:xfrm>
              <a:off x="7191542" y="1"/>
              <a:ext cx="5000459" cy="1425992"/>
              <a:chOff x="7186272" y="0"/>
              <a:chExt cx="5005729" cy="1427495"/>
            </a:xfrm>
          </p:grpSpPr>
          <p:sp>
            <p:nvSpPr>
              <p:cNvPr id="1439" name="Google Shape;1439;p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0" name="Google Shape;1440;p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41" name="Google Shape;1441;p2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37_Quotation">
  <p:cSld name="37_Quotation">
    <p:spTree>
      <p:nvGrpSpPr>
        <p:cNvPr id="1" name="Shape 1442"/>
        <p:cNvGrpSpPr/>
        <p:nvPr/>
      </p:nvGrpSpPr>
      <p:grpSpPr>
        <a:xfrm>
          <a:off x="0" y="0"/>
          <a:ext cx="0" cy="0"/>
          <a:chOff x="0" y="0"/>
          <a:chExt cx="0" cy="0"/>
        </a:xfrm>
      </p:grpSpPr>
      <p:sp>
        <p:nvSpPr>
          <p:cNvPr id="1443" name="Google Shape;1443;p21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44" name="Google Shape;1444;p21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5" name="Google Shape;1445;p2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6" name="Google Shape;1446;p21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7" name="Google Shape;1447;p2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8" name="Google Shape;1448;p2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49" name="Google Shape;1449;p214"/>
          <p:cNvGrpSpPr/>
          <p:nvPr/>
        </p:nvGrpSpPr>
        <p:grpSpPr>
          <a:xfrm>
            <a:off x="7191543" y="1"/>
            <a:ext cx="5000459" cy="1425992"/>
            <a:chOff x="7191542" y="1"/>
            <a:chExt cx="5000459" cy="1425992"/>
          </a:xfrm>
        </p:grpSpPr>
        <p:pic>
          <p:nvPicPr>
            <p:cNvPr id="1450" name="Google Shape;1450;p2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1" name="Google Shape;1451;p214"/>
            <p:cNvGrpSpPr/>
            <p:nvPr/>
          </p:nvGrpSpPr>
          <p:grpSpPr>
            <a:xfrm>
              <a:off x="7191542" y="1"/>
              <a:ext cx="5000459" cy="1425992"/>
              <a:chOff x="7186272" y="0"/>
              <a:chExt cx="5005729" cy="1427495"/>
            </a:xfrm>
          </p:grpSpPr>
          <p:sp>
            <p:nvSpPr>
              <p:cNvPr id="1452" name="Google Shape;1452;p2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53" name="Google Shape;1453;p2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54" name="Google Shape;1454;p2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15_Cover">
  <p:cSld name="15_Cover">
    <p:spTree>
      <p:nvGrpSpPr>
        <p:cNvPr id="1" name="Shape 1455"/>
        <p:cNvGrpSpPr/>
        <p:nvPr/>
      </p:nvGrpSpPr>
      <p:grpSpPr>
        <a:xfrm>
          <a:off x="0" y="0"/>
          <a:ext cx="0" cy="0"/>
          <a:chOff x="0" y="0"/>
          <a:chExt cx="0" cy="0"/>
        </a:xfrm>
      </p:grpSpPr>
      <p:sp>
        <p:nvSpPr>
          <p:cNvPr id="1456" name="Google Shape;1456;p21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7" name="Google Shape;1457;p215"/>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8" name="Google Shape;1458;p215"/>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59" name="Google Shape;1459;p215"/>
          <p:cNvSpPr>
            <a:spLocks noGrp="1"/>
          </p:cNvSpPr>
          <p:nvPr>
            <p:ph type="pic" idx="2"/>
          </p:nvPr>
        </p:nvSpPr>
        <p:spPr>
          <a:xfrm>
            <a:off x="7118684" y="233915"/>
            <a:ext cx="5073316" cy="5943600"/>
          </a:xfrm>
          <a:prstGeom prst="rect">
            <a:avLst/>
          </a:prstGeom>
          <a:noFill/>
          <a:ln>
            <a:noFill/>
          </a:ln>
        </p:spPr>
      </p:sp>
      <p:grpSp>
        <p:nvGrpSpPr>
          <p:cNvPr id="1460" name="Google Shape;1460;p215"/>
          <p:cNvGrpSpPr/>
          <p:nvPr/>
        </p:nvGrpSpPr>
        <p:grpSpPr>
          <a:xfrm>
            <a:off x="0" y="5020349"/>
            <a:ext cx="12192000" cy="1837653"/>
            <a:chOff x="0" y="5020348"/>
            <a:chExt cx="12192000" cy="1837653"/>
          </a:xfrm>
        </p:grpSpPr>
        <p:sp>
          <p:nvSpPr>
            <p:cNvPr id="1461" name="Google Shape;1461;p2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62" name="Google Shape;1462;p2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63" name="Google Shape;1463;p2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15_Divider">
  <p:cSld name="15_Divider">
    <p:bg>
      <p:bgPr>
        <a:solidFill>
          <a:schemeClr val="lt2"/>
        </a:solidFill>
        <a:effectLst/>
      </p:bgPr>
    </p:bg>
    <p:spTree>
      <p:nvGrpSpPr>
        <p:cNvPr id="1" name="Shape 1464"/>
        <p:cNvGrpSpPr/>
        <p:nvPr/>
      </p:nvGrpSpPr>
      <p:grpSpPr>
        <a:xfrm>
          <a:off x="0" y="0"/>
          <a:ext cx="0" cy="0"/>
          <a:chOff x="0" y="0"/>
          <a:chExt cx="0" cy="0"/>
        </a:xfrm>
      </p:grpSpPr>
      <p:grpSp>
        <p:nvGrpSpPr>
          <p:cNvPr id="1465" name="Google Shape;1465;p216"/>
          <p:cNvGrpSpPr/>
          <p:nvPr/>
        </p:nvGrpSpPr>
        <p:grpSpPr>
          <a:xfrm>
            <a:off x="0" y="5020348"/>
            <a:ext cx="12192000" cy="1837653"/>
            <a:chOff x="0" y="5020347"/>
            <a:chExt cx="12192000" cy="1837653"/>
          </a:xfrm>
        </p:grpSpPr>
        <p:sp>
          <p:nvSpPr>
            <p:cNvPr id="1466" name="Google Shape;1466;p2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67" name="Google Shape;1467;p2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68" name="Google Shape;1468;p2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69" name="Google Shape;1469;p2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70" name="Google Shape;1470;p21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1" name="Google Shape;1471;p21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15_Photo Slide">
  <p:cSld name="15_Photo Slide">
    <p:spTree>
      <p:nvGrpSpPr>
        <p:cNvPr id="1" name="Shape 1472"/>
        <p:cNvGrpSpPr/>
        <p:nvPr/>
      </p:nvGrpSpPr>
      <p:grpSpPr>
        <a:xfrm>
          <a:off x="0" y="0"/>
          <a:ext cx="0" cy="0"/>
          <a:chOff x="0" y="0"/>
          <a:chExt cx="0" cy="0"/>
        </a:xfrm>
      </p:grpSpPr>
      <p:sp>
        <p:nvSpPr>
          <p:cNvPr id="1473" name="Google Shape;1473;p21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74" name="Google Shape;1474;p2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75" name="Google Shape;1475;p217"/>
          <p:cNvGrpSpPr/>
          <p:nvPr/>
        </p:nvGrpSpPr>
        <p:grpSpPr>
          <a:xfrm>
            <a:off x="0" y="5379427"/>
            <a:ext cx="2807368" cy="753891"/>
            <a:chOff x="0" y="5379426"/>
            <a:chExt cx="2807368" cy="753891"/>
          </a:xfrm>
        </p:grpSpPr>
        <p:sp>
          <p:nvSpPr>
            <p:cNvPr id="1476" name="Google Shape;1476;p2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77" name="Google Shape;1477;p2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78" name="Google Shape;1478;p217"/>
          <p:cNvSpPr>
            <a:spLocks noGrp="1"/>
          </p:cNvSpPr>
          <p:nvPr>
            <p:ph type="pic" idx="2"/>
          </p:nvPr>
        </p:nvSpPr>
        <p:spPr>
          <a:xfrm>
            <a:off x="2807368" y="457202"/>
            <a:ext cx="8915400" cy="5943598"/>
          </a:xfrm>
          <a:prstGeom prst="rect">
            <a:avLst/>
          </a:prstGeom>
          <a:noFill/>
          <a:ln>
            <a:noFill/>
          </a:ln>
        </p:spPr>
      </p:sp>
      <p:pic>
        <p:nvPicPr>
          <p:cNvPr id="1479" name="Google Shape;1479;p21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38_Quotation">
  <p:cSld name="38_Quotation">
    <p:spTree>
      <p:nvGrpSpPr>
        <p:cNvPr id="1" name="Shape 1480"/>
        <p:cNvGrpSpPr/>
        <p:nvPr/>
      </p:nvGrpSpPr>
      <p:grpSpPr>
        <a:xfrm>
          <a:off x="0" y="0"/>
          <a:ext cx="0" cy="0"/>
          <a:chOff x="0" y="0"/>
          <a:chExt cx="0" cy="0"/>
        </a:xfrm>
      </p:grpSpPr>
      <p:sp>
        <p:nvSpPr>
          <p:cNvPr id="1481" name="Google Shape;1481;p21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82" name="Google Shape;1482;p21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3" name="Google Shape;1483;p2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4" name="Google Shape;1484;p2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5" name="Google Shape;1485;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6" name="Google Shape;1486;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87" name="Google Shape;1487;p218"/>
          <p:cNvGrpSpPr/>
          <p:nvPr/>
        </p:nvGrpSpPr>
        <p:grpSpPr>
          <a:xfrm>
            <a:off x="7191543" y="1"/>
            <a:ext cx="5000459" cy="1425992"/>
            <a:chOff x="7191542" y="1"/>
            <a:chExt cx="5000459" cy="1425992"/>
          </a:xfrm>
        </p:grpSpPr>
        <p:pic>
          <p:nvPicPr>
            <p:cNvPr id="1488" name="Google Shape;1488;p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9" name="Google Shape;1489;p218"/>
            <p:cNvGrpSpPr/>
            <p:nvPr/>
          </p:nvGrpSpPr>
          <p:grpSpPr>
            <a:xfrm>
              <a:off x="7191542" y="1"/>
              <a:ext cx="5000459" cy="1425992"/>
              <a:chOff x="7186272" y="0"/>
              <a:chExt cx="5005729" cy="1427495"/>
            </a:xfrm>
          </p:grpSpPr>
          <p:sp>
            <p:nvSpPr>
              <p:cNvPr id="1490" name="Google Shape;1490;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91" name="Google Shape;1491;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92" name="Google Shape;1492;p2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1493"/>
        <p:cNvGrpSpPr/>
        <p:nvPr/>
      </p:nvGrpSpPr>
      <p:grpSpPr>
        <a:xfrm>
          <a:off x="0" y="0"/>
          <a:ext cx="0" cy="0"/>
          <a:chOff x="0" y="0"/>
          <a:chExt cx="0" cy="0"/>
        </a:xfrm>
      </p:grpSpPr>
      <p:grpSp>
        <p:nvGrpSpPr>
          <p:cNvPr id="1494" name="Google Shape;1494;p219"/>
          <p:cNvGrpSpPr/>
          <p:nvPr/>
        </p:nvGrpSpPr>
        <p:grpSpPr>
          <a:xfrm>
            <a:off x="7191543" y="1"/>
            <a:ext cx="5000459" cy="1425992"/>
            <a:chOff x="7191542" y="1"/>
            <a:chExt cx="5000459" cy="1425992"/>
          </a:xfrm>
        </p:grpSpPr>
        <p:pic>
          <p:nvPicPr>
            <p:cNvPr id="1495" name="Google Shape;1495;p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6" name="Google Shape;1496;p219"/>
            <p:cNvGrpSpPr/>
            <p:nvPr/>
          </p:nvGrpSpPr>
          <p:grpSpPr>
            <a:xfrm>
              <a:off x="7191542" y="1"/>
              <a:ext cx="5000459" cy="1425992"/>
              <a:chOff x="7186272" y="0"/>
              <a:chExt cx="5005729" cy="1427495"/>
            </a:xfrm>
          </p:grpSpPr>
          <p:sp>
            <p:nvSpPr>
              <p:cNvPr id="1497" name="Google Shape;1497;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98" name="Google Shape;1498;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99" name="Google Shape;1499;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0" name="Google Shape;1500;p21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1" name="Google Shape;1501;p21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02" name="Google Shape;1502;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3" name="Google Shape;1503;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15_Two Content">
  <p:cSld name="15_Two Content">
    <p:spTree>
      <p:nvGrpSpPr>
        <p:cNvPr id="1" name="Shape 1504"/>
        <p:cNvGrpSpPr/>
        <p:nvPr/>
      </p:nvGrpSpPr>
      <p:grpSpPr>
        <a:xfrm>
          <a:off x="0" y="0"/>
          <a:ext cx="0" cy="0"/>
          <a:chOff x="0" y="0"/>
          <a:chExt cx="0" cy="0"/>
        </a:xfrm>
      </p:grpSpPr>
      <p:sp>
        <p:nvSpPr>
          <p:cNvPr id="1505" name="Google Shape;1505;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6" name="Google Shape;1506;p22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07" name="Google Shape;1507;p220"/>
          <p:cNvGrpSpPr/>
          <p:nvPr/>
        </p:nvGrpSpPr>
        <p:grpSpPr>
          <a:xfrm>
            <a:off x="7191543" y="1"/>
            <a:ext cx="5000459" cy="1425992"/>
            <a:chOff x="7191542" y="1"/>
            <a:chExt cx="5000459" cy="1425992"/>
          </a:xfrm>
        </p:grpSpPr>
        <p:pic>
          <p:nvPicPr>
            <p:cNvPr id="1508" name="Google Shape;1508;p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9" name="Google Shape;1509;p220"/>
            <p:cNvGrpSpPr/>
            <p:nvPr/>
          </p:nvGrpSpPr>
          <p:grpSpPr>
            <a:xfrm>
              <a:off x="7191542" y="1"/>
              <a:ext cx="5000459" cy="1425992"/>
              <a:chOff x="7186272" y="0"/>
              <a:chExt cx="5005729" cy="1427495"/>
            </a:xfrm>
          </p:grpSpPr>
          <p:sp>
            <p:nvSpPr>
              <p:cNvPr id="1510" name="Google Shape;1510;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1" name="Google Shape;1511;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12" name="Google Shape;1512;p22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3" name="Google Shape;1513;p22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14" name="Google Shape;1514;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5" name="Google Shape;1515;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15_Comparison">
  <p:cSld name="15_Comparison">
    <p:spTree>
      <p:nvGrpSpPr>
        <p:cNvPr id="1" name="Shape 1516"/>
        <p:cNvGrpSpPr/>
        <p:nvPr/>
      </p:nvGrpSpPr>
      <p:grpSpPr>
        <a:xfrm>
          <a:off x="0" y="0"/>
          <a:ext cx="0" cy="0"/>
          <a:chOff x="0" y="0"/>
          <a:chExt cx="0" cy="0"/>
        </a:xfrm>
      </p:grpSpPr>
      <p:grpSp>
        <p:nvGrpSpPr>
          <p:cNvPr id="1517" name="Google Shape;1517;p221"/>
          <p:cNvGrpSpPr/>
          <p:nvPr/>
        </p:nvGrpSpPr>
        <p:grpSpPr>
          <a:xfrm>
            <a:off x="7191543" y="1"/>
            <a:ext cx="5000459" cy="1425992"/>
            <a:chOff x="7191542" y="1"/>
            <a:chExt cx="5000459" cy="1425992"/>
          </a:xfrm>
        </p:grpSpPr>
        <p:pic>
          <p:nvPicPr>
            <p:cNvPr id="1518" name="Google Shape;1518;p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9" name="Google Shape;1519;p221"/>
            <p:cNvGrpSpPr/>
            <p:nvPr/>
          </p:nvGrpSpPr>
          <p:grpSpPr>
            <a:xfrm>
              <a:off x="7191542" y="1"/>
              <a:ext cx="5000459" cy="1425992"/>
              <a:chOff x="7186272" y="0"/>
              <a:chExt cx="5005729" cy="1427495"/>
            </a:xfrm>
          </p:grpSpPr>
          <p:sp>
            <p:nvSpPr>
              <p:cNvPr id="1520" name="Google Shape;1520;p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1" name="Google Shape;1521;p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2" name="Google Shape;1522;p22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3" name="Google Shape;1523;p22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24" name="Google Shape;1524;p22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5" name="Google Shape;1525;p22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26" name="Google Shape;1526;p22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7" name="Google Shape;1527;p22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28" name="Google Shape;1528;p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9" name="Google Shape;1529;p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15_Title Only">
  <p:cSld name="15_Title Only">
    <p:spTree>
      <p:nvGrpSpPr>
        <p:cNvPr id="1" name="Shape 1530"/>
        <p:cNvGrpSpPr/>
        <p:nvPr/>
      </p:nvGrpSpPr>
      <p:grpSpPr>
        <a:xfrm>
          <a:off x="0" y="0"/>
          <a:ext cx="0" cy="0"/>
          <a:chOff x="0" y="0"/>
          <a:chExt cx="0" cy="0"/>
        </a:xfrm>
      </p:grpSpPr>
      <p:grpSp>
        <p:nvGrpSpPr>
          <p:cNvPr id="1531" name="Google Shape;1531;p222"/>
          <p:cNvGrpSpPr/>
          <p:nvPr/>
        </p:nvGrpSpPr>
        <p:grpSpPr>
          <a:xfrm>
            <a:off x="7191543" y="1"/>
            <a:ext cx="5000459" cy="1425992"/>
            <a:chOff x="7191542" y="1"/>
            <a:chExt cx="5000459" cy="1425992"/>
          </a:xfrm>
        </p:grpSpPr>
        <p:pic>
          <p:nvPicPr>
            <p:cNvPr id="1532" name="Google Shape;1532;p2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3" name="Google Shape;1533;p222"/>
            <p:cNvGrpSpPr/>
            <p:nvPr/>
          </p:nvGrpSpPr>
          <p:grpSpPr>
            <a:xfrm>
              <a:off x="7191542" y="1"/>
              <a:ext cx="5000459" cy="1425992"/>
              <a:chOff x="7186272" y="0"/>
              <a:chExt cx="5005729" cy="1427495"/>
            </a:xfrm>
          </p:grpSpPr>
          <p:sp>
            <p:nvSpPr>
              <p:cNvPr id="1534" name="Google Shape;1534;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5" name="Google Shape;1535;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36" name="Google Shape;1536;p2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7" name="Google Shape;1537;p2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38" name="Google Shape;1538;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9" name="Google Shape;1539;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03"/>
        <p:cNvGrpSpPr/>
        <p:nvPr/>
      </p:nvGrpSpPr>
      <p:grpSpPr>
        <a:xfrm>
          <a:off x="0" y="0"/>
          <a:ext cx="0" cy="0"/>
          <a:chOff x="0" y="0"/>
          <a:chExt cx="0" cy="0"/>
        </a:xfrm>
      </p:grpSpPr>
      <p:grpSp>
        <p:nvGrpSpPr>
          <p:cNvPr id="404" name="Google Shape;404;p60"/>
          <p:cNvGrpSpPr/>
          <p:nvPr/>
        </p:nvGrpSpPr>
        <p:grpSpPr>
          <a:xfrm>
            <a:off x="0" y="0"/>
            <a:ext cx="12192000" cy="2148830"/>
            <a:chOff x="0" y="0"/>
            <a:chExt cx="12192000" cy="2148830"/>
          </a:xfrm>
        </p:grpSpPr>
        <p:sp>
          <p:nvSpPr>
            <p:cNvPr id="405" name="Google Shape;405;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6" name="Google Shape;406;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07" name="Google Shape;407;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8" name="Google Shape;408;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9" name="Google Shape;409;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10" name="Google Shape;410;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11" name="Google Shape;411;p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15_End">
  <p:cSld name="15_End">
    <p:spTree>
      <p:nvGrpSpPr>
        <p:cNvPr id="1" name="Shape 1540"/>
        <p:cNvGrpSpPr/>
        <p:nvPr/>
      </p:nvGrpSpPr>
      <p:grpSpPr>
        <a:xfrm>
          <a:off x="0" y="0"/>
          <a:ext cx="0" cy="0"/>
          <a:chOff x="0" y="0"/>
          <a:chExt cx="0" cy="0"/>
        </a:xfrm>
      </p:grpSpPr>
      <p:grpSp>
        <p:nvGrpSpPr>
          <p:cNvPr id="1541" name="Google Shape;1541;p223"/>
          <p:cNvGrpSpPr/>
          <p:nvPr/>
        </p:nvGrpSpPr>
        <p:grpSpPr>
          <a:xfrm>
            <a:off x="0" y="0"/>
            <a:ext cx="12192000" cy="2148830"/>
            <a:chOff x="0" y="0"/>
            <a:chExt cx="12192000" cy="2148830"/>
          </a:xfrm>
        </p:grpSpPr>
        <p:sp>
          <p:nvSpPr>
            <p:cNvPr id="1542" name="Google Shape;1542;p22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3" name="Google Shape;1543;p22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44" name="Google Shape;1544;p22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45" name="Google Shape;1545;p22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6" name="Google Shape;1546;p22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47" name="Google Shape;1547;p22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48" name="Google Shape;1548;p22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14_Blank">
  <p:cSld name="14_Blank">
    <p:spTree>
      <p:nvGrpSpPr>
        <p:cNvPr id="1" name="Shape 1549"/>
        <p:cNvGrpSpPr/>
        <p:nvPr/>
      </p:nvGrpSpPr>
      <p:grpSpPr>
        <a:xfrm>
          <a:off x="0" y="0"/>
          <a:ext cx="0" cy="0"/>
          <a:chOff x="0" y="0"/>
          <a:chExt cx="0" cy="0"/>
        </a:xfrm>
      </p:grpSpPr>
      <p:sp>
        <p:nvSpPr>
          <p:cNvPr id="1550" name="Google Shape;1550;p22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51" name="Google Shape;1551;p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2" name="Google Shape;1552;p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53" name="Google Shape;1553;p224"/>
          <p:cNvGrpSpPr/>
          <p:nvPr/>
        </p:nvGrpSpPr>
        <p:grpSpPr>
          <a:xfrm>
            <a:off x="7191543" y="1"/>
            <a:ext cx="5000459" cy="1425992"/>
            <a:chOff x="7191542" y="1"/>
            <a:chExt cx="5000459" cy="1425992"/>
          </a:xfrm>
        </p:grpSpPr>
        <p:pic>
          <p:nvPicPr>
            <p:cNvPr id="1554" name="Google Shape;1554;p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5" name="Google Shape;1555;p224"/>
            <p:cNvGrpSpPr/>
            <p:nvPr/>
          </p:nvGrpSpPr>
          <p:grpSpPr>
            <a:xfrm>
              <a:off x="7191542" y="1"/>
              <a:ext cx="5000459" cy="1425992"/>
              <a:chOff x="7186272" y="0"/>
              <a:chExt cx="5005729" cy="1427495"/>
            </a:xfrm>
          </p:grpSpPr>
          <p:sp>
            <p:nvSpPr>
              <p:cNvPr id="1556" name="Google Shape;1556;p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7" name="Google Shape;1557;p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17_Cover">
  <p:cSld name="17_Cover">
    <p:spTree>
      <p:nvGrpSpPr>
        <p:cNvPr id="1" name="Shape 1558"/>
        <p:cNvGrpSpPr/>
        <p:nvPr/>
      </p:nvGrpSpPr>
      <p:grpSpPr>
        <a:xfrm>
          <a:off x="0" y="0"/>
          <a:ext cx="0" cy="0"/>
          <a:chOff x="0" y="0"/>
          <a:chExt cx="0" cy="0"/>
        </a:xfrm>
      </p:grpSpPr>
      <p:sp>
        <p:nvSpPr>
          <p:cNvPr id="1559" name="Google Shape;1559;p22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60" name="Google Shape;1560;p225"/>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1" name="Google Shape;1561;p225"/>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62" name="Google Shape;1562;p225"/>
          <p:cNvSpPr>
            <a:spLocks noGrp="1"/>
          </p:cNvSpPr>
          <p:nvPr>
            <p:ph type="pic" idx="2"/>
          </p:nvPr>
        </p:nvSpPr>
        <p:spPr>
          <a:xfrm>
            <a:off x="7118684" y="233915"/>
            <a:ext cx="5073316" cy="5943600"/>
          </a:xfrm>
          <a:prstGeom prst="rect">
            <a:avLst/>
          </a:prstGeom>
          <a:noFill/>
          <a:ln>
            <a:noFill/>
          </a:ln>
        </p:spPr>
      </p:sp>
      <p:grpSp>
        <p:nvGrpSpPr>
          <p:cNvPr id="1563" name="Google Shape;1563;p225"/>
          <p:cNvGrpSpPr/>
          <p:nvPr/>
        </p:nvGrpSpPr>
        <p:grpSpPr>
          <a:xfrm>
            <a:off x="0" y="5020349"/>
            <a:ext cx="12192000" cy="1837653"/>
            <a:chOff x="0" y="5020348"/>
            <a:chExt cx="12192000" cy="1837653"/>
          </a:xfrm>
        </p:grpSpPr>
        <p:sp>
          <p:nvSpPr>
            <p:cNvPr id="1564" name="Google Shape;1564;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65" name="Google Shape;1565;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66" name="Google Shape;1566;p2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17_Divider">
  <p:cSld name="17_Divider">
    <p:bg>
      <p:bgPr>
        <a:solidFill>
          <a:schemeClr val="lt2"/>
        </a:solidFill>
        <a:effectLst/>
      </p:bgPr>
    </p:bg>
    <p:spTree>
      <p:nvGrpSpPr>
        <p:cNvPr id="1" name="Shape 1567"/>
        <p:cNvGrpSpPr/>
        <p:nvPr/>
      </p:nvGrpSpPr>
      <p:grpSpPr>
        <a:xfrm>
          <a:off x="0" y="0"/>
          <a:ext cx="0" cy="0"/>
          <a:chOff x="0" y="0"/>
          <a:chExt cx="0" cy="0"/>
        </a:xfrm>
      </p:grpSpPr>
      <p:grpSp>
        <p:nvGrpSpPr>
          <p:cNvPr id="1568" name="Google Shape;1568;p226"/>
          <p:cNvGrpSpPr/>
          <p:nvPr/>
        </p:nvGrpSpPr>
        <p:grpSpPr>
          <a:xfrm>
            <a:off x="0" y="5020348"/>
            <a:ext cx="12192000" cy="1837653"/>
            <a:chOff x="0" y="5020347"/>
            <a:chExt cx="12192000" cy="1837653"/>
          </a:xfrm>
        </p:grpSpPr>
        <p:sp>
          <p:nvSpPr>
            <p:cNvPr id="1569" name="Google Shape;1569;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0" name="Google Shape;1570;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1" name="Google Shape;1571;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72" name="Google Shape;1572;p2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73" name="Google Shape;1573;p22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4" name="Google Shape;1574;p22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17_Photo Slide">
  <p:cSld name="17_Photo Slide">
    <p:spTree>
      <p:nvGrpSpPr>
        <p:cNvPr id="1" name="Shape 1575"/>
        <p:cNvGrpSpPr/>
        <p:nvPr/>
      </p:nvGrpSpPr>
      <p:grpSpPr>
        <a:xfrm>
          <a:off x="0" y="0"/>
          <a:ext cx="0" cy="0"/>
          <a:chOff x="0" y="0"/>
          <a:chExt cx="0" cy="0"/>
        </a:xfrm>
      </p:grpSpPr>
      <p:sp>
        <p:nvSpPr>
          <p:cNvPr id="1576" name="Google Shape;1576;p22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77" name="Google Shape;1577;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78" name="Google Shape;1578;p227"/>
          <p:cNvGrpSpPr/>
          <p:nvPr/>
        </p:nvGrpSpPr>
        <p:grpSpPr>
          <a:xfrm>
            <a:off x="0" y="5379427"/>
            <a:ext cx="2807368" cy="753891"/>
            <a:chOff x="0" y="5379426"/>
            <a:chExt cx="2807368" cy="753891"/>
          </a:xfrm>
        </p:grpSpPr>
        <p:sp>
          <p:nvSpPr>
            <p:cNvPr id="1579" name="Google Shape;1579;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0" name="Google Shape;1580;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81" name="Google Shape;1581;p227"/>
          <p:cNvSpPr>
            <a:spLocks noGrp="1"/>
          </p:cNvSpPr>
          <p:nvPr>
            <p:ph type="pic" idx="2"/>
          </p:nvPr>
        </p:nvSpPr>
        <p:spPr>
          <a:xfrm>
            <a:off x="2807368" y="457202"/>
            <a:ext cx="8915400" cy="5943598"/>
          </a:xfrm>
          <a:prstGeom prst="rect">
            <a:avLst/>
          </a:prstGeom>
          <a:noFill/>
          <a:ln>
            <a:noFill/>
          </a:ln>
        </p:spPr>
      </p:sp>
      <p:pic>
        <p:nvPicPr>
          <p:cNvPr id="1582" name="Google Shape;1582;p22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41_Quotation">
  <p:cSld name="41_Quotation">
    <p:spTree>
      <p:nvGrpSpPr>
        <p:cNvPr id="1" name="Shape 1583"/>
        <p:cNvGrpSpPr/>
        <p:nvPr/>
      </p:nvGrpSpPr>
      <p:grpSpPr>
        <a:xfrm>
          <a:off x="0" y="0"/>
          <a:ext cx="0" cy="0"/>
          <a:chOff x="0" y="0"/>
          <a:chExt cx="0" cy="0"/>
        </a:xfrm>
      </p:grpSpPr>
      <p:sp>
        <p:nvSpPr>
          <p:cNvPr id="1584" name="Google Shape;1584;p22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5" name="Google Shape;1585;p22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6" name="Google Shape;1586;p2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7" name="Google Shape;1587;p2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88" name="Google Shape;1588;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9" name="Google Shape;1589;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90" name="Google Shape;1590;p228"/>
          <p:cNvGrpSpPr/>
          <p:nvPr/>
        </p:nvGrpSpPr>
        <p:grpSpPr>
          <a:xfrm>
            <a:off x="7191543" y="1"/>
            <a:ext cx="5000459" cy="1425992"/>
            <a:chOff x="7191542" y="1"/>
            <a:chExt cx="5000459" cy="1425992"/>
          </a:xfrm>
        </p:grpSpPr>
        <p:pic>
          <p:nvPicPr>
            <p:cNvPr id="1591" name="Google Shape;1591;p2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2" name="Google Shape;1592;p228"/>
            <p:cNvGrpSpPr/>
            <p:nvPr/>
          </p:nvGrpSpPr>
          <p:grpSpPr>
            <a:xfrm>
              <a:off x="7191542" y="1"/>
              <a:ext cx="5000459" cy="1425992"/>
              <a:chOff x="7186272" y="0"/>
              <a:chExt cx="5005729" cy="1427495"/>
            </a:xfrm>
          </p:grpSpPr>
          <p:sp>
            <p:nvSpPr>
              <p:cNvPr id="1593" name="Google Shape;1593;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4" name="Google Shape;1594;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95" name="Google Shape;1595;p22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1596"/>
        <p:cNvGrpSpPr/>
        <p:nvPr/>
      </p:nvGrpSpPr>
      <p:grpSpPr>
        <a:xfrm>
          <a:off x="0" y="0"/>
          <a:ext cx="0" cy="0"/>
          <a:chOff x="0" y="0"/>
          <a:chExt cx="0" cy="0"/>
        </a:xfrm>
      </p:grpSpPr>
      <p:grpSp>
        <p:nvGrpSpPr>
          <p:cNvPr id="1597" name="Google Shape;1597;p229"/>
          <p:cNvGrpSpPr/>
          <p:nvPr/>
        </p:nvGrpSpPr>
        <p:grpSpPr>
          <a:xfrm>
            <a:off x="7191543" y="1"/>
            <a:ext cx="5000459" cy="1425992"/>
            <a:chOff x="7191542" y="1"/>
            <a:chExt cx="5000459" cy="1425992"/>
          </a:xfrm>
        </p:grpSpPr>
        <p:pic>
          <p:nvPicPr>
            <p:cNvPr id="1598" name="Google Shape;1598;p2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9" name="Google Shape;1599;p229"/>
            <p:cNvGrpSpPr/>
            <p:nvPr/>
          </p:nvGrpSpPr>
          <p:grpSpPr>
            <a:xfrm>
              <a:off x="7191542" y="1"/>
              <a:ext cx="5000459" cy="1425992"/>
              <a:chOff x="7186272" y="0"/>
              <a:chExt cx="5005729" cy="1427495"/>
            </a:xfrm>
          </p:grpSpPr>
          <p:sp>
            <p:nvSpPr>
              <p:cNvPr id="1600" name="Google Shape;1600;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1" name="Google Shape;1601;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02" name="Google Shape;1602;p2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3" name="Google Shape;1603;p2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4" name="Google Shape;1604;p22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05" name="Google Shape;1605;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6" name="Google Shape;1606;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17_Two Content">
  <p:cSld name="17_Two Content">
    <p:spTree>
      <p:nvGrpSpPr>
        <p:cNvPr id="1" name="Shape 1607"/>
        <p:cNvGrpSpPr/>
        <p:nvPr/>
      </p:nvGrpSpPr>
      <p:grpSpPr>
        <a:xfrm>
          <a:off x="0" y="0"/>
          <a:ext cx="0" cy="0"/>
          <a:chOff x="0" y="0"/>
          <a:chExt cx="0" cy="0"/>
        </a:xfrm>
      </p:grpSpPr>
      <p:sp>
        <p:nvSpPr>
          <p:cNvPr id="1608" name="Google Shape;1608;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9" name="Google Shape;1609;p23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10" name="Google Shape;1610;p230"/>
          <p:cNvGrpSpPr/>
          <p:nvPr/>
        </p:nvGrpSpPr>
        <p:grpSpPr>
          <a:xfrm>
            <a:off x="7191543" y="1"/>
            <a:ext cx="5000459" cy="1425992"/>
            <a:chOff x="7191542" y="1"/>
            <a:chExt cx="5000459" cy="1425992"/>
          </a:xfrm>
        </p:grpSpPr>
        <p:pic>
          <p:nvPicPr>
            <p:cNvPr id="1611" name="Google Shape;1611;p2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2" name="Google Shape;1612;p230"/>
            <p:cNvGrpSpPr/>
            <p:nvPr/>
          </p:nvGrpSpPr>
          <p:grpSpPr>
            <a:xfrm>
              <a:off x="7191542" y="1"/>
              <a:ext cx="5000459" cy="1425992"/>
              <a:chOff x="7186272" y="0"/>
              <a:chExt cx="5005729" cy="1427495"/>
            </a:xfrm>
          </p:grpSpPr>
          <p:sp>
            <p:nvSpPr>
              <p:cNvPr id="1613" name="Google Shape;1613;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4" name="Google Shape;1614;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15" name="Google Shape;1615;p23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6" name="Google Shape;1616;p23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17" name="Google Shape;1617;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8" name="Google Shape;1618;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17_Comparison">
  <p:cSld name="17_Comparison">
    <p:spTree>
      <p:nvGrpSpPr>
        <p:cNvPr id="1" name="Shape 1619"/>
        <p:cNvGrpSpPr/>
        <p:nvPr/>
      </p:nvGrpSpPr>
      <p:grpSpPr>
        <a:xfrm>
          <a:off x="0" y="0"/>
          <a:ext cx="0" cy="0"/>
          <a:chOff x="0" y="0"/>
          <a:chExt cx="0" cy="0"/>
        </a:xfrm>
      </p:grpSpPr>
      <p:grpSp>
        <p:nvGrpSpPr>
          <p:cNvPr id="1620" name="Google Shape;1620;p231"/>
          <p:cNvGrpSpPr/>
          <p:nvPr/>
        </p:nvGrpSpPr>
        <p:grpSpPr>
          <a:xfrm>
            <a:off x="7191543" y="1"/>
            <a:ext cx="5000459" cy="1425992"/>
            <a:chOff x="7191542" y="1"/>
            <a:chExt cx="5000459" cy="1425992"/>
          </a:xfrm>
        </p:grpSpPr>
        <p:pic>
          <p:nvPicPr>
            <p:cNvPr id="1621" name="Google Shape;1621;p2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2" name="Google Shape;1622;p231"/>
            <p:cNvGrpSpPr/>
            <p:nvPr/>
          </p:nvGrpSpPr>
          <p:grpSpPr>
            <a:xfrm>
              <a:off x="7191542" y="1"/>
              <a:ext cx="5000459" cy="1425992"/>
              <a:chOff x="7186272" y="0"/>
              <a:chExt cx="5005729" cy="1427495"/>
            </a:xfrm>
          </p:grpSpPr>
          <p:sp>
            <p:nvSpPr>
              <p:cNvPr id="1623" name="Google Shape;1623;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4" name="Google Shape;1624;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25" name="Google Shape;1625;p23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23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7" name="Google Shape;1627;p23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2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9" name="Google Shape;1629;p2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0" name="Google Shape;1630;p2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31" name="Google Shape;1631;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2" name="Google Shape;1632;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17_Title Only">
  <p:cSld name="17_Title Only">
    <p:spTree>
      <p:nvGrpSpPr>
        <p:cNvPr id="1" name="Shape 1633"/>
        <p:cNvGrpSpPr/>
        <p:nvPr/>
      </p:nvGrpSpPr>
      <p:grpSpPr>
        <a:xfrm>
          <a:off x="0" y="0"/>
          <a:ext cx="0" cy="0"/>
          <a:chOff x="0" y="0"/>
          <a:chExt cx="0" cy="0"/>
        </a:xfrm>
      </p:grpSpPr>
      <p:grpSp>
        <p:nvGrpSpPr>
          <p:cNvPr id="1634" name="Google Shape;1634;p232"/>
          <p:cNvGrpSpPr/>
          <p:nvPr/>
        </p:nvGrpSpPr>
        <p:grpSpPr>
          <a:xfrm>
            <a:off x="7191543" y="1"/>
            <a:ext cx="5000459" cy="1425992"/>
            <a:chOff x="7191542" y="1"/>
            <a:chExt cx="5000459" cy="1425992"/>
          </a:xfrm>
        </p:grpSpPr>
        <p:pic>
          <p:nvPicPr>
            <p:cNvPr id="1635" name="Google Shape;1635;p2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6" name="Google Shape;1636;p232"/>
            <p:cNvGrpSpPr/>
            <p:nvPr/>
          </p:nvGrpSpPr>
          <p:grpSpPr>
            <a:xfrm>
              <a:off x="7191542" y="1"/>
              <a:ext cx="5000459" cy="1425992"/>
              <a:chOff x="7186272" y="0"/>
              <a:chExt cx="5005729" cy="1427495"/>
            </a:xfrm>
          </p:grpSpPr>
          <p:sp>
            <p:nvSpPr>
              <p:cNvPr id="1637" name="Google Shape;1637;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8" name="Google Shape;1638;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9" name="Google Shape;1639;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0" name="Google Shape;1640;p2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41" name="Google Shape;1641;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2" name="Google Shape;1642;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12"/>
        <p:cNvGrpSpPr/>
        <p:nvPr/>
      </p:nvGrpSpPr>
      <p:grpSpPr>
        <a:xfrm>
          <a:off x="0" y="0"/>
          <a:ext cx="0" cy="0"/>
          <a:chOff x="0" y="0"/>
          <a:chExt cx="0" cy="0"/>
        </a:xfrm>
      </p:grpSpPr>
      <p:sp>
        <p:nvSpPr>
          <p:cNvPr id="413" name="Google Shape;41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4" name="Google Shape;41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5" name="Google Shape;41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6" name="Google Shape;416;p61"/>
          <p:cNvGrpSpPr/>
          <p:nvPr/>
        </p:nvGrpSpPr>
        <p:grpSpPr>
          <a:xfrm>
            <a:off x="7191542" y="1"/>
            <a:ext cx="5000459" cy="1425992"/>
            <a:chOff x="7191542" y="1"/>
            <a:chExt cx="5000459" cy="1425992"/>
          </a:xfrm>
        </p:grpSpPr>
        <p:pic>
          <p:nvPicPr>
            <p:cNvPr id="417" name="Google Shape;417;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8" name="Google Shape;418;p61"/>
            <p:cNvGrpSpPr/>
            <p:nvPr/>
          </p:nvGrpSpPr>
          <p:grpSpPr>
            <a:xfrm>
              <a:off x="7191542" y="1"/>
              <a:ext cx="5000459" cy="1425992"/>
              <a:chOff x="7186272" y="0"/>
              <a:chExt cx="5005729" cy="1427495"/>
            </a:xfrm>
          </p:grpSpPr>
          <p:sp>
            <p:nvSpPr>
              <p:cNvPr id="419" name="Google Shape;41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0" name="Google Shape;42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17_End">
  <p:cSld name="17_End">
    <p:spTree>
      <p:nvGrpSpPr>
        <p:cNvPr id="1" name="Shape 1643"/>
        <p:cNvGrpSpPr/>
        <p:nvPr/>
      </p:nvGrpSpPr>
      <p:grpSpPr>
        <a:xfrm>
          <a:off x="0" y="0"/>
          <a:ext cx="0" cy="0"/>
          <a:chOff x="0" y="0"/>
          <a:chExt cx="0" cy="0"/>
        </a:xfrm>
      </p:grpSpPr>
      <p:grpSp>
        <p:nvGrpSpPr>
          <p:cNvPr id="1644" name="Google Shape;1644;p233"/>
          <p:cNvGrpSpPr/>
          <p:nvPr/>
        </p:nvGrpSpPr>
        <p:grpSpPr>
          <a:xfrm>
            <a:off x="0" y="0"/>
            <a:ext cx="12192000" cy="2148830"/>
            <a:chOff x="0" y="0"/>
            <a:chExt cx="12192000" cy="2148830"/>
          </a:xfrm>
        </p:grpSpPr>
        <p:sp>
          <p:nvSpPr>
            <p:cNvPr id="1645" name="Google Shape;1645;p2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46" name="Google Shape;1646;p2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647" name="Google Shape;1647;p23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48" name="Google Shape;1648;p23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9" name="Google Shape;1649;p2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0" name="Google Shape;1650;p23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651" name="Google Shape;1651;p2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16_Blank">
  <p:cSld name="16_Blank">
    <p:spTree>
      <p:nvGrpSpPr>
        <p:cNvPr id="1" name="Shape 1652"/>
        <p:cNvGrpSpPr/>
        <p:nvPr/>
      </p:nvGrpSpPr>
      <p:grpSpPr>
        <a:xfrm>
          <a:off x="0" y="0"/>
          <a:ext cx="0" cy="0"/>
          <a:chOff x="0" y="0"/>
          <a:chExt cx="0" cy="0"/>
        </a:xfrm>
      </p:grpSpPr>
      <p:sp>
        <p:nvSpPr>
          <p:cNvPr id="1653" name="Google Shape;1653;p2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54" name="Google Shape;1654;p2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5" name="Google Shape;1655;p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56" name="Google Shape;1656;p234"/>
          <p:cNvGrpSpPr/>
          <p:nvPr/>
        </p:nvGrpSpPr>
        <p:grpSpPr>
          <a:xfrm>
            <a:off x="7191543" y="1"/>
            <a:ext cx="5000459" cy="1425992"/>
            <a:chOff x="7191542" y="1"/>
            <a:chExt cx="5000459" cy="1425992"/>
          </a:xfrm>
        </p:grpSpPr>
        <p:pic>
          <p:nvPicPr>
            <p:cNvPr id="1657" name="Google Shape;1657;p2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8" name="Google Shape;1658;p234"/>
            <p:cNvGrpSpPr/>
            <p:nvPr/>
          </p:nvGrpSpPr>
          <p:grpSpPr>
            <a:xfrm>
              <a:off x="7191542" y="1"/>
              <a:ext cx="5000459" cy="1425992"/>
              <a:chOff x="7186272" y="0"/>
              <a:chExt cx="5005729" cy="1427495"/>
            </a:xfrm>
          </p:grpSpPr>
          <p:sp>
            <p:nvSpPr>
              <p:cNvPr id="1659" name="Google Shape;1659;p2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0" name="Google Shape;1660;p2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42_Quotation">
  <p:cSld name="42_Quotation">
    <p:spTree>
      <p:nvGrpSpPr>
        <p:cNvPr id="1" name="Shape 1661"/>
        <p:cNvGrpSpPr/>
        <p:nvPr/>
      </p:nvGrpSpPr>
      <p:grpSpPr>
        <a:xfrm>
          <a:off x="0" y="0"/>
          <a:ext cx="0" cy="0"/>
          <a:chOff x="0" y="0"/>
          <a:chExt cx="0" cy="0"/>
        </a:xfrm>
      </p:grpSpPr>
      <p:sp>
        <p:nvSpPr>
          <p:cNvPr id="1662" name="Google Shape;1662;p23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63" name="Google Shape;1663;p23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4" name="Google Shape;1664;p2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5" name="Google Shape;1665;p2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6" name="Google Shape;1666;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7" name="Google Shape;1667;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68" name="Google Shape;1668;p235"/>
          <p:cNvGrpSpPr/>
          <p:nvPr/>
        </p:nvGrpSpPr>
        <p:grpSpPr>
          <a:xfrm>
            <a:off x="7191543" y="1"/>
            <a:ext cx="5000459" cy="1425992"/>
            <a:chOff x="7191542" y="1"/>
            <a:chExt cx="5000459" cy="1425992"/>
          </a:xfrm>
        </p:grpSpPr>
        <p:pic>
          <p:nvPicPr>
            <p:cNvPr id="1669" name="Google Shape;1669;p2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0" name="Google Shape;1670;p235"/>
            <p:cNvGrpSpPr/>
            <p:nvPr/>
          </p:nvGrpSpPr>
          <p:grpSpPr>
            <a:xfrm>
              <a:off x="7191542" y="1"/>
              <a:ext cx="5000459" cy="1425992"/>
              <a:chOff x="7186272" y="0"/>
              <a:chExt cx="5005729" cy="1427495"/>
            </a:xfrm>
          </p:grpSpPr>
          <p:sp>
            <p:nvSpPr>
              <p:cNvPr id="1671" name="Google Shape;1671;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72" name="Google Shape;1672;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73" name="Google Shape;1673;p2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2_Title Slide" type="title">
  <p:cSld name="TITLE">
    <p:spTree>
      <p:nvGrpSpPr>
        <p:cNvPr id="1" name="Shape 1674"/>
        <p:cNvGrpSpPr/>
        <p:nvPr/>
      </p:nvGrpSpPr>
      <p:grpSpPr>
        <a:xfrm>
          <a:off x="0" y="0"/>
          <a:ext cx="0" cy="0"/>
          <a:chOff x="0" y="0"/>
          <a:chExt cx="0" cy="0"/>
        </a:xfrm>
      </p:grpSpPr>
      <p:sp>
        <p:nvSpPr>
          <p:cNvPr id="1675" name="Google Shape;1675;p236"/>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6" name="Google Shape;1676;p236"/>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77" name="Google Shape;1677;p23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78" name="Google Shape;1678;p2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79" name="Google Shape;1679;p2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680"/>
        <p:cNvGrpSpPr/>
        <p:nvPr/>
      </p:nvGrpSpPr>
      <p:grpSpPr>
        <a:xfrm>
          <a:off x="0" y="0"/>
          <a:ext cx="0" cy="0"/>
          <a:chOff x="0" y="0"/>
          <a:chExt cx="0" cy="0"/>
        </a:xfrm>
      </p:grpSpPr>
      <p:sp>
        <p:nvSpPr>
          <p:cNvPr id="1681" name="Google Shape;1681;p23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2" name="Google Shape;1682;p23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3" name="Google Shape;1683;p2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84" name="Google Shape;1684;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85" name="Google Shape;1685;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86" name="Google Shape;1686;p23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87" name="Google Shape;1687;p23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88" name="Google Shape;1688;p23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89" name="Google Shape;1689;p23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1690"/>
        <p:cNvGrpSpPr/>
        <p:nvPr/>
      </p:nvGrpSpPr>
      <p:grpSpPr>
        <a:xfrm>
          <a:off x="0" y="0"/>
          <a:ext cx="0" cy="0"/>
          <a:chOff x="0" y="0"/>
          <a:chExt cx="0" cy="0"/>
        </a:xfrm>
      </p:grpSpPr>
      <p:sp>
        <p:nvSpPr>
          <p:cNvPr id="1691" name="Google Shape;1691;p23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2" name="Google Shape;1692;p23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3" name="Google Shape;1693;p2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94" name="Google Shape;1694;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95" name="Google Shape;1695;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96" name="Google Shape;1696;p23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97" name="Google Shape;1697;p23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98" name="Google Shape;1698;p23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99" name="Google Shape;1699;p23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700"/>
        <p:cNvGrpSpPr/>
        <p:nvPr/>
      </p:nvGrpSpPr>
      <p:grpSpPr>
        <a:xfrm>
          <a:off x="0" y="0"/>
          <a:ext cx="0" cy="0"/>
          <a:chOff x="0" y="0"/>
          <a:chExt cx="0" cy="0"/>
        </a:xfrm>
      </p:grpSpPr>
      <p:sp>
        <p:nvSpPr>
          <p:cNvPr id="1701" name="Google Shape;1701;p239"/>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2" name="Google Shape;1702;p23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03" name="Google Shape;1703;p23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04" name="Google Shape;1704;p239"/>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05" name="Google Shape;1705;p2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1706"/>
        <p:cNvGrpSpPr/>
        <p:nvPr/>
      </p:nvGrpSpPr>
      <p:grpSpPr>
        <a:xfrm>
          <a:off x="0" y="0"/>
          <a:ext cx="0" cy="0"/>
          <a:chOff x="0" y="0"/>
          <a:chExt cx="0" cy="0"/>
        </a:xfrm>
      </p:grpSpPr>
      <p:sp>
        <p:nvSpPr>
          <p:cNvPr id="1707" name="Google Shape;1707;p24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708" name="Google Shape;1708;p2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709" name="Google Shape;1709;p24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10" name="Google Shape;1710;p24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1" name="Google Shape;1711;p24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712"/>
        <p:cNvGrpSpPr/>
        <p:nvPr/>
      </p:nvGrpSpPr>
      <p:grpSpPr>
        <a:xfrm>
          <a:off x="0" y="0"/>
          <a:ext cx="0" cy="0"/>
          <a:chOff x="0" y="0"/>
          <a:chExt cx="0" cy="0"/>
        </a:xfrm>
      </p:grpSpPr>
      <p:sp>
        <p:nvSpPr>
          <p:cNvPr id="1713" name="Google Shape;1713;p24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14" name="Google Shape;1714;p24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15" name="Google Shape;1715;p24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6" name="Google Shape;1716;p241"/>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7" name="Google Shape;1717;p241"/>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18" name="Google Shape;1718;p2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1719"/>
        <p:cNvGrpSpPr/>
        <p:nvPr/>
      </p:nvGrpSpPr>
      <p:grpSpPr>
        <a:xfrm>
          <a:off x="0" y="0"/>
          <a:ext cx="0" cy="0"/>
          <a:chOff x="0" y="0"/>
          <a:chExt cx="0" cy="0"/>
        </a:xfrm>
      </p:grpSpPr>
      <p:sp>
        <p:nvSpPr>
          <p:cNvPr id="1720" name="Google Shape;1720;p242"/>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1" name="Google Shape;1721;p242"/>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2" name="Google Shape;1722;p24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723" name="Google Shape;1723;p2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24" name="Google Shape;1724;p2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725" name="Google Shape;1725;p242"/>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26" name="Google Shape;1726;p242"/>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27" name="Google Shape;1727;p242"/>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28" name="Google Shape;1728;p242"/>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45"/>
        <p:cNvGrpSpPr/>
        <p:nvPr/>
      </p:nvGrpSpPr>
      <p:grpSpPr>
        <a:xfrm>
          <a:off x="0" y="0"/>
          <a:ext cx="0" cy="0"/>
          <a:chOff x="0" y="0"/>
          <a:chExt cx="0" cy="0"/>
        </a:xfrm>
      </p:grpSpPr>
      <p:grpSp>
        <p:nvGrpSpPr>
          <p:cNvPr id="46" name="Google Shape;46;p24"/>
          <p:cNvGrpSpPr/>
          <p:nvPr/>
        </p:nvGrpSpPr>
        <p:grpSpPr>
          <a:xfrm>
            <a:off x="7191542" y="1"/>
            <a:ext cx="5000459" cy="1425992"/>
            <a:chOff x="7191542" y="1"/>
            <a:chExt cx="5000459" cy="1425992"/>
          </a:xfrm>
        </p:grpSpPr>
        <p:pic>
          <p:nvPicPr>
            <p:cNvPr id="47" name="Google Shape;47;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 name="Google Shape;48;p24"/>
            <p:cNvGrpSpPr/>
            <p:nvPr/>
          </p:nvGrpSpPr>
          <p:grpSpPr>
            <a:xfrm>
              <a:off x="7191542" y="1"/>
              <a:ext cx="5000459" cy="1425992"/>
              <a:chOff x="7186272" y="0"/>
              <a:chExt cx="5005729" cy="1427495"/>
            </a:xfrm>
          </p:grpSpPr>
          <p:sp>
            <p:nvSpPr>
              <p:cNvPr id="49" name="Google Shape;49;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 name="Google Shape;50;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 name="Google Shape;51;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 name="Google Shape;52;p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 name="Google Shape;53;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 name="Google Shape;54;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 name="Google Shape;55;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21"/>
        <p:cNvGrpSpPr/>
        <p:nvPr/>
      </p:nvGrpSpPr>
      <p:grpSpPr>
        <a:xfrm>
          <a:off x="0" y="0"/>
          <a:ext cx="0" cy="0"/>
          <a:chOff x="0" y="0"/>
          <a:chExt cx="0" cy="0"/>
        </a:xfrm>
      </p:grpSpPr>
      <p:sp>
        <p:nvSpPr>
          <p:cNvPr id="422" name="Google Shape;422;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3" name="Google Shape;423;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4" name="Google Shape;424;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25" name="Google Shape;425;p62"/>
          <p:cNvSpPr>
            <a:spLocks noGrp="1"/>
          </p:cNvSpPr>
          <p:nvPr>
            <p:ph type="pic" idx="2"/>
          </p:nvPr>
        </p:nvSpPr>
        <p:spPr>
          <a:xfrm>
            <a:off x="7118684" y="233915"/>
            <a:ext cx="5073316" cy="5943600"/>
          </a:xfrm>
          <a:prstGeom prst="rect">
            <a:avLst/>
          </a:prstGeom>
          <a:noFill/>
          <a:ln>
            <a:noFill/>
          </a:ln>
        </p:spPr>
      </p:sp>
      <p:grpSp>
        <p:nvGrpSpPr>
          <p:cNvPr id="426" name="Google Shape;426;p62"/>
          <p:cNvGrpSpPr/>
          <p:nvPr/>
        </p:nvGrpSpPr>
        <p:grpSpPr>
          <a:xfrm>
            <a:off x="0" y="5020348"/>
            <a:ext cx="12192000" cy="1837653"/>
            <a:chOff x="0" y="5020348"/>
            <a:chExt cx="12192000" cy="1837653"/>
          </a:xfrm>
        </p:grpSpPr>
        <p:sp>
          <p:nvSpPr>
            <p:cNvPr id="427" name="Google Shape;427;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8" name="Google Shape;428;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9" name="Google Shape;429;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1729"/>
        <p:cNvGrpSpPr/>
        <p:nvPr/>
      </p:nvGrpSpPr>
      <p:grpSpPr>
        <a:xfrm>
          <a:off x="0" y="0"/>
          <a:ext cx="0" cy="0"/>
          <a:chOff x="0" y="0"/>
          <a:chExt cx="0" cy="0"/>
        </a:xfrm>
      </p:grpSpPr>
      <p:sp>
        <p:nvSpPr>
          <p:cNvPr id="1730" name="Google Shape;1730;p24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1" name="Google Shape;1731;p24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32" name="Google Shape;1732;p24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33" name="Google Shape;1733;p24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34" name="Google Shape;1734;p2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spTree>
      <p:nvGrpSpPr>
        <p:cNvPr id="1" name="Shape 1735"/>
        <p:cNvGrpSpPr/>
        <p:nvPr/>
      </p:nvGrpSpPr>
      <p:grpSpPr>
        <a:xfrm>
          <a:off x="0" y="0"/>
          <a:ext cx="0" cy="0"/>
          <a:chOff x="0" y="0"/>
          <a:chExt cx="0" cy="0"/>
        </a:xfrm>
      </p:grpSpPr>
      <p:sp>
        <p:nvSpPr>
          <p:cNvPr id="1736" name="Google Shape;1736;p24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737" name="Google Shape;1737;p24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38" name="Google Shape;1738;p24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39" name="Google Shape;1739;p244"/>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0" name="Google Shape;1740;p244"/>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1741"/>
        <p:cNvGrpSpPr/>
        <p:nvPr/>
      </p:nvGrpSpPr>
      <p:grpSpPr>
        <a:xfrm>
          <a:off x="0" y="0"/>
          <a:ext cx="0" cy="0"/>
          <a:chOff x="0" y="0"/>
          <a:chExt cx="0" cy="0"/>
        </a:xfrm>
      </p:grpSpPr>
      <p:sp>
        <p:nvSpPr>
          <p:cNvPr id="1742" name="Google Shape;1742;p24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43" name="Google Shape;1743;p24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44" name="Google Shape;1744;p245"/>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5" name="Google Shape;1745;p245"/>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6" name="Google Shape;1746;p245"/>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47" name="Google Shape;1747;p2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1748"/>
        <p:cNvGrpSpPr/>
        <p:nvPr/>
      </p:nvGrpSpPr>
      <p:grpSpPr>
        <a:xfrm>
          <a:off x="0" y="0"/>
          <a:ext cx="0" cy="0"/>
          <a:chOff x="0" y="0"/>
          <a:chExt cx="0" cy="0"/>
        </a:xfrm>
      </p:grpSpPr>
      <p:sp>
        <p:nvSpPr>
          <p:cNvPr id="1749" name="Google Shape;1749;p246"/>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0" name="Google Shape;1750;p24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1" name="Google Shape;1751;p24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752" name="Google Shape;1752;p2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53" name="Google Shape;1753;p2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754" name="Google Shape;1754;p246"/>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55" name="Google Shape;1755;p24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56" name="Google Shape;1756;p24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57" name="Google Shape;1757;p246"/>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1758"/>
        <p:cNvGrpSpPr/>
        <p:nvPr/>
      </p:nvGrpSpPr>
      <p:grpSpPr>
        <a:xfrm>
          <a:off x="0" y="0"/>
          <a:ext cx="0" cy="0"/>
          <a:chOff x="0" y="0"/>
          <a:chExt cx="0" cy="0"/>
        </a:xfrm>
      </p:grpSpPr>
      <p:sp>
        <p:nvSpPr>
          <p:cNvPr id="1759" name="Google Shape;1759;p24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0" name="Google Shape;1760;p24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1" name="Google Shape;1761;p24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762" name="Google Shape;1762;p2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63" name="Google Shape;1763;p2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764" name="Google Shape;1764;p24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65" name="Google Shape;1765;p24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66" name="Google Shape;1766;p24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67" name="Google Shape;1767;p24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1768"/>
        <p:cNvGrpSpPr/>
        <p:nvPr/>
      </p:nvGrpSpPr>
      <p:grpSpPr>
        <a:xfrm>
          <a:off x="0" y="0"/>
          <a:ext cx="0" cy="0"/>
          <a:chOff x="0" y="0"/>
          <a:chExt cx="0" cy="0"/>
        </a:xfrm>
      </p:grpSpPr>
      <p:sp>
        <p:nvSpPr>
          <p:cNvPr id="1769" name="Google Shape;1769;p24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0" name="Google Shape;1770;p24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24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772" name="Google Shape;1772;p2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73" name="Google Shape;1773;p2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774" name="Google Shape;1774;p24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75" name="Google Shape;1775;p24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76" name="Google Shape;1776;p24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77" name="Google Shape;1777;p24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1778"/>
        <p:cNvGrpSpPr/>
        <p:nvPr/>
      </p:nvGrpSpPr>
      <p:grpSpPr>
        <a:xfrm>
          <a:off x="0" y="0"/>
          <a:ext cx="0" cy="0"/>
          <a:chOff x="0" y="0"/>
          <a:chExt cx="0" cy="0"/>
        </a:xfrm>
      </p:grpSpPr>
      <p:sp>
        <p:nvSpPr>
          <p:cNvPr id="1779" name="Google Shape;1779;p249"/>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0" name="Google Shape;1780;p24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81" name="Google Shape;1781;p24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82" name="Google Shape;1782;p249"/>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83" name="Google Shape;1783;p24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spTree>
      <p:nvGrpSpPr>
        <p:cNvPr id="1" name="Shape 1784"/>
        <p:cNvGrpSpPr/>
        <p:nvPr/>
      </p:nvGrpSpPr>
      <p:grpSpPr>
        <a:xfrm>
          <a:off x="0" y="0"/>
          <a:ext cx="0" cy="0"/>
          <a:chOff x="0" y="0"/>
          <a:chExt cx="0" cy="0"/>
        </a:xfrm>
      </p:grpSpPr>
      <p:sp>
        <p:nvSpPr>
          <p:cNvPr id="1785" name="Google Shape;1785;p25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786" name="Google Shape;1786;p25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87" name="Google Shape;1787;p25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88" name="Google Shape;1788;p25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9" name="Google Shape;1789;p25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1790"/>
        <p:cNvGrpSpPr/>
        <p:nvPr/>
      </p:nvGrpSpPr>
      <p:grpSpPr>
        <a:xfrm>
          <a:off x="0" y="0"/>
          <a:ext cx="0" cy="0"/>
          <a:chOff x="0" y="0"/>
          <a:chExt cx="0" cy="0"/>
        </a:xfrm>
      </p:grpSpPr>
      <p:sp>
        <p:nvSpPr>
          <p:cNvPr id="1791" name="Google Shape;1791;p25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92" name="Google Shape;1792;p25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93" name="Google Shape;1793;p25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251"/>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5" name="Google Shape;1795;p251"/>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6" name="Google Shape;1796;p25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p:spTree>
      <p:nvGrpSpPr>
        <p:cNvPr id="1" name="Shape 1797"/>
        <p:cNvGrpSpPr/>
        <p:nvPr/>
      </p:nvGrpSpPr>
      <p:grpSpPr>
        <a:xfrm>
          <a:off x="0" y="0"/>
          <a:ext cx="0" cy="0"/>
          <a:chOff x="0" y="0"/>
          <a:chExt cx="0" cy="0"/>
        </a:xfrm>
      </p:grpSpPr>
      <p:sp>
        <p:nvSpPr>
          <p:cNvPr id="1798" name="Google Shape;1798;p252"/>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9" name="Google Shape;1799;p252"/>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0" name="Google Shape;1800;p2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01" name="Google Shape;1801;p2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02" name="Google Shape;1802;p2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803" name="Google Shape;1803;p252"/>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04" name="Google Shape;1804;p252"/>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05" name="Google Shape;1805;p252"/>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06" name="Google Shape;1806;p252"/>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430"/>
        <p:cNvGrpSpPr/>
        <p:nvPr/>
      </p:nvGrpSpPr>
      <p:grpSpPr>
        <a:xfrm>
          <a:off x="0" y="0"/>
          <a:ext cx="0" cy="0"/>
          <a:chOff x="0" y="0"/>
          <a:chExt cx="0" cy="0"/>
        </a:xfrm>
      </p:grpSpPr>
      <p:grpSp>
        <p:nvGrpSpPr>
          <p:cNvPr id="431" name="Google Shape;431;p63"/>
          <p:cNvGrpSpPr/>
          <p:nvPr/>
        </p:nvGrpSpPr>
        <p:grpSpPr>
          <a:xfrm>
            <a:off x="0" y="5020347"/>
            <a:ext cx="12192000" cy="1837653"/>
            <a:chOff x="0" y="5020347"/>
            <a:chExt cx="12192000" cy="1837653"/>
          </a:xfrm>
        </p:grpSpPr>
        <p:sp>
          <p:nvSpPr>
            <p:cNvPr id="432" name="Google Shape;432;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3" name="Google Shape;433;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4" name="Google Shape;434;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35" name="Google Shape;435;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36" name="Google Shape;436;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7" name="Google Shape;437;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1807"/>
        <p:cNvGrpSpPr/>
        <p:nvPr/>
      </p:nvGrpSpPr>
      <p:grpSpPr>
        <a:xfrm>
          <a:off x="0" y="0"/>
          <a:ext cx="0" cy="0"/>
          <a:chOff x="0" y="0"/>
          <a:chExt cx="0" cy="0"/>
        </a:xfrm>
      </p:grpSpPr>
      <p:sp>
        <p:nvSpPr>
          <p:cNvPr id="1808" name="Google Shape;1808;p25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25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10" name="Google Shape;1810;p25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11" name="Google Shape;1811;p25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12" name="Google Shape;1812;p2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spTree>
      <p:nvGrpSpPr>
        <p:cNvPr id="1" name="Shape 1813"/>
        <p:cNvGrpSpPr/>
        <p:nvPr/>
      </p:nvGrpSpPr>
      <p:grpSpPr>
        <a:xfrm>
          <a:off x="0" y="0"/>
          <a:ext cx="0" cy="0"/>
          <a:chOff x="0" y="0"/>
          <a:chExt cx="0" cy="0"/>
        </a:xfrm>
      </p:grpSpPr>
      <p:sp>
        <p:nvSpPr>
          <p:cNvPr id="1814" name="Google Shape;1814;p25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815" name="Google Shape;1815;p25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16" name="Google Shape;1816;p25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17" name="Google Shape;1817;p254"/>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8" name="Google Shape;1818;p254"/>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1819"/>
        <p:cNvGrpSpPr/>
        <p:nvPr/>
      </p:nvGrpSpPr>
      <p:grpSpPr>
        <a:xfrm>
          <a:off x="0" y="0"/>
          <a:ext cx="0" cy="0"/>
          <a:chOff x="0" y="0"/>
          <a:chExt cx="0" cy="0"/>
        </a:xfrm>
      </p:grpSpPr>
      <p:sp>
        <p:nvSpPr>
          <p:cNvPr id="1820" name="Google Shape;1820;p25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21" name="Google Shape;1821;p25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22" name="Google Shape;1822;p255"/>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3" name="Google Shape;1823;p255"/>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4" name="Google Shape;1824;p255"/>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25" name="Google Shape;1825;p2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1826"/>
        <p:cNvGrpSpPr/>
        <p:nvPr/>
      </p:nvGrpSpPr>
      <p:grpSpPr>
        <a:xfrm>
          <a:off x="0" y="0"/>
          <a:ext cx="0" cy="0"/>
          <a:chOff x="0" y="0"/>
          <a:chExt cx="0" cy="0"/>
        </a:xfrm>
      </p:grpSpPr>
      <p:sp>
        <p:nvSpPr>
          <p:cNvPr id="1827" name="Google Shape;1827;p25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8" name="Google Shape;1828;p25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29" name="Google Shape;1829;p25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30" name="Google Shape;1830;p25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31" name="Google Shape;1831;p25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spTree>
      <p:nvGrpSpPr>
        <p:cNvPr id="1" name="Shape 1832"/>
        <p:cNvGrpSpPr/>
        <p:nvPr/>
      </p:nvGrpSpPr>
      <p:grpSpPr>
        <a:xfrm>
          <a:off x="0" y="0"/>
          <a:ext cx="0" cy="0"/>
          <a:chOff x="0" y="0"/>
          <a:chExt cx="0" cy="0"/>
        </a:xfrm>
      </p:grpSpPr>
      <p:sp>
        <p:nvSpPr>
          <p:cNvPr id="1833" name="Google Shape;1833;p25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834" name="Google Shape;1834;p2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835" name="Google Shape;1835;p25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36" name="Google Shape;1836;p25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7" name="Google Shape;1837;p25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1838"/>
        <p:cNvGrpSpPr/>
        <p:nvPr/>
      </p:nvGrpSpPr>
      <p:grpSpPr>
        <a:xfrm>
          <a:off x="0" y="0"/>
          <a:ext cx="0" cy="0"/>
          <a:chOff x="0" y="0"/>
          <a:chExt cx="0" cy="0"/>
        </a:xfrm>
      </p:grpSpPr>
      <p:sp>
        <p:nvSpPr>
          <p:cNvPr id="1839" name="Google Shape;1839;p25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40" name="Google Shape;1840;p25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41" name="Google Shape;1841;p25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2" name="Google Shape;1842;p25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3" name="Google Shape;1843;p25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44" name="Google Shape;1844;p2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matchingName="12_Title Slide_Yale Blue">
  <p:cSld name="12_Title Slide_Yale Blue">
    <p:spTree>
      <p:nvGrpSpPr>
        <p:cNvPr id="1" name="Shape 1845"/>
        <p:cNvGrpSpPr/>
        <p:nvPr/>
      </p:nvGrpSpPr>
      <p:grpSpPr>
        <a:xfrm>
          <a:off x="0" y="0"/>
          <a:ext cx="0" cy="0"/>
          <a:chOff x="0" y="0"/>
          <a:chExt cx="0" cy="0"/>
        </a:xfrm>
      </p:grpSpPr>
      <p:sp>
        <p:nvSpPr>
          <p:cNvPr id="1846" name="Google Shape;1846;p25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7" name="Google Shape;1847;p25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8" name="Google Shape;1848;p25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49" name="Google Shape;1849;p2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50" name="Google Shape;1850;p2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851" name="Google Shape;1851;p25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52" name="Google Shape;1852;p25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53" name="Google Shape;1853;p25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54" name="Google Shape;1854;p25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p:spTree>
      <p:nvGrpSpPr>
        <p:cNvPr id="1" name="Shape 1855"/>
        <p:cNvGrpSpPr/>
        <p:nvPr/>
      </p:nvGrpSpPr>
      <p:grpSpPr>
        <a:xfrm>
          <a:off x="0" y="0"/>
          <a:ext cx="0" cy="0"/>
          <a:chOff x="0" y="0"/>
          <a:chExt cx="0" cy="0"/>
        </a:xfrm>
      </p:grpSpPr>
      <p:sp>
        <p:nvSpPr>
          <p:cNvPr id="1856" name="Google Shape;1856;p26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7" name="Google Shape;1857;p26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58" name="Google Shape;1858;p26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59" name="Google Shape;1859;p26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0" name="Google Shape;1860;p26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p:spTree>
      <p:nvGrpSpPr>
        <p:cNvPr id="1" name="Shape 1861"/>
        <p:cNvGrpSpPr/>
        <p:nvPr/>
      </p:nvGrpSpPr>
      <p:grpSpPr>
        <a:xfrm>
          <a:off x="0" y="0"/>
          <a:ext cx="0" cy="0"/>
          <a:chOff x="0" y="0"/>
          <a:chExt cx="0" cy="0"/>
        </a:xfrm>
      </p:grpSpPr>
      <p:sp>
        <p:nvSpPr>
          <p:cNvPr id="1862" name="Google Shape;1862;p26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863" name="Google Shape;1863;p26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64" name="Google Shape;1864;p26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65" name="Google Shape;1865;p26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6" name="Google Shape;1866;p26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p:spTree>
      <p:nvGrpSpPr>
        <p:cNvPr id="1" name="Shape 1867"/>
        <p:cNvGrpSpPr/>
        <p:nvPr/>
      </p:nvGrpSpPr>
      <p:grpSpPr>
        <a:xfrm>
          <a:off x="0" y="0"/>
          <a:ext cx="0" cy="0"/>
          <a:chOff x="0" y="0"/>
          <a:chExt cx="0" cy="0"/>
        </a:xfrm>
      </p:grpSpPr>
      <p:sp>
        <p:nvSpPr>
          <p:cNvPr id="1868" name="Google Shape;1868;p26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69" name="Google Shape;1869;p26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70" name="Google Shape;1870;p26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1" name="Google Shape;1871;p26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2" name="Google Shape;1872;p26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73" name="Google Shape;1873;p26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38"/>
        <p:cNvGrpSpPr/>
        <p:nvPr/>
      </p:nvGrpSpPr>
      <p:grpSpPr>
        <a:xfrm>
          <a:off x="0" y="0"/>
          <a:ext cx="0" cy="0"/>
          <a:chOff x="0" y="0"/>
          <a:chExt cx="0" cy="0"/>
        </a:xfrm>
      </p:grpSpPr>
      <p:sp>
        <p:nvSpPr>
          <p:cNvPr id="439" name="Google Shape;439;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0" name="Google Shape;440;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1" name="Google Shape;441;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 name="Google Shape;442;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3" name="Google Shape;443;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 name="Google Shape;444;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45" name="Google Shape;445;p64"/>
          <p:cNvGrpSpPr/>
          <p:nvPr/>
        </p:nvGrpSpPr>
        <p:grpSpPr>
          <a:xfrm>
            <a:off x="7191542" y="1"/>
            <a:ext cx="5000459" cy="1425992"/>
            <a:chOff x="7191542" y="1"/>
            <a:chExt cx="5000459" cy="1425992"/>
          </a:xfrm>
        </p:grpSpPr>
        <p:pic>
          <p:nvPicPr>
            <p:cNvPr id="446" name="Google Shape;446;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7" name="Google Shape;447;p64"/>
            <p:cNvGrpSpPr/>
            <p:nvPr/>
          </p:nvGrpSpPr>
          <p:grpSpPr>
            <a:xfrm>
              <a:off x="7191542" y="1"/>
              <a:ext cx="5000459" cy="1425992"/>
              <a:chOff x="7186272" y="0"/>
              <a:chExt cx="5005729" cy="1427495"/>
            </a:xfrm>
          </p:grpSpPr>
          <p:sp>
            <p:nvSpPr>
              <p:cNvPr id="448" name="Google Shape;448;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9" name="Google Shape;449;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50" name="Google Shape;450;p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7_Title and Bullets Layout">
  <p:cSld name="7_Title and Bullets Layout">
    <p:spTree>
      <p:nvGrpSpPr>
        <p:cNvPr id="1" name="Shape 1874"/>
        <p:cNvGrpSpPr/>
        <p:nvPr/>
      </p:nvGrpSpPr>
      <p:grpSpPr>
        <a:xfrm>
          <a:off x="0" y="0"/>
          <a:ext cx="0" cy="0"/>
          <a:chOff x="0" y="0"/>
          <a:chExt cx="0" cy="0"/>
        </a:xfrm>
      </p:grpSpPr>
      <p:sp>
        <p:nvSpPr>
          <p:cNvPr id="1875" name="Google Shape;1875;p26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6" name="Google Shape;1876;p26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77" name="Google Shape;1877;p26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78" name="Google Shape;1878;p26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79" name="Google Shape;1879;p2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7_Two Section | Picture and Copy Layout">
  <p:cSld name="7_Two Section | Picture and Copy Layout">
    <p:spTree>
      <p:nvGrpSpPr>
        <p:cNvPr id="1" name="Shape 1880"/>
        <p:cNvGrpSpPr/>
        <p:nvPr/>
      </p:nvGrpSpPr>
      <p:grpSpPr>
        <a:xfrm>
          <a:off x="0" y="0"/>
          <a:ext cx="0" cy="0"/>
          <a:chOff x="0" y="0"/>
          <a:chExt cx="0" cy="0"/>
        </a:xfrm>
      </p:grpSpPr>
      <p:sp>
        <p:nvSpPr>
          <p:cNvPr id="1881" name="Google Shape;1881;p26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82" name="Google Shape;1882;p26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83" name="Google Shape;1883;p264"/>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4" name="Google Shape;1884;p264"/>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264"/>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86" name="Google Shape;1886;p26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8_Title and Bullets Layout">
  <p:cSld name="8_Title and Bullets Layout">
    <p:spTree>
      <p:nvGrpSpPr>
        <p:cNvPr id="1" name="Shape 1887"/>
        <p:cNvGrpSpPr/>
        <p:nvPr/>
      </p:nvGrpSpPr>
      <p:grpSpPr>
        <a:xfrm>
          <a:off x="0" y="0"/>
          <a:ext cx="0" cy="0"/>
          <a:chOff x="0" y="0"/>
          <a:chExt cx="0" cy="0"/>
        </a:xfrm>
      </p:grpSpPr>
      <p:sp>
        <p:nvSpPr>
          <p:cNvPr id="1888" name="Google Shape;1888;p265"/>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9" name="Google Shape;1889;p26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90" name="Google Shape;1890;p26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91" name="Google Shape;1891;p265"/>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2" name="Google Shape;1892;p2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26_Title and Content">
  <p:cSld name="26_Title and Content">
    <p:spTree>
      <p:nvGrpSpPr>
        <p:cNvPr id="1" name="Shape 1893"/>
        <p:cNvGrpSpPr/>
        <p:nvPr/>
      </p:nvGrpSpPr>
      <p:grpSpPr>
        <a:xfrm>
          <a:off x="0" y="0"/>
          <a:ext cx="0" cy="0"/>
          <a:chOff x="0" y="0"/>
          <a:chExt cx="0" cy="0"/>
        </a:xfrm>
      </p:grpSpPr>
      <p:sp>
        <p:nvSpPr>
          <p:cNvPr id="1894" name="Google Shape;1894;p26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895" name="Google Shape;1895;p2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96" name="Google Shape;1896;p26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97" name="Google Shape;1897;p266"/>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8" name="Google Shape;1898;p266"/>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8_Two Section | Picture and Copy Layout">
  <p:cSld name="8_Two Section | Picture and Copy Layout">
    <p:spTree>
      <p:nvGrpSpPr>
        <p:cNvPr id="1" name="Shape 1899"/>
        <p:cNvGrpSpPr/>
        <p:nvPr/>
      </p:nvGrpSpPr>
      <p:grpSpPr>
        <a:xfrm>
          <a:off x="0" y="0"/>
          <a:ext cx="0" cy="0"/>
          <a:chOff x="0" y="0"/>
          <a:chExt cx="0" cy="0"/>
        </a:xfrm>
      </p:grpSpPr>
      <p:sp>
        <p:nvSpPr>
          <p:cNvPr id="1900" name="Google Shape;1900;p26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01" name="Google Shape;1901;p26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02" name="Google Shape;1902;p267"/>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3" name="Google Shape;1903;p267"/>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4" name="Google Shape;1904;p267"/>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05" name="Google Shape;1905;p2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18_Divider">
  <p:cSld name="18_Divider">
    <p:bg>
      <p:bgPr>
        <a:solidFill>
          <a:schemeClr val="lt2"/>
        </a:solidFill>
        <a:effectLst/>
      </p:bgPr>
    </p:bg>
    <p:spTree>
      <p:nvGrpSpPr>
        <p:cNvPr id="1" name="Shape 1906"/>
        <p:cNvGrpSpPr/>
        <p:nvPr/>
      </p:nvGrpSpPr>
      <p:grpSpPr>
        <a:xfrm>
          <a:off x="0" y="0"/>
          <a:ext cx="0" cy="0"/>
          <a:chOff x="0" y="0"/>
          <a:chExt cx="0" cy="0"/>
        </a:xfrm>
      </p:grpSpPr>
      <p:grpSp>
        <p:nvGrpSpPr>
          <p:cNvPr id="1907" name="Google Shape;1907;p268"/>
          <p:cNvGrpSpPr/>
          <p:nvPr/>
        </p:nvGrpSpPr>
        <p:grpSpPr>
          <a:xfrm>
            <a:off x="0" y="5020348"/>
            <a:ext cx="12192000" cy="1837653"/>
            <a:chOff x="0" y="5020347"/>
            <a:chExt cx="12192000" cy="1837653"/>
          </a:xfrm>
        </p:grpSpPr>
        <p:sp>
          <p:nvSpPr>
            <p:cNvPr id="1908" name="Google Shape;1908;p2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9" name="Google Shape;1909;p2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10" name="Google Shape;1910;p2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911" name="Google Shape;1911;p2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12" name="Google Shape;1912;p26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3" name="Google Shape;1913;p26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18_Photo Slide">
  <p:cSld name="18_Photo Slide">
    <p:spTree>
      <p:nvGrpSpPr>
        <p:cNvPr id="1" name="Shape 1914"/>
        <p:cNvGrpSpPr/>
        <p:nvPr/>
      </p:nvGrpSpPr>
      <p:grpSpPr>
        <a:xfrm>
          <a:off x="0" y="0"/>
          <a:ext cx="0" cy="0"/>
          <a:chOff x="0" y="0"/>
          <a:chExt cx="0" cy="0"/>
        </a:xfrm>
      </p:grpSpPr>
      <p:sp>
        <p:nvSpPr>
          <p:cNvPr id="1915" name="Google Shape;1915;p26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16" name="Google Shape;1916;p2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17" name="Google Shape;1917;p269"/>
          <p:cNvGrpSpPr/>
          <p:nvPr/>
        </p:nvGrpSpPr>
        <p:grpSpPr>
          <a:xfrm>
            <a:off x="0" y="5379427"/>
            <a:ext cx="2807368" cy="753891"/>
            <a:chOff x="0" y="5379426"/>
            <a:chExt cx="2807368" cy="753891"/>
          </a:xfrm>
        </p:grpSpPr>
        <p:sp>
          <p:nvSpPr>
            <p:cNvPr id="1918" name="Google Shape;1918;p2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19" name="Google Shape;1919;p2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20" name="Google Shape;1920;p269"/>
          <p:cNvSpPr>
            <a:spLocks noGrp="1"/>
          </p:cNvSpPr>
          <p:nvPr>
            <p:ph type="pic" idx="2"/>
          </p:nvPr>
        </p:nvSpPr>
        <p:spPr>
          <a:xfrm>
            <a:off x="2807368" y="457202"/>
            <a:ext cx="8915400" cy="5943598"/>
          </a:xfrm>
          <a:prstGeom prst="rect">
            <a:avLst/>
          </a:prstGeom>
          <a:noFill/>
          <a:ln>
            <a:noFill/>
          </a:ln>
        </p:spPr>
      </p:sp>
      <p:pic>
        <p:nvPicPr>
          <p:cNvPr id="1921" name="Google Shape;1921;p26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45_Quotation">
  <p:cSld name="45_Quotation">
    <p:spTree>
      <p:nvGrpSpPr>
        <p:cNvPr id="1" name="Shape 1922"/>
        <p:cNvGrpSpPr/>
        <p:nvPr/>
      </p:nvGrpSpPr>
      <p:grpSpPr>
        <a:xfrm>
          <a:off x="0" y="0"/>
          <a:ext cx="0" cy="0"/>
          <a:chOff x="0" y="0"/>
          <a:chExt cx="0" cy="0"/>
        </a:xfrm>
      </p:grpSpPr>
      <p:sp>
        <p:nvSpPr>
          <p:cNvPr id="1923" name="Google Shape;1923;p27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4" name="Google Shape;1924;p27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5" name="Google Shape;1925;p2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6" name="Google Shape;1926;p2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7" name="Google Shape;1927;p2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8" name="Google Shape;1928;p2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29" name="Google Shape;1929;p270"/>
          <p:cNvGrpSpPr/>
          <p:nvPr/>
        </p:nvGrpSpPr>
        <p:grpSpPr>
          <a:xfrm>
            <a:off x="7191543" y="1"/>
            <a:ext cx="5000459" cy="1425992"/>
            <a:chOff x="7191542" y="1"/>
            <a:chExt cx="5000459" cy="1425992"/>
          </a:xfrm>
        </p:grpSpPr>
        <p:pic>
          <p:nvPicPr>
            <p:cNvPr id="1930" name="Google Shape;1930;p2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1" name="Google Shape;1931;p270"/>
            <p:cNvGrpSpPr/>
            <p:nvPr/>
          </p:nvGrpSpPr>
          <p:grpSpPr>
            <a:xfrm>
              <a:off x="7191542" y="1"/>
              <a:ext cx="5000459" cy="1425992"/>
              <a:chOff x="7186272" y="0"/>
              <a:chExt cx="5005729" cy="1427495"/>
            </a:xfrm>
          </p:grpSpPr>
          <p:sp>
            <p:nvSpPr>
              <p:cNvPr id="1932" name="Google Shape;1932;p2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33" name="Google Shape;1933;p2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34" name="Google Shape;1934;p2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28_Title and Content">
  <p:cSld name="28_Title and Content">
    <p:spTree>
      <p:nvGrpSpPr>
        <p:cNvPr id="1" name="Shape 1935"/>
        <p:cNvGrpSpPr/>
        <p:nvPr/>
      </p:nvGrpSpPr>
      <p:grpSpPr>
        <a:xfrm>
          <a:off x="0" y="0"/>
          <a:ext cx="0" cy="0"/>
          <a:chOff x="0" y="0"/>
          <a:chExt cx="0" cy="0"/>
        </a:xfrm>
      </p:grpSpPr>
      <p:grpSp>
        <p:nvGrpSpPr>
          <p:cNvPr id="1936" name="Google Shape;1936;p271"/>
          <p:cNvGrpSpPr/>
          <p:nvPr/>
        </p:nvGrpSpPr>
        <p:grpSpPr>
          <a:xfrm>
            <a:off x="7191543" y="1"/>
            <a:ext cx="5000459" cy="1425992"/>
            <a:chOff x="7191542" y="1"/>
            <a:chExt cx="5000459" cy="1425992"/>
          </a:xfrm>
        </p:grpSpPr>
        <p:pic>
          <p:nvPicPr>
            <p:cNvPr id="1937" name="Google Shape;1937;p2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8" name="Google Shape;1938;p271"/>
            <p:cNvGrpSpPr/>
            <p:nvPr/>
          </p:nvGrpSpPr>
          <p:grpSpPr>
            <a:xfrm>
              <a:off x="7191542" y="1"/>
              <a:ext cx="5000459" cy="1425992"/>
              <a:chOff x="7186272" y="0"/>
              <a:chExt cx="5005729" cy="1427495"/>
            </a:xfrm>
          </p:grpSpPr>
          <p:sp>
            <p:nvSpPr>
              <p:cNvPr id="1939" name="Google Shape;1939;p2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0" name="Google Shape;1940;p2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41" name="Google Shape;1941;p2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2" name="Google Shape;1942;p2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3" name="Google Shape;1943;p2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44" name="Google Shape;1944;p2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5" name="Google Shape;1945;p2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18_Two Content">
  <p:cSld name="18_Two Content">
    <p:spTree>
      <p:nvGrpSpPr>
        <p:cNvPr id="1" name="Shape 1946"/>
        <p:cNvGrpSpPr/>
        <p:nvPr/>
      </p:nvGrpSpPr>
      <p:grpSpPr>
        <a:xfrm>
          <a:off x="0" y="0"/>
          <a:ext cx="0" cy="0"/>
          <a:chOff x="0" y="0"/>
          <a:chExt cx="0" cy="0"/>
        </a:xfrm>
      </p:grpSpPr>
      <p:sp>
        <p:nvSpPr>
          <p:cNvPr id="1947" name="Google Shape;1947;p2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8" name="Google Shape;1948;p272"/>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49" name="Google Shape;1949;p272"/>
          <p:cNvGrpSpPr/>
          <p:nvPr/>
        </p:nvGrpSpPr>
        <p:grpSpPr>
          <a:xfrm>
            <a:off x="7191543" y="1"/>
            <a:ext cx="5000459" cy="1425992"/>
            <a:chOff x="7191542" y="1"/>
            <a:chExt cx="5000459" cy="1425992"/>
          </a:xfrm>
        </p:grpSpPr>
        <p:pic>
          <p:nvPicPr>
            <p:cNvPr id="1950" name="Google Shape;1950;p2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1" name="Google Shape;1951;p272"/>
            <p:cNvGrpSpPr/>
            <p:nvPr/>
          </p:nvGrpSpPr>
          <p:grpSpPr>
            <a:xfrm>
              <a:off x="7191542" y="1"/>
              <a:ext cx="5000459" cy="1425992"/>
              <a:chOff x="7186272" y="0"/>
              <a:chExt cx="5005729" cy="1427495"/>
            </a:xfrm>
          </p:grpSpPr>
          <p:sp>
            <p:nvSpPr>
              <p:cNvPr id="1952" name="Google Shape;1952;p2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53" name="Google Shape;1953;p2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54" name="Google Shape;1954;p272"/>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5" name="Google Shape;1955;p272"/>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56" name="Google Shape;1956;p2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7" name="Google Shape;1957;p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451"/>
        <p:cNvGrpSpPr/>
        <p:nvPr/>
      </p:nvGrpSpPr>
      <p:grpSpPr>
        <a:xfrm>
          <a:off x="0" y="0"/>
          <a:ext cx="0" cy="0"/>
          <a:chOff x="0" y="0"/>
          <a:chExt cx="0" cy="0"/>
        </a:xfrm>
      </p:grpSpPr>
      <p:grpSp>
        <p:nvGrpSpPr>
          <p:cNvPr id="452" name="Google Shape;452;p65"/>
          <p:cNvGrpSpPr/>
          <p:nvPr/>
        </p:nvGrpSpPr>
        <p:grpSpPr>
          <a:xfrm>
            <a:off x="7191542" y="1"/>
            <a:ext cx="5000459" cy="1425992"/>
            <a:chOff x="7191542" y="1"/>
            <a:chExt cx="5000459" cy="1425992"/>
          </a:xfrm>
        </p:grpSpPr>
        <p:pic>
          <p:nvPicPr>
            <p:cNvPr id="453" name="Google Shape;453;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4" name="Google Shape;454;p65"/>
            <p:cNvGrpSpPr/>
            <p:nvPr/>
          </p:nvGrpSpPr>
          <p:grpSpPr>
            <a:xfrm>
              <a:off x="7191542" y="1"/>
              <a:ext cx="5000459" cy="1425992"/>
              <a:chOff x="7186272" y="0"/>
              <a:chExt cx="5005729" cy="1427495"/>
            </a:xfrm>
          </p:grpSpPr>
          <p:sp>
            <p:nvSpPr>
              <p:cNvPr id="455" name="Google Shape;455;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6" name="Google Shape;456;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7" name="Google Shape;457;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8" name="Google Shape;458;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 name="Google Shape;459;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0" name="Google Shape;460;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 name="Google Shape;461;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18_Comparison">
  <p:cSld name="18_Comparison">
    <p:spTree>
      <p:nvGrpSpPr>
        <p:cNvPr id="1" name="Shape 1958"/>
        <p:cNvGrpSpPr/>
        <p:nvPr/>
      </p:nvGrpSpPr>
      <p:grpSpPr>
        <a:xfrm>
          <a:off x="0" y="0"/>
          <a:ext cx="0" cy="0"/>
          <a:chOff x="0" y="0"/>
          <a:chExt cx="0" cy="0"/>
        </a:xfrm>
      </p:grpSpPr>
      <p:grpSp>
        <p:nvGrpSpPr>
          <p:cNvPr id="1959" name="Google Shape;1959;p273"/>
          <p:cNvGrpSpPr/>
          <p:nvPr/>
        </p:nvGrpSpPr>
        <p:grpSpPr>
          <a:xfrm>
            <a:off x="7191543" y="1"/>
            <a:ext cx="5000459" cy="1425992"/>
            <a:chOff x="7191542" y="1"/>
            <a:chExt cx="5000459" cy="1425992"/>
          </a:xfrm>
        </p:grpSpPr>
        <p:pic>
          <p:nvPicPr>
            <p:cNvPr id="1960" name="Google Shape;1960;p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1" name="Google Shape;1961;p273"/>
            <p:cNvGrpSpPr/>
            <p:nvPr/>
          </p:nvGrpSpPr>
          <p:grpSpPr>
            <a:xfrm>
              <a:off x="7191542" y="1"/>
              <a:ext cx="5000459" cy="1425992"/>
              <a:chOff x="7186272" y="0"/>
              <a:chExt cx="5005729" cy="1427495"/>
            </a:xfrm>
          </p:grpSpPr>
          <p:sp>
            <p:nvSpPr>
              <p:cNvPr id="1962" name="Google Shape;1962;p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3" name="Google Shape;1963;p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64" name="Google Shape;1964;p273"/>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5" name="Google Shape;1965;p273"/>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6" name="Google Shape;1966;p273"/>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7" name="Google Shape;1967;p27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8" name="Google Shape;1968;p27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9" name="Google Shape;1969;p2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70" name="Google Shape;1970;p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1" name="Google Shape;1971;p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18_Title Only">
  <p:cSld name="18_Title Only">
    <p:spTree>
      <p:nvGrpSpPr>
        <p:cNvPr id="1" name="Shape 1972"/>
        <p:cNvGrpSpPr/>
        <p:nvPr/>
      </p:nvGrpSpPr>
      <p:grpSpPr>
        <a:xfrm>
          <a:off x="0" y="0"/>
          <a:ext cx="0" cy="0"/>
          <a:chOff x="0" y="0"/>
          <a:chExt cx="0" cy="0"/>
        </a:xfrm>
      </p:grpSpPr>
      <p:grpSp>
        <p:nvGrpSpPr>
          <p:cNvPr id="1973" name="Google Shape;1973;p274"/>
          <p:cNvGrpSpPr/>
          <p:nvPr/>
        </p:nvGrpSpPr>
        <p:grpSpPr>
          <a:xfrm>
            <a:off x="7191543" y="1"/>
            <a:ext cx="5000459" cy="1425992"/>
            <a:chOff x="7191542" y="1"/>
            <a:chExt cx="5000459" cy="1425992"/>
          </a:xfrm>
        </p:grpSpPr>
        <p:pic>
          <p:nvPicPr>
            <p:cNvPr id="1974" name="Google Shape;1974;p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5" name="Google Shape;1975;p274"/>
            <p:cNvGrpSpPr/>
            <p:nvPr/>
          </p:nvGrpSpPr>
          <p:grpSpPr>
            <a:xfrm>
              <a:off x="7191542" y="1"/>
              <a:ext cx="5000459" cy="1425992"/>
              <a:chOff x="7186272" y="0"/>
              <a:chExt cx="5005729" cy="1427495"/>
            </a:xfrm>
          </p:grpSpPr>
          <p:sp>
            <p:nvSpPr>
              <p:cNvPr id="1976" name="Google Shape;1976;p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77" name="Google Shape;1977;p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78" name="Google Shape;1978;p2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9" name="Google Shape;1979;p2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80" name="Google Shape;1980;p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1" name="Google Shape;1981;p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18_End">
  <p:cSld name="18_End">
    <p:spTree>
      <p:nvGrpSpPr>
        <p:cNvPr id="1" name="Shape 1982"/>
        <p:cNvGrpSpPr/>
        <p:nvPr/>
      </p:nvGrpSpPr>
      <p:grpSpPr>
        <a:xfrm>
          <a:off x="0" y="0"/>
          <a:ext cx="0" cy="0"/>
          <a:chOff x="0" y="0"/>
          <a:chExt cx="0" cy="0"/>
        </a:xfrm>
      </p:grpSpPr>
      <p:grpSp>
        <p:nvGrpSpPr>
          <p:cNvPr id="1983" name="Google Shape;1983;p275"/>
          <p:cNvGrpSpPr/>
          <p:nvPr/>
        </p:nvGrpSpPr>
        <p:grpSpPr>
          <a:xfrm>
            <a:off x="0" y="0"/>
            <a:ext cx="12192000" cy="2148830"/>
            <a:chOff x="0" y="0"/>
            <a:chExt cx="12192000" cy="2148830"/>
          </a:xfrm>
        </p:grpSpPr>
        <p:sp>
          <p:nvSpPr>
            <p:cNvPr id="1984" name="Google Shape;1984;p27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85" name="Google Shape;1985;p27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86" name="Google Shape;1986;p275"/>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87" name="Google Shape;1987;p275"/>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8" name="Google Shape;1988;p27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89" name="Google Shape;1989;p275"/>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990" name="Google Shape;1990;p27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17_Blank">
  <p:cSld name="17_Blank">
    <p:spTree>
      <p:nvGrpSpPr>
        <p:cNvPr id="1" name="Shape 1991"/>
        <p:cNvGrpSpPr/>
        <p:nvPr/>
      </p:nvGrpSpPr>
      <p:grpSpPr>
        <a:xfrm>
          <a:off x="0" y="0"/>
          <a:ext cx="0" cy="0"/>
          <a:chOff x="0" y="0"/>
          <a:chExt cx="0" cy="0"/>
        </a:xfrm>
      </p:grpSpPr>
      <p:sp>
        <p:nvSpPr>
          <p:cNvPr id="1992" name="Google Shape;1992;p2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93" name="Google Shape;1993;p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4" name="Google Shape;1994;p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95" name="Google Shape;1995;p276"/>
          <p:cNvGrpSpPr/>
          <p:nvPr/>
        </p:nvGrpSpPr>
        <p:grpSpPr>
          <a:xfrm>
            <a:off x="7191543" y="1"/>
            <a:ext cx="5000459" cy="1425992"/>
            <a:chOff x="7191542" y="1"/>
            <a:chExt cx="5000459" cy="1425992"/>
          </a:xfrm>
        </p:grpSpPr>
        <p:pic>
          <p:nvPicPr>
            <p:cNvPr id="1996" name="Google Shape;1996;p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7" name="Google Shape;1997;p276"/>
            <p:cNvGrpSpPr/>
            <p:nvPr/>
          </p:nvGrpSpPr>
          <p:grpSpPr>
            <a:xfrm>
              <a:off x="7191542" y="1"/>
              <a:ext cx="5000459" cy="1425992"/>
              <a:chOff x="7186272" y="0"/>
              <a:chExt cx="5005729" cy="1427495"/>
            </a:xfrm>
          </p:grpSpPr>
          <p:sp>
            <p:nvSpPr>
              <p:cNvPr id="1998" name="Google Shape;1998;p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9" name="Google Shape;1999;p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p:spTree>
      <p:nvGrpSpPr>
        <p:cNvPr id="1" name="Shape 2000"/>
        <p:cNvGrpSpPr/>
        <p:nvPr/>
      </p:nvGrpSpPr>
      <p:grpSpPr>
        <a:xfrm>
          <a:off x="0" y="0"/>
          <a:ext cx="0" cy="0"/>
          <a:chOff x="0" y="0"/>
          <a:chExt cx="0" cy="0"/>
        </a:xfrm>
      </p:grpSpPr>
      <p:sp>
        <p:nvSpPr>
          <p:cNvPr id="2001" name="Google Shape;2001;p277"/>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2002" name="Google Shape;2002;p2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9"/>
            <a:ext cx="3706284" cy="1813983"/>
          </a:xfrm>
          <a:prstGeom prst="rect">
            <a:avLst/>
          </a:prstGeom>
          <a:noFill/>
          <a:ln>
            <a:noFill/>
          </a:ln>
        </p:spPr>
      </p:pic>
      <p:grpSp>
        <p:nvGrpSpPr>
          <p:cNvPr id="2003" name="Google Shape;2003;p277"/>
          <p:cNvGrpSpPr/>
          <p:nvPr/>
        </p:nvGrpSpPr>
        <p:grpSpPr>
          <a:xfrm>
            <a:off x="1" y="0"/>
            <a:ext cx="1862667" cy="6629400"/>
            <a:chOff x="-15876" y="0"/>
            <a:chExt cx="1927803" cy="6858000"/>
          </a:xfrm>
        </p:grpSpPr>
        <p:sp>
          <p:nvSpPr>
            <p:cNvPr id="2004" name="Google Shape;2004;p277"/>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2005" name="Google Shape;2005;p277"/>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2006" name="Google Shape;2006;p277"/>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007" name="Google Shape;2007;p277"/>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08" name="Google Shape;2008;p277"/>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9" name="Google Shape;2009;p277"/>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010"/>
        <p:cNvGrpSpPr/>
        <p:nvPr/>
      </p:nvGrpSpPr>
      <p:grpSpPr>
        <a:xfrm>
          <a:off x="0" y="0"/>
          <a:ext cx="0" cy="0"/>
          <a:chOff x="0" y="0"/>
          <a:chExt cx="0" cy="0"/>
        </a:xfrm>
      </p:grpSpPr>
      <p:sp>
        <p:nvSpPr>
          <p:cNvPr id="2011" name="Google Shape;2011;p278"/>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12" name="Google Shape;2012;p278"/>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3" name="Google Shape;2013;p278"/>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4" name="Google Shape;2014;p278"/>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5" name="Google Shape;2015;p2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016" name="Google Shape;2016;p278"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27_Title and Content">
  <p:cSld name="27_Title and Content">
    <p:spTree>
      <p:nvGrpSpPr>
        <p:cNvPr id="1" name="Shape 2017"/>
        <p:cNvGrpSpPr/>
        <p:nvPr/>
      </p:nvGrpSpPr>
      <p:grpSpPr>
        <a:xfrm>
          <a:off x="0" y="0"/>
          <a:ext cx="0" cy="0"/>
          <a:chOff x="0" y="0"/>
          <a:chExt cx="0" cy="0"/>
        </a:xfrm>
      </p:grpSpPr>
      <p:sp>
        <p:nvSpPr>
          <p:cNvPr id="2018" name="Google Shape;2018;p27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2019" name="Google Shape;2019;p27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20" name="Google Shape;2020;p27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21" name="Google Shape;2021;p279"/>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22" name="Google Shape;2022;p279"/>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023"/>
        <p:cNvGrpSpPr/>
        <p:nvPr/>
      </p:nvGrpSpPr>
      <p:grpSpPr>
        <a:xfrm>
          <a:off x="0" y="0"/>
          <a:ext cx="0" cy="0"/>
          <a:chOff x="0" y="0"/>
          <a:chExt cx="0" cy="0"/>
        </a:xfrm>
      </p:grpSpPr>
      <p:sp>
        <p:nvSpPr>
          <p:cNvPr id="2024" name="Google Shape;2024;p2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25" name="Google Shape;2025;p2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26" name="Google Shape;2026;p2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7" name="Google Shape;2027;p2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28" name="Google Shape;2028;p2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9" name="Google Shape;2029;p2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30" name="Google Shape;2030;p280"/>
          <p:cNvGrpSpPr/>
          <p:nvPr/>
        </p:nvGrpSpPr>
        <p:grpSpPr>
          <a:xfrm>
            <a:off x="7191542" y="1"/>
            <a:ext cx="5000459" cy="1425992"/>
            <a:chOff x="7191542" y="1"/>
            <a:chExt cx="5000459" cy="1425992"/>
          </a:xfrm>
        </p:grpSpPr>
        <p:pic>
          <p:nvPicPr>
            <p:cNvPr id="2031" name="Google Shape;2031;p2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2" name="Google Shape;2032;p280"/>
            <p:cNvGrpSpPr/>
            <p:nvPr/>
          </p:nvGrpSpPr>
          <p:grpSpPr>
            <a:xfrm>
              <a:off x="7191542" y="1"/>
              <a:ext cx="5000459" cy="1425992"/>
              <a:chOff x="7186272" y="0"/>
              <a:chExt cx="5005729" cy="1427495"/>
            </a:xfrm>
          </p:grpSpPr>
          <p:sp>
            <p:nvSpPr>
              <p:cNvPr id="2033" name="Google Shape;2033;p2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34" name="Google Shape;2034;p2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35" name="Google Shape;2035;p2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2036"/>
        <p:cNvGrpSpPr/>
        <p:nvPr/>
      </p:nvGrpSpPr>
      <p:grpSpPr>
        <a:xfrm>
          <a:off x="0" y="0"/>
          <a:ext cx="0" cy="0"/>
          <a:chOff x="0" y="0"/>
          <a:chExt cx="0" cy="0"/>
        </a:xfrm>
      </p:grpSpPr>
      <p:grpSp>
        <p:nvGrpSpPr>
          <p:cNvPr id="2037" name="Google Shape;2037;p281"/>
          <p:cNvGrpSpPr/>
          <p:nvPr/>
        </p:nvGrpSpPr>
        <p:grpSpPr>
          <a:xfrm>
            <a:off x="0" y="5020347"/>
            <a:ext cx="12192000" cy="1837653"/>
            <a:chOff x="0" y="5020347"/>
            <a:chExt cx="12192000" cy="1837653"/>
          </a:xfrm>
        </p:grpSpPr>
        <p:sp>
          <p:nvSpPr>
            <p:cNvPr id="2038" name="Google Shape;2038;p28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39" name="Google Shape;2039;p2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40" name="Google Shape;2040;p28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041" name="Google Shape;2041;p2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42" name="Google Shape;2042;p28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43" name="Google Shape;2043;p28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2044"/>
        <p:cNvGrpSpPr/>
        <p:nvPr/>
      </p:nvGrpSpPr>
      <p:grpSpPr>
        <a:xfrm>
          <a:off x="0" y="0"/>
          <a:ext cx="0" cy="0"/>
          <a:chOff x="0" y="0"/>
          <a:chExt cx="0" cy="0"/>
        </a:xfrm>
      </p:grpSpPr>
      <p:sp>
        <p:nvSpPr>
          <p:cNvPr id="2045" name="Google Shape;2045;p28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46" name="Google Shape;2046;p28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47" name="Google Shape;2047;p2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8" name="Google Shape;2048;p2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49" name="Google Shape;2049;p2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50" name="Google Shape;2050;p2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51" name="Google Shape;2051;p282"/>
          <p:cNvGrpSpPr/>
          <p:nvPr/>
        </p:nvGrpSpPr>
        <p:grpSpPr>
          <a:xfrm>
            <a:off x="7191542" y="1"/>
            <a:ext cx="5000459" cy="1425992"/>
            <a:chOff x="7191542" y="1"/>
            <a:chExt cx="5000459" cy="1425992"/>
          </a:xfrm>
        </p:grpSpPr>
        <p:pic>
          <p:nvPicPr>
            <p:cNvPr id="2052" name="Google Shape;2052;p2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53" name="Google Shape;2053;p282"/>
            <p:cNvGrpSpPr/>
            <p:nvPr/>
          </p:nvGrpSpPr>
          <p:grpSpPr>
            <a:xfrm>
              <a:off x="7191542" y="1"/>
              <a:ext cx="5000459" cy="1425992"/>
              <a:chOff x="7186272" y="0"/>
              <a:chExt cx="5005729" cy="1427495"/>
            </a:xfrm>
          </p:grpSpPr>
          <p:sp>
            <p:nvSpPr>
              <p:cNvPr id="2054" name="Google Shape;2054;p2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55" name="Google Shape;2055;p2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6" name="Google Shape;2056;p28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462"/>
        <p:cNvGrpSpPr/>
        <p:nvPr/>
      </p:nvGrpSpPr>
      <p:grpSpPr>
        <a:xfrm>
          <a:off x="0" y="0"/>
          <a:ext cx="0" cy="0"/>
          <a:chOff x="0" y="0"/>
          <a:chExt cx="0" cy="0"/>
        </a:xfrm>
      </p:grpSpPr>
      <p:sp>
        <p:nvSpPr>
          <p:cNvPr id="463" name="Google Shape;463;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4" name="Google Shape;464;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65" name="Google Shape;465;p66"/>
          <p:cNvGrpSpPr/>
          <p:nvPr/>
        </p:nvGrpSpPr>
        <p:grpSpPr>
          <a:xfrm>
            <a:off x="7191542" y="1"/>
            <a:ext cx="5000459" cy="1425992"/>
            <a:chOff x="7191542" y="1"/>
            <a:chExt cx="5000459" cy="1425992"/>
          </a:xfrm>
        </p:grpSpPr>
        <p:pic>
          <p:nvPicPr>
            <p:cNvPr id="466" name="Google Shape;466;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7" name="Google Shape;467;p66"/>
            <p:cNvGrpSpPr/>
            <p:nvPr/>
          </p:nvGrpSpPr>
          <p:grpSpPr>
            <a:xfrm>
              <a:off x="7191542" y="1"/>
              <a:ext cx="5000459" cy="1425992"/>
              <a:chOff x="7186272" y="0"/>
              <a:chExt cx="5005729" cy="1427495"/>
            </a:xfrm>
          </p:grpSpPr>
          <p:sp>
            <p:nvSpPr>
              <p:cNvPr id="468" name="Google Shape;468;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9" name="Google Shape;469;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0" name="Google Shape;470;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1" name="Google Shape;471;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2" name="Google Shape;472;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3" name="Google Shape;473;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2057"/>
        <p:cNvGrpSpPr/>
        <p:nvPr/>
      </p:nvGrpSpPr>
      <p:grpSpPr>
        <a:xfrm>
          <a:off x="0" y="0"/>
          <a:ext cx="0" cy="0"/>
          <a:chOff x="0" y="0"/>
          <a:chExt cx="0" cy="0"/>
        </a:xfrm>
      </p:grpSpPr>
      <p:grpSp>
        <p:nvGrpSpPr>
          <p:cNvPr id="2058" name="Google Shape;2058;p283"/>
          <p:cNvGrpSpPr/>
          <p:nvPr/>
        </p:nvGrpSpPr>
        <p:grpSpPr>
          <a:xfrm>
            <a:off x="7191542" y="1"/>
            <a:ext cx="5000459" cy="1425992"/>
            <a:chOff x="7191542" y="1"/>
            <a:chExt cx="5000459" cy="1425992"/>
          </a:xfrm>
        </p:grpSpPr>
        <p:pic>
          <p:nvPicPr>
            <p:cNvPr id="2059" name="Google Shape;2059;p2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60" name="Google Shape;2060;p283"/>
            <p:cNvGrpSpPr/>
            <p:nvPr/>
          </p:nvGrpSpPr>
          <p:grpSpPr>
            <a:xfrm>
              <a:off x="7191542" y="1"/>
              <a:ext cx="5000459" cy="1425992"/>
              <a:chOff x="7186272" y="0"/>
              <a:chExt cx="5005729" cy="1427495"/>
            </a:xfrm>
          </p:grpSpPr>
          <p:sp>
            <p:nvSpPr>
              <p:cNvPr id="2061" name="Google Shape;2061;p2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2" name="Google Shape;2062;p2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63" name="Google Shape;2063;p2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64" name="Google Shape;2064;p28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5" name="Google Shape;2065;p2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66" name="Google Shape;2066;p2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67" name="Google Shape;2067;p2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2068"/>
        <p:cNvGrpSpPr/>
        <p:nvPr/>
      </p:nvGrpSpPr>
      <p:grpSpPr>
        <a:xfrm>
          <a:off x="0" y="0"/>
          <a:ext cx="0" cy="0"/>
          <a:chOff x="0" y="0"/>
          <a:chExt cx="0" cy="0"/>
        </a:xfrm>
      </p:grpSpPr>
      <p:sp>
        <p:nvSpPr>
          <p:cNvPr id="2069" name="Google Shape;2069;p2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70" name="Google Shape;2070;p28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71" name="Google Shape;2071;p284"/>
          <p:cNvGrpSpPr/>
          <p:nvPr/>
        </p:nvGrpSpPr>
        <p:grpSpPr>
          <a:xfrm>
            <a:off x="7191542" y="1"/>
            <a:ext cx="5000459" cy="1425992"/>
            <a:chOff x="7191542" y="1"/>
            <a:chExt cx="5000459" cy="1425992"/>
          </a:xfrm>
        </p:grpSpPr>
        <p:pic>
          <p:nvPicPr>
            <p:cNvPr id="2072" name="Google Shape;2072;p2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3" name="Google Shape;2073;p284"/>
            <p:cNvGrpSpPr/>
            <p:nvPr/>
          </p:nvGrpSpPr>
          <p:grpSpPr>
            <a:xfrm>
              <a:off x="7191542" y="1"/>
              <a:ext cx="5000459" cy="1425992"/>
              <a:chOff x="7186272" y="0"/>
              <a:chExt cx="5005729" cy="1427495"/>
            </a:xfrm>
          </p:grpSpPr>
          <p:sp>
            <p:nvSpPr>
              <p:cNvPr id="2074" name="Google Shape;2074;p2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5" name="Google Shape;2075;p2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76" name="Google Shape;2076;p28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7" name="Google Shape;2077;p28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78" name="Google Shape;2078;p2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9" name="Google Shape;2079;p2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080"/>
        <p:cNvGrpSpPr/>
        <p:nvPr/>
      </p:nvGrpSpPr>
      <p:grpSpPr>
        <a:xfrm>
          <a:off x="0" y="0"/>
          <a:ext cx="0" cy="0"/>
          <a:chOff x="0" y="0"/>
          <a:chExt cx="0" cy="0"/>
        </a:xfrm>
      </p:grpSpPr>
      <p:grpSp>
        <p:nvGrpSpPr>
          <p:cNvPr id="2081" name="Google Shape;2081;p285"/>
          <p:cNvGrpSpPr/>
          <p:nvPr/>
        </p:nvGrpSpPr>
        <p:grpSpPr>
          <a:xfrm>
            <a:off x="7191542" y="1"/>
            <a:ext cx="5000459" cy="1425992"/>
            <a:chOff x="7191542" y="1"/>
            <a:chExt cx="5000459" cy="1425992"/>
          </a:xfrm>
        </p:grpSpPr>
        <p:pic>
          <p:nvPicPr>
            <p:cNvPr id="2082" name="Google Shape;2082;p2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 name="Google Shape;2083;p285"/>
            <p:cNvGrpSpPr/>
            <p:nvPr/>
          </p:nvGrpSpPr>
          <p:grpSpPr>
            <a:xfrm>
              <a:off x="7191542" y="1"/>
              <a:ext cx="5000459" cy="1425992"/>
              <a:chOff x="7186272" y="0"/>
              <a:chExt cx="5005729" cy="1427495"/>
            </a:xfrm>
          </p:grpSpPr>
          <p:sp>
            <p:nvSpPr>
              <p:cNvPr id="2084" name="Google Shape;2084;p2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5" name="Google Shape;2085;p2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86" name="Google Shape;2086;p2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87" name="Google Shape;2087;p28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88" name="Google Shape;2088;p28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 name="Google Shape;2089;p2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90" name="Google Shape;2090;p2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1" name="Google Shape;2091;p2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92" name="Google Shape;2092;p2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3" name="Google Shape;2093;p2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2094"/>
        <p:cNvGrpSpPr/>
        <p:nvPr/>
      </p:nvGrpSpPr>
      <p:grpSpPr>
        <a:xfrm>
          <a:off x="0" y="0"/>
          <a:ext cx="0" cy="0"/>
          <a:chOff x="0" y="0"/>
          <a:chExt cx="0" cy="0"/>
        </a:xfrm>
      </p:grpSpPr>
      <p:sp>
        <p:nvSpPr>
          <p:cNvPr id="2095" name="Google Shape;2095;p2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6" name="Google Shape;2096;p2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97" name="Google Shape;2097;p2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98" name="Google Shape;2098;p286"/>
          <p:cNvSpPr>
            <a:spLocks noGrp="1"/>
          </p:cNvSpPr>
          <p:nvPr>
            <p:ph type="pic" idx="2"/>
          </p:nvPr>
        </p:nvSpPr>
        <p:spPr>
          <a:xfrm>
            <a:off x="7118684" y="233915"/>
            <a:ext cx="5073316" cy="5943600"/>
          </a:xfrm>
          <a:prstGeom prst="rect">
            <a:avLst/>
          </a:prstGeom>
          <a:noFill/>
          <a:ln>
            <a:noFill/>
          </a:ln>
        </p:spPr>
      </p:sp>
      <p:grpSp>
        <p:nvGrpSpPr>
          <p:cNvPr id="2099" name="Google Shape;2099;p286"/>
          <p:cNvGrpSpPr/>
          <p:nvPr/>
        </p:nvGrpSpPr>
        <p:grpSpPr>
          <a:xfrm>
            <a:off x="0" y="5020348"/>
            <a:ext cx="12192000" cy="1837653"/>
            <a:chOff x="0" y="5020348"/>
            <a:chExt cx="12192000" cy="1837653"/>
          </a:xfrm>
        </p:grpSpPr>
        <p:sp>
          <p:nvSpPr>
            <p:cNvPr id="2100" name="Google Shape;2100;p2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01" name="Google Shape;2101;p2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02" name="Google Shape;2102;p2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2103"/>
        <p:cNvGrpSpPr/>
        <p:nvPr/>
      </p:nvGrpSpPr>
      <p:grpSpPr>
        <a:xfrm>
          <a:off x="0" y="0"/>
          <a:ext cx="0" cy="0"/>
          <a:chOff x="0" y="0"/>
          <a:chExt cx="0" cy="0"/>
        </a:xfrm>
      </p:grpSpPr>
      <p:grpSp>
        <p:nvGrpSpPr>
          <p:cNvPr id="2104" name="Google Shape;2104;p287"/>
          <p:cNvGrpSpPr/>
          <p:nvPr/>
        </p:nvGrpSpPr>
        <p:grpSpPr>
          <a:xfrm>
            <a:off x="0" y="5020347"/>
            <a:ext cx="12192000" cy="1837653"/>
            <a:chOff x="0" y="5020347"/>
            <a:chExt cx="12192000" cy="1837653"/>
          </a:xfrm>
        </p:grpSpPr>
        <p:sp>
          <p:nvSpPr>
            <p:cNvPr id="2105" name="Google Shape;2105;p2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06" name="Google Shape;2106;p2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07" name="Google Shape;2107;p2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08" name="Google Shape;2108;p2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09" name="Google Shape;2109;p2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10" name="Google Shape;2110;p2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111"/>
        <p:cNvGrpSpPr/>
        <p:nvPr/>
      </p:nvGrpSpPr>
      <p:grpSpPr>
        <a:xfrm>
          <a:off x="0" y="0"/>
          <a:ext cx="0" cy="0"/>
          <a:chOff x="0" y="0"/>
          <a:chExt cx="0" cy="0"/>
        </a:xfrm>
      </p:grpSpPr>
      <p:sp>
        <p:nvSpPr>
          <p:cNvPr id="2112" name="Google Shape;2112;p2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13" name="Google Shape;2113;p2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14" name="Google Shape;2114;p288"/>
          <p:cNvGrpSpPr/>
          <p:nvPr/>
        </p:nvGrpSpPr>
        <p:grpSpPr>
          <a:xfrm>
            <a:off x="0" y="5379426"/>
            <a:ext cx="2807368" cy="753891"/>
            <a:chOff x="0" y="5379426"/>
            <a:chExt cx="2807368" cy="753891"/>
          </a:xfrm>
        </p:grpSpPr>
        <p:sp>
          <p:nvSpPr>
            <p:cNvPr id="2115" name="Google Shape;2115;p2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16" name="Google Shape;2116;p2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17" name="Google Shape;2117;p288"/>
          <p:cNvSpPr>
            <a:spLocks noGrp="1"/>
          </p:cNvSpPr>
          <p:nvPr>
            <p:ph type="pic" idx="2"/>
          </p:nvPr>
        </p:nvSpPr>
        <p:spPr>
          <a:xfrm>
            <a:off x="2807368" y="457202"/>
            <a:ext cx="8915400" cy="5943598"/>
          </a:xfrm>
          <a:prstGeom prst="rect">
            <a:avLst/>
          </a:prstGeom>
          <a:noFill/>
          <a:ln>
            <a:noFill/>
          </a:ln>
        </p:spPr>
      </p:sp>
      <p:pic>
        <p:nvPicPr>
          <p:cNvPr id="2118" name="Google Shape;2118;p2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2119"/>
        <p:cNvGrpSpPr/>
        <p:nvPr/>
      </p:nvGrpSpPr>
      <p:grpSpPr>
        <a:xfrm>
          <a:off x="0" y="0"/>
          <a:ext cx="0" cy="0"/>
          <a:chOff x="0" y="0"/>
          <a:chExt cx="0" cy="0"/>
        </a:xfrm>
      </p:grpSpPr>
      <p:sp>
        <p:nvSpPr>
          <p:cNvPr id="2120" name="Google Shape;2120;p2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21" name="Google Shape;2121;p2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22" name="Google Shape;2122;p2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23" name="Google Shape;2123;p2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24" name="Google Shape;2124;p2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25" name="Google Shape;2125;p2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26" name="Google Shape;2126;p289"/>
          <p:cNvGrpSpPr/>
          <p:nvPr/>
        </p:nvGrpSpPr>
        <p:grpSpPr>
          <a:xfrm>
            <a:off x="7191542" y="1"/>
            <a:ext cx="5000459" cy="1425992"/>
            <a:chOff x="7191542" y="1"/>
            <a:chExt cx="5000459" cy="1425992"/>
          </a:xfrm>
        </p:grpSpPr>
        <p:pic>
          <p:nvPicPr>
            <p:cNvPr id="2127" name="Google Shape;2127;p2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8" name="Google Shape;2128;p289"/>
            <p:cNvGrpSpPr/>
            <p:nvPr/>
          </p:nvGrpSpPr>
          <p:grpSpPr>
            <a:xfrm>
              <a:off x="7191542" y="1"/>
              <a:ext cx="5000459" cy="1425992"/>
              <a:chOff x="7186272" y="0"/>
              <a:chExt cx="5005729" cy="1427495"/>
            </a:xfrm>
          </p:grpSpPr>
          <p:sp>
            <p:nvSpPr>
              <p:cNvPr id="2129" name="Google Shape;2129;p2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0" name="Google Shape;2130;p2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131" name="Google Shape;2131;p2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2132"/>
        <p:cNvGrpSpPr/>
        <p:nvPr/>
      </p:nvGrpSpPr>
      <p:grpSpPr>
        <a:xfrm>
          <a:off x="0" y="0"/>
          <a:ext cx="0" cy="0"/>
          <a:chOff x="0" y="0"/>
          <a:chExt cx="0" cy="0"/>
        </a:xfrm>
      </p:grpSpPr>
      <p:grpSp>
        <p:nvGrpSpPr>
          <p:cNvPr id="2133" name="Google Shape;2133;p290"/>
          <p:cNvGrpSpPr/>
          <p:nvPr/>
        </p:nvGrpSpPr>
        <p:grpSpPr>
          <a:xfrm>
            <a:off x="7191542" y="1"/>
            <a:ext cx="5000459" cy="1425992"/>
            <a:chOff x="7191542" y="1"/>
            <a:chExt cx="5000459" cy="1425992"/>
          </a:xfrm>
        </p:grpSpPr>
        <p:pic>
          <p:nvPicPr>
            <p:cNvPr id="2134" name="Google Shape;2134;p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35" name="Google Shape;2135;p290"/>
            <p:cNvGrpSpPr/>
            <p:nvPr/>
          </p:nvGrpSpPr>
          <p:grpSpPr>
            <a:xfrm>
              <a:off x="7191542" y="1"/>
              <a:ext cx="5000459" cy="1425992"/>
              <a:chOff x="7186272" y="0"/>
              <a:chExt cx="5005729" cy="1427495"/>
            </a:xfrm>
          </p:grpSpPr>
          <p:sp>
            <p:nvSpPr>
              <p:cNvPr id="2136" name="Google Shape;2136;p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7" name="Google Shape;2137;p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8" name="Google Shape;2138;p2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9" name="Google Shape;2139;p2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0" name="Google Shape;2140;p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41" name="Google Shape;2141;p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42" name="Google Shape;2142;p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143"/>
        <p:cNvGrpSpPr/>
        <p:nvPr/>
      </p:nvGrpSpPr>
      <p:grpSpPr>
        <a:xfrm>
          <a:off x="0" y="0"/>
          <a:ext cx="0" cy="0"/>
          <a:chOff x="0" y="0"/>
          <a:chExt cx="0" cy="0"/>
        </a:xfrm>
      </p:grpSpPr>
      <p:sp>
        <p:nvSpPr>
          <p:cNvPr id="2144" name="Google Shape;2144;p2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45" name="Google Shape;2145;p2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46" name="Google Shape;2146;p2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7" name="Google Shape;2147;p2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48" name="Google Shape;2148;p2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49" name="Google Shape;2149;p2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50" name="Google Shape;2150;p291"/>
          <p:cNvGrpSpPr/>
          <p:nvPr/>
        </p:nvGrpSpPr>
        <p:grpSpPr>
          <a:xfrm>
            <a:off x="7191542" y="1"/>
            <a:ext cx="5000459" cy="1425992"/>
            <a:chOff x="7191542" y="1"/>
            <a:chExt cx="5000459" cy="1425992"/>
          </a:xfrm>
        </p:grpSpPr>
        <p:pic>
          <p:nvPicPr>
            <p:cNvPr id="2151" name="Google Shape;2151;p2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52" name="Google Shape;2152;p291"/>
            <p:cNvGrpSpPr/>
            <p:nvPr/>
          </p:nvGrpSpPr>
          <p:grpSpPr>
            <a:xfrm>
              <a:off x="7191542" y="1"/>
              <a:ext cx="5000459" cy="1425992"/>
              <a:chOff x="7186272" y="0"/>
              <a:chExt cx="5005729" cy="1427495"/>
            </a:xfrm>
          </p:grpSpPr>
          <p:sp>
            <p:nvSpPr>
              <p:cNvPr id="2153" name="Google Shape;2153;p2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54" name="Google Shape;2154;p2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155" name="Google Shape;2155;p2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2156"/>
        <p:cNvGrpSpPr/>
        <p:nvPr/>
      </p:nvGrpSpPr>
      <p:grpSpPr>
        <a:xfrm>
          <a:off x="0" y="0"/>
          <a:ext cx="0" cy="0"/>
          <a:chOff x="0" y="0"/>
          <a:chExt cx="0" cy="0"/>
        </a:xfrm>
      </p:grpSpPr>
      <p:sp>
        <p:nvSpPr>
          <p:cNvPr id="2157" name="Google Shape;2157;p29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58" name="Google Shape;2158;p2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59" name="Google Shape;2159;p292"/>
          <p:cNvGrpSpPr/>
          <p:nvPr/>
        </p:nvGrpSpPr>
        <p:grpSpPr>
          <a:xfrm>
            <a:off x="0" y="5379426"/>
            <a:ext cx="2807368" cy="753891"/>
            <a:chOff x="0" y="5379426"/>
            <a:chExt cx="2807368" cy="753891"/>
          </a:xfrm>
        </p:grpSpPr>
        <p:sp>
          <p:nvSpPr>
            <p:cNvPr id="2160" name="Google Shape;2160;p2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61" name="Google Shape;2161;p2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62" name="Google Shape;2162;p292"/>
          <p:cNvSpPr>
            <a:spLocks noGrp="1"/>
          </p:cNvSpPr>
          <p:nvPr>
            <p:ph type="pic" idx="2"/>
          </p:nvPr>
        </p:nvSpPr>
        <p:spPr>
          <a:xfrm>
            <a:off x="2807368" y="457202"/>
            <a:ext cx="8915400" cy="5943598"/>
          </a:xfrm>
          <a:prstGeom prst="rect">
            <a:avLst/>
          </a:prstGeom>
          <a:noFill/>
          <a:ln>
            <a:noFill/>
          </a:ln>
        </p:spPr>
      </p:sp>
      <p:pic>
        <p:nvPicPr>
          <p:cNvPr id="2163" name="Google Shape;2163;p29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474"/>
        <p:cNvGrpSpPr/>
        <p:nvPr/>
      </p:nvGrpSpPr>
      <p:grpSpPr>
        <a:xfrm>
          <a:off x="0" y="0"/>
          <a:ext cx="0" cy="0"/>
          <a:chOff x="0" y="0"/>
          <a:chExt cx="0" cy="0"/>
        </a:xfrm>
      </p:grpSpPr>
      <p:grpSp>
        <p:nvGrpSpPr>
          <p:cNvPr id="475" name="Google Shape;475;p67"/>
          <p:cNvGrpSpPr/>
          <p:nvPr/>
        </p:nvGrpSpPr>
        <p:grpSpPr>
          <a:xfrm>
            <a:off x="7191542" y="1"/>
            <a:ext cx="5000459" cy="1425992"/>
            <a:chOff x="7191542" y="1"/>
            <a:chExt cx="5000459" cy="1425992"/>
          </a:xfrm>
        </p:grpSpPr>
        <p:pic>
          <p:nvPicPr>
            <p:cNvPr id="476" name="Google Shape;476;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7" name="Google Shape;477;p67"/>
            <p:cNvGrpSpPr/>
            <p:nvPr/>
          </p:nvGrpSpPr>
          <p:grpSpPr>
            <a:xfrm>
              <a:off x="7191542" y="1"/>
              <a:ext cx="5000459" cy="1425992"/>
              <a:chOff x="7186272" y="0"/>
              <a:chExt cx="5005729" cy="1427495"/>
            </a:xfrm>
          </p:grpSpPr>
          <p:sp>
            <p:nvSpPr>
              <p:cNvPr id="478" name="Google Shape;478;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9" name="Google Shape;479;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0" name="Google Shape;480;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1" name="Google Shape;481;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2" name="Google Shape;482;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3" name="Google Shape;483;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4" name="Google Shape;484;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5" name="Google Shape;485;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6" name="Google Shape;486;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7" name="Google Shape;487;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2164"/>
        <p:cNvGrpSpPr/>
        <p:nvPr/>
      </p:nvGrpSpPr>
      <p:grpSpPr>
        <a:xfrm>
          <a:off x="0" y="0"/>
          <a:ext cx="0" cy="0"/>
          <a:chOff x="0" y="0"/>
          <a:chExt cx="0" cy="0"/>
        </a:xfrm>
      </p:grpSpPr>
      <p:grpSp>
        <p:nvGrpSpPr>
          <p:cNvPr id="2165" name="Google Shape;2165;p293"/>
          <p:cNvGrpSpPr/>
          <p:nvPr/>
        </p:nvGrpSpPr>
        <p:grpSpPr>
          <a:xfrm>
            <a:off x="0" y="0"/>
            <a:ext cx="12192000" cy="2148830"/>
            <a:chOff x="0" y="0"/>
            <a:chExt cx="12192000" cy="2148830"/>
          </a:xfrm>
        </p:grpSpPr>
        <p:sp>
          <p:nvSpPr>
            <p:cNvPr id="2166" name="Google Shape;2166;p29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7" name="Google Shape;2167;p29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68" name="Google Shape;2168;p29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69" name="Google Shape;2169;p29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70" name="Google Shape;2170;p29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171" name="Google Shape;2171;p29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72" name="Google Shape;2172;p29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2173"/>
        <p:cNvGrpSpPr/>
        <p:nvPr/>
      </p:nvGrpSpPr>
      <p:grpSpPr>
        <a:xfrm>
          <a:off x="0" y="0"/>
          <a:ext cx="0" cy="0"/>
          <a:chOff x="0" y="0"/>
          <a:chExt cx="0" cy="0"/>
        </a:xfrm>
      </p:grpSpPr>
      <p:sp>
        <p:nvSpPr>
          <p:cNvPr id="2174" name="Google Shape;2174;p2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75" name="Google Shape;2175;p2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76" name="Google Shape;2176;p2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77" name="Google Shape;2177;p294"/>
          <p:cNvGrpSpPr/>
          <p:nvPr/>
        </p:nvGrpSpPr>
        <p:grpSpPr>
          <a:xfrm>
            <a:off x="7191542" y="1"/>
            <a:ext cx="5000459" cy="1425992"/>
            <a:chOff x="7191542" y="1"/>
            <a:chExt cx="5000459" cy="1425992"/>
          </a:xfrm>
        </p:grpSpPr>
        <p:pic>
          <p:nvPicPr>
            <p:cNvPr id="2178" name="Google Shape;2178;p2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79" name="Google Shape;2179;p294"/>
            <p:cNvGrpSpPr/>
            <p:nvPr/>
          </p:nvGrpSpPr>
          <p:grpSpPr>
            <a:xfrm>
              <a:off x="7191542" y="1"/>
              <a:ext cx="5000459" cy="1425992"/>
              <a:chOff x="7186272" y="0"/>
              <a:chExt cx="5005729" cy="1427495"/>
            </a:xfrm>
          </p:grpSpPr>
          <p:sp>
            <p:nvSpPr>
              <p:cNvPr id="2180" name="Google Shape;2180;p2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1" name="Google Shape;2181;p2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182"/>
        <p:cNvGrpSpPr/>
        <p:nvPr/>
      </p:nvGrpSpPr>
      <p:grpSpPr>
        <a:xfrm>
          <a:off x="0" y="0"/>
          <a:ext cx="0" cy="0"/>
          <a:chOff x="0" y="0"/>
          <a:chExt cx="0" cy="0"/>
        </a:xfrm>
      </p:grpSpPr>
      <p:grpSp>
        <p:nvGrpSpPr>
          <p:cNvPr id="2183" name="Google Shape;2183;p295"/>
          <p:cNvGrpSpPr/>
          <p:nvPr/>
        </p:nvGrpSpPr>
        <p:grpSpPr>
          <a:xfrm>
            <a:off x="7191542" y="1"/>
            <a:ext cx="5000459" cy="1425992"/>
            <a:chOff x="7191542" y="1"/>
            <a:chExt cx="5000459" cy="1425992"/>
          </a:xfrm>
        </p:grpSpPr>
        <p:pic>
          <p:nvPicPr>
            <p:cNvPr id="2184" name="Google Shape;2184;p2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85" name="Google Shape;2185;p295"/>
            <p:cNvGrpSpPr/>
            <p:nvPr/>
          </p:nvGrpSpPr>
          <p:grpSpPr>
            <a:xfrm>
              <a:off x="7191542" y="1"/>
              <a:ext cx="5000459" cy="1425992"/>
              <a:chOff x="7186272" y="0"/>
              <a:chExt cx="5005729" cy="1427495"/>
            </a:xfrm>
          </p:grpSpPr>
          <p:sp>
            <p:nvSpPr>
              <p:cNvPr id="2186" name="Google Shape;2186;p2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7" name="Google Shape;2187;p2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88" name="Google Shape;2188;p2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89" name="Google Shape;2189;p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90" name="Google Shape;2190;p2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91" name="Google Shape;2191;p2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2192"/>
        <p:cNvGrpSpPr/>
        <p:nvPr/>
      </p:nvGrpSpPr>
      <p:grpSpPr>
        <a:xfrm>
          <a:off x="0" y="0"/>
          <a:ext cx="0" cy="0"/>
          <a:chOff x="0" y="0"/>
          <a:chExt cx="0" cy="0"/>
        </a:xfrm>
      </p:grpSpPr>
      <p:sp>
        <p:nvSpPr>
          <p:cNvPr id="2193" name="Google Shape;2193;p29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4" name="Google Shape;2194;p29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2195" name="Google Shape;2195;p296"/>
          <p:cNvGrpSpPr/>
          <p:nvPr/>
        </p:nvGrpSpPr>
        <p:grpSpPr>
          <a:xfrm flipH="1">
            <a:off x="-1" y="1"/>
            <a:ext cx="6418725" cy="1509822"/>
            <a:chOff x="7522541" y="1"/>
            <a:chExt cx="4669459" cy="1098357"/>
          </a:xfrm>
        </p:grpSpPr>
        <p:sp>
          <p:nvSpPr>
            <p:cNvPr id="2196" name="Google Shape;2196;p29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97" name="Google Shape;2197;p29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2198" name="Google Shape;2198;p2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2199"/>
        <p:cNvGrpSpPr/>
        <p:nvPr/>
      </p:nvGrpSpPr>
      <p:grpSpPr>
        <a:xfrm>
          <a:off x="0" y="0"/>
          <a:ext cx="0" cy="0"/>
          <a:chOff x="0" y="0"/>
          <a:chExt cx="0" cy="0"/>
        </a:xfrm>
      </p:grpSpPr>
      <p:grpSp>
        <p:nvGrpSpPr>
          <p:cNvPr id="2200" name="Google Shape;2200;p297"/>
          <p:cNvGrpSpPr/>
          <p:nvPr/>
        </p:nvGrpSpPr>
        <p:grpSpPr>
          <a:xfrm>
            <a:off x="0" y="5020347"/>
            <a:ext cx="12192000" cy="1837653"/>
            <a:chOff x="0" y="5020347"/>
            <a:chExt cx="12192000" cy="1837653"/>
          </a:xfrm>
        </p:grpSpPr>
        <p:sp>
          <p:nvSpPr>
            <p:cNvPr id="2201" name="Google Shape;2201;p29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02" name="Google Shape;2202;p2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03" name="Google Shape;2203;p29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204" name="Google Shape;2204;p2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205" name="Google Shape;2205;p29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06" name="Google Shape;2206;p29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2207"/>
        <p:cNvGrpSpPr/>
        <p:nvPr/>
      </p:nvGrpSpPr>
      <p:grpSpPr>
        <a:xfrm>
          <a:off x="0" y="0"/>
          <a:ext cx="0" cy="0"/>
          <a:chOff x="0" y="0"/>
          <a:chExt cx="0" cy="0"/>
        </a:xfrm>
      </p:grpSpPr>
      <p:sp>
        <p:nvSpPr>
          <p:cNvPr id="2208" name="Google Shape;2208;p2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09" name="Google Shape;2209;p2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10" name="Google Shape;2210;p298"/>
          <p:cNvGrpSpPr/>
          <p:nvPr/>
        </p:nvGrpSpPr>
        <p:grpSpPr>
          <a:xfrm>
            <a:off x="0" y="5379426"/>
            <a:ext cx="2807368" cy="753891"/>
            <a:chOff x="0" y="5379426"/>
            <a:chExt cx="2807368" cy="753891"/>
          </a:xfrm>
        </p:grpSpPr>
        <p:sp>
          <p:nvSpPr>
            <p:cNvPr id="2211" name="Google Shape;2211;p2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12" name="Google Shape;2212;p2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213" name="Google Shape;2213;p298"/>
          <p:cNvSpPr>
            <a:spLocks noGrp="1"/>
          </p:cNvSpPr>
          <p:nvPr>
            <p:ph type="pic" idx="2"/>
          </p:nvPr>
        </p:nvSpPr>
        <p:spPr>
          <a:xfrm>
            <a:off x="2807368" y="457202"/>
            <a:ext cx="8915400" cy="5943598"/>
          </a:xfrm>
          <a:prstGeom prst="rect">
            <a:avLst/>
          </a:prstGeom>
          <a:noFill/>
          <a:ln>
            <a:noFill/>
          </a:ln>
        </p:spPr>
      </p:sp>
      <p:pic>
        <p:nvPicPr>
          <p:cNvPr id="2214" name="Google Shape;2214;p29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2215"/>
        <p:cNvGrpSpPr/>
        <p:nvPr/>
      </p:nvGrpSpPr>
      <p:grpSpPr>
        <a:xfrm>
          <a:off x="0" y="0"/>
          <a:ext cx="0" cy="0"/>
          <a:chOff x="0" y="0"/>
          <a:chExt cx="0" cy="0"/>
        </a:xfrm>
      </p:grpSpPr>
      <p:sp>
        <p:nvSpPr>
          <p:cNvPr id="2216" name="Google Shape;2216;p2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17" name="Google Shape;2217;p2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18" name="Google Shape;2218;p2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9" name="Google Shape;2219;p2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20" name="Google Shape;2220;p2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21" name="Google Shape;2221;p2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22" name="Google Shape;2222;p299"/>
          <p:cNvGrpSpPr/>
          <p:nvPr/>
        </p:nvGrpSpPr>
        <p:grpSpPr>
          <a:xfrm>
            <a:off x="7191542" y="1"/>
            <a:ext cx="5000459" cy="1425992"/>
            <a:chOff x="7191542" y="1"/>
            <a:chExt cx="5000459" cy="1425992"/>
          </a:xfrm>
        </p:grpSpPr>
        <p:pic>
          <p:nvPicPr>
            <p:cNvPr id="2223" name="Google Shape;2223;p2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24" name="Google Shape;2224;p299"/>
            <p:cNvGrpSpPr/>
            <p:nvPr/>
          </p:nvGrpSpPr>
          <p:grpSpPr>
            <a:xfrm>
              <a:off x="7191542" y="1"/>
              <a:ext cx="5000459" cy="1425992"/>
              <a:chOff x="7186272" y="0"/>
              <a:chExt cx="5005729" cy="1427495"/>
            </a:xfrm>
          </p:grpSpPr>
          <p:sp>
            <p:nvSpPr>
              <p:cNvPr id="2225" name="Google Shape;2225;p2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26" name="Google Shape;2226;p2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27" name="Google Shape;2227;p2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2228"/>
        <p:cNvGrpSpPr/>
        <p:nvPr/>
      </p:nvGrpSpPr>
      <p:grpSpPr>
        <a:xfrm>
          <a:off x="0" y="0"/>
          <a:ext cx="0" cy="0"/>
          <a:chOff x="0" y="0"/>
          <a:chExt cx="0" cy="0"/>
        </a:xfrm>
      </p:grpSpPr>
      <p:sp>
        <p:nvSpPr>
          <p:cNvPr id="2229" name="Google Shape;2229;p3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30" name="Google Shape;2230;p3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31" name="Google Shape;2231;p3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2" name="Google Shape;2232;p3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33" name="Google Shape;2233;p3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34" name="Google Shape;2234;p3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35" name="Google Shape;2235;p300"/>
          <p:cNvGrpSpPr/>
          <p:nvPr/>
        </p:nvGrpSpPr>
        <p:grpSpPr>
          <a:xfrm>
            <a:off x="7191542" y="1"/>
            <a:ext cx="5000459" cy="1425992"/>
            <a:chOff x="7191542" y="1"/>
            <a:chExt cx="5000459" cy="1425992"/>
          </a:xfrm>
        </p:grpSpPr>
        <p:pic>
          <p:nvPicPr>
            <p:cNvPr id="2236" name="Google Shape;2236;p3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7" name="Google Shape;2237;p300"/>
            <p:cNvGrpSpPr/>
            <p:nvPr/>
          </p:nvGrpSpPr>
          <p:grpSpPr>
            <a:xfrm>
              <a:off x="7191542" y="1"/>
              <a:ext cx="5000459" cy="1425992"/>
              <a:chOff x="7186272" y="0"/>
              <a:chExt cx="5005729" cy="1427495"/>
            </a:xfrm>
          </p:grpSpPr>
          <p:sp>
            <p:nvSpPr>
              <p:cNvPr id="2238" name="Google Shape;2238;p3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39" name="Google Shape;2239;p3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40" name="Google Shape;2240;p3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2241"/>
        <p:cNvGrpSpPr/>
        <p:nvPr/>
      </p:nvGrpSpPr>
      <p:grpSpPr>
        <a:xfrm>
          <a:off x="0" y="0"/>
          <a:ext cx="0" cy="0"/>
          <a:chOff x="0" y="0"/>
          <a:chExt cx="0" cy="0"/>
        </a:xfrm>
      </p:grpSpPr>
      <p:grpSp>
        <p:nvGrpSpPr>
          <p:cNvPr id="2242" name="Google Shape;2242;p301"/>
          <p:cNvGrpSpPr/>
          <p:nvPr/>
        </p:nvGrpSpPr>
        <p:grpSpPr>
          <a:xfrm>
            <a:off x="7191542" y="1"/>
            <a:ext cx="5000459" cy="1425992"/>
            <a:chOff x="7191542" y="1"/>
            <a:chExt cx="5000459" cy="1425992"/>
          </a:xfrm>
        </p:grpSpPr>
        <p:pic>
          <p:nvPicPr>
            <p:cNvPr id="2243" name="Google Shape;2243;p3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4" name="Google Shape;2244;p301"/>
            <p:cNvGrpSpPr/>
            <p:nvPr/>
          </p:nvGrpSpPr>
          <p:grpSpPr>
            <a:xfrm>
              <a:off x="7191542" y="1"/>
              <a:ext cx="5000459" cy="1425992"/>
              <a:chOff x="7186272" y="0"/>
              <a:chExt cx="5005729" cy="1427495"/>
            </a:xfrm>
          </p:grpSpPr>
          <p:sp>
            <p:nvSpPr>
              <p:cNvPr id="2245" name="Google Shape;2245;p3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6" name="Google Shape;2246;p3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47" name="Google Shape;2247;p3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48" name="Google Shape;2248;p30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9" name="Google Shape;2249;p3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50" name="Google Shape;2250;p3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51" name="Google Shape;2251;p3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2252"/>
        <p:cNvGrpSpPr/>
        <p:nvPr/>
      </p:nvGrpSpPr>
      <p:grpSpPr>
        <a:xfrm>
          <a:off x="0" y="0"/>
          <a:ext cx="0" cy="0"/>
          <a:chOff x="0" y="0"/>
          <a:chExt cx="0" cy="0"/>
        </a:xfrm>
      </p:grpSpPr>
      <p:sp>
        <p:nvSpPr>
          <p:cNvPr id="2253" name="Google Shape;2253;p3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54" name="Google Shape;2254;p3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55" name="Google Shape;2255;p302"/>
          <p:cNvGrpSpPr/>
          <p:nvPr/>
        </p:nvGrpSpPr>
        <p:grpSpPr>
          <a:xfrm>
            <a:off x="7191542" y="1"/>
            <a:ext cx="5000459" cy="1425992"/>
            <a:chOff x="7191542" y="1"/>
            <a:chExt cx="5000459" cy="1425992"/>
          </a:xfrm>
        </p:grpSpPr>
        <p:pic>
          <p:nvPicPr>
            <p:cNvPr id="2256" name="Google Shape;2256;p3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57" name="Google Shape;2257;p302"/>
            <p:cNvGrpSpPr/>
            <p:nvPr/>
          </p:nvGrpSpPr>
          <p:grpSpPr>
            <a:xfrm>
              <a:off x="7191542" y="1"/>
              <a:ext cx="5000459" cy="1425992"/>
              <a:chOff x="7186272" y="0"/>
              <a:chExt cx="5005729" cy="1427495"/>
            </a:xfrm>
          </p:grpSpPr>
          <p:sp>
            <p:nvSpPr>
              <p:cNvPr id="2258" name="Google Shape;2258;p3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9" name="Google Shape;2259;p3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60" name="Google Shape;2260;p3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1" name="Google Shape;2261;p3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62" name="Google Shape;2262;p3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63" name="Google Shape;2263;p3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88"/>
        <p:cNvGrpSpPr/>
        <p:nvPr/>
      </p:nvGrpSpPr>
      <p:grpSpPr>
        <a:xfrm>
          <a:off x="0" y="0"/>
          <a:ext cx="0" cy="0"/>
          <a:chOff x="0" y="0"/>
          <a:chExt cx="0" cy="0"/>
        </a:xfrm>
      </p:grpSpPr>
      <p:sp>
        <p:nvSpPr>
          <p:cNvPr id="489" name="Google Shape;489;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90" name="Google Shape;490;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91" name="Google Shape;491;p68"/>
          <p:cNvGrpSpPr/>
          <p:nvPr/>
        </p:nvGrpSpPr>
        <p:grpSpPr>
          <a:xfrm>
            <a:off x="0" y="5379426"/>
            <a:ext cx="2807368" cy="753891"/>
            <a:chOff x="0" y="5379426"/>
            <a:chExt cx="2807368" cy="753891"/>
          </a:xfrm>
        </p:grpSpPr>
        <p:sp>
          <p:nvSpPr>
            <p:cNvPr id="492" name="Google Shape;492;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3" name="Google Shape;493;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94" name="Google Shape;494;p68"/>
          <p:cNvSpPr>
            <a:spLocks noGrp="1"/>
          </p:cNvSpPr>
          <p:nvPr>
            <p:ph type="pic" idx="2"/>
          </p:nvPr>
        </p:nvSpPr>
        <p:spPr>
          <a:xfrm>
            <a:off x="2807368" y="457202"/>
            <a:ext cx="8915400" cy="5943598"/>
          </a:xfrm>
          <a:prstGeom prst="rect">
            <a:avLst/>
          </a:prstGeom>
          <a:noFill/>
          <a:ln>
            <a:noFill/>
          </a:ln>
        </p:spPr>
      </p:sp>
      <p:pic>
        <p:nvPicPr>
          <p:cNvPr id="495" name="Google Shape;495;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2264"/>
        <p:cNvGrpSpPr/>
        <p:nvPr/>
      </p:nvGrpSpPr>
      <p:grpSpPr>
        <a:xfrm>
          <a:off x="0" y="0"/>
          <a:ext cx="0" cy="0"/>
          <a:chOff x="0" y="0"/>
          <a:chExt cx="0" cy="0"/>
        </a:xfrm>
      </p:grpSpPr>
      <p:grpSp>
        <p:nvGrpSpPr>
          <p:cNvPr id="2265" name="Google Shape;2265;p303"/>
          <p:cNvGrpSpPr/>
          <p:nvPr/>
        </p:nvGrpSpPr>
        <p:grpSpPr>
          <a:xfrm>
            <a:off x="7191542" y="1"/>
            <a:ext cx="5000459" cy="1425992"/>
            <a:chOff x="7191542" y="1"/>
            <a:chExt cx="5000459" cy="1425992"/>
          </a:xfrm>
        </p:grpSpPr>
        <p:pic>
          <p:nvPicPr>
            <p:cNvPr id="2266" name="Google Shape;2266;p3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7" name="Google Shape;2267;p303"/>
            <p:cNvGrpSpPr/>
            <p:nvPr/>
          </p:nvGrpSpPr>
          <p:grpSpPr>
            <a:xfrm>
              <a:off x="7191542" y="1"/>
              <a:ext cx="5000459" cy="1425992"/>
              <a:chOff x="7186272" y="0"/>
              <a:chExt cx="5005729" cy="1427495"/>
            </a:xfrm>
          </p:grpSpPr>
          <p:sp>
            <p:nvSpPr>
              <p:cNvPr id="2268" name="Google Shape;2268;p3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69" name="Google Shape;2269;p3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70" name="Google Shape;2270;p3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71" name="Google Shape;2271;p3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72" name="Google Shape;2272;p3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3" name="Google Shape;2273;p3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74" name="Google Shape;2274;p3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5" name="Google Shape;2275;p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6" name="Google Shape;2276;p3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77" name="Google Shape;2277;p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2278"/>
        <p:cNvGrpSpPr/>
        <p:nvPr/>
      </p:nvGrpSpPr>
      <p:grpSpPr>
        <a:xfrm>
          <a:off x="0" y="0"/>
          <a:ext cx="0" cy="0"/>
          <a:chOff x="0" y="0"/>
          <a:chExt cx="0" cy="0"/>
        </a:xfrm>
      </p:grpSpPr>
      <p:grpSp>
        <p:nvGrpSpPr>
          <p:cNvPr id="2279" name="Google Shape;2279;p304"/>
          <p:cNvGrpSpPr/>
          <p:nvPr/>
        </p:nvGrpSpPr>
        <p:grpSpPr>
          <a:xfrm>
            <a:off x="7191542" y="1"/>
            <a:ext cx="5000459" cy="1425992"/>
            <a:chOff x="7191542" y="1"/>
            <a:chExt cx="5000459" cy="1425992"/>
          </a:xfrm>
        </p:grpSpPr>
        <p:pic>
          <p:nvPicPr>
            <p:cNvPr id="2280" name="Google Shape;2280;p3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81" name="Google Shape;2281;p304"/>
            <p:cNvGrpSpPr/>
            <p:nvPr/>
          </p:nvGrpSpPr>
          <p:grpSpPr>
            <a:xfrm>
              <a:off x="7191542" y="1"/>
              <a:ext cx="5000459" cy="1425992"/>
              <a:chOff x="7186272" y="0"/>
              <a:chExt cx="5005729" cy="1427495"/>
            </a:xfrm>
          </p:grpSpPr>
          <p:sp>
            <p:nvSpPr>
              <p:cNvPr id="2282" name="Google Shape;2282;p3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83" name="Google Shape;2283;p3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84" name="Google Shape;2284;p3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5" name="Google Shape;2285;p3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86" name="Google Shape;2286;p3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7" name="Google Shape;2287;p3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2288"/>
        <p:cNvGrpSpPr/>
        <p:nvPr/>
      </p:nvGrpSpPr>
      <p:grpSpPr>
        <a:xfrm>
          <a:off x="0" y="0"/>
          <a:ext cx="0" cy="0"/>
          <a:chOff x="0" y="0"/>
          <a:chExt cx="0" cy="0"/>
        </a:xfrm>
      </p:grpSpPr>
      <p:grpSp>
        <p:nvGrpSpPr>
          <p:cNvPr id="2289" name="Google Shape;2289;p305"/>
          <p:cNvGrpSpPr/>
          <p:nvPr/>
        </p:nvGrpSpPr>
        <p:grpSpPr>
          <a:xfrm>
            <a:off x="0" y="0"/>
            <a:ext cx="12192000" cy="2148830"/>
            <a:chOff x="0" y="0"/>
            <a:chExt cx="12192000" cy="2148830"/>
          </a:xfrm>
        </p:grpSpPr>
        <p:sp>
          <p:nvSpPr>
            <p:cNvPr id="2290" name="Google Shape;2290;p3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91" name="Google Shape;2291;p3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292" name="Google Shape;2292;p3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93" name="Google Shape;2293;p3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4" name="Google Shape;2294;p3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295" name="Google Shape;2295;p3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96" name="Google Shape;2296;p3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2297"/>
        <p:cNvGrpSpPr/>
        <p:nvPr/>
      </p:nvGrpSpPr>
      <p:grpSpPr>
        <a:xfrm>
          <a:off x="0" y="0"/>
          <a:ext cx="0" cy="0"/>
          <a:chOff x="0" y="0"/>
          <a:chExt cx="0" cy="0"/>
        </a:xfrm>
      </p:grpSpPr>
      <p:sp>
        <p:nvSpPr>
          <p:cNvPr id="2298" name="Google Shape;2298;p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99" name="Google Shape;2299;p3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00" name="Google Shape;2300;p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01" name="Google Shape;2301;p306"/>
          <p:cNvGrpSpPr/>
          <p:nvPr/>
        </p:nvGrpSpPr>
        <p:grpSpPr>
          <a:xfrm>
            <a:off x="7191542" y="1"/>
            <a:ext cx="5000459" cy="1425992"/>
            <a:chOff x="7191542" y="1"/>
            <a:chExt cx="5000459" cy="1425992"/>
          </a:xfrm>
        </p:grpSpPr>
        <p:pic>
          <p:nvPicPr>
            <p:cNvPr id="2302" name="Google Shape;2302;p3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03" name="Google Shape;2303;p306"/>
            <p:cNvGrpSpPr/>
            <p:nvPr/>
          </p:nvGrpSpPr>
          <p:grpSpPr>
            <a:xfrm>
              <a:off x="7191542" y="1"/>
              <a:ext cx="5000459" cy="1425992"/>
              <a:chOff x="7186272" y="0"/>
              <a:chExt cx="5005729" cy="1427495"/>
            </a:xfrm>
          </p:grpSpPr>
          <p:sp>
            <p:nvSpPr>
              <p:cNvPr id="2304" name="Google Shape;2304;p3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05" name="Google Shape;2305;p3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2306"/>
        <p:cNvGrpSpPr/>
        <p:nvPr/>
      </p:nvGrpSpPr>
      <p:grpSpPr>
        <a:xfrm>
          <a:off x="0" y="0"/>
          <a:ext cx="0" cy="0"/>
          <a:chOff x="0" y="0"/>
          <a:chExt cx="0" cy="0"/>
        </a:xfrm>
      </p:grpSpPr>
      <p:sp>
        <p:nvSpPr>
          <p:cNvPr id="2307" name="Google Shape;2307;p30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08" name="Google Shape;2308;p30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09" name="Google Shape;2309;p30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310" name="Google Shape;2310;p307"/>
          <p:cNvSpPr>
            <a:spLocks noGrp="1"/>
          </p:cNvSpPr>
          <p:nvPr>
            <p:ph type="pic" idx="2"/>
          </p:nvPr>
        </p:nvSpPr>
        <p:spPr>
          <a:xfrm>
            <a:off x="7118684" y="233915"/>
            <a:ext cx="5073316" cy="5943600"/>
          </a:xfrm>
          <a:prstGeom prst="rect">
            <a:avLst/>
          </a:prstGeom>
          <a:noFill/>
          <a:ln>
            <a:noFill/>
          </a:ln>
        </p:spPr>
      </p:sp>
      <p:grpSp>
        <p:nvGrpSpPr>
          <p:cNvPr id="2311" name="Google Shape;2311;p307"/>
          <p:cNvGrpSpPr/>
          <p:nvPr/>
        </p:nvGrpSpPr>
        <p:grpSpPr>
          <a:xfrm>
            <a:off x="0" y="5020348"/>
            <a:ext cx="12192000" cy="1837653"/>
            <a:chOff x="0" y="5020348"/>
            <a:chExt cx="12192000" cy="1837653"/>
          </a:xfrm>
        </p:grpSpPr>
        <p:sp>
          <p:nvSpPr>
            <p:cNvPr id="2312" name="Google Shape;2312;p3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13" name="Google Shape;2313;p30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14" name="Google Shape;2314;p3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2315"/>
        <p:cNvGrpSpPr/>
        <p:nvPr/>
      </p:nvGrpSpPr>
      <p:grpSpPr>
        <a:xfrm>
          <a:off x="0" y="0"/>
          <a:ext cx="0" cy="0"/>
          <a:chOff x="0" y="0"/>
          <a:chExt cx="0" cy="0"/>
        </a:xfrm>
      </p:grpSpPr>
      <p:grpSp>
        <p:nvGrpSpPr>
          <p:cNvPr id="2316" name="Google Shape;2316;p308"/>
          <p:cNvGrpSpPr/>
          <p:nvPr/>
        </p:nvGrpSpPr>
        <p:grpSpPr>
          <a:xfrm>
            <a:off x="0" y="5020347"/>
            <a:ext cx="12192000" cy="1837653"/>
            <a:chOff x="0" y="5020347"/>
            <a:chExt cx="12192000" cy="1837653"/>
          </a:xfrm>
        </p:grpSpPr>
        <p:sp>
          <p:nvSpPr>
            <p:cNvPr id="2317" name="Google Shape;2317;p3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18" name="Google Shape;2318;p3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19" name="Google Shape;2319;p3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20" name="Google Shape;2320;p3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321" name="Google Shape;2321;p3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22" name="Google Shape;2322;p3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2323"/>
        <p:cNvGrpSpPr/>
        <p:nvPr/>
      </p:nvGrpSpPr>
      <p:grpSpPr>
        <a:xfrm>
          <a:off x="0" y="0"/>
          <a:ext cx="0" cy="0"/>
          <a:chOff x="0" y="0"/>
          <a:chExt cx="0" cy="0"/>
        </a:xfrm>
      </p:grpSpPr>
      <p:sp>
        <p:nvSpPr>
          <p:cNvPr id="2324" name="Google Shape;2324;p3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25" name="Google Shape;2325;p3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26" name="Google Shape;2326;p3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7" name="Google Shape;2327;p3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8" name="Google Shape;2328;p3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29" name="Google Shape;2329;p3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30" name="Google Shape;2330;p309"/>
          <p:cNvGrpSpPr/>
          <p:nvPr/>
        </p:nvGrpSpPr>
        <p:grpSpPr>
          <a:xfrm>
            <a:off x="7191542" y="1"/>
            <a:ext cx="5000459" cy="1425992"/>
            <a:chOff x="7191542" y="1"/>
            <a:chExt cx="5000459" cy="1425992"/>
          </a:xfrm>
        </p:grpSpPr>
        <p:pic>
          <p:nvPicPr>
            <p:cNvPr id="2331" name="Google Shape;2331;p3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32" name="Google Shape;2332;p309"/>
            <p:cNvGrpSpPr/>
            <p:nvPr/>
          </p:nvGrpSpPr>
          <p:grpSpPr>
            <a:xfrm>
              <a:off x="7191542" y="1"/>
              <a:ext cx="5000459" cy="1425992"/>
              <a:chOff x="7186272" y="0"/>
              <a:chExt cx="5005729" cy="1427495"/>
            </a:xfrm>
          </p:grpSpPr>
          <p:sp>
            <p:nvSpPr>
              <p:cNvPr id="2333" name="Google Shape;2333;p3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34" name="Google Shape;2334;p3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335" name="Google Shape;2335;p3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2336"/>
        <p:cNvGrpSpPr/>
        <p:nvPr/>
      </p:nvGrpSpPr>
      <p:grpSpPr>
        <a:xfrm>
          <a:off x="0" y="0"/>
          <a:ext cx="0" cy="0"/>
          <a:chOff x="0" y="0"/>
          <a:chExt cx="0" cy="0"/>
        </a:xfrm>
      </p:grpSpPr>
      <p:grpSp>
        <p:nvGrpSpPr>
          <p:cNvPr id="2337" name="Google Shape;2337;p310"/>
          <p:cNvGrpSpPr/>
          <p:nvPr/>
        </p:nvGrpSpPr>
        <p:grpSpPr>
          <a:xfrm>
            <a:off x="7191542" y="1"/>
            <a:ext cx="5000459" cy="1425992"/>
            <a:chOff x="7191542" y="1"/>
            <a:chExt cx="5000459" cy="1425992"/>
          </a:xfrm>
        </p:grpSpPr>
        <p:pic>
          <p:nvPicPr>
            <p:cNvPr id="2338" name="Google Shape;2338;p3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39" name="Google Shape;2339;p310"/>
            <p:cNvGrpSpPr/>
            <p:nvPr/>
          </p:nvGrpSpPr>
          <p:grpSpPr>
            <a:xfrm>
              <a:off x="7191542" y="1"/>
              <a:ext cx="5000459" cy="1425992"/>
              <a:chOff x="7186272" y="0"/>
              <a:chExt cx="5005729" cy="1427495"/>
            </a:xfrm>
          </p:grpSpPr>
          <p:sp>
            <p:nvSpPr>
              <p:cNvPr id="2340" name="Google Shape;2340;p3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1" name="Google Shape;2341;p3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42" name="Google Shape;2342;p3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43" name="Google Shape;2343;p3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4" name="Google Shape;2344;p3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45" name="Google Shape;2345;p3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46" name="Google Shape;2346;p3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2347"/>
        <p:cNvGrpSpPr/>
        <p:nvPr/>
      </p:nvGrpSpPr>
      <p:grpSpPr>
        <a:xfrm>
          <a:off x="0" y="0"/>
          <a:ext cx="0" cy="0"/>
          <a:chOff x="0" y="0"/>
          <a:chExt cx="0" cy="0"/>
        </a:xfrm>
      </p:grpSpPr>
      <p:sp>
        <p:nvSpPr>
          <p:cNvPr id="2348" name="Google Shape;2348;p3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49" name="Google Shape;2349;p3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350" name="Google Shape;2350;p311"/>
          <p:cNvGrpSpPr/>
          <p:nvPr/>
        </p:nvGrpSpPr>
        <p:grpSpPr>
          <a:xfrm>
            <a:off x="7191542" y="1"/>
            <a:ext cx="5000459" cy="1425992"/>
            <a:chOff x="7191542" y="1"/>
            <a:chExt cx="5000459" cy="1425992"/>
          </a:xfrm>
        </p:grpSpPr>
        <p:pic>
          <p:nvPicPr>
            <p:cNvPr id="2351" name="Google Shape;2351;p3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52" name="Google Shape;2352;p311"/>
            <p:cNvGrpSpPr/>
            <p:nvPr/>
          </p:nvGrpSpPr>
          <p:grpSpPr>
            <a:xfrm>
              <a:off x="7191542" y="1"/>
              <a:ext cx="5000459" cy="1425992"/>
              <a:chOff x="7186272" y="0"/>
              <a:chExt cx="5005729" cy="1427495"/>
            </a:xfrm>
          </p:grpSpPr>
          <p:sp>
            <p:nvSpPr>
              <p:cNvPr id="2353" name="Google Shape;2353;p3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54" name="Google Shape;2354;p3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5" name="Google Shape;2355;p3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6" name="Google Shape;2356;p3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57" name="Google Shape;2357;p3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58" name="Google Shape;2358;p3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2359"/>
        <p:cNvGrpSpPr/>
        <p:nvPr/>
      </p:nvGrpSpPr>
      <p:grpSpPr>
        <a:xfrm>
          <a:off x="0" y="0"/>
          <a:ext cx="0" cy="0"/>
          <a:chOff x="0" y="0"/>
          <a:chExt cx="0" cy="0"/>
        </a:xfrm>
      </p:grpSpPr>
      <p:grpSp>
        <p:nvGrpSpPr>
          <p:cNvPr id="2360" name="Google Shape;2360;p312"/>
          <p:cNvGrpSpPr/>
          <p:nvPr/>
        </p:nvGrpSpPr>
        <p:grpSpPr>
          <a:xfrm>
            <a:off x="7191542" y="1"/>
            <a:ext cx="5000459" cy="1425992"/>
            <a:chOff x="7191542" y="1"/>
            <a:chExt cx="5000459" cy="1425992"/>
          </a:xfrm>
        </p:grpSpPr>
        <p:pic>
          <p:nvPicPr>
            <p:cNvPr id="2361" name="Google Shape;2361;p3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62" name="Google Shape;2362;p312"/>
            <p:cNvGrpSpPr/>
            <p:nvPr/>
          </p:nvGrpSpPr>
          <p:grpSpPr>
            <a:xfrm>
              <a:off x="7191542" y="1"/>
              <a:ext cx="5000459" cy="1425992"/>
              <a:chOff x="7186272" y="0"/>
              <a:chExt cx="5005729" cy="1427495"/>
            </a:xfrm>
          </p:grpSpPr>
          <p:sp>
            <p:nvSpPr>
              <p:cNvPr id="2363" name="Google Shape;2363;p3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4" name="Google Shape;2364;p3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65" name="Google Shape;2365;p3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6" name="Google Shape;2366;p3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67" name="Google Shape;2367;p3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8" name="Google Shape;2368;p3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69" name="Google Shape;2369;p3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0" name="Google Shape;2370;p3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71" name="Google Shape;2371;p3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72" name="Google Shape;2372;p3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496"/>
        <p:cNvGrpSpPr/>
        <p:nvPr/>
      </p:nvGrpSpPr>
      <p:grpSpPr>
        <a:xfrm>
          <a:off x="0" y="0"/>
          <a:ext cx="0" cy="0"/>
          <a:chOff x="0" y="0"/>
          <a:chExt cx="0" cy="0"/>
        </a:xfrm>
      </p:grpSpPr>
      <p:grpSp>
        <p:nvGrpSpPr>
          <p:cNvPr id="497" name="Google Shape;497;p69"/>
          <p:cNvGrpSpPr/>
          <p:nvPr/>
        </p:nvGrpSpPr>
        <p:grpSpPr>
          <a:xfrm>
            <a:off x="0" y="0"/>
            <a:ext cx="12192000" cy="2148830"/>
            <a:chOff x="0" y="0"/>
            <a:chExt cx="12192000" cy="2148830"/>
          </a:xfrm>
        </p:grpSpPr>
        <p:sp>
          <p:nvSpPr>
            <p:cNvPr id="498" name="Google Shape;498;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9" name="Google Shape;499;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00" name="Google Shape;500;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1" name="Google Shape;501;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2" name="Google Shape;502;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03" name="Google Shape;503;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04" name="Google Shape;504;p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2373"/>
        <p:cNvGrpSpPr/>
        <p:nvPr/>
      </p:nvGrpSpPr>
      <p:grpSpPr>
        <a:xfrm>
          <a:off x="0" y="0"/>
          <a:ext cx="0" cy="0"/>
          <a:chOff x="0" y="0"/>
          <a:chExt cx="0" cy="0"/>
        </a:xfrm>
      </p:grpSpPr>
      <p:sp>
        <p:nvSpPr>
          <p:cNvPr id="2374" name="Google Shape;2374;p31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75" name="Google Shape;2375;p31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76" name="Google Shape;2376;p313"/>
          <p:cNvGrpSpPr/>
          <p:nvPr/>
        </p:nvGrpSpPr>
        <p:grpSpPr>
          <a:xfrm>
            <a:off x="0" y="5379426"/>
            <a:ext cx="2807368" cy="753891"/>
            <a:chOff x="0" y="5379426"/>
            <a:chExt cx="2807368" cy="753891"/>
          </a:xfrm>
        </p:grpSpPr>
        <p:sp>
          <p:nvSpPr>
            <p:cNvPr id="2377" name="Google Shape;2377;p31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78" name="Google Shape;2378;p31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379" name="Google Shape;2379;p313"/>
          <p:cNvSpPr>
            <a:spLocks noGrp="1"/>
          </p:cNvSpPr>
          <p:nvPr>
            <p:ph type="pic" idx="2"/>
          </p:nvPr>
        </p:nvSpPr>
        <p:spPr>
          <a:xfrm>
            <a:off x="2807368" y="457202"/>
            <a:ext cx="8915400" cy="5943598"/>
          </a:xfrm>
          <a:prstGeom prst="rect">
            <a:avLst/>
          </a:prstGeom>
          <a:noFill/>
          <a:ln>
            <a:noFill/>
          </a:ln>
        </p:spPr>
      </p:sp>
      <p:pic>
        <p:nvPicPr>
          <p:cNvPr id="2380" name="Google Shape;2380;p31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2381"/>
        <p:cNvGrpSpPr/>
        <p:nvPr/>
      </p:nvGrpSpPr>
      <p:grpSpPr>
        <a:xfrm>
          <a:off x="0" y="0"/>
          <a:ext cx="0" cy="0"/>
          <a:chOff x="0" y="0"/>
          <a:chExt cx="0" cy="0"/>
        </a:xfrm>
      </p:grpSpPr>
      <p:grpSp>
        <p:nvGrpSpPr>
          <p:cNvPr id="2382" name="Google Shape;2382;p314"/>
          <p:cNvGrpSpPr/>
          <p:nvPr/>
        </p:nvGrpSpPr>
        <p:grpSpPr>
          <a:xfrm>
            <a:off x="0" y="0"/>
            <a:ext cx="12192000" cy="2148830"/>
            <a:chOff x="0" y="0"/>
            <a:chExt cx="12192000" cy="2148830"/>
          </a:xfrm>
        </p:grpSpPr>
        <p:sp>
          <p:nvSpPr>
            <p:cNvPr id="2383" name="Google Shape;2383;p31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84" name="Google Shape;2384;p31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385" name="Google Shape;2385;p31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86" name="Google Shape;2386;p31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7" name="Google Shape;2387;p31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388" name="Google Shape;2388;p31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389" name="Google Shape;2389;p31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2390"/>
        <p:cNvGrpSpPr/>
        <p:nvPr/>
      </p:nvGrpSpPr>
      <p:grpSpPr>
        <a:xfrm>
          <a:off x="0" y="0"/>
          <a:ext cx="0" cy="0"/>
          <a:chOff x="0" y="0"/>
          <a:chExt cx="0" cy="0"/>
        </a:xfrm>
      </p:grpSpPr>
      <p:sp>
        <p:nvSpPr>
          <p:cNvPr id="2391" name="Google Shape;2391;p3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92" name="Google Shape;2392;p3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93" name="Google Shape;2393;p3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94" name="Google Shape;2394;p315"/>
          <p:cNvGrpSpPr/>
          <p:nvPr/>
        </p:nvGrpSpPr>
        <p:grpSpPr>
          <a:xfrm>
            <a:off x="7191542" y="1"/>
            <a:ext cx="5000459" cy="1425992"/>
            <a:chOff x="7191542" y="1"/>
            <a:chExt cx="5000459" cy="1425992"/>
          </a:xfrm>
        </p:grpSpPr>
        <p:pic>
          <p:nvPicPr>
            <p:cNvPr id="2395" name="Google Shape;2395;p3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96" name="Google Shape;2396;p315"/>
            <p:cNvGrpSpPr/>
            <p:nvPr/>
          </p:nvGrpSpPr>
          <p:grpSpPr>
            <a:xfrm>
              <a:off x="7191542" y="1"/>
              <a:ext cx="5000459" cy="1425992"/>
              <a:chOff x="7186272" y="0"/>
              <a:chExt cx="5005729" cy="1427495"/>
            </a:xfrm>
          </p:grpSpPr>
          <p:sp>
            <p:nvSpPr>
              <p:cNvPr id="2397" name="Google Shape;2397;p3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8" name="Google Shape;2398;p3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2399"/>
        <p:cNvGrpSpPr/>
        <p:nvPr/>
      </p:nvGrpSpPr>
      <p:grpSpPr>
        <a:xfrm>
          <a:off x="0" y="0"/>
          <a:ext cx="0" cy="0"/>
          <a:chOff x="0" y="0"/>
          <a:chExt cx="0" cy="0"/>
        </a:xfrm>
      </p:grpSpPr>
      <p:grpSp>
        <p:nvGrpSpPr>
          <p:cNvPr id="2400" name="Google Shape;2400;p316"/>
          <p:cNvGrpSpPr/>
          <p:nvPr/>
        </p:nvGrpSpPr>
        <p:grpSpPr>
          <a:xfrm>
            <a:off x="7191542" y="1"/>
            <a:ext cx="5000459" cy="1425992"/>
            <a:chOff x="7191542" y="1"/>
            <a:chExt cx="5000459" cy="1425992"/>
          </a:xfrm>
        </p:grpSpPr>
        <p:pic>
          <p:nvPicPr>
            <p:cNvPr id="2401" name="Google Shape;2401;p3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02" name="Google Shape;2402;p316"/>
            <p:cNvGrpSpPr/>
            <p:nvPr/>
          </p:nvGrpSpPr>
          <p:grpSpPr>
            <a:xfrm>
              <a:off x="7191542" y="1"/>
              <a:ext cx="5000459" cy="1425992"/>
              <a:chOff x="7186272" y="0"/>
              <a:chExt cx="5005729" cy="1427495"/>
            </a:xfrm>
          </p:grpSpPr>
          <p:sp>
            <p:nvSpPr>
              <p:cNvPr id="2403" name="Google Shape;2403;p3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04" name="Google Shape;2404;p3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05" name="Google Shape;2405;p3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6" name="Google Shape;2406;p3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07" name="Google Shape;2407;p3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08" name="Google Shape;2408;p3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2409"/>
        <p:cNvGrpSpPr/>
        <p:nvPr/>
      </p:nvGrpSpPr>
      <p:grpSpPr>
        <a:xfrm>
          <a:off x="0" y="0"/>
          <a:ext cx="0" cy="0"/>
          <a:chOff x="0" y="0"/>
          <a:chExt cx="0" cy="0"/>
        </a:xfrm>
      </p:grpSpPr>
      <p:sp>
        <p:nvSpPr>
          <p:cNvPr id="2410" name="Google Shape;2410;p3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11" name="Google Shape;2411;p3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12" name="Google Shape;2412;p3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13" name="Google Shape;2413;p317"/>
          <p:cNvSpPr>
            <a:spLocks noGrp="1"/>
          </p:cNvSpPr>
          <p:nvPr>
            <p:ph type="pic" idx="2"/>
          </p:nvPr>
        </p:nvSpPr>
        <p:spPr>
          <a:xfrm>
            <a:off x="7118684" y="233915"/>
            <a:ext cx="5073316" cy="5943600"/>
          </a:xfrm>
          <a:prstGeom prst="rect">
            <a:avLst/>
          </a:prstGeom>
          <a:noFill/>
          <a:ln>
            <a:noFill/>
          </a:ln>
        </p:spPr>
      </p:sp>
      <p:grpSp>
        <p:nvGrpSpPr>
          <p:cNvPr id="2414" name="Google Shape;2414;p317"/>
          <p:cNvGrpSpPr/>
          <p:nvPr/>
        </p:nvGrpSpPr>
        <p:grpSpPr>
          <a:xfrm>
            <a:off x="0" y="5020348"/>
            <a:ext cx="12192000" cy="1837653"/>
            <a:chOff x="0" y="5020348"/>
            <a:chExt cx="12192000" cy="1837653"/>
          </a:xfrm>
        </p:grpSpPr>
        <p:sp>
          <p:nvSpPr>
            <p:cNvPr id="2415" name="Google Shape;2415;p3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16" name="Google Shape;2416;p3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417" name="Google Shape;2417;p3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2418"/>
        <p:cNvGrpSpPr/>
        <p:nvPr/>
      </p:nvGrpSpPr>
      <p:grpSpPr>
        <a:xfrm>
          <a:off x="0" y="0"/>
          <a:ext cx="0" cy="0"/>
          <a:chOff x="0" y="0"/>
          <a:chExt cx="0" cy="0"/>
        </a:xfrm>
      </p:grpSpPr>
      <p:grpSp>
        <p:nvGrpSpPr>
          <p:cNvPr id="2419" name="Google Shape;2419;p318"/>
          <p:cNvGrpSpPr/>
          <p:nvPr/>
        </p:nvGrpSpPr>
        <p:grpSpPr>
          <a:xfrm>
            <a:off x="0" y="5020347"/>
            <a:ext cx="12192000" cy="1837653"/>
            <a:chOff x="0" y="5020347"/>
            <a:chExt cx="12192000" cy="1837653"/>
          </a:xfrm>
        </p:grpSpPr>
        <p:sp>
          <p:nvSpPr>
            <p:cNvPr id="2420" name="Google Shape;2420;p3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21" name="Google Shape;2421;p3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22" name="Google Shape;2422;p3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423" name="Google Shape;2423;p3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424" name="Google Shape;2424;p3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25" name="Google Shape;2425;p3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2426"/>
        <p:cNvGrpSpPr/>
        <p:nvPr/>
      </p:nvGrpSpPr>
      <p:grpSpPr>
        <a:xfrm>
          <a:off x="0" y="0"/>
          <a:ext cx="0" cy="0"/>
          <a:chOff x="0" y="0"/>
          <a:chExt cx="0" cy="0"/>
        </a:xfrm>
      </p:grpSpPr>
      <p:sp>
        <p:nvSpPr>
          <p:cNvPr id="2427" name="Google Shape;2427;p3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28" name="Google Shape;2428;p3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29" name="Google Shape;2429;p3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30" name="Google Shape;2430;p3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31" name="Google Shape;2431;p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32" name="Google Shape;2432;p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33" name="Google Shape;2433;p319"/>
          <p:cNvGrpSpPr/>
          <p:nvPr/>
        </p:nvGrpSpPr>
        <p:grpSpPr>
          <a:xfrm>
            <a:off x="7191542" y="1"/>
            <a:ext cx="5000459" cy="1425992"/>
            <a:chOff x="7191542" y="1"/>
            <a:chExt cx="5000459" cy="1425992"/>
          </a:xfrm>
        </p:grpSpPr>
        <p:pic>
          <p:nvPicPr>
            <p:cNvPr id="2434" name="Google Shape;2434;p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35" name="Google Shape;2435;p319"/>
            <p:cNvGrpSpPr/>
            <p:nvPr/>
          </p:nvGrpSpPr>
          <p:grpSpPr>
            <a:xfrm>
              <a:off x="7191542" y="1"/>
              <a:ext cx="5000459" cy="1425992"/>
              <a:chOff x="7186272" y="0"/>
              <a:chExt cx="5005729" cy="1427495"/>
            </a:xfrm>
          </p:grpSpPr>
          <p:sp>
            <p:nvSpPr>
              <p:cNvPr id="2436" name="Google Shape;2436;p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37" name="Google Shape;2437;p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38" name="Google Shape;2438;p3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2439"/>
        <p:cNvGrpSpPr/>
        <p:nvPr/>
      </p:nvGrpSpPr>
      <p:grpSpPr>
        <a:xfrm>
          <a:off x="0" y="0"/>
          <a:ext cx="0" cy="0"/>
          <a:chOff x="0" y="0"/>
          <a:chExt cx="0" cy="0"/>
        </a:xfrm>
      </p:grpSpPr>
      <p:grpSp>
        <p:nvGrpSpPr>
          <p:cNvPr id="2440" name="Google Shape;2440;p320"/>
          <p:cNvGrpSpPr/>
          <p:nvPr/>
        </p:nvGrpSpPr>
        <p:grpSpPr>
          <a:xfrm>
            <a:off x="7191542" y="1"/>
            <a:ext cx="5000459" cy="1425992"/>
            <a:chOff x="7191542" y="1"/>
            <a:chExt cx="5000459" cy="1425992"/>
          </a:xfrm>
        </p:grpSpPr>
        <p:pic>
          <p:nvPicPr>
            <p:cNvPr id="2441" name="Google Shape;2441;p3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42" name="Google Shape;2442;p320"/>
            <p:cNvGrpSpPr/>
            <p:nvPr/>
          </p:nvGrpSpPr>
          <p:grpSpPr>
            <a:xfrm>
              <a:off x="7191542" y="1"/>
              <a:ext cx="5000459" cy="1425992"/>
              <a:chOff x="7186272" y="0"/>
              <a:chExt cx="5005729" cy="1427495"/>
            </a:xfrm>
          </p:grpSpPr>
          <p:sp>
            <p:nvSpPr>
              <p:cNvPr id="2443" name="Google Shape;2443;p3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4" name="Google Shape;2444;p3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45" name="Google Shape;2445;p3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46" name="Google Shape;2446;p32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47" name="Google Shape;2447;p3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48" name="Google Shape;2448;p3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49" name="Google Shape;2449;p3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2450"/>
        <p:cNvGrpSpPr/>
        <p:nvPr/>
      </p:nvGrpSpPr>
      <p:grpSpPr>
        <a:xfrm>
          <a:off x="0" y="0"/>
          <a:ext cx="0" cy="0"/>
          <a:chOff x="0" y="0"/>
          <a:chExt cx="0" cy="0"/>
        </a:xfrm>
      </p:grpSpPr>
      <p:sp>
        <p:nvSpPr>
          <p:cNvPr id="2451" name="Google Shape;2451;p3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52" name="Google Shape;2452;p32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53" name="Google Shape;2453;p321"/>
          <p:cNvGrpSpPr/>
          <p:nvPr/>
        </p:nvGrpSpPr>
        <p:grpSpPr>
          <a:xfrm>
            <a:off x="7191542" y="1"/>
            <a:ext cx="5000459" cy="1425992"/>
            <a:chOff x="7191542" y="1"/>
            <a:chExt cx="5000459" cy="1425992"/>
          </a:xfrm>
        </p:grpSpPr>
        <p:pic>
          <p:nvPicPr>
            <p:cNvPr id="2454" name="Google Shape;2454;p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55" name="Google Shape;2455;p321"/>
            <p:cNvGrpSpPr/>
            <p:nvPr/>
          </p:nvGrpSpPr>
          <p:grpSpPr>
            <a:xfrm>
              <a:off x="7191542" y="1"/>
              <a:ext cx="5000459" cy="1425992"/>
              <a:chOff x="7186272" y="0"/>
              <a:chExt cx="5005729" cy="1427495"/>
            </a:xfrm>
          </p:grpSpPr>
          <p:sp>
            <p:nvSpPr>
              <p:cNvPr id="2456" name="Google Shape;2456;p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57" name="Google Shape;2457;p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58" name="Google Shape;2458;p32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9" name="Google Shape;2459;p32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60" name="Google Shape;2460;p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61" name="Google Shape;2461;p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2462"/>
        <p:cNvGrpSpPr/>
        <p:nvPr/>
      </p:nvGrpSpPr>
      <p:grpSpPr>
        <a:xfrm>
          <a:off x="0" y="0"/>
          <a:ext cx="0" cy="0"/>
          <a:chOff x="0" y="0"/>
          <a:chExt cx="0" cy="0"/>
        </a:xfrm>
      </p:grpSpPr>
      <p:grpSp>
        <p:nvGrpSpPr>
          <p:cNvPr id="2463" name="Google Shape;2463;p322"/>
          <p:cNvGrpSpPr/>
          <p:nvPr/>
        </p:nvGrpSpPr>
        <p:grpSpPr>
          <a:xfrm>
            <a:off x="7191542" y="1"/>
            <a:ext cx="5000459" cy="1425992"/>
            <a:chOff x="7191542" y="1"/>
            <a:chExt cx="5000459" cy="1425992"/>
          </a:xfrm>
        </p:grpSpPr>
        <p:pic>
          <p:nvPicPr>
            <p:cNvPr id="2464" name="Google Shape;2464;p3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65" name="Google Shape;2465;p322"/>
            <p:cNvGrpSpPr/>
            <p:nvPr/>
          </p:nvGrpSpPr>
          <p:grpSpPr>
            <a:xfrm>
              <a:off x="7191542" y="1"/>
              <a:ext cx="5000459" cy="1425992"/>
              <a:chOff x="7186272" y="0"/>
              <a:chExt cx="5005729" cy="1427495"/>
            </a:xfrm>
          </p:grpSpPr>
          <p:sp>
            <p:nvSpPr>
              <p:cNvPr id="2466" name="Google Shape;2466;p3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67" name="Google Shape;2467;p3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68" name="Google Shape;2468;p3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69" name="Google Shape;2469;p32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70" name="Google Shape;2470;p32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1" name="Google Shape;2471;p32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72" name="Google Shape;2472;p32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3" name="Google Shape;2473;p3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74" name="Google Shape;2474;p3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75" name="Google Shape;2475;p3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505"/>
        <p:cNvGrpSpPr/>
        <p:nvPr/>
      </p:nvGrpSpPr>
      <p:grpSpPr>
        <a:xfrm>
          <a:off x="0" y="0"/>
          <a:ext cx="0" cy="0"/>
          <a:chOff x="0" y="0"/>
          <a:chExt cx="0" cy="0"/>
        </a:xfrm>
      </p:grpSpPr>
      <p:sp>
        <p:nvSpPr>
          <p:cNvPr id="506" name="Google Shape;506;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7" name="Google Shape;507;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8" name="Google Shape;508;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09" name="Google Shape;509;p70"/>
          <p:cNvGrpSpPr/>
          <p:nvPr/>
        </p:nvGrpSpPr>
        <p:grpSpPr>
          <a:xfrm>
            <a:off x="7191542" y="1"/>
            <a:ext cx="5000459" cy="1425992"/>
            <a:chOff x="7191542" y="1"/>
            <a:chExt cx="5000459" cy="1425992"/>
          </a:xfrm>
        </p:grpSpPr>
        <p:pic>
          <p:nvPicPr>
            <p:cNvPr id="510" name="Google Shape;510;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1" name="Google Shape;511;p70"/>
            <p:cNvGrpSpPr/>
            <p:nvPr/>
          </p:nvGrpSpPr>
          <p:grpSpPr>
            <a:xfrm>
              <a:off x="7191542" y="1"/>
              <a:ext cx="5000459" cy="1425992"/>
              <a:chOff x="7186272" y="0"/>
              <a:chExt cx="5005729" cy="1427495"/>
            </a:xfrm>
          </p:grpSpPr>
          <p:sp>
            <p:nvSpPr>
              <p:cNvPr id="512" name="Google Shape;512;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3" name="Google Shape;513;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2476"/>
        <p:cNvGrpSpPr/>
        <p:nvPr/>
      </p:nvGrpSpPr>
      <p:grpSpPr>
        <a:xfrm>
          <a:off x="0" y="0"/>
          <a:ext cx="0" cy="0"/>
          <a:chOff x="0" y="0"/>
          <a:chExt cx="0" cy="0"/>
        </a:xfrm>
      </p:grpSpPr>
      <p:sp>
        <p:nvSpPr>
          <p:cNvPr id="2477" name="Google Shape;2477;p32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78" name="Google Shape;2478;p32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79" name="Google Shape;2479;p323"/>
          <p:cNvGrpSpPr/>
          <p:nvPr/>
        </p:nvGrpSpPr>
        <p:grpSpPr>
          <a:xfrm>
            <a:off x="0" y="5379426"/>
            <a:ext cx="2807368" cy="753891"/>
            <a:chOff x="0" y="5379426"/>
            <a:chExt cx="2807368" cy="753891"/>
          </a:xfrm>
        </p:grpSpPr>
        <p:sp>
          <p:nvSpPr>
            <p:cNvPr id="2480" name="Google Shape;2480;p32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81" name="Google Shape;2481;p32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482" name="Google Shape;2482;p323"/>
          <p:cNvSpPr>
            <a:spLocks noGrp="1"/>
          </p:cNvSpPr>
          <p:nvPr>
            <p:ph type="pic" idx="2"/>
          </p:nvPr>
        </p:nvSpPr>
        <p:spPr>
          <a:xfrm>
            <a:off x="2807368" y="457202"/>
            <a:ext cx="8915400" cy="5943598"/>
          </a:xfrm>
          <a:prstGeom prst="rect">
            <a:avLst/>
          </a:prstGeom>
          <a:noFill/>
          <a:ln>
            <a:noFill/>
          </a:ln>
        </p:spPr>
      </p:sp>
      <p:pic>
        <p:nvPicPr>
          <p:cNvPr id="2483" name="Google Shape;2483;p32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2484"/>
        <p:cNvGrpSpPr/>
        <p:nvPr/>
      </p:nvGrpSpPr>
      <p:grpSpPr>
        <a:xfrm>
          <a:off x="0" y="0"/>
          <a:ext cx="0" cy="0"/>
          <a:chOff x="0" y="0"/>
          <a:chExt cx="0" cy="0"/>
        </a:xfrm>
      </p:grpSpPr>
      <p:sp>
        <p:nvSpPr>
          <p:cNvPr id="2485" name="Google Shape;2485;p3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86" name="Google Shape;2486;p3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87" name="Google Shape;2487;p3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88" name="Google Shape;2488;p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89" name="Google Shape;2489;p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90" name="Google Shape;2490;p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91" name="Google Shape;2491;p324"/>
          <p:cNvGrpSpPr/>
          <p:nvPr/>
        </p:nvGrpSpPr>
        <p:grpSpPr>
          <a:xfrm>
            <a:off x="7191542" y="1"/>
            <a:ext cx="5000459" cy="1425992"/>
            <a:chOff x="7191542" y="1"/>
            <a:chExt cx="5000459" cy="1425992"/>
          </a:xfrm>
        </p:grpSpPr>
        <p:pic>
          <p:nvPicPr>
            <p:cNvPr id="2492" name="Google Shape;2492;p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93" name="Google Shape;2493;p324"/>
            <p:cNvGrpSpPr/>
            <p:nvPr/>
          </p:nvGrpSpPr>
          <p:grpSpPr>
            <a:xfrm>
              <a:off x="7191542" y="1"/>
              <a:ext cx="5000459" cy="1425992"/>
              <a:chOff x="7186272" y="0"/>
              <a:chExt cx="5005729" cy="1427495"/>
            </a:xfrm>
          </p:grpSpPr>
          <p:sp>
            <p:nvSpPr>
              <p:cNvPr id="2494" name="Google Shape;2494;p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95" name="Google Shape;2495;p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96" name="Google Shape;2496;p3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2497"/>
        <p:cNvGrpSpPr/>
        <p:nvPr/>
      </p:nvGrpSpPr>
      <p:grpSpPr>
        <a:xfrm>
          <a:off x="0" y="0"/>
          <a:ext cx="0" cy="0"/>
          <a:chOff x="0" y="0"/>
          <a:chExt cx="0" cy="0"/>
        </a:xfrm>
      </p:grpSpPr>
      <p:grpSp>
        <p:nvGrpSpPr>
          <p:cNvPr id="2498" name="Google Shape;2498;p325"/>
          <p:cNvGrpSpPr/>
          <p:nvPr/>
        </p:nvGrpSpPr>
        <p:grpSpPr>
          <a:xfrm>
            <a:off x="0" y="0"/>
            <a:ext cx="12192000" cy="2148830"/>
            <a:chOff x="0" y="0"/>
            <a:chExt cx="12192000" cy="2148830"/>
          </a:xfrm>
        </p:grpSpPr>
        <p:sp>
          <p:nvSpPr>
            <p:cNvPr id="2499" name="Google Shape;2499;p3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00" name="Google Shape;2500;p3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01" name="Google Shape;2501;p3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02" name="Google Shape;2502;p3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3" name="Google Shape;2503;p3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504" name="Google Shape;2504;p32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505" name="Google Shape;2505;p3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2506"/>
        <p:cNvGrpSpPr/>
        <p:nvPr/>
      </p:nvGrpSpPr>
      <p:grpSpPr>
        <a:xfrm>
          <a:off x="0" y="0"/>
          <a:ext cx="0" cy="0"/>
          <a:chOff x="0" y="0"/>
          <a:chExt cx="0" cy="0"/>
        </a:xfrm>
      </p:grpSpPr>
      <p:sp>
        <p:nvSpPr>
          <p:cNvPr id="2507" name="Google Shape;2507;p3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08" name="Google Shape;2508;p3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09" name="Google Shape;2509;p3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10" name="Google Shape;2510;p326"/>
          <p:cNvGrpSpPr/>
          <p:nvPr/>
        </p:nvGrpSpPr>
        <p:grpSpPr>
          <a:xfrm>
            <a:off x="7191542" y="1"/>
            <a:ext cx="5000459" cy="1425992"/>
            <a:chOff x="7191542" y="1"/>
            <a:chExt cx="5000459" cy="1425992"/>
          </a:xfrm>
        </p:grpSpPr>
        <p:pic>
          <p:nvPicPr>
            <p:cNvPr id="2511" name="Google Shape;2511;p3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2" name="Google Shape;2512;p326"/>
            <p:cNvGrpSpPr/>
            <p:nvPr/>
          </p:nvGrpSpPr>
          <p:grpSpPr>
            <a:xfrm>
              <a:off x="7191542" y="1"/>
              <a:ext cx="5000459" cy="1425992"/>
              <a:chOff x="7186272" y="0"/>
              <a:chExt cx="5005729" cy="1427495"/>
            </a:xfrm>
          </p:grpSpPr>
          <p:sp>
            <p:nvSpPr>
              <p:cNvPr id="2513" name="Google Shape;2513;p3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14" name="Google Shape;2514;p3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2515"/>
        <p:cNvGrpSpPr/>
        <p:nvPr/>
      </p:nvGrpSpPr>
      <p:grpSpPr>
        <a:xfrm>
          <a:off x="0" y="0"/>
          <a:ext cx="0" cy="0"/>
          <a:chOff x="0" y="0"/>
          <a:chExt cx="0" cy="0"/>
        </a:xfrm>
      </p:grpSpPr>
      <p:grpSp>
        <p:nvGrpSpPr>
          <p:cNvPr id="2516" name="Google Shape;2516;p327"/>
          <p:cNvGrpSpPr/>
          <p:nvPr/>
        </p:nvGrpSpPr>
        <p:grpSpPr>
          <a:xfrm>
            <a:off x="7191542" y="1"/>
            <a:ext cx="5000459" cy="1425992"/>
            <a:chOff x="7191542" y="1"/>
            <a:chExt cx="5000459" cy="1425992"/>
          </a:xfrm>
        </p:grpSpPr>
        <p:pic>
          <p:nvPicPr>
            <p:cNvPr id="2517" name="Google Shape;2517;p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8" name="Google Shape;2518;p327"/>
            <p:cNvGrpSpPr/>
            <p:nvPr/>
          </p:nvGrpSpPr>
          <p:grpSpPr>
            <a:xfrm>
              <a:off x="7191542" y="1"/>
              <a:ext cx="5000459" cy="1425992"/>
              <a:chOff x="7186272" y="0"/>
              <a:chExt cx="5005729" cy="1427495"/>
            </a:xfrm>
          </p:grpSpPr>
          <p:sp>
            <p:nvSpPr>
              <p:cNvPr id="2519" name="Google Shape;2519;p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20" name="Google Shape;2520;p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521" name="Google Shape;2521;p3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22" name="Google Shape;2522;p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23" name="Google Shape;2523;p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4" name="Google Shape;2524;p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2525"/>
        <p:cNvGrpSpPr/>
        <p:nvPr/>
      </p:nvGrpSpPr>
      <p:grpSpPr>
        <a:xfrm>
          <a:off x="0" y="0"/>
          <a:ext cx="0" cy="0"/>
          <a:chOff x="0" y="0"/>
          <a:chExt cx="0" cy="0"/>
        </a:xfrm>
      </p:grpSpPr>
      <p:sp>
        <p:nvSpPr>
          <p:cNvPr id="2526" name="Google Shape;2526;p32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27" name="Google Shape;2527;p32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28" name="Google Shape;2528;p328"/>
          <p:cNvGrpSpPr/>
          <p:nvPr/>
        </p:nvGrpSpPr>
        <p:grpSpPr>
          <a:xfrm>
            <a:off x="0" y="5379426"/>
            <a:ext cx="2807368" cy="753891"/>
            <a:chOff x="0" y="5379426"/>
            <a:chExt cx="2807368" cy="753891"/>
          </a:xfrm>
        </p:grpSpPr>
        <p:sp>
          <p:nvSpPr>
            <p:cNvPr id="2529" name="Google Shape;2529;p32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30" name="Google Shape;2530;p32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531" name="Google Shape;2531;p328"/>
          <p:cNvSpPr>
            <a:spLocks noGrp="1"/>
          </p:cNvSpPr>
          <p:nvPr>
            <p:ph type="pic" idx="2"/>
          </p:nvPr>
        </p:nvSpPr>
        <p:spPr>
          <a:xfrm>
            <a:off x="2807368" y="457202"/>
            <a:ext cx="8915400" cy="5943598"/>
          </a:xfrm>
          <a:prstGeom prst="rect">
            <a:avLst/>
          </a:prstGeom>
          <a:noFill/>
          <a:ln>
            <a:noFill/>
          </a:ln>
        </p:spPr>
      </p:sp>
      <p:pic>
        <p:nvPicPr>
          <p:cNvPr id="2532" name="Google Shape;2532;p32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2533"/>
        <p:cNvGrpSpPr/>
        <p:nvPr/>
      </p:nvGrpSpPr>
      <p:grpSpPr>
        <a:xfrm>
          <a:off x="0" y="0"/>
          <a:ext cx="0" cy="0"/>
          <a:chOff x="0" y="0"/>
          <a:chExt cx="0" cy="0"/>
        </a:xfrm>
      </p:grpSpPr>
      <p:sp>
        <p:nvSpPr>
          <p:cNvPr id="2534" name="Google Shape;2534;p3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35" name="Google Shape;2535;p3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36" name="Google Shape;2536;p3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37" name="Google Shape;2537;p3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38" name="Google Shape;2538;p3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9" name="Google Shape;2539;p3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40" name="Google Shape;2540;p329"/>
          <p:cNvGrpSpPr/>
          <p:nvPr/>
        </p:nvGrpSpPr>
        <p:grpSpPr>
          <a:xfrm>
            <a:off x="7191542" y="1"/>
            <a:ext cx="5000459" cy="1425992"/>
            <a:chOff x="7191542" y="1"/>
            <a:chExt cx="5000459" cy="1425992"/>
          </a:xfrm>
        </p:grpSpPr>
        <p:pic>
          <p:nvPicPr>
            <p:cNvPr id="2541" name="Google Shape;2541;p3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2" name="Google Shape;2542;p329"/>
            <p:cNvGrpSpPr/>
            <p:nvPr/>
          </p:nvGrpSpPr>
          <p:grpSpPr>
            <a:xfrm>
              <a:off x="7191542" y="1"/>
              <a:ext cx="5000459" cy="1425992"/>
              <a:chOff x="7186272" y="0"/>
              <a:chExt cx="5005729" cy="1427495"/>
            </a:xfrm>
          </p:grpSpPr>
          <p:sp>
            <p:nvSpPr>
              <p:cNvPr id="2543" name="Google Shape;2543;p3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4" name="Google Shape;2544;p3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45" name="Google Shape;2545;p3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2546"/>
        <p:cNvGrpSpPr/>
        <p:nvPr/>
      </p:nvGrpSpPr>
      <p:grpSpPr>
        <a:xfrm>
          <a:off x="0" y="0"/>
          <a:ext cx="0" cy="0"/>
          <a:chOff x="0" y="0"/>
          <a:chExt cx="0" cy="0"/>
        </a:xfrm>
      </p:grpSpPr>
      <p:grpSp>
        <p:nvGrpSpPr>
          <p:cNvPr id="2547" name="Google Shape;2547;p330"/>
          <p:cNvGrpSpPr/>
          <p:nvPr/>
        </p:nvGrpSpPr>
        <p:grpSpPr>
          <a:xfrm>
            <a:off x="7191542" y="1"/>
            <a:ext cx="5000459" cy="1425992"/>
            <a:chOff x="7191542" y="1"/>
            <a:chExt cx="5000459" cy="1425992"/>
          </a:xfrm>
        </p:grpSpPr>
        <p:pic>
          <p:nvPicPr>
            <p:cNvPr id="2548" name="Google Shape;2548;p3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9" name="Google Shape;2549;p330"/>
            <p:cNvGrpSpPr/>
            <p:nvPr/>
          </p:nvGrpSpPr>
          <p:grpSpPr>
            <a:xfrm>
              <a:off x="7191542" y="1"/>
              <a:ext cx="5000459" cy="1425992"/>
              <a:chOff x="7186272" y="0"/>
              <a:chExt cx="5005729" cy="1427495"/>
            </a:xfrm>
          </p:grpSpPr>
          <p:sp>
            <p:nvSpPr>
              <p:cNvPr id="2550" name="Google Shape;2550;p3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51" name="Google Shape;2551;p3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552" name="Google Shape;2552;p3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53" name="Google Shape;2553;p3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54" name="Google Shape;2554;p3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55" name="Google Shape;2555;p3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56" name="Google Shape;2556;p3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2557"/>
        <p:cNvGrpSpPr/>
        <p:nvPr/>
      </p:nvGrpSpPr>
      <p:grpSpPr>
        <a:xfrm>
          <a:off x="0" y="0"/>
          <a:ext cx="0" cy="0"/>
          <a:chOff x="0" y="0"/>
          <a:chExt cx="0" cy="0"/>
        </a:xfrm>
      </p:grpSpPr>
      <p:sp>
        <p:nvSpPr>
          <p:cNvPr id="2558" name="Google Shape;2558;p3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59" name="Google Shape;2559;p3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560" name="Google Shape;2560;p331"/>
          <p:cNvGrpSpPr/>
          <p:nvPr/>
        </p:nvGrpSpPr>
        <p:grpSpPr>
          <a:xfrm>
            <a:off x="7191542" y="1"/>
            <a:ext cx="5000459" cy="1425992"/>
            <a:chOff x="7191542" y="1"/>
            <a:chExt cx="5000459" cy="1425992"/>
          </a:xfrm>
        </p:grpSpPr>
        <p:pic>
          <p:nvPicPr>
            <p:cNvPr id="2561" name="Google Shape;2561;p3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62" name="Google Shape;2562;p331"/>
            <p:cNvGrpSpPr/>
            <p:nvPr/>
          </p:nvGrpSpPr>
          <p:grpSpPr>
            <a:xfrm>
              <a:off x="7191542" y="1"/>
              <a:ext cx="5000459" cy="1425992"/>
              <a:chOff x="7186272" y="0"/>
              <a:chExt cx="5005729" cy="1427495"/>
            </a:xfrm>
          </p:grpSpPr>
          <p:sp>
            <p:nvSpPr>
              <p:cNvPr id="2563" name="Google Shape;2563;p3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4" name="Google Shape;2564;p3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565" name="Google Shape;2565;p3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66" name="Google Shape;2566;p3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67" name="Google Shape;2567;p3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68" name="Google Shape;2568;p3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2569"/>
        <p:cNvGrpSpPr/>
        <p:nvPr/>
      </p:nvGrpSpPr>
      <p:grpSpPr>
        <a:xfrm>
          <a:off x="0" y="0"/>
          <a:ext cx="0" cy="0"/>
          <a:chOff x="0" y="0"/>
          <a:chExt cx="0" cy="0"/>
        </a:xfrm>
      </p:grpSpPr>
      <p:grpSp>
        <p:nvGrpSpPr>
          <p:cNvPr id="2570" name="Google Shape;2570;p332"/>
          <p:cNvGrpSpPr/>
          <p:nvPr/>
        </p:nvGrpSpPr>
        <p:grpSpPr>
          <a:xfrm>
            <a:off x="7191542" y="1"/>
            <a:ext cx="5000459" cy="1425992"/>
            <a:chOff x="7191542" y="1"/>
            <a:chExt cx="5000459" cy="1425992"/>
          </a:xfrm>
        </p:grpSpPr>
        <p:pic>
          <p:nvPicPr>
            <p:cNvPr id="2571" name="Google Shape;2571;p3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72" name="Google Shape;2572;p332"/>
            <p:cNvGrpSpPr/>
            <p:nvPr/>
          </p:nvGrpSpPr>
          <p:grpSpPr>
            <a:xfrm>
              <a:off x="7191542" y="1"/>
              <a:ext cx="5000459" cy="1425992"/>
              <a:chOff x="7186272" y="0"/>
              <a:chExt cx="5005729" cy="1427495"/>
            </a:xfrm>
          </p:grpSpPr>
          <p:sp>
            <p:nvSpPr>
              <p:cNvPr id="2573" name="Google Shape;2573;p3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74" name="Google Shape;2574;p3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575" name="Google Shape;2575;p3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6" name="Google Shape;2576;p3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77" name="Google Shape;2577;p3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8" name="Google Shape;2578;p3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79" name="Google Shape;2579;p3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80" name="Google Shape;2580;p3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81" name="Google Shape;2581;p3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2" name="Google Shape;2582;p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14"/>
        <p:cNvGrpSpPr/>
        <p:nvPr/>
      </p:nvGrpSpPr>
      <p:grpSpPr>
        <a:xfrm>
          <a:off x="0" y="0"/>
          <a:ext cx="0" cy="0"/>
          <a:chOff x="0" y="0"/>
          <a:chExt cx="0" cy="0"/>
        </a:xfrm>
      </p:grpSpPr>
      <p:grpSp>
        <p:nvGrpSpPr>
          <p:cNvPr id="515" name="Google Shape;515;p71"/>
          <p:cNvGrpSpPr/>
          <p:nvPr/>
        </p:nvGrpSpPr>
        <p:grpSpPr>
          <a:xfrm>
            <a:off x="7191542" y="1"/>
            <a:ext cx="5000459" cy="1425992"/>
            <a:chOff x="7191542" y="1"/>
            <a:chExt cx="5000459" cy="1425992"/>
          </a:xfrm>
        </p:grpSpPr>
        <p:pic>
          <p:nvPicPr>
            <p:cNvPr id="516" name="Google Shape;516;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7" name="Google Shape;517;p71"/>
            <p:cNvGrpSpPr/>
            <p:nvPr/>
          </p:nvGrpSpPr>
          <p:grpSpPr>
            <a:xfrm>
              <a:off x="7191542" y="1"/>
              <a:ext cx="5000459" cy="1425992"/>
              <a:chOff x="7186272" y="0"/>
              <a:chExt cx="5005729" cy="1427495"/>
            </a:xfrm>
          </p:grpSpPr>
          <p:sp>
            <p:nvSpPr>
              <p:cNvPr id="518" name="Google Shape;518;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9" name="Google Shape;519;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0" name="Google Shape;520;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1" name="Google Shape;521;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 name="Google Shape;522;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 name="Google Shape;523;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2583"/>
        <p:cNvGrpSpPr/>
        <p:nvPr/>
      </p:nvGrpSpPr>
      <p:grpSpPr>
        <a:xfrm>
          <a:off x="0" y="0"/>
          <a:ext cx="0" cy="0"/>
          <a:chOff x="0" y="0"/>
          <a:chExt cx="0" cy="0"/>
        </a:xfrm>
      </p:grpSpPr>
      <p:grpSp>
        <p:nvGrpSpPr>
          <p:cNvPr id="2584" name="Google Shape;2584;p333"/>
          <p:cNvGrpSpPr/>
          <p:nvPr/>
        </p:nvGrpSpPr>
        <p:grpSpPr>
          <a:xfrm>
            <a:off x="7191542" y="1"/>
            <a:ext cx="5000459" cy="1425992"/>
            <a:chOff x="7191542" y="1"/>
            <a:chExt cx="5000459" cy="1425992"/>
          </a:xfrm>
        </p:grpSpPr>
        <p:pic>
          <p:nvPicPr>
            <p:cNvPr id="2585" name="Google Shape;2585;p3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6" name="Google Shape;2586;p333"/>
            <p:cNvGrpSpPr/>
            <p:nvPr/>
          </p:nvGrpSpPr>
          <p:grpSpPr>
            <a:xfrm>
              <a:off x="7191542" y="1"/>
              <a:ext cx="5000459" cy="1425992"/>
              <a:chOff x="7186272" y="0"/>
              <a:chExt cx="5005729" cy="1427495"/>
            </a:xfrm>
          </p:grpSpPr>
          <p:sp>
            <p:nvSpPr>
              <p:cNvPr id="2587" name="Google Shape;2587;p3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8" name="Google Shape;2588;p3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589" name="Google Shape;2589;p3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90" name="Google Shape;2590;p3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91" name="Google Shape;2591;p3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92" name="Google Shape;2592;p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2593"/>
        <p:cNvGrpSpPr/>
        <p:nvPr/>
      </p:nvGrpSpPr>
      <p:grpSpPr>
        <a:xfrm>
          <a:off x="0" y="0"/>
          <a:ext cx="0" cy="0"/>
          <a:chOff x="0" y="0"/>
          <a:chExt cx="0" cy="0"/>
        </a:xfrm>
      </p:grpSpPr>
      <p:grpSp>
        <p:nvGrpSpPr>
          <p:cNvPr id="2594" name="Google Shape;2594;p334"/>
          <p:cNvGrpSpPr/>
          <p:nvPr/>
        </p:nvGrpSpPr>
        <p:grpSpPr>
          <a:xfrm>
            <a:off x="0" y="0"/>
            <a:ext cx="12192000" cy="2148830"/>
            <a:chOff x="0" y="0"/>
            <a:chExt cx="12192000" cy="2148830"/>
          </a:xfrm>
        </p:grpSpPr>
        <p:sp>
          <p:nvSpPr>
            <p:cNvPr id="2595" name="Google Shape;2595;p3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96" name="Google Shape;2596;p3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97" name="Google Shape;2597;p3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98" name="Google Shape;2598;p3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9" name="Google Shape;2599;p3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0" name="Google Shape;2600;p33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01" name="Google Shape;2601;p33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2602"/>
        <p:cNvGrpSpPr/>
        <p:nvPr/>
      </p:nvGrpSpPr>
      <p:grpSpPr>
        <a:xfrm>
          <a:off x="0" y="0"/>
          <a:ext cx="0" cy="0"/>
          <a:chOff x="0" y="0"/>
          <a:chExt cx="0" cy="0"/>
        </a:xfrm>
      </p:grpSpPr>
      <p:sp>
        <p:nvSpPr>
          <p:cNvPr id="2603" name="Google Shape;2603;p3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04" name="Google Shape;2604;p3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5" name="Google Shape;2605;p3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06" name="Google Shape;2606;p335"/>
          <p:cNvGrpSpPr/>
          <p:nvPr/>
        </p:nvGrpSpPr>
        <p:grpSpPr>
          <a:xfrm>
            <a:off x="7191542" y="1"/>
            <a:ext cx="5000459" cy="1425992"/>
            <a:chOff x="7191542" y="1"/>
            <a:chExt cx="5000459" cy="1425992"/>
          </a:xfrm>
        </p:grpSpPr>
        <p:pic>
          <p:nvPicPr>
            <p:cNvPr id="2607" name="Google Shape;2607;p3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08" name="Google Shape;2608;p335"/>
            <p:cNvGrpSpPr/>
            <p:nvPr/>
          </p:nvGrpSpPr>
          <p:grpSpPr>
            <a:xfrm>
              <a:off x="7191542" y="1"/>
              <a:ext cx="5000459" cy="1425992"/>
              <a:chOff x="7186272" y="0"/>
              <a:chExt cx="5005729" cy="1427495"/>
            </a:xfrm>
          </p:grpSpPr>
          <p:sp>
            <p:nvSpPr>
              <p:cNvPr id="2609" name="Google Shape;2609;p3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0" name="Google Shape;2610;p3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2611"/>
        <p:cNvGrpSpPr/>
        <p:nvPr/>
      </p:nvGrpSpPr>
      <p:grpSpPr>
        <a:xfrm>
          <a:off x="0" y="0"/>
          <a:ext cx="0" cy="0"/>
          <a:chOff x="0" y="0"/>
          <a:chExt cx="0" cy="0"/>
        </a:xfrm>
      </p:grpSpPr>
      <p:sp>
        <p:nvSpPr>
          <p:cNvPr id="2612" name="Google Shape;2612;p3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13" name="Google Shape;2613;p3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14" name="Google Shape;2614;p3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5" name="Google Shape;2615;p3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6" name="Google Shape;2616;p3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7" name="Google Shape;2617;p3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18" name="Google Shape;2618;p336"/>
          <p:cNvGrpSpPr/>
          <p:nvPr/>
        </p:nvGrpSpPr>
        <p:grpSpPr>
          <a:xfrm>
            <a:off x="7191542" y="1"/>
            <a:ext cx="5000459" cy="1425992"/>
            <a:chOff x="7191542" y="1"/>
            <a:chExt cx="5000459" cy="1425992"/>
          </a:xfrm>
        </p:grpSpPr>
        <p:pic>
          <p:nvPicPr>
            <p:cNvPr id="2619" name="Google Shape;2619;p3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20" name="Google Shape;2620;p336"/>
            <p:cNvGrpSpPr/>
            <p:nvPr/>
          </p:nvGrpSpPr>
          <p:grpSpPr>
            <a:xfrm>
              <a:off x="7191542" y="1"/>
              <a:ext cx="5000459" cy="1425992"/>
              <a:chOff x="7186272" y="0"/>
              <a:chExt cx="5005729" cy="1427495"/>
            </a:xfrm>
          </p:grpSpPr>
          <p:sp>
            <p:nvSpPr>
              <p:cNvPr id="2621" name="Google Shape;2621;p3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22" name="Google Shape;2622;p3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23" name="Google Shape;2623;p33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2624"/>
        <p:cNvGrpSpPr/>
        <p:nvPr/>
      </p:nvGrpSpPr>
      <p:grpSpPr>
        <a:xfrm>
          <a:off x="0" y="0"/>
          <a:ext cx="0" cy="0"/>
          <a:chOff x="0" y="0"/>
          <a:chExt cx="0" cy="0"/>
        </a:xfrm>
      </p:grpSpPr>
      <p:sp>
        <p:nvSpPr>
          <p:cNvPr id="2625" name="Google Shape;2625;p33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26" name="Google Shape;2626;p33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27" name="Google Shape;2627;p33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628" name="Google Shape;2628;p337"/>
          <p:cNvSpPr>
            <a:spLocks noGrp="1"/>
          </p:cNvSpPr>
          <p:nvPr>
            <p:ph type="pic" idx="2"/>
          </p:nvPr>
        </p:nvSpPr>
        <p:spPr>
          <a:xfrm>
            <a:off x="7118684" y="233915"/>
            <a:ext cx="5073316" cy="5943600"/>
          </a:xfrm>
          <a:prstGeom prst="rect">
            <a:avLst/>
          </a:prstGeom>
          <a:noFill/>
          <a:ln>
            <a:noFill/>
          </a:ln>
        </p:spPr>
      </p:sp>
      <p:grpSp>
        <p:nvGrpSpPr>
          <p:cNvPr id="2629" name="Google Shape;2629;p337"/>
          <p:cNvGrpSpPr/>
          <p:nvPr/>
        </p:nvGrpSpPr>
        <p:grpSpPr>
          <a:xfrm>
            <a:off x="0" y="5020348"/>
            <a:ext cx="12192000" cy="1837653"/>
            <a:chOff x="0" y="5020348"/>
            <a:chExt cx="12192000" cy="1837653"/>
          </a:xfrm>
        </p:grpSpPr>
        <p:sp>
          <p:nvSpPr>
            <p:cNvPr id="2630" name="Google Shape;2630;p3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31" name="Google Shape;2631;p3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632" name="Google Shape;2632;p3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2633"/>
        <p:cNvGrpSpPr/>
        <p:nvPr/>
      </p:nvGrpSpPr>
      <p:grpSpPr>
        <a:xfrm>
          <a:off x="0" y="0"/>
          <a:ext cx="0" cy="0"/>
          <a:chOff x="0" y="0"/>
          <a:chExt cx="0" cy="0"/>
        </a:xfrm>
      </p:grpSpPr>
      <p:grpSp>
        <p:nvGrpSpPr>
          <p:cNvPr id="2634" name="Google Shape;2634;p338"/>
          <p:cNvGrpSpPr/>
          <p:nvPr/>
        </p:nvGrpSpPr>
        <p:grpSpPr>
          <a:xfrm>
            <a:off x="0" y="5020347"/>
            <a:ext cx="12192000" cy="1837653"/>
            <a:chOff x="0" y="5020347"/>
            <a:chExt cx="12192000" cy="1837653"/>
          </a:xfrm>
        </p:grpSpPr>
        <p:sp>
          <p:nvSpPr>
            <p:cNvPr id="2635" name="Google Shape;2635;p3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36" name="Google Shape;2636;p3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37" name="Google Shape;2637;p3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638" name="Google Shape;2638;p3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639" name="Google Shape;2639;p3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0" name="Google Shape;2640;p3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2641"/>
        <p:cNvGrpSpPr/>
        <p:nvPr/>
      </p:nvGrpSpPr>
      <p:grpSpPr>
        <a:xfrm>
          <a:off x="0" y="0"/>
          <a:ext cx="0" cy="0"/>
          <a:chOff x="0" y="0"/>
          <a:chExt cx="0" cy="0"/>
        </a:xfrm>
      </p:grpSpPr>
      <p:sp>
        <p:nvSpPr>
          <p:cNvPr id="2642" name="Google Shape;2642;p33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643" name="Google Shape;2643;p33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644" name="Google Shape;2644;p339"/>
          <p:cNvGrpSpPr/>
          <p:nvPr/>
        </p:nvGrpSpPr>
        <p:grpSpPr>
          <a:xfrm>
            <a:off x="0" y="5379426"/>
            <a:ext cx="2807368" cy="753891"/>
            <a:chOff x="0" y="5379426"/>
            <a:chExt cx="2807368" cy="753891"/>
          </a:xfrm>
        </p:grpSpPr>
        <p:sp>
          <p:nvSpPr>
            <p:cNvPr id="2645" name="Google Shape;2645;p33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46" name="Google Shape;2646;p33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647" name="Google Shape;2647;p339"/>
          <p:cNvSpPr>
            <a:spLocks noGrp="1"/>
          </p:cNvSpPr>
          <p:nvPr>
            <p:ph type="pic" idx="2"/>
          </p:nvPr>
        </p:nvSpPr>
        <p:spPr>
          <a:xfrm>
            <a:off x="2807368" y="457202"/>
            <a:ext cx="8915400" cy="5943598"/>
          </a:xfrm>
          <a:prstGeom prst="rect">
            <a:avLst/>
          </a:prstGeom>
          <a:noFill/>
          <a:ln>
            <a:noFill/>
          </a:ln>
        </p:spPr>
      </p:sp>
      <p:pic>
        <p:nvPicPr>
          <p:cNvPr id="2648" name="Google Shape;2648;p33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2649"/>
        <p:cNvGrpSpPr/>
        <p:nvPr/>
      </p:nvGrpSpPr>
      <p:grpSpPr>
        <a:xfrm>
          <a:off x="0" y="0"/>
          <a:ext cx="0" cy="0"/>
          <a:chOff x="0" y="0"/>
          <a:chExt cx="0" cy="0"/>
        </a:xfrm>
      </p:grpSpPr>
      <p:sp>
        <p:nvSpPr>
          <p:cNvPr id="2650" name="Google Shape;2650;p34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51" name="Google Shape;2651;p34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52" name="Google Shape;2652;p3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3" name="Google Shape;2653;p3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54" name="Google Shape;2654;p3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5" name="Google Shape;2655;p3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56" name="Google Shape;2656;p340"/>
          <p:cNvGrpSpPr/>
          <p:nvPr/>
        </p:nvGrpSpPr>
        <p:grpSpPr>
          <a:xfrm>
            <a:off x="7191542" y="1"/>
            <a:ext cx="5000459" cy="1425992"/>
            <a:chOff x="7191542" y="1"/>
            <a:chExt cx="5000459" cy="1425992"/>
          </a:xfrm>
        </p:grpSpPr>
        <p:pic>
          <p:nvPicPr>
            <p:cNvPr id="2657" name="Google Shape;2657;p3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8" name="Google Shape;2658;p340"/>
            <p:cNvGrpSpPr/>
            <p:nvPr/>
          </p:nvGrpSpPr>
          <p:grpSpPr>
            <a:xfrm>
              <a:off x="7191542" y="1"/>
              <a:ext cx="5000459" cy="1425992"/>
              <a:chOff x="7186272" y="0"/>
              <a:chExt cx="5005729" cy="1427495"/>
            </a:xfrm>
          </p:grpSpPr>
          <p:sp>
            <p:nvSpPr>
              <p:cNvPr id="2659" name="Google Shape;2659;p3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60" name="Google Shape;2660;p3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61" name="Google Shape;2661;p3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662"/>
        <p:cNvGrpSpPr/>
        <p:nvPr/>
      </p:nvGrpSpPr>
      <p:grpSpPr>
        <a:xfrm>
          <a:off x="0" y="0"/>
          <a:ext cx="0" cy="0"/>
          <a:chOff x="0" y="0"/>
          <a:chExt cx="0" cy="0"/>
        </a:xfrm>
      </p:grpSpPr>
      <p:grpSp>
        <p:nvGrpSpPr>
          <p:cNvPr id="2663" name="Google Shape;2663;p341"/>
          <p:cNvGrpSpPr/>
          <p:nvPr/>
        </p:nvGrpSpPr>
        <p:grpSpPr>
          <a:xfrm>
            <a:off x="7191542" y="1"/>
            <a:ext cx="5000459" cy="1425992"/>
            <a:chOff x="7191542" y="1"/>
            <a:chExt cx="5000459" cy="1425992"/>
          </a:xfrm>
        </p:grpSpPr>
        <p:pic>
          <p:nvPicPr>
            <p:cNvPr id="2664" name="Google Shape;2664;p3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5" name="Google Shape;2665;p341"/>
            <p:cNvGrpSpPr/>
            <p:nvPr/>
          </p:nvGrpSpPr>
          <p:grpSpPr>
            <a:xfrm>
              <a:off x="7191542" y="1"/>
              <a:ext cx="5000459" cy="1425992"/>
              <a:chOff x="7186272" y="0"/>
              <a:chExt cx="5005729" cy="1427495"/>
            </a:xfrm>
          </p:grpSpPr>
          <p:sp>
            <p:nvSpPr>
              <p:cNvPr id="2666" name="Google Shape;2666;p3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67" name="Google Shape;2667;p3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68" name="Google Shape;2668;p3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69" name="Google Shape;2669;p34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70" name="Google Shape;2670;p3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71" name="Google Shape;2671;p3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72" name="Google Shape;2672;p3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2673"/>
        <p:cNvGrpSpPr/>
        <p:nvPr/>
      </p:nvGrpSpPr>
      <p:grpSpPr>
        <a:xfrm>
          <a:off x="0" y="0"/>
          <a:ext cx="0" cy="0"/>
          <a:chOff x="0" y="0"/>
          <a:chExt cx="0" cy="0"/>
        </a:xfrm>
      </p:grpSpPr>
      <p:sp>
        <p:nvSpPr>
          <p:cNvPr id="2674" name="Google Shape;2674;p3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75" name="Google Shape;2675;p34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76" name="Google Shape;2676;p342"/>
          <p:cNvGrpSpPr/>
          <p:nvPr/>
        </p:nvGrpSpPr>
        <p:grpSpPr>
          <a:xfrm>
            <a:off x="7191542" y="1"/>
            <a:ext cx="5000459" cy="1425992"/>
            <a:chOff x="7191542" y="1"/>
            <a:chExt cx="5000459" cy="1425992"/>
          </a:xfrm>
        </p:grpSpPr>
        <p:pic>
          <p:nvPicPr>
            <p:cNvPr id="2677" name="Google Shape;2677;p3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78" name="Google Shape;2678;p342"/>
            <p:cNvGrpSpPr/>
            <p:nvPr/>
          </p:nvGrpSpPr>
          <p:grpSpPr>
            <a:xfrm>
              <a:off x="7191542" y="1"/>
              <a:ext cx="5000459" cy="1425992"/>
              <a:chOff x="7186272" y="0"/>
              <a:chExt cx="5005729" cy="1427495"/>
            </a:xfrm>
          </p:grpSpPr>
          <p:sp>
            <p:nvSpPr>
              <p:cNvPr id="2679" name="Google Shape;2679;p3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80" name="Google Shape;2680;p3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81" name="Google Shape;2681;p34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82" name="Google Shape;2682;p34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83" name="Google Shape;2683;p3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4" name="Google Shape;2684;p3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56"/>
        <p:cNvGrpSpPr/>
        <p:nvPr/>
      </p:nvGrpSpPr>
      <p:grpSpPr>
        <a:xfrm>
          <a:off x="0" y="0"/>
          <a:ext cx="0" cy="0"/>
          <a:chOff x="0" y="0"/>
          <a:chExt cx="0" cy="0"/>
        </a:xfrm>
      </p:grpSpPr>
      <p:sp>
        <p:nvSpPr>
          <p:cNvPr id="57" name="Google Shape;57;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 name="Google Shape;58;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 name="Google Shape;59;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 name="Google Shape;60;p50"/>
          <p:cNvGrpSpPr/>
          <p:nvPr/>
        </p:nvGrpSpPr>
        <p:grpSpPr>
          <a:xfrm>
            <a:off x="7191542" y="1"/>
            <a:ext cx="5000459" cy="1425992"/>
            <a:chOff x="7191542" y="1"/>
            <a:chExt cx="5000459" cy="1425992"/>
          </a:xfrm>
        </p:grpSpPr>
        <p:pic>
          <p:nvPicPr>
            <p:cNvPr id="61" name="Google Shape;61;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2" name="Google Shape;62;p50"/>
            <p:cNvGrpSpPr/>
            <p:nvPr/>
          </p:nvGrpSpPr>
          <p:grpSpPr>
            <a:xfrm>
              <a:off x="7191542" y="1"/>
              <a:ext cx="5000459" cy="1425992"/>
              <a:chOff x="7186272" y="0"/>
              <a:chExt cx="5005729" cy="1427495"/>
            </a:xfrm>
          </p:grpSpPr>
          <p:sp>
            <p:nvSpPr>
              <p:cNvPr id="63" name="Google Shape;63;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 name="Google Shape;64;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24"/>
        <p:cNvGrpSpPr/>
        <p:nvPr/>
      </p:nvGrpSpPr>
      <p:grpSpPr>
        <a:xfrm>
          <a:off x="0" y="0"/>
          <a:ext cx="0" cy="0"/>
          <a:chOff x="0" y="0"/>
          <a:chExt cx="0" cy="0"/>
        </a:xfrm>
      </p:grpSpPr>
      <p:sp>
        <p:nvSpPr>
          <p:cNvPr id="525" name="Google Shape;525;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6" name="Google Shape;526;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7" name="Google Shape;527;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28" name="Google Shape;528;p72"/>
          <p:cNvSpPr>
            <a:spLocks noGrp="1"/>
          </p:cNvSpPr>
          <p:nvPr>
            <p:ph type="pic" idx="2"/>
          </p:nvPr>
        </p:nvSpPr>
        <p:spPr>
          <a:xfrm>
            <a:off x="7118684" y="233915"/>
            <a:ext cx="5073316" cy="5943600"/>
          </a:xfrm>
          <a:prstGeom prst="rect">
            <a:avLst/>
          </a:prstGeom>
          <a:noFill/>
          <a:ln>
            <a:noFill/>
          </a:ln>
        </p:spPr>
      </p:sp>
      <p:grpSp>
        <p:nvGrpSpPr>
          <p:cNvPr id="529" name="Google Shape;529;p72"/>
          <p:cNvGrpSpPr/>
          <p:nvPr/>
        </p:nvGrpSpPr>
        <p:grpSpPr>
          <a:xfrm>
            <a:off x="0" y="5020348"/>
            <a:ext cx="12192000" cy="1837653"/>
            <a:chOff x="0" y="5020348"/>
            <a:chExt cx="12192000" cy="1837653"/>
          </a:xfrm>
        </p:grpSpPr>
        <p:sp>
          <p:nvSpPr>
            <p:cNvPr id="530" name="Google Shape;530;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1" name="Google Shape;531;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2" name="Google Shape;532;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2685"/>
        <p:cNvGrpSpPr/>
        <p:nvPr/>
      </p:nvGrpSpPr>
      <p:grpSpPr>
        <a:xfrm>
          <a:off x="0" y="0"/>
          <a:ext cx="0" cy="0"/>
          <a:chOff x="0" y="0"/>
          <a:chExt cx="0" cy="0"/>
        </a:xfrm>
      </p:grpSpPr>
      <p:grpSp>
        <p:nvGrpSpPr>
          <p:cNvPr id="2686" name="Google Shape;2686;p343"/>
          <p:cNvGrpSpPr/>
          <p:nvPr/>
        </p:nvGrpSpPr>
        <p:grpSpPr>
          <a:xfrm>
            <a:off x="7191542" y="1"/>
            <a:ext cx="5000459" cy="1425992"/>
            <a:chOff x="7191542" y="1"/>
            <a:chExt cx="5000459" cy="1425992"/>
          </a:xfrm>
        </p:grpSpPr>
        <p:pic>
          <p:nvPicPr>
            <p:cNvPr id="2687" name="Google Shape;2687;p3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88" name="Google Shape;2688;p343"/>
            <p:cNvGrpSpPr/>
            <p:nvPr/>
          </p:nvGrpSpPr>
          <p:grpSpPr>
            <a:xfrm>
              <a:off x="7191542" y="1"/>
              <a:ext cx="5000459" cy="1425992"/>
              <a:chOff x="7186272" y="0"/>
              <a:chExt cx="5005729" cy="1427495"/>
            </a:xfrm>
          </p:grpSpPr>
          <p:sp>
            <p:nvSpPr>
              <p:cNvPr id="2689" name="Google Shape;2689;p3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90" name="Google Shape;2690;p3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91" name="Google Shape;2691;p3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92" name="Google Shape;2692;p34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93" name="Google Shape;2693;p34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94" name="Google Shape;2694;p34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95" name="Google Shape;2695;p34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96" name="Google Shape;2696;p3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97" name="Google Shape;2697;p3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98" name="Google Shape;2698;p3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2699"/>
        <p:cNvGrpSpPr/>
        <p:nvPr/>
      </p:nvGrpSpPr>
      <p:grpSpPr>
        <a:xfrm>
          <a:off x="0" y="0"/>
          <a:ext cx="0" cy="0"/>
          <a:chOff x="0" y="0"/>
          <a:chExt cx="0" cy="0"/>
        </a:xfrm>
      </p:grpSpPr>
      <p:grpSp>
        <p:nvGrpSpPr>
          <p:cNvPr id="2700" name="Google Shape;2700;p344"/>
          <p:cNvGrpSpPr/>
          <p:nvPr/>
        </p:nvGrpSpPr>
        <p:grpSpPr>
          <a:xfrm>
            <a:off x="7191542" y="1"/>
            <a:ext cx="5000459" cy="1425992"/>
            <a:chOff x="7191542" y="1"/>
            <a:chExt cx="5000459" cy="1425992"/>
          </a:xfrm>
        </p:grpSpPr>
        <p:pic>
          <p:nvPicPr>
            <p:cNvPr id="2701" name="Google Shape;2701;p3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02" name="Google Shape;2702;p344"/>
            <p:cNvGrpSpPr/>
            <p:nvPr/>
          </p:nvGrpSpPr>
          <p:grpSpPr>
            <a:xfrm>
              <a:off x="7191542" y="1"/>
              <a:ext cx="5000459" cy="1425992"/>
              <a:chOff x="7186272" y="0"/>
              <a:chExt cx="5005729" cy="1427495"/>
            </a:xfrm>
          </p:grpSpPr>
          <p:sp>
            <p:nvSpPr>
              <p:cNvPr id="2703" name="Google Shape;2703;p3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4" name="Google Shape;2704;p3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705" name="Google Shape;2705;p3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06" name="Google Shape;2706;p3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707" name="Google Shape;2707;p3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08" name="Google Shape;2708;p3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2709"/>
        <p:cNvGrpSpPr/>
        <p:nvPr/>
      </p:nvGrpSpPr>
      <p:grpSpPr>
        <a:xfrm>
          <a:off x="0" y="0"/>
          <a:ext cx="0" cy="0"/>
          <a:chOff x="0" y="0"/>
          <a:chExt cx="0" cy="0"/>
        </a:xfrm>
      </p:grpSpPr>
      <p:grpSp>
        <p:nvGrpSpPr>
          <p:cNvPr id="2710" name="Google Shape;2710;p345"/>
          <p:cNvGrpSpPr/>
          <p:nvPr/>
        </p:nvGrpSpPr>
        <p:grpSpPr>
          <a:xfrm>
            <a:off x="0" y="0"/>
            <a:ext cx="12192000" cy="2148830"/>
            <a:chOff x="0" y="0"/>
            <a:chExt cx="12192000" cy="2148830"/>
          </a:xfrm>
        </p:grpSpPr>
        <p:sp>
          <p:nvSpPr>
            <p:cNvPr id="2711" name="Google Shape;2711;p34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2" name="Google Shape;2712;p34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713" name="Google Shape;2713;p34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14" name="Google Shape;2714;p34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15" name="Google Shape;2715;p34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716" name="Google Shape;2716;p34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717" name="Google Shape;2717;p34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2718"/>
        <p:cNvGrpSpPr/>
        <p:nvPr/>
      </p:nvGrpSpPr>
      <p:grpSpPr>
        <a:xfrm>
          <a:off x="0" y="0"/>
          <a:ext cx="0" cy="0"/>
          <a:chOff x="0" y="0"/>
          <a:chExt cx="0" cy="0"/>
        </a:xfrm>
      </p:grpSpPr>
      <p:sp>
        <p:nvSpPr>
          <p:cNvPr id="2719" name="Google Shape;2719;p3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720" name="Google Shape;2720;p3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21" name="Google Shape;2721;p3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22" name="Google Shape;2722;p346"/>
          <p:cNvGrpSpPr/>
          <p:nvPr/>
        </p:nvGrpSpPr>
        <p:grpSpPr>
          <a:xfrm>
            <a:off x="7191542" y="1"/>
            <a:ext cx="5000459" cy="1425992"/>
            <a:chOff x="7191542" y="1"/>
            <a:chExt cx="5000459" cy="1425992"/>
          </a:xfrm>
        </p:grpSpPr>
        <p:pic>
          <p:nvPicPr>
            <p:cNvPr id="2723" name="Google Shape;2723;p3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24" name="Google Shape;2724;p346"/>
            <p:cNvGrpSpPr/>
            <p:nvPr/>
          </p:nvGrpSpPr>
          <p:grpSpPr>
            <a:xfrm>
              <a:off x="7191542" y="1"/>
              <a:ext cx="5000459" cy="1425992"/>
              <a:chOff x="7186272" y="0"/>
              <a:chExt cx="5005729" cy="1427495"/>
            </a:xfrm>
          </p:grpSpPr>
          <p:sp>
            <p:nvSpPr>
              <p:cNvPr id="2725" name="Google Shape;2725;p3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26" name="Google Shape;2726;p3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2727"/>
        <p:cNvGrpSpPr/>
        <p:nvPr/>
      </p:nvGrpSpPr>
      <p:grpSpPr>
        <a:xfrm>
          <a:off x="0" y="0"/>
          <a:ext cx="0" cy="0"/>
          <a:chOff x="0" y="0"/>
          <a:chExt cx="0" cy="0"/>
        </a:xfrm>
      </p:grpSpPr>
      <p:sp>
        <p:nvSpPr>
          <p:cNvPr id="2728" name="Google Shape;2728;p3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29" name="Google Shape;2729;p3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30" name="Google Shape;2730;p3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731" name="Google Shape;2731;p347"/>
          <p:cNvSpPr>
            <a:spLocks noGrp="1"/>
          </p:cNvSpPr>
          <p:nvPr>
            <p:ph type="pic" idx="2"/>
          </p:nvPr>
        </p:nvSpPr>
        <p:spPr>
          <a:xfrm>
            <a:off x="7118684" y="233915"/>
            <a:ext cx="5073316" cy="5943600"/>
          </a:xfrm>
          <a:prstGeom prst="rect">
            <a:avLst/>
          </a:prstGeom>
          <a:noFill/>
          <a:ln>
            <a:noFill/>
          </a:ln>
        </p:spPr>
      </p:sp>
      <p:grpSp>
        <p:nvGrpSpPr>
          <p:cNvPr id="2732" name="Google Shape;2732;p347"/>
          <p:cNvGrpSpPr/>
          <p:nvPr/>
        </p:nvGrpSpPr>
        <p:grpSpPr>
          <a:xfrm>
            <a:off x="0" y="5020348"/>
            <a:ext cx="12192000" cy="1837653"/>
            <a:chOff x="0" y="5020348"/>
            <a:chExt cx="12192000" cy="1837653"/>
          </a:xfrm>
        </p:grpSpPr>
        <p:sp>
          <p:nvSpPr>
            <p:cNvPr id="2733" name="Google Shape;2733;p3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4" name="Google Shape;2734;p3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735" name="Google Shape;2735;p3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2736"/>
        <p:cNvGrpSpPr/>
        <p:nvPr/>
      </p:nvGrpSpPr>
      <p:grpSpPr>
        <a:xfrm>
          <a:off x="0" y="0"/>
          <a:ext cx="0" cy="0"/>
          <a:chOff x="0" y="0"/>
          <a:chExt cx="0" cy="0"/>
        </a:xfrm>
      </p:grpSpPr>
      <p:grpSp>
        <p:nvGrpSpPr>
          <p:cNvPr id="2737" name="Google Shape;2737;p348"/>
          <p:cNvGrpSpPr/>
          <p:nvPr/>
        </p:nvGrpSpPr>
        <p:grpSpPr>
          <a:xfrm>
            <a:off x="0" y="5020347"/>
            <a:ext cx="12192000" cy="1837653"/>
            <a:chOff x="0" y="5020347"/>
            <a:chExt cx="12192000" cy="1837653"/>
          </a:xfrm>
        </p:grpSpPr>
        <p:sp>
          <p:nvSpPr>
            <p:cNvPr id="2738" name="Google Shape;2738;p3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9" name="Google Shape;2739;p3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40" name="Google Shape;2740;p3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741" name="Google Shape;2741;p3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742" name="Google Shape;2742;p3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3" name="Google Shape;2743;p3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2744"/>
        <p:cNvGrpSpPr/>
        <p:nvPr/>
      </p:nvGrpSpPr>
      <p:grpSpPr>
        <a:xfrm>
          <a:off x="0" y="0"/>
          <a:ext cx="0" cy="0"/>
          <a:chOff x="0" y="0"/>
          <a:chExt cx="0" cy="0"/>
        </a:xfrm>
      </p:grpSpPr>
      <p:sp>
        <p:nvSpPr>
          <p:cNvPr id="2745" name="Google Shape;2745;p3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46" name="Google Shape;2746;p3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7" name="Google Shape;2747;p3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8" name="Google Shape;2748;p3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49" name="Google Shape;2749;p3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50" name="Google Shape;2750;p3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51" name="Google Shape;2751;p349"/>
          <p:cNvGrpSpPr/>
          <p:nvPr/>
        </p:nvGrpSpPr>
        <p:grpSpPr>
          <a:xfrm>
            <a:off x="7191542" y="1"/>
            <a:ext cx="5000459" cy="1425992"/>
            <a:chOff x="7191542" y="1"/>
            <a:chExt cx="5000459" cy="1425992"/>
          </a:xfrm>
        </p:grpSpPr>
        <p:pic>
          <p:nvPicPr>
            <p:cNvPr id="2752" name="Google Shape;2752;p3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53" name="Google Shape;2753;p349"/>
            <p:cNvGrpSpPr/>
            <p:nvPr/>
          </p:nvGrpSpPr>
          <p:grpSpPr>
            <a:xfrm>
              <a:off x="7191542" y="1"/>
              <a:ext cx="5000459" cy="1425992"/>
              <a:chOff x="7186272" y="0"/>
              <a:chExt cx="5005729" cy="1427495"/>
            </a:xfrm>
          </p:grpSpPr>
          <p:sp>
            <p:nvSpPr>
              <p:cNvPr id="2754" name="Google Shape;2754;p3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55" name="Google Shape;2755;p3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756" name="Google Shape;2756;p3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2757"/>
        <p:cNvGrpSpPr/>
        <p:nvPr/>
      </p:nvGrpSpPr>
      <p:grpSpPr>
        <a:xfrm>
          <a:off x="0" y="0"/>
          <a:ext cx="0" cy="0"/>
          <a:chOff x="0" y="0"/>
          <a:chExt cx="0" cy="0"/>
        </a:xfrm>
      </p:grpSpPr>
      <p:sp>
        <p:nvSpPr>
          <p:cNvPr id="2758" name="Google Shape;2758;p35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759" name="Google Shape;2759;p35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760" name="Google Shape;2760;p350"/>
          <p:cNvGrpSpPr/>
          <p:nvPr/>
        </p:nvGrpSpPr>
        <p:grpSpPr>
          <a:xfrm>
            <a:off x="0" y="5379426"/>
            <a:ext cx="2807368" cy="753891"/>
            <a:chOff x="0" y="5379426"/>
            <a:chExt cx="2807368" cy="753891"/>
          </a:xfrm>
        </p:grpSpPr>
        <p:sp>
          <p:nvSpPr>
            <p:cNvPr id="2761" name="Google Shape;2761;p35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62" name="Google Shape;2762;p35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763" name="Google Shape;2763;p350"/>
          <p:cNvSpPr>
            <a:spLocks noGrp="1"/>
          </p:cNvSpPr>
          <p:nvPr>
            <p:ph type="pic" idx="2"/>
          </p:nvPr>
        </p:nvSpPr>
        <p:spPr>
          <a:xfrm>
            <a:off x="2807368" y="457202"/>
            <a:ext cx="8915400" cy="5943598"/>
          </a:xfrm>
          <a:prstGeom prst="rect">
            <a:avLst/>
          </a:prstGeom>
          <a:noFill/>
          <a:ln>
            <a:noFill/>
          </a:ln>
        </p:spPr>
      </p:sp>
      <p:pic>
        <p:nvPicPr>
          <p:cNvPr id="2764" name="Google Shape;2764;p35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2765"/>
        <p:cNvGrpSpPr/>
        <p:nvPr/>
      </p:nvGrpSpPr>
      <p:grpSpPr>
        <a:xfrm>
          <a:off x="0" y="0"/>
          <a:ext cx="0" cy="0"/>
          <a:chOff x="0" y="0"/>
          <a:chExt cx="0" cy="0"/>
        </a:xfrm>
      </p:grpSpPr>
      <p:sp>
        <p:nvSpPr>
          <p:cNvPr id="2766" name="Google Shape;2766;p3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67" name="Google Shape;2767;p3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68" name="Google Shape;2768;p3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69" name="Google Shape;2769;p3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70" name="Google Shape;2770;p3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1" name="Google Shape;2771;p3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72" name="Google Shape;2772;p351"/>
          <p:cNvGrpSpPr/>
          <p:nvPr/>
        </p:nvGrpSpPr>
        <p:grpSpPr>
          <a:xfrm>
            <a:off x="7191542" y="1"/>
            <a:ext cx="5000459" cy="1425992"/>
            <a:chOff x="7191542" y="1"/>
            <a:chExt cx="5000459" cy="1425992"/>
          </a:xfrm>
        </p:grpSpPr>
        <p:pic>
          <p:nvPicPr>
            <p:cNvPr id="2773" name="Google Shape;2773;p3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74" name="Google Shape;2774;p351"/>
            <p:cNvGrpSpPr/>
            <p:nvPr/>
          </p:nvGrpSpPr>
          <p:grpSpPr>
            <a:xfrm>
              <a:off x="7191542" y="1"/>
              <a:ext cx="5000459" cy="1425992"/>
              <a:chOff x="7186272" y="0"/>
              <a:chExt cx="5005729" cy="1427495"/>
            </a:xfrm>
          </p:grpSpPr>
          <p:sp>
            <p:nvSpPr>
              <p:cNvPr id="2775" name="Google Shape;2775;p3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76" name="Google Shape;2776;p3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777" name="Google Shape;2777;p3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2778"/>
        <p:cNvGrpSpPr/>
        <p:nvPr/>
      </p:nvGrpSpPr>
      <p:grpSpPr>
        <a:xfrm>
          <a:off x="0" y="0"/>
          <a:ext cx="0" cy="0"/>
          <a:chOff x="0" y="0"/>
          <a:chExt cx="0" cy="0"/>
        </a:xfrm>
      </p:grpSpPr>
      <p:grpSp>
        <p:nvGrpSpPr>
          <p:cNvPr id="2779" name="Google Shape;2779;p352"/>
          <p:cNvGrpSpPr/>
          <p:nvPr/>
        </p:nvGrpSpPr>
        <p:grpSpPr>
          <a:xfrm>
            <a:off x="7191542" y="1"/>
            <a:ext cx="5000459" cy="1425992"/>
            <a:chOff x="7191542" y="1"/>
            <a:chExt cx="5000459" cy="1425992"/>
          </a:xfrm>
        </p:grpSpPr>
        <p:pic>
          <p:nvPicPr>
            <p:cNvPr id="2780" name="Google Shape;2780;p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81" name="Google Shape;2781;p352"/>
            <p:cNvGrpSpPr/>
            <p:nvPr/>
          </p:nvGrpSpPr>
          <p:grpSpPr>
            <a:xfrm>
              <a:off x="7191542" y="1"/>
              <a:ext cx="5000459" cy="1425992"/>
              <a:chOff x="7186272" y="0"/>
              <a:chExt cx="5005729" cy="1427495"/>
            </a:xfrm>
          </p:grpSpPr>
          <p:sp>
            <p:nvSpPr>
              <p:cNvPr id="2782" name="Google Shape;2782;p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83" name="Google Shape;2783;p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784" name="Google Shape;2784;p3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85" name="Google Shape;2785;p3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86" name="Google Shape;2786;p3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87" name="Google Shape;2787;p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88" name="Google Shape;2788;p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533"/>
        <p:cNvGrpSpPr/>
        <p:nvPr/>
      </p:nvGrpSpPr>
      <p:grpSpPr>
        <a:xfrm>
          <a:off x="0" y="0"/>
          <a:ext cx="0" cy="0"/>
          <a:chOff x="0" y="0"/>
          <a:chExt cx="0" cy="0"/>
        </a:xfrm>
      </p:grpSpPr>
      <p:grpSp>
        <p:nvGrpSpPr>
          <p:cNvPr id="534" name="Google Shape;534;p73"/>
          <p:cNvGrpSpPr/>
          <p:nvPr/>
        </p:nvGrpSpPr>
        <p:grpSpPr>
          <a:xfrm>
            <a:off x="0" y="5020347"/>
            <a:ext cx="12192000" cy="1837653"/>
            <a:chOff x="0" y="5020347"/>
            <a:chExt cx="12192000" cy="1837653"/>
          </a:xfrm>
        </p:grpSpPr>
        <p:sp>
          <p:nvSpPr>
            <p:cNvPr id="535" name="Google Shape;535;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6" name="Google Shape;536;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7" name="Google Shape;537;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8" name="Google Shape;538;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39" name="Google Shape;539;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0" name="Google Shape;540;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2789"/>
        <p:cNvGrpSpPr/>
        <p:nvPr/>
      </p:nvGrpSpPr>
      <p:grpSpPr>
        <a:xfrm>
          <a:off x="0" y="0"/>
          <a:ext cx="0" cy="0"/>
          <a:chOff x="0" y="0"/>
          <a:chExt cx="0" cy="0"/>
        </a:xfrm>
      </p:grpSpPr>
      <p:sp>
        <p:nvSpPr>
          <p:cNvPr id="2790" name="Google Shape;2790;p3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91" name="Google Shape;2791;p3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792" name="Google Shape;2792;p353"/>
          <p:cNvGrpSpPr/>
          <p:nvPr/>
        </p:nvGrpSpPr>
        <p:grpSpPr>
          <a:xfrm>
            <a:off x="7191542" y="1"/>
            <a:ext cx="5000459" cy="1425992"/>
            <a:chOff x="7191542" y="1"/>
            <a:chExt cx="5000459" cy="1425992"/>
          </a:xfrm>
        </p:grpSpPr>
        <p:pic>
          <p:nvPicPr>
            <p:cNvPr id="2793" name="Google Shape;2793;p3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94" name="Google Shape;2794;p353"/>
            <p:cNvGrpSpPr/>
            <p:nvPr/>
          </p:nvGrpSpPr>
          <p:grpSpPr>
            <a:xfrm>
              <a:off x="7191542" y="1"/>
              <a:ext cx="5000459" cy="1425992"/>
              <a:chOff x="7186272" y="0"/>
              <a:chExt cx="5005729" cy="1427495"/>
            </a:xfrm>
          </p:grpSpPr>
          <p:sp>
            <p:nvSpPr>
              <p:cNvPr id="2795" name="Google Shape;2795;p3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96" name="Google Shape;2796;p3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797" name="Google Shape;2797;p3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98" name="Google Shape;2798;p3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799" name="Google Shape;2799;p3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00" name="Google Shape;2800;p3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2801"/>
        <p:cNvGrpSpPr/>
        <p:nvPr/>
      </p:nvGrpSpPr>
      <p:grpSpPr>
        <a:xfrm>
          <a:off x="0" y="0"/>
          <a:ext cx="0" cy="0"/>
          <a:chOff x="0" y="0"/>
          <a:chExt cx="0" cy="0"/>
        </a:xfrm>
      </p:grpSpPr>
      <p:grpSp>
        <p:nvGrpSpPr>
          <p:cNvPr id="2802" name="Google Shape;2802;p354"/>
          <p:cNvGrpSpPr/>
          <p:nvPr/>
        </p:nvGrpSpPr>
        <p:grpSpPr>
          <a:xfrm>
            <a:off x="7191542" y="1"/>
            <a:ext cx="5000459" cy="1425992"/>
            <a:chOff x="7191542" y="1"/>
            <a:chExt cx="5000459" cy="1425992"/>
          </a:xfrm>
        </p:grpSpPr>
        <p:pic>
          <p:nvPicPr>
            <p:cNvPr id="2803" name="Google Shape;2803;p3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04" name="Google Shape;2804;p354"/>
            <p:cNvGrpSpPr/>
            <p:nvPr/>
          </p:nvGrpSpPr>
          <p:grpSpPr>
            <a:xfrm>
              <a:off x="7191542" y="1"/>
              <a:ext cx="5000459" cy="1425992"/>
              <a:chOff x="7186272" y="0"/>
              <a:chExt cx="5005729" cy="1427495"/>
            </a:xfrm>
          </p:grpSpPr>
          <p:sp>
            <p:nvSpPr>
              <p:cNvPr id="2805" name="Google Shape;2805;p3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6" name="Google Shape;2806;p3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807" name="Google Shape;2807;p3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08" name="Google Shape;2808;p3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09" name="Google Shape;2809;p3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10" name="Google Shape;2810;p3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11" name="Google Shape;2811;p3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12" name="Google Shape;2812;p3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813" name="Google Shape;2813;p3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14" name="Google Shape;2814;p3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2815"/>
        <p:cNvGrpSpPr/>
        <p:nvPr/>
      </p:nvGrpSpPr>
      <p:grpSpPr>
        <a:xfrm>
          <a:off x="0" y="0"/>
          <a:ext cx="0" cy="0"/>
          <a:chOff x="0" y="0"/>
          <a:chExt cx="0" cy="0"/>
        </a:xfrm>
      </p:grpSpPr>
      <p:grpSp>
        <p:nvGrpSpPr>
          <p:cNvPr id="2816" name="Google Shape;2816;p355"/>
          <p:cNvGrpSpPr/>
          <p:nvPr/>
        </p:nvGrpSpPr>
        <p:grpSpPr>
          <a:xfrm>
            <a:off x="7191542" y="1"/>
            <a:ext cx="5000459" cy="1425992"/>
            <a:chOff x="7191542" y="1"/>
            <a:chExt cx="5000459" cy="1425992"/>
          </a:xfrm>
        </p:grpSpPr>
        <p:pic>
          <p:nvPicPr>
            <p:cNvPr id="2817" name="Google Shape;2817;p3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18" name="Google Shape;2818;p355"/>
            <p:cNvGrpSpPr/>
            <p:nvPr/>
          </p:nvGrpSpPr>
          <p:grpSpPr>
            <a:xfrm>
              <a:off x="7191542" y="1"/>
              <a:ext cx="5000459" cy="1425992"/>
              <a:chOff x="7186272" y="0"/>
              <a:chExt cx="5005729" cy="1427495"/>
            </a:xfrm>
          </p:grpSpPr>
          <p:sp>
            <p:nvSpPr>
              <p:cNvPr id="2819" name="Google Shape;2819;p3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0" name="Google Shape;2820;p3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821" name="Google Shape;2821;p3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22" name="Google Shape;2822;p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823" name="Google Shape;2823;p3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24" name="Google Shape;2824;p3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2825"/>
        <p:cNvGrpSpPr/>
        <p:nvPr/>
      </p:nvGrpSpPr>
      <p:grpSpPr>
        <a:xfrm>
          <a:off x="0" y="0"/>
          <a:ext cx="0" cy="0"/>
          <a:chOff x="0" y="0"/>
          <a:chExt cx="0" cy="0"/>
        </a:xfrm>
      </p:grpSpPr>
      <p:grpSp>
        <p:nvGrpSpPr>
          <p:cNvPr id="2826" name="Google Shape;2826;p356"/>
          <p:cNvGrpSpPr/>
          <p:nvPr/>
        </p:nvGrpSpPr>
        <p:grpSpPr>
          <a:xfrm>
            <a:off x="0" y="0"/>
            <a:ext cx="12192000" cy="2148830"/>
            <a:chOff x="0" y="0"/>
            <a:chExt cx="12192000" cy="2148830"/>
          </a:xfrm>
        </p:grpSpPr>
        <p:sp>
          <p:nvSpPr>
            <p:cNvPr id="2827" name="Google Shape;2827;p3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8" name="Google Shape;2828;p3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829" name="Google Shape;2829;p3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30" name="Google Shape;2830;p3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31" name="Google Shape;2831;p3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832" name="Google Shape;2832;p3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833" name="Google Shape;2833;p3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2834"/>
        <p:cNvGrpSpPr/>
        <p:nvPr/>
      </p:nvGrpSpPr>
      <p:grpSpPr>
        <a:xfrm>
          <a:off x="0" y="0"/>
          <a:ext cx="0" cy="0"/>
          <a:chOff x="0" y="0"/>
          <a:chExt cx="0" cy="0"/>
        </a:xfrm>
      </p:grpSpPr>
      <p:sp>
        <p:nvSpPr>
          <p:cNvPr id="2835" name="Google Shape;2835;p3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836" name="Google Shape;2836;p3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37" name="Google Shape;2837;p3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838" name="Google Shape;2838;p357"/>
          <p:cNvGrpSpPr/>
          <p:nvPr/>
        </p:nvGrpSpPr>
        <p:grpSpPr>
          <a:xfrm>
            <a:off x="7191542" y="1"/>
            <a:ext cx="5000459" cy="1425992"/>
            <a:chOff x="7191542" y="1"/>
            <a:chExt cx="5000459" cy="1425992"/>
          </a:xfrm>
        </p:grpSpPr>
        <p:pic>
          <p:nvPicPr>
            <p:cNvPr id="2839" name="Google Shape;2839;p3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40" name="Google Shape;2840;p357"/>
            <p:cNvGrpSpPr/>
            <p:nvPr/>
          </p:nvGrpSpPr>
          <p:grpSpPr>
            <a:xfrm>
              <a:off x="7191542" y="1"/>
              <a:ext cx="5000459" cy="1425992"/>
              <a:chOff x="7186272" y="0"/>
              <a:chExt cx="5005729" cy="1427495"/>
            </a:xfrm>
          </p:grpSpPr>
          <p:sp>
            <p:nvSpPr>
              <p:cNvPr id="2841" name="Google Shape;2841;p3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42" name="Google Shape;2842;p3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2843"/>
        <p:cNvGrpSpPr/>
        <p:nvPr/>
      </p:nvGrpSpPr>
      <p:grpSpPr>
        <a:xfrm>
          <a:off x="0" y="0"/>
          <a:ext cx="0" cy="0"/>
          <a:chOff x="0" y="0"/>
          <a:chExt cx="0" cy="0"/>
        </a:xfrm>
      </p:grpSpPr>
      <p:sp>
        <p:nvSpPr>
          <p:cNvPr id="2844" name="Google Shape;2844;p35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45" name="Google Shape;2845;p35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46" name="Google Shape;2846;p35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847" name="Google Shape;2847;p358"/>
          <p:cNvSpPr>
            <a:spLocks noGrp="1"/>
          </p:cNvSpPr>
          <p:nvPr>
            <p:ph type="pic" idx="2"/>
          </p:nvPr>
        </p:nvSpPr>
        <p:spPr>
          <a:xfrm>
            <a:off x="7118684" y="233915"/>
            <a:ext cx="5073316" cy="5943600"/>
          </a:xfrm>
          <a:prstGeom prst="rect">
            <a:avLst/>
          </a:prstGeom>
          <a:noFill/>
          <a:ln>
            <a:noFill/>
          </a:ln>
        </p:spPr>
      </p:sp>
      <p:grpSp>
        <p:nvGrpSpPr>
          <p:cNvPr id="2848" name="Google Shape;2848;p358"/>
          <p:cNvGrpSpPr/>
          <p:nvPr/>
        </p:nvGrpSpPr>
        <p:grpSpPr>
          <a:xfrm>
            <a:off x="0" y="5020348"/>
            <a:ext cx="12192000" cy="1837653"/>
            <a:chOff x="0" y="5020348"/>
            <a:chExt cx="12192000" cy="1837653"/>
          </a:xfrm>
        </p:grpSpPr>
        <p:sp>
          <p:nvSpPr>
            <p:cNvPr id="2849" name="Google Shape;2849;p3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50" name="Google Shape;2850;p35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851" name="Google Shape;2851;p3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2852"/>
        <p:cNvGrpSpPr/>
        <p:nvPr/>
      </p:nvGrpSpPr>
      <p:grpSpPr>
        <a:xfrm>
          <a:off x="0" y="0"/>
          <a:ext cx="0" cy="0"/>
          <a:chOff x="0" y="0"/>
          <a:chExt cx="0" cy="0"/>
        </a:xfrm>
      </p:grpSpPr>
      <p:grpSp>
        <p:nvGrpSpPr>
          <p:cNvPr id="2853" name="Google Shape;2853;p359"/>
          <p:cNvGrpSpPr/>
          <p:nvPr/>
        </p:nvGrpSpPr>
        <p:grpSpPr>
          <a:xfrm>
            <a:off x="7191542" y="1"/>
            <a:ext cx="5000459" cy="1425992"/>
            <a:chOff x="7191542" y="1"/>
            <a:chExt cx="5000459" cy="1425992"/>
          </a:xfrm>
        </p:grpSpPr>
        <p:pic>
          <p:nvPicPr>
            <p:cNvPr id="2854" name="Google Shape;2854;p3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5" name="Google Shape;2855;p359"/>
            <p:cNvGrpSpPr/>
            <p:nvPr/>
          </p:nvGrpSpPr>
          <p:grpSpPr>
            <a:xfrm>
              <a:off x="7191542" y="1"/>
              <a:ext cx="5000459" cy="1425992"/>
              <a:chOff x="7186272" y="0"/>
              <a:chExt cx="5005729" cy="1427495"/>
            </a:xfrm>
          </p:grpSpPr>
          <p:sp>
            <p:nvSpPr>
              <p:cNvPr id="2856" name="Google Shape;2856;p3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57" name="Google Shape;2857;p3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858" name="Google Shape;2858;p3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59" name="Google Shape;2859;p35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60" name="Google Shape;2860;p3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61" name="Google Shape;2861;p3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62" name="Google Shape;2862;p3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2863"/>
        <p:cNvGrpSpPr/>
        <p:nvPr/>
      </p:nvGrpSpPr>
      <p:grpSpPr>
        <a:xfrm>
          <a:off x="0" y="0"/>
          <a:ext cx="0" cy="0"/>
          <a:chOff x="0" y="0"/>
          <a:chExt cx="0" cy="0"/>
        </a:xfrm>
      </p:grpSpPr>
      <p:sp>
        <p:nvSpPr>
          <p:cNvPr id="2864" name="Google Shape;2864;p36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65" name="Google Shape;2865;p3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866" name="Google Shape;2866;p36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867" name="Google Shape;2867;p36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868" name="Google Shape;2868;p36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2869"/>
        <p:cNvGrpSpPr/>
        <p:nvPr/>
      </p:nvGrpSpPr>
      <p:grpSpPr>
        <a:xfrm>
          <a:off x="0" y="0"/>
          <a:ext cx="0" cy="0"/>
          <a:chOff x="0" y="0"/>
          <a:chExt cx="0" cy="0"/>
        </a:xfrm>
      </p:grpSpPr>
      <p:sp>
        <p:nvSpPr>
          <p:cNvPr id="2870" name="Google Shape;2870;p3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2871" name="Google Shape;2871;p36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872" name="Google Shape;2872;p3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873" name="Google Shape;2873;p36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74" name="Google Shape;2874;p36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2875"/>
        <p:cNvGrpSpPr/>
        <p:nvPr/>
      </p:nvGrpSpPr>
      <p:grpSpPr>
        <a:xfrm>
          <a:off x="0" y="0"/>
          <a:ext cx="0" cy="0"/>
          <a:chOff x="0" y="0"/>
          <a:chExt cx="0" cy="0"/>
        </a:xfrm>
      </p:grpSpPr>
      <p:sp>
        <p:nvSpPr>
          <p:cNvPr id="2876" name="Google Shape;2876;p3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877" name="Google Shape;2877;p3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878" name="Google Shape;2878;p36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9" name="Google Shape;2879;p36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80" name="Google Shape;2880;p36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881" name="Google Shape;2881;p36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541"/>
        <p:cNvGrpSpPr/>
        <p:nvPr/>
      </p:nvGrpSpPr>
      <p:grpSpPr>
        <a:xfrm>
          <a:off x="0" y="0"/>
          <a:ext cx="0" cy="0"/>
          <a:chOff x="0" y="0"/>
          <a:chExt cx="0" cy="0"/>
        </a:xfrm>
      </p:grpSpPr>
      <p:sp>
        <p:nvSpPr>
          <p:cNvPr id="542" name="Google Shape;542;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3" name="Google Shape;543;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4" name="Google Shape;544;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5" name="Google Shape;545;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6" name="Google Shape;546;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7" name="Google Shape;547;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8" name="Google Shape;548;p74"/>
          <p:cNvGrpSpPr/>
          <p:nvPr/>
        </p:nvGrpSpPr>
        <p:grpSpPr>
          <a:xfrm>
            <a:off x="7191542" y="1"/>
            <a:ext cx="5000459" cy="1425992"/>
            <a:chOff x="7191542" y="1"/>
            <a:chExt cx="5000459" cy="1425992"/>
          </a:xfrm>
        </p:grpSpPr>
        <p:pic>
          <p:nvPicPr>
            <p:cNvPr id="549" name="Google Shape;549;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0" name="Google Shape;550;p74"/>
            <p:cNvGrpSpPr/>
            <p:nvPr/>
          </p:nvGrpSpPr>
          <p:grpSpPr>
            <a:xfrm>
              <a:off x="7191542" y="1"/>
              <a:ext cx="5000459" cy="1425992"/>
              <a:chOff x="7186272" y="0"/>
              <a:chExt cx="5005729" cy="1427495"/>
            </a:xfrm>
          </p:grpSpPr>
          <p:sp>
            <p:nvSpPr>
              <p:cNvPr id="551" name="Google Shape;551;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2" name="Google Shape;552;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53" name="Google Shape;553;p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882"/>
        <p:cNvGrpSpPr/>
        <p:nvPr/>
      </p:nvGrpSpPr>
      <p:grpSpPr>
        <a:xfrm>
          <a:off x="0" y="0"/>
          <a:ext cx="0" cy="0"/>
          <a:chOff x="0" y="0"/>
          <a:chExt cx="0" cy="0"/>
        </a:xfrm>
      </p:grpSpPr>
      <p:sp>
        <p:nvSpPr>
          <p:cNvPr id="2883" name="Google Shape;2883;p36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884" name="Google Shape;2884;p36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85" name="Google Shape;2885;p36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86" name="Google Shape;2886;p36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87" name="Google Shape;2887;p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888" name="Google Shape;2888;p363"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889"/>
        <p:cNvGrpSpPr/>
        <p:nvPr/>
      </p:nvGrpSpPr>
      <p:grpSpPr>
        <a:xfrm>
          <a:off x="0" y="0"/>
          <a:ext cx="0" cy="0"/>
          <a:chOff x="0" y="0"/>
          <a:chExt cx="0" cy="0"/>
        </a:xfrm>
      </p:grpSpPr>
      <p:sp>
        <p:nvSpPr>
          <p:cNvPr id="2890" name="Google Shape;2890;p364"/>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91" name="Google Shape;2891;p364"/>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892" name="Google Shape;2892;p3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893" name="Google Shape;2893;p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894" name="Google Shape;2894;p3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895"/>
        <p:cNvGrpSpPr/>
        <p:nvPr/>
      </p:nvGrpSpPr>
      <p:grpSpPr>
        <a:xfrm>
          <a:off x="0" y="0"/>
          <a:ext cx="0" cy="0"/>
          <a:chOff x="0" y="0"/>
          <a:chExt cx="0" cy="0"/>
        </a:xfrm>
      </p:grpSpPr>
      <p:sp>
        <p:nvSpPr>
          <p:cNvPr id="2896" name="Google Shape;2896;p365"/>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97" name="Google Shape;2897;p365"/>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898" name="Google Shape;2898;p365"/>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899" name="Google Shape;2899;p3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900" name="Google Shape;2900;p3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901" name="Google Shape;2901;p3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902"/>
        <p:cNvGrpSpPr/>
        <p:nvPr/>
      </p:nvGrpSpPr>
      <p:grpSpPr>
        <a:xfrm>
          <a:off x="0" y="0"/>
          <a:ext cx="0" cy="0"/>
          <a:chOff x="0" y="0"/>
          <a:chExt cx="0" cy="0"/>
        </a:xfrm>
      </p:grpSpPr>
      <p:sp>
        <p:nvSpPr>
          <p:cNvPr id="2903" name="Google Shape;2903;p366"/>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04" name="Google Shape;2904;p366"/>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905" name="Google Shape;2905;p366"/>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06" name="Google Shape;2906;p366"/>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907" name="Google Shape;2907;p366"/>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08" name="Google Shape;2908;p366"/>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09" name="Google Shape;2909;p366"/>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910" name="Google Shape;2910;p366"/>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911" name="Google Shape;2911;p366"/>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Title and Content">
  <p:cSld name="2_Title and Content 2">
    <p:spTree>
      <p:nvGrpSpPr>
        <p:cNvPr id="1" name="Shape 2912"/>
        <p:cNvGrpSpPr/>
        <p:nvPr/>
      </p:nvGrpSpPr>
      <p:grpSpPr>
        <a:xfrm>
          <a:off x="0" y="0"/>
          <a:ext cx="0" cy="0"/>
          <a:chOff x="0" y="0"/>
          <a:chExt cx="0" cy="0"/>
        </a:xfrm>
      </p:grpSpPr>
      <p:grpSp>
        <p:nvGrpSpPr>
          <p:cNvPr id="2913" name="Google Shape;2913;p367"/>
          <p:cNvGrpSpPr/>
          <p:nvPr/>
        </p:nvGrpSpPr>
        <p:grpSpPr>
          <a:xfrm>
            <a:off x="7191542" y="1"/>
            <a:ext cx="5000459" cy="1425992"/>
            <a:chOff x="7191542" y="1"/>
            <a:chExt cx="5000459" cy="1425992"/>
          </a:xfrm>
        </p:grpSpPr>
        <p:pic>
          <p:nvPicPr>
            <p:cNvPr id="2914" name="Google Shape;2914;p3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15" name="Google Shape;2915;p367"/>
            <p:cNvGrpSpPr/>
            <p:nvPr/>
          </p:nvGrpSpPr>
          <p:grpSpPr>
            <a:xfrm>
              <a:off x="7191542" y="1"/>
              <a:ext cx="5000459" cy="1425992"/>
              <a:chOff x="7186272" y="0"/>
              <a:chExt cx="5005729" cy="1427495"/>
            </a:xfrm>
          </p:grpSpPr>
          <p:sp>
            <p:nvSpPr>
              <p:cNvPr id="2916" name="Google Shape;2916;p3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17" name="Google Shape;2917;p3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18" name="Google Shape;2918;p3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19" name="Google Shape;2919;p3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20" name="Google Shape;2920;p3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21" name="Google Shape;2921;p3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22" name="Google Shape;2922;p3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923"/>
        <p:cNvGrpSpPr/>
        <p:nvPr/>
      </p:nvGrpSpPr>
      <p:grpSpPr>
        <a:xfrm>
          <a:off x="0" y="0"/>
          <a:ext cx="0" cy="0"/>
          <a:chOff x="0" y="0"/>
          <a:chExt cx="0" cy="0"/>
        </a:xfrm>
      </p:grpSpPr>
      <p:sp>
        <p:nvSpPr>
          <p:cNvPr id="2924" name="Google Shape;2924;p3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25" name="Google Shape;2925;p3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26" name="Google Shape;2926;p368"/>
          <p:cNvGrpSpPr/>
          <p:nvPr/>
        </p:nvGrpSpPr>
        <p:grpSpPr>
          <a:xfrm>
            <a:off x="0" y="5379426"/>
            <a:ext cx="2807368" cy="753891"/>
            <a:chOff x="0" y="5379426"/>
            <a:chExt cx="2807368" cy="753891"/>
          </a:xfrm>
        </p:grpSpPr>
        <p:sp>
          <p:nvSpPr>
            <p:cNvPr id="2927" name="Google Shape;2927;p3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28" name="Google Shape;2928;p3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929" name="Google Shape;2929;p368"/>
          <p:cNvSpPr>
            <a:spLocks noGrp="1"/>
          </p:cNvSpPr>
          <p:nvPr>
            <p:ph type="pic" idx="2"/>
          </p:nvPr>
        </p:nvSpPr>
        <p:spPr>
          <a:xfrm>
            <a:off x="2807368" y="457202"/>
            <a:ext cx="8915400" cy="5943598"/>
          </a:xfrm>
          <a:prstGeom prst="rect">
            <a:avLst/>
          </a:prstGeom>
          <a:noFill/>
          <a:ln>
            <a:noFill/>
          </a:ln>
        </p:spPr>
      </p:sp>
      <p:pic>
        <p:nvPicPr>
          <p:cNvPr id="2930" name="Google Shape;2930;p3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931"/>
        <p:cNvGrpSpPr/>
        <p:nvPr/>
      </p:nvGrpSpPr>
      <p:grpSpPr>
        <a:xfrm>
          <a:off x="0" y="0"/>
          <a:ext cx="0" cy="0"/>
          <a:chOff x="0" y="0"/>
          <a:chExt cx="0" cy="0"/>
        </a:xfrm>
      </p:grpSpPr>
      <p:sp>
        <p:nvSpPr>
          <p:cNvPr id="2932" name="Google Shape;2932;p3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33" name="Google Shape;2933;p3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34" name="Google Shape;2934;p369"/>
          <p:cNvGrpSpPr/>
          <p:nvPr/>
        </p:nvGrpSpPr>
        <p:grpSpPr>
          <a:xfrm>
            <a:off x="0" y="5379426"/>
            <a:ext cx="2807368" cy="753891"/>
            <a:chOff x="0" y="5379426"/>
            <a:chExt cx="2807368" cy="753891"/>
          </a:xfrm>
        </p:grpSpPr>
        <p:sp>
          <p:nvSpPr>
            <p:cNvPr id="2935" name="Google Shape;2935;p3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36" name="Google Shape;2936;p3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937" name="Google Shape;2937;p369"/>
          <p:cNvSpPr>
            <a:spLocks noGrp="1"/>
          </p:cNvSpPr>
          <p:nvPr>
            <p:ph type="pic" idx="2"/>
          </p:nvPr>
        </p:nvSpPr>
        <p:spPr>
          <a:xfrm>
            <a:off x="2807368" y="457202"/>
            <a:ext cx="8915400" cy="5943598"/>
          </a:xfrm>
          <a:prstGeom prst="rect">
            <a:avLst/>
          </a:prstGeom>
          <a:noFill/>
          <a:ln>
            <a:noFill/>
          </a:ln>
        </p:spPr>
      </p:sp>
      <p:pic>
        <p:nvPicPr>
          <p:cNvPr id="2938" name="Google Shape;2938;p3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2939"/>
        <p:cNvGrpSpPr/>
        <p:nvPr/>
      </p:nvGrpSpPr>
      <p:grpSpPr>
        <a:xfrm>
          <a:off x="0" y="0"/>
          <a:ext cx="0" cy="0"/>
          <a:chOff x="0" y="0"/>
          <a:chExt cx="0" cy="0"/>
        </a:xfrm>
      </p:grpSpPr>
      <p:sp>
        <p:nvSpPr>
          <p:cNvPr id="2940" name="Google Shape;2940;p37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41" name="Google Shape;2941;p37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42" name="Google Shape;2942;p37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43" name="Google Shape;2943;p370"/>
          <p:cNvSpPr>
            <a:spLocks noGrp="1"/>
          </p:cNvSpPr>
          <p:nvPr>
            <p:ph type="pic" idx="2"/>
          </p:nvPr>
        </p:nvSpPr>
        <p:spPr>
          <a:xfrm>
            <a:off x="7118684" y="233915"/>
            <a:ext cx="5073316" cy="5943600"/>
          </a:xfrm>
          <a:prstGeom prst="rect">
            <a:avLst/>
          </a:prstGeom>
          <a:noFill/>
          <a:ln>
            <a:noFill/>
          </a:ln>
        </p:spPr>
      </p:sp>
      <p:grpSp>
        <p:nvGrpSpPr>
          <p:cNvPr id="2944" name="Google Shape;2944;p370"/>
          <p:cNvGrpSpPr/>
          <p:nvPr/>
        </p:nvGrpSpPr>
        <p:grpSpPr>
          <a:xfrm>
            <a:off x="0" y="5020348"/>
            <a:ext cx="12192000" cy="1837653"/>
            <a:chOff x="0" y="5020348"/>
            <a:chExt cx="12192000" cy="1837653"/>
          </a:xfrm>
        </p:grpSpPr>
        <p:sp>
          <p:nvSpPr>
            <p:cNvPr id="2945" name="Google Shape;2945;p3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46" name="Google Shape;2946;p37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47" name="Google Shape;2947;p3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2948"/>
        <p:cNvGrpSpPr/>
        <p:nvPr/>
      </p:nvGrpSpPr>
      <p:grpSpPr>
        <a:xfrm>
          <a:off x="0" y="0"/>
          <a:ext cx="0" cy="0"/>
          <a:chOff x="0" y="0"/>
          <a:chExt cx="0" cy="0"/>
        </a:xfrm>
      </p:grpSpPr>
      <p:grpSp>
        <p:nvGrpSpPr>
          <p:cNvPr id="2949" name="Google Shape;2949;p371"/>
          <p:cNvGrpSpPr/>
          <p:nvPr/>
        </p:nvGrpSpPr>
        <p:grpSpPr>
          <a:xfrm>
            <a:off x="0" y="5020347"/>
            <a:ext cx="12192000" cy="1837653"/>
            <a:chOff x="0" y="5020347"/>
            <a:chExt cx="12192000" cy="1837653"/>
          </a:xfrm>
        </p:grpSpPr>
        <p:sp>
          <p:nvSpPr>
            <p:cNvPr id="2950" name="Google Shape;2950;p37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51" name="Google Shape;2951;p3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52" name="Google Shape;2952;p37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53" name="Google Shape;2953;p3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54" name="Google Shape;2954;p37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55" name="Google Shape;2955;p37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2956"/>
        <p:cNvGrpSpPr/>
        <p:nvPr/>
      </p:nvGrpSpPr>
      <p:grpSpPr>
        <a:xfrm>
          <a:off x="0" y="0"/>
          <a:ext cx="0" cy="0"/>
          <a:chOff x="0" y="0"/>
          <a:chExt cx="0" cy="0"/>
        </a:xfrm>
      </p:grpSpPr>
      <p:sp>
        <p:nvSpPr>
          <p:cNvPr id="2957" name="Google Shape;2957;p37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58" name="Google Shape;2958;p37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59" name="Google Shape;2959;p372"/>
          <p:cNvGrpSpPr/>
          <p:nvPr/>
        </p:nvGrpSpPr>
        <p:grpSpPr>
          <a:xfrm>
            <a:off x="0" y="5379426"/>
            <a:ext cx="2807368" cy="753891"/>
            <a:chOff x="0" y="5379426"/>
            <a:chExt cx="2807368" cy="753891"/>
          </a:xfrm>
        </p:grpSpPr>
        <p:sp>
          <p:nvSpPr>
            <p:cNvPr id="2960" name="Google Shape;2960;p37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61" name="Google Shape;2961;p37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962" name="Google Shape;2962;p372"/>
          <p:cNvSpPr>
            <a:spLocks noGrp="1"/>
          </p:cNvSpPr>
          <p:nvPr>
            <p:ph type="pic" idx="2"/>
          </p:nvPr>
        </p:nvSpPr>
        <p:spPr>
          <a:xfrm>
            <a:off x="2807368" y="457202"/>
            <a:ext cx="8915400" cy="5943598"/>
          </a:xfrm>
          <a:prstGeom prst="rect">
            <a:avLst/>
          </a:prstGeom>
          <a:noFill/>
          <a:ln>
            <a:noFill/>
          </a:ln>
        </p:spPr>
      </p:sp>
      <p:pic>
        <p:nvPicPr>
          <p:cNvPr id="2963" name="Google Shape;2963;p37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54"/>
        <p:cNvGrpSpPr/>
        <p:nvPr/>
      </p:nvGrpSpPr>
      <p:grpSpPr>
        <a:xfrm>
          <a:off x="0" y="0"/>
          <a:ext cx="0" cy="0"/>
          <a:chOff x="0" y="0"/>
          <a:chExt cx="0" cy="0"/>
        </a:xfrm>
      </p:grpSpPr>
      <p:grpSp>
        <p:nvGrpSpPr>
          <p:cNvPr id="555" name="Google Shape;555;p75"/>
          <p:cNvGrpSpPr/>
          <p:nvPr/>
        </p:nvGrpSpPr>
        <p:grpSpPr>
          <a:xfrm>
            <a:off x="7191542" y="1"/>
            <a:ext cx="5000459" cy="1425992"/>
            <a:chOff x="7191542" y="1"/>
            <a:chExt cx="5000459" cy="1425992"/>
          </a:xfrm>
        </p:grpSpPr>
        <p:pic>
          <p:nvPicPr>
            <p:cNvPr id="556" name="Google Shape;556;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7" name="Google Shape;557;p75"/>
            <p:cNvGrpSpPr/>
            <p:nvPr/>
          </p:nvGrpSpPr>
          <p:grpSpPr>
            <a:xfrm>
              <a:off x="7191542" y="1"/>
              <a:ext cx="5000459" cy="1425992"/>
              <a:chOff x="7186272" y="0"/>
              <a:chExt cx="5005729" cy="1427495"/>
            </a:xfrm>
          </p:grpSpPr>
          <p:sp>
            <p:nvSpPr>
              <p:cNvPr id="558" name="Google Shape;558;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9" name="Google Shape;559;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0" name="Google Shape;560;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1" name="Google Shape;561;p7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2" name="Google Shape;562;p7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3" name="Google Shape;563;p7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4" name="Google Shape;564;p7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 name="Google Shape;565;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6" name="Google Shape;566;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 name="Google Shape;567;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2964"/>
        <p:cNvGrpSpPr/>
        <p:nvPr/>
      </p:nvGrpSpPr>
      <p:grpSpPr>
        <a:xfrm>
          <a:off x="0" y="0"/>
          <a:ext cx="0" cy="0"/>
          <a:chOff x="0" y="0"/>
          <a:chExt cx="0" cy="0"/>
        </a:xfrm>
      </p:grpSpPr>
      <p:sp>
        <p:nvSpPr>
          <p:cNvPr id="2965" name="Google Shape;2965;p3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66" name="Google Shape;2966;p3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67" name="Google Shape;2967;p3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8" name="Google Shape;2968;p3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69" name="Google Shape;2969;p3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70" name="Google Shape;2970;p3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971" name="Google Shape;2971;p373"/>
          <p:cNvGrpSpPr/>
          <p:nvPr/>
        </p:nvGrpSpPr>
        <p:grpSpPr>
          <a:xfrm>
            <a:off x="7191542" y="1"/>
            <a:ext cx="5000459" cy="1425992"/>
            <a:chOff x="7191542" y="1"/>
            <a:chExt cx="5000459" cy="1425992"/>
          </a:xfrm>
        </p:grpSpPr>
        <p:pic>
          <p:nvPicPr>
            <p:cNvPr id="2972" name="Google Shape;2972;p3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73" name="Google Shape;2973;p373"/>
            <p:cNvGrpSpPr/>
            <p:nvPr/>
          </p:nvGrpSpPr>
          <p:grpSpPr>
            <a:xfrm>
              <a:off x="7191542" y="1"/>
              <a:ext cx="5000459" cy="1425992"/>
              <a:chOff x="7186272" y="0"/>
              <a:chExt cx="5005729" cy="1427495"/>
            </a:xfrm>
          </p:grpSpPr>
          <p:sp>
            <p:nvSpPr>
              <p:cNvPr id="2974" name="Google Shape;2974;p3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75" name="Google Shape;2975;p3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976" name="Google Shape;2976;p3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2977"/>
        <p:cNvGrpSpPr/>
        <p:nvPr/>
      </p:nvGrpSpPr>
      <p:grpSpPr>
        <a:xfrm>
          <a:off x="0" y="0"/>
          <a:ext cx="0" cy="0"/>
          <a:chOff x="0" y="0"/>
          <a:chExt cx="0" cy="0"/>
        </a:xfrm>
      </p:grpSpPr>
      <p:grpSp>
        <p:nvGrpSpPr>
          <p:cNvPr id="2978" name="Google Shape;2978;p374"/>
          <p:cNvGrpSpPr/>
          <p:nvPr/>
        </p:nvGrpSpPr>
        <p:grpSpPr>
          <a:xfrm>
            <a:off x="7191542" y="1"/>
            <a:ext cx="5000459" cy="1425992"/>
            <a:chOff x="7191542" y="1"/>
            <a:chExt cx="5000459" cy="1425992"/>
          </a:xfrm>
        </p:grpSpPr>
        <p:pic>
          <p:nvPicPr>
            <p:cNvPr id="2979" name="Google Shape;2979;p3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80" name="Google Shape;2980;p374"/>
            <p:cNvGrpSpPr/>
            <p:nvPr/>
          </p:nvGrpSpPr>
          <p:grpSpPr>
            <a:xfrm>
              <a:off x="7191542" y="1"/>
              <a:ext cx="5000459" cy="1425992"/>
              <a:chOff x="7186272" y="0"/>
              <a:chExt cx="5005729" cy="1427495"/>
            </a:xfrm>
          </p:grpSpPr>
          <p:sp>
            <p:nvSpPr>
              <p:cNvPr id="2981" name="Google Shape;2981;p3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82" name="Google Shape;2982;p3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983" name="Google Shape;2983;p3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84" name="Google Shape;2984;p37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85" name="Google Shape;2985;p3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86" name="Google Shape;2986;p3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87" name="Google Shape;2987;p3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2988"/>
        <p:cNvGrpSpPr/>
        <p:nvPr/>
      </p:nvGrpSpPr>
      <p:grpSpPr>
        <a:xfrm>
          <a:off x="0" y="0"/>
          <a:ext cx="0" cy="0"/>
          <a:chOff x="0" y="0"/>
          <a:chExt cx="0" cy="0"/>
        </a:xfrm>
      </p:grpSpPr>
      <p:sp>
        <p:nvSpPr>
          <p:cNvPr id="2989" name="Google Shape;2989;p3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90" name="Google Shape;2990;p37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991" name="Google Shape;2991;p375"/>
          <p:cNvGrpSpPr/>
          <p:nvPr/>
        </p:nvGrpSpPr>
        <p:grpSpPr>
          <a:xfrm>
            <a:off x="7191542" y="1"/>
            <a:ext cx="5000459" cy="1425992"/>
            <a:chOff x="7191542" y="1"/>
            <a:chExt cx="5000459" cy="1425992"/>
          </a:xfrm>
        </p:grpSpPr>
        <p:pic>
          <p:nvPicPr>
            <p:cNvPr id="2992" name="Google Shape;2992;p3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93" name="Google Shape;2993;p375"/>
            <p:cNvGrpSpPr/>
            <p:nvPr/>
          </p:nvGrpSpPr>
          <p:grpSpPr>
            <a:xfrm>
              <a:off x="7191542" y="1"/>
              <a:ext cx="5000459" cy="1425992"/>
              <a:chOff x="7186272" y="0"/>
              <a:chExt cx="5005729" cy="1427495"/>
            </a:xfrm>
          </p:grpSpPr>
          <p:sp>
            <p:nvSpPr>
              <p:cNvPr id="2994" name="Google Shape;2994;p3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95" name="Google Shape;2995;p3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996" name="Google Shape;2996;p37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97" name="Google Shape;2997;p37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998" name="Google Shape;2998;p3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99" name="Google Shape;2999;p3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3000"/>
        <p:cNvGrpSpPr/>
        <p:nvPr/>
      </p:nvGrpSpPr>
      <p:grpSpPr>
        <a:xfrm>
          <a:off x="0" y="0"/>
          <a:ext cx="0" cy="0"/>
          <a:chOff x="0" y="0"/>
          <a:chExt cx="0" cy="0"/>
        </a:xfrm>
      </p:grpSpPr>
      <p:grpSp>
        <p:nvGrpSpPr>
          <p:cNvPr id="3001" name="Google Shape;3001;p376"/>
          <p:cNvGrpSpPr/>
          <p:nvPr/>
        </p:nvGrpSpPr>
        <p:grpSpPr>
          <a:xfrm>
            <a:off x="7191542" y="1"/>
            <a:ext cx="5000459" cy="1425992"/>
            <a:chOff x="7191542" y="1"/>
            <a:chExt cx="5000459" cy="1425992"/>
          </a:xfrm>
        </p:grpSpPr>
        <p:pic>
          <p:nvPicPr>
            <p:cNvPr id="3002" name="Google Shape;3002;p3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03" name="Google Shape;3003;p376"/>
            <p:cNvGrpSpPr/>
            <p:nvPr/>
          </p:nvGrpSpPr>
          <p:grpSpPr>
            <a:xfrm>
              <a:off x="7191542" y="1"/>
              <a:ext cx="5000459" cy="1425992"/>
              <a:chOff x="7186272" y="0"/>
              <a:chExt cx="5005729" cy="1427495"/>
            </a:xfrm>
          </p:grpSpPr>
          <p:sp>
            <p:nvSpPr>
              <p:cNvPr id="3004" name="Google Shape;3004;p3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05" name="Google Shape;3005;p3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006" name="Google Shape;3006;p3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7" name="Google Shape;3007;p37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08" name="Google Shape;3008;p37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09" name="Google Shape;3009;p3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10" name="Google Shape;3010;p3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1" name="Google Shape;3011;p3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012" name="Google Shape;3012;p3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13" name="Google Shape;3013;p3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3014"/>
        <p:cNvGrpSpPr/>
        <p:nvPr/>
      </p:nvGrpSpPr>
      <p:grpSpPr>
        <a:xfrm>
          <a:off x="0" y="0"/>
          <a:ext cx="0" cy="0"/>
          <a:chOff x="0" y="0"/>
          <a:chExt cx="0" cy="0"/>
        </a:xfrm>
      </p:grpSpPr>
      <p:grpSp>
        <p:nvGrpSpPr>
          <p:cNvPr id="3015" name="Google Shape;3015;p377"/>
          <p:cNvGrpSpPr/>
          <p:nvPr/>
        </p:nvGrpSpPr>
        <p:grpSpPr>
          <a:xfrm>
            <a:off x="7191542" y="1"/>
            <a:ext cx="5000459" cy="1425992"/>
            <a:chOff x="7191542" y="1"/>
            <a:chExt cx="5000459" cy="1425992"/>
          </a:xfrm>
        </p:grpSpPr>
        <p:pic>
          <p:nvPicPr>
            <p:cNvPr id="3016" name="Google Shape;3016;p3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17" name="Google Shape;3017;p377"/>
            <p:cNvGrpSpPr/>
            <p:nvPr/>
          </p:nvGrpSpPr>
          <p:grpSpPr>
            <a:xfrm>
              <a:off x="7191542" y="1"/>
              <a:ext cx="5000459" cy="1425992"/>
              <a:chOff x="7186272" y="0"/>
              <a:chExt cx="5005729" cy="1427495"/>
            </a:xfrm>
          </p:grpSpPr>
          <p:sp>
            <p:nvSpPr>
              <p:cNvPr id="3018" name="Google Shape;3018;p3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19" name="Google Shape;3019;p3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020" name="Google Shape;3020;p3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21" name="Google Shape;3021;p3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022" name="Google Shape;3022;p3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23" name="Google Shape;3023;p3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3024"/>
        <p:cNvGrpSpPr/>
        <p:nvPr/>
      </p:nvGrpSpPr>
      <p:grpSpPr>
        <a:xfrm>
          <a:off x="0" y="0"/>
          <a:ext cx="0" cy="0"/>
          <a:chOff x="0" y="0"/>
          <a:chExt cx="0" cy="0"/>
        </a:xfrm>
      </p:grpSpPr>
      <p:grpSp>
        <p:nvGrpSpPr>
          <p:cNvPr id="3025" name="Google Shape;3025;p378"/>
          <p:cNvGrpSpPr/>
          <p:nvPr/>
        </p:nvGrpSpPr>
        <p:grpSpPr>
          <a:xfrm>
            <a:off x="0" y="0"/>
            <a:ext cx="12192000" cy="2148830"/>
            <a:chOff x="0" y="0"/>
            <a:chExt cx="12192000" cy="2148830"/>
          </a:xfrm>
        </p:grpSpPr>
        <p:sp>
          <p:nvSpPr>
            <p:cNvPr id="3026" name="Google Shape;3026;p37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27" name="Google Shape;3027;p37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028" name="Google Shape;3028;p37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29" name="Google Shape;3029;p37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0" name="Google Shape;3030;p37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031" name="Google Shape;3031;p37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032" name="Google Shape;3032;p37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3033"/>
        <p:cNvGrpSpPr/>
        <p:nvPr/>
      </p:nvGrpSpPr>
      <p:grpSpPr>
        <a:xfrm>
          <a:off x="0" y="0"/>
          <a:ext cx="0" cy="0"/>
          <a:chOff x="0" y="0"/>
          <a:chExt cx="0" cy="0"/>
        </a:xfrm>
      </p:grpSpPr>
      <p:sp>
        <p:nvSpPr>
          <p:cNvPr id="3034" name="Google Shape;3034;p3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035" name="Google Shape;3035;p3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36" name="Google Shape;3036;p3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037" name="Google Shape;3037;p379"/>
          <p:cNvGrpSpPr/>
          <p:nvPr/>
        </p:nvGrpSpPr>
        <p:grpSpPr>
          <a:xfrm>
            <a:off x="7191542" y="1"/>
            <a:ext cx="5000459" cy="1425992"/>
            <a:chOff x="7191542" y="1"/>
            <a:chExt cx="5000459" cy="1425992"/>
          </a:xfrm>
        </p:grpSpPr>
        <p:pic>
          <p:nvPicPr>
            <p:cNvPr id="3038" name="Google Shape;3038;p3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39" name="Google Shape;3039;p379"/>
            <p:cNvGrpSpPr/>
            <p:nvPr/>
          </p:nvGrpSpPr>
          <p:grpSpPr>
            <a:xfrm>
              <a:off x="7191542" y="1"/>
              <a:ext cx="5000459" cy="1425992"/>
              <a:chOff x="7186272" y="0"/>
              <a:chExt cx="5005729" cy="1427495"/>
            </a:xfrm>
          </p:grpSpPr>
          <p:sp>
            <p:nvSpPr>
              <p:cNvPr id="3040" name="Google Shape;3040;p3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41" name="Google Shape;3041;p3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3042"/>
        <p:cNvGrpSpPr/>
        <p:nvPr/>
      </p:nvGrpSpPr>
      <p:grpSpPr>
        <a:xfrm>
          <a:off x="0" y="0"/>
          <a:ext cx="0" cy="0"/>
          <a:chOff x="0" y="0"/>
          <a:chExt cx="0" cy="0"/>
        </a:xfrm>
      </p:grpSpPr>
      <p:sp>
        <p:nvSpPr>
          <p:cNvPr id="3043" name="Google Shape;3043;p38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44" name="Google Shape;3044;p38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45" name="Google Shape;3045;p38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046" name="Google Shape;3046;p380"/>
          <p:cNvSpPr>
            <a:spLocks noGrp="1"/>
          </p:cNvSpPr>
          <p:nvPr>
            <p:ph type="pic" idx="2"/>
          </p:nvPr>
        </p:nvSpPr>
        <p:spPr>
          <a:xfrm>
            <a:off x="7118684" y="233915"/>
            <a:ext cx="5073316" cy="5943600"/>
          </a:xfrm>
          <a:prstGeom prst="rect">
            <a:avLst/>
          </a:prstGeom>
          <a:noFill/>
          <a:ln>
            <a:noFill/>
          </a:ln>
        </p:spPr>
      </p:sp>
      <p:grpSp>
        <p:nvGrpSpPr>
          <p:cNvPr id="3047" name="Google Shape;3047;p380"/>
          <p:cNvGrpSpPr/>
          <p:nvPr/>
        </p:nvGrpSpPr>
        <p:grpSpPr>
          <a:xfrm>
            <a:off x="0" y="5020348"/>
            <a:ext cx="12192000" cy="1837653"/>
            <a:chOff x="0" y="5020348"/>
            <a:chExt cx="12192000" cy="1837653"/>
          </a:xfrm>
        </p:grpSpPr>
        <p:sp>
          <p:nvSpPr>
            <p:cNvPr id="3048" name="Google Shape;3048;p3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49" name="Google Shape;3049;p38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050" name="Google Shape;3050;p3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3051"/>
        <p:cNvGrpSpPr/>
        <p:nvPr/>
      </p:nvGrpSpPr>
      <p:grpSpPr>
        <a:xfrm>
          <a:off x="0" y="0"/>
          <a:ext cx="0" cy="0"/>
          <a:chOff x="0" y="0"/>
          <a:chExt cx="0" cy="0"/>
        </a:xfrm>
      </p:grpSpPr>
      <p:grpSp>
        <p:nvGrpSpPr>
          <p:cNvPr id="3052" name="Google Shape;3052;p381"/>
          <p:cNvGrpSpPr/>
          <p:nvPr/>
        </p:nvGrpSpPr>
        <p:grpSpPr>
          <a:xfrm>
            <a:off x="0" y="5020347"/>
            <a:ext cx="12192000" cy="1837653"/>
            <a:chOff x="0" y="5020347"/>
            <a:chExt cx="12192000" cy="1837653"/>
          </a:xfrm>
        </p:grpSpPr>
        <p:sp>
          <p:nvSpPr>
            <p:cNvPr id="3053" name="Google Shape;3053;p38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54" name="Google Shape;3054;p3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55" name="Google Shape;3055;p38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056" name="Google Shape;3056;p3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057" name="Google Shape;3057;p38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58" name="Google Shape;3058;p38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3059"/>
        <p:cNvGrpSpPr/>
        <p:nvPr/>
      </p:nvGrpSpPr>
      <p:grpSpPr>
        <a:xfrm>
          <a:off x="0" y="0"/>
          <a:ext cx="0" cy="0"/>
          <a:chOff x="0" y="0"/>
          <a:chExt cx="0" cy="0"/>
        </a:xfrm>
      </p:grpSpPr>
      <p:sp>
        <p:nvSpPr>
          <p:cNvPr id="3060" name="Google Shape;3060;p3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61" name="Google Shape;3061;p3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62" name="Google Shape;3062;p382"/>
          <p:cNvGrpSpPr/>
          <p:nvPr/>
        </p:nvGrpSpPr>
        <p:grpSpPr>
          <a:xfrm>
            <a:off x="0" y="5379426"/>
            <a:ext cx="2807368" cy="753891"/>
            <a:chOff x="0" y="5379426"/>
            <a:chExt cx="2807368" cy="753891"/>
          </a:xfrm>
        </p:grpSpPr>
        <p:sp>
          <p:nvSpPr>
            <p:cNvPr id="3063" name="Google Shape;3063;p3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64" name="Google Shape;3064;p3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065" name="Google Shape;3065;p382"/>
          <p:cNvSpPr>
            <a:spLocks noGrp="1"/>
          </p:cNvSpPr>
          <p:nvPr>
            <p:ph type="pic" idx="2"/>
          </p:nvPr>
        </p:nvSpPr>
        <p:spPr>
          <a:xfrm>
            <a:off x="2807368" y="457202"/>
            <a:ext cx="8915400" cy="5943598"/>
          </a:xfrm>
          <a:prstGeom prst="rect">
            <a:avLst/>
          </a:prstGeom>
          <a:noFill/>
          <a:ln>
            <a:noFill/>
          </a:ln>
        </p:spPr>
      </p:sp>
      <p:pic>
        <p:nvPicPr>
          <p:cNvPr id="3066" name="Google Shape;3066;p3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68"/>
        <p:cNvGrpSpPr/>
        <p:nvPr/>
      </p:nvGrpSpPr>
      <p:grpSpPr>
        <a:xfrm>
          <a:off x="0" y="0"/>
          <a:ext cx="0" cy="0"/>
          <a:chOff x="0" y="0"/>
          <a:chExt cx="0" cy="0"/>
        </a:xfrm>
      </p:grpSpPr>
      <p:sp>
        <p:nvSpPr>
          <p:cNvPr id="569" name="Google Shape;569;p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0" name="Google Shape;570;p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1" name="Google Shape;571;p76"/>
          <p:cNvGrpSpPr/>
          <p:nvPr/>
        </p:nvGrpSpPr>
        <p:grpSpPr>
          <a:xfrm>
            <a:off x="0" y="5379426"/>
            <a:ext cx="2807368" cy="753891"/>
            <a:chOff x="0" y="5379426"/>
            <a:chExt cx="2807368" cy="753891"/>
          </a:xfrm>
        </p:grpSpPr>
        <p:sp>
          <p:nvSpPr>
            <p:cNvPr id="572" name="Google Shape;572;p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3" name="Google Shape;573;p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74" name="Google Shape;574;p76"/>
          <p:cNvSpPr>
            <a:spLocks noGrp="1"/>
          </p:cNvSpPr>
          <p:nvPr>
            <p:ph type="pic" idx="2"/>
          </p:nvPr>
        </p:nvSpPr>
        <p:spPr>
          <a:xfrm>
            <a:off x="2807368" y="457202"/>
            <a:ext cx="8915400" cy="5943598"/>
          </a:xfrm>
          <a:prstGeom prst="rect">
            <a:avLst/>
          </a:prstGeom>
          <a:noFill/>
          <a:ln>
            <a:noFill/>
          </a:ln>
        </p:spPr>
      </p:sp>
      <p:pic>
        <p:nvPicPr>
          <p:cNvPr id="575" name="Google Shape;575;p7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3067"/>
        <p:cNvGrpSpPr/>
        <p:nvPr/>
      </p:nvGrpSpPr>
      <p:grpSpPr>
        <a:xfrm>
          <a:off x="0" y="0"/>
          <a:ext cx="0" cy="0"/>
          <a:chOff x="0" y="0"/>
          <a:chExt cx="0" cy="0"/>
        </a:xfrm>
      </p:grpSpPr>
      <p:sp>
        <p:nvSpPr>
          <p:cNvPr id="3068" name="Google Shape;3068;p3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69" name="Google Shape;3069;p3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70" name="Google Shape;3070;p3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71" name="Google Shape;3071;p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72" name="Google Shape;3072;p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73" name="Google Shape;3073;p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074" name="Google Shape;3074;p383"/>
          <p:cNvGrpSpPr/>
          <p:nvPr/>
        </p:nvGrpSpPr>
        <p:grpSpPr>
          <a:xfrm>
            <a:off x="7191542" y="1"/>
            <a:ext cx="5000459" cy="1425992"/>
            <a:chOff x="7191542" y="1"/>
            <a:chExt cx="5000459" cy="1425992"/>
          </a:xfrm>
        </p:grpSpPr>
        <p:pic>
          <p:nvPicPr>
            <p:cNvPr id="3075" name="Google Shape;3075;p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76" name="Google Shape;3076;p383"/>
            <p:cNvGrpSpPr/>
            <p:nvPr/>
          </p:nvGrpSpPr>
          <p:grpSpPr>
            <a:xfrm>
              <a:off x="7191542" y="1"/>
              <a:ext cx="5000459" cy="1425992"/>
              <a:chOff x="7186272" y="0"/>
              <a:chExt cx="5005729" cy="1427495"/>
            </a:xfrm>
          </p:grpSpPr>
          <p:sp>
            <p:nvSpPr>
              <p:cNvPr id="3077" name="Google Shape;3077;p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78" name="Google Shape;3078;p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079" name="Google Shape;3079;p3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3080"/>
        <p:cNvGrpSpPr/>
        <p:nvPr/>
      </p:nvGrpSpPr>
      <p:grpSpPr>
        <a:xfrm>
          <a:off x="0" y="0"/>
          <a:ext cx="0" cy="0"/>
          <a:chOff x="0" y="0"/>
          <a:chExt cx="0" cy="0"/>
        </a:xfrm>
      </p:grpSpPr>
      <p:grpSp>
        <p:nvGrpSpPr>
          <p:cNvPr id="3081" name="Google Shape;3081;p384"/>
          <p:cNvGrpSpPr/>
          <p:nvPr/>
        </p:nvGrpSpPr>
        <p:grpSpPr>
          <a:xfrm>
            <a:off x="7191542" y="1"/>
            <a:ext cx="5000459" cy="1425992"/>
            <a:chOff x="7191542" y="1"/>
            <a:chExt cx="5000459" cy="1425992"/>
          </a:xfrm>
        </p:grpSpPr>
        <p:pic>
          <p:nvPicPr>
            <p:cNvPr id="3082" name="Google Shape;3082;p3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83" name="Google Shape;3083;p384"/>
            <p:cNvGrpSpPr/>
            <p:nvPr/>
          </p:nvGrpSpPr>
          <p:grpSpPr>
            <a:xfrm>
              <a:off x="7191542" y="1"/>
              <a:ext cx="5000459" cy="1425992"/>
              <a:chOff x="7186272" y="0"/>
              <a:chExt cx="5005729" cy="1427495"/>
            </a:xfrm>
          </p:grpSpPr>
          <p:sp>
            <p:nvSpPr>
              <p:cNvPr id="3084" name="Google Shape;3084;p3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5" name="Google Shape;3085;p3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086" name="Google Shape;3086;p3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87" name="Google Shape;3087;p3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88" name="Google Shape;3088;p3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89" name="Google Shape;3089;p3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90" name="Google Shape;3090;p3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3091"/>
        <p:cNvGrpSpPr/>
        <p:nvPr/>
      </p:nvGrpSpPr>
      <p:grpSpPr>
        <a:xfrm>
          <a:off x="0" y="0"/>
          <a:ext cx="0" cy="0"/>
          <a:chOff x="0" y="0"/>
          <a:chExt cx="0" cy="0"/>
        </a:xfrm>
      </p:grpSpPr>
      <p:sp>
        <p:nvSpPr>
          <p:cNvPr id="3092" name="Google Shape;3092;p3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93" name="Google Shape;3093;p38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094" name="Google Shape;3094;p385"/>
          <p:cNvGrpSpPr/>
          <p:nvPr/>
        </p:nvGrpSpPr>
        <p:grpSpPr>
          <a:xfrm>
            <a:off x="7191542" y="1"/>
            <a:ext cx="5000459" cy="1425992"/>
            <a:chOff x="7191542" y="1"/>
            <a:chExt cx="5000459" cy="1425992"/>
          </a:xfrm>
        </p:grpSpPr>
        <p:pic>
          <p:nvPicPr>
            <p:cNvPr id="3095" name="Google Shape;3095;p3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96" name="Google Shape;3096;p385"/>
            <p:cNvGrpSpPr/>
            <p:nvPr/>
          </p:nvGrpSpPr>
          <p:grpSpPr>
            <a:xfrm>
              <a:off x="7191542" y="1"/>
              <a:ext cx="5000459" cy="1425992"/>
              <a:chOff x="7186272" y="0"/>
              <a:chExt cx="5005729" cy="1427495"/>
            </a:xfrm>
          </p:grpSpPr>
          <p:sp>
            <p:nvSpPr>
              <p:cNvPr id="3097" name="Google Shape;3097;p3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98" name="Google Shape;3098;p3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099" name="Google Shape;3099;p38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00" name="Google Shape;3100;p38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101" name="Google Shape;3101;p3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02" name="Google Shape;3102;p3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3103"/>
        <p:cNvGrpSpPr/>
        <p:nvPr/>
      </p:nvGrpSpPr>
      <p:grpSpPr>
        <a:xfrm>
          <a:off x="0" y="0"/>
          <a:ext cx="0" cy="0"/>
          <a:chOff x="0" y="0"/>
          <a:chExt cx="0" cy="0"/>
        </a:xfrm>
      </p:grpSpPr>
      <p:grpSp>
        <p:nvGrpSpPr>
          <p:cNvPr id="3104" name="Google Shape;3104;p386"/>
          <p:cNvGrpSpPr/>
          <p:nvPr/>
        </p:nvGrpSpPr>
        <p:grpSpPr>
          <a:xfrm>
            <a:off x="7191542" y="1"/>
            <a:ext cx="5000459" cy="1425992"/>
            <a:chOff x="7191542" y="1"/>
            <a:chExt cx="5000459" cy="1425992"/>
          </a:xfrm>
        </p:grpSpPr>
        <p:pic>
          <p:nvPicPr>
            <p:cNvPr id="3105" name="Google Shape;3105;p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06" name="Google Shape;3106;p386"/>
            <p:cNvGrpSpPr/>
            <p:nvPr/>
          </p:nvGrpSpPr>
          <p:grpSpPr>
            <a:xfrm>
              <a:off x="7191542" y="1"/>
              <a:ext cx="5000459" cy="1425992"/>
              <a:chOff x="7186272" y="0"/>
              <a:chExt cx="5005729" cy="1427495"/>
            </a:xfrm>
          </p:grpSpPr>
          <p:sp>
            <p:nvSpPr>
              <p:cNvPr id="3107" name="Google Shape;3107;p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08" name="Google Shape;3108;p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109" name="Google Shape;3109;p3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10" name="Google Shape;3110;p38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11" name="Google Shape;3111;p38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12" name="Google Shape;3112;p3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13" name="Google Shape;3113;p3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14" name="Google Shape;3114;p3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115" name="Google Shape;3115;p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16" name="Google Shape;3116;p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3117"/>
        <p:cNvGrpSpPr/>
        <p:nvPr/>
      </p:nvGrpSpPr>
      <p:grpSpPr>
        <a:xfrm>
          <a:off x="0" y="0"/>
          <a:ext cx="0" cy="0"/>
          <a:chOff x="0" y="0"/>
          <a:chExt cx="0" cy="0"/>
        </a:xfrm>
      </p:grpSpPr>
      <p:grpSp>
        <p:nvGrpSpPr>
          <p:cNvPr id="3118" name="Google Shape;3118;p387"/>
          <p:cNvGrpSpPr/>
          <p:nvPr/>
        </p:nvGrpSpPr>
        <p:grpSpPr>
          <a:xfrm>
            <a:off x="7191542" y="1"/>
            <a:ext cx="5000459" cy="1425992"/>
            <a:chOff x="7191542" y="1"/>
            <a:chExt cx="5000459" cy="1425992"/>
          </a:xfrm>
        </p:grpSpPr>
        <p:pic>
          <p:nvPicPr>
            <p:cNvPr id="3119" name="Google Shape;3119;p3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20" name="Google Shape;3120;p387"/>
            <p:cNvGrpSpPr/>
            <p:nvPr/>
          </p:nvGrpSpPr>
          <p:grpSpPr>
            <a:xfrm>
              <a:off x="7191542" y="1"/>
              <a:ext cx="5000459" cy="1425992"/>
              <a:chOff x="7186272" y="0"/>
              <a:chExt cx="5005729" cy="1427495"/>
            </a:xfrm>
          </p:grpSpPr>
          <p:sp>
            <p:nvSpPr>
              <p:cNvPr id="3121" name="Google Shape;3121;p3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22" name="Google Shape;3122;p3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123" name="Google Shape;3123;p3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4" name="Google Shape;3124;p3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125" name="Google Shape;3125;p3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26" name="Google Shape;3126;p3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3127"/>
        <p:cNvGrpSpPr/>
        <p:nvPr/>
      </p:nvGrpSpPr>
      <p:grpSpPr>
        <a:xfrm>
          <a:off x="0" y="0"/>
          <a:ext cx="0" cy="0"/>
          <a:chOff x="0" y="0"/>
          <a:chExt cx="0" cy="0"/>
        </a:xfrm>
      </p:grpSpPr>
      <p:grpSp>
        <p:nvGrpSpPr>
          <p:cNvPr id="3128" name="Google Shape;3128;p388"/>
          <p:cNvGrpSpPr/>
          <p:nvPr/>
        </p:nvGrpSpPr>
        <p:grpSpPr>
          <a:xfrm>
            <a:off x="0" y="0"/>
            <a:ext cx="12192000" cy="2148830"/>
            <a:chOff x="0" y="0"/>
            <a:chExt cx="12192000" cy="2148830"/>
          </a:xfrm>
        </p:grpSpPr>
        <p:sp>
          <p:nvSpPr>
            <p:cNvPr id="3129" name="Google Shape;3129;p38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30" name="Google Shape;3130;p38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131" name="Google Shape;3131;p38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32" name="Google Shape;3132;p38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3" name="Google Shape;3133;p38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134" name="Google Shape;3134;p38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135" name="Google Shape;3135;p38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3136"/>
        <p:cNvGrpSpPr/>
        <p:nvPr/>
      </p:nvGrpSpPr>
      <p:grpSpPr>
        <a:xfrm>
          <a:off x="0" y="0"/>
          <a:ext cx="0" cy="0"/>
          <a:chOff x="0" y="0"/>
          <a:chExt cx="0" cy="0"/>
        </a:xfrm>
      </p:grpSpPr>
      <p:sp>
        <p:nvSpPr>
          <p:cNvPr id="3137" name="Google Shape;3137;p3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138" name="Google Shape;3138;p3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39" name="Google Shape;3139;p3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40" name="Google Shape;3140;p389"/>
          <p:cNvGrpSpPr/>
          <p:nvPr/>
        </p:nvGrpSpPr>
        <p:grpSpPr>
          <a:xfrm>
            <a:off x="7191542" y="1"/>
            <a:ext cx="5000459" cy="1425992"/>
            <a:chOff x="7191542" y="1"/>
            <a:chExt cx="5000459" cy="1425992"/>
          </a:xfrm>
        </p:grpSpPr>
        <p:pic>
          <p:nvPicPr>
            <p:cNvPr id="3141" name="Google Shape;3141;p3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42" name="Google Shape;3142;p389"/>
            <p:cNvGrpSpPr/>
            <p:nvPr/>
          </p:nvGrpSpPr>
          <p:grpSpPr>
            <a:xfrm>
              <a:off x="7191542" y="1"/>
              <a:ext cx="5000459" cy="1425992"/>
              <a:chOff x="7186272" y="0"/>
              <a:chExt cx="5005729" cy="1427495"/>
            </a:xfrm>
          </p:grpSpPr>
          <p:sp>
            <p:nvSpPr>
              <p:cNvPr id="3143" name="Google Shape;3143;p3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44" name="Google Shape;3144;p3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3145"/>
        <p:cNvGrpSpPr/>
        <p:nvPr/>
      </p:nvGrpSpPr>
      <p:grpSpPr>
        <a:xfrm>
          <a:off x="0" y="0"/>
          <a:ext cx="0" cy="0"/>
          <a:chOff x="0" y="0"/>
          <a:chExt cx="0" cy="0"/>
        </a:xfrm>
      </p:grpSpPr>
      <p:sp>
        <p:nvSpPr>
          <p:cNvPr id="3146" name="Google Shape;3146;p390"/>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47" name="Google Shape;3147;p390"/>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3148" name="Google Shape;3148;p390"/>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3149" name="Google Shape;3149;p390"/>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3150" name="Google Shape;3150;p390"/>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3151" name="Google Shape;3151;p390"/>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2" name="Google Shape;3152;p390"/>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53" name="Google Shape;3153;p390"/>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3154" name="Google Shape;3154;p390"/>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155" name="Google Shape;3155;p390"/>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156" name="Google Shape;3156;p390"/>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3157"/>
        <p:cNvGrpSpPr/>
        <p:nvPr/>
      </p:nvGrpSpPr>
      <p:grpSpPr>
        <a:xfrm>
          <a:off x="0" y="0"/>
          <a:ext cx="0" cy="0"/>
          <a:chOff x="0" y="0"/>
          <a:chExt cx="0" cy="0"/>
        </a:xfrm>
      </p:grpSpPr>
      <p:sp>
        <p:nvSpPr>
          <p:cNvPr id="3158" name="Google Shape;3158;p3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59" name="Google Shape;3159;p3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60" name="Google Shape;3160;p3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61" name="Google Shape;3161;p3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62" name="Google Shape;3162;p3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63" name="Google Shape;3163;p3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4" name="Google Shape;3164;p391"/>
          <p:cNvGrpSpPr/>
          <p:nvPr/>
        </p:nvGrpSpPr>
        <p:grpSpPr>
          <a:xfrm>
            <a:off x="7191542" y="1"/>
            <a:ext cx="5000459" cy="1425992"/>
            <a:chOff x="7191542" y="1"/>
            <a:chExt cx="5000459" cy="1425992"/>
          </a:xfrm>
        </p:grpSpPr>
        <p:pic>
          <p:nvPicPr>
            <p:cNvPr id="3165" name="Google Shape;3165;p3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66" name="Google Shape;3166;p391"/>
            <p:cNvGrpSpPr/>
            <p:nvPr/>
          </p:nvGrpSpPr>
          <p:grpSpPr>
            <a:xfrm>
              <a:off x="7191542" y="1"/>
              <a:ext cx="5000459" cy="1425992"/>
              <a:chOff x="7186272" y="0"/>
              <a:chExt cx="5005729" cy="1427495"/>
            </a:xfrm>
          </p:grpSpPr>
          <p:sp>
            <p:nvSpPr>
              <p:cNvPr id="3167" name="Google Shape;3167;p3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68" name="Google Shape;3168;p3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169" name="Google Shape;3169;p3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3170"/>
        <p:cNvGrpSpPr/>
        <p:nvPr/>
      </p:nvGrpSpPr>
      <p:grpSpPr>
        <a:xfrm>
          <a:off x="0" y="0"/>
          <a:ext cx="0" cy="0"/>
          <a:chOff x="0" y="0"/>
          <a:chExt cx="0" cy="0"/>
        </a:xfrm>
      </p:grpSpPr>
      <p:sp>
        <p:nvSpPr>
          <p:cNvPr id="3171" name="Google Shape;3171;p3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72" name="Google Shape;3172;p3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173" name="Google Shape;3173;p392"/>
          <p:cNvGrpSpPr/>
          <p:nvPr/>
        </p:nvGrpSpPr>
        <p:grpSpPr>
          <a:xfrm>
            <a:off x="7191542" y="1"/>
            <a:ext cx="5000459" cy="1425992"/>
            <a:chOff x="7191542" y="1"/>
            <a:chExt cx="5000459" cy="1425992"/>
          </a:xfrm>
        </p:grpSpPr>
        <p:pic>
          <p:nvPicPr>
            <p:cNvPr id="3174" name="Google Shape;3174;p3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75" name="Google Shape;3175;p392"/>
            <p:cNvGrpSpPr/>
            <p:nvPr/>
          </p:nvGrpSpPr>
          <p:grpSpPr>
            <a:xfrm>
              <a:off x="7191542" y="1"/>
              <a:ext cx="5000459" cy="1425992"/>
              <a:chOff x="7186272" y="0"/>
              <a:chExt cx="5005729" cy="1427495"/>
            </a:xfrm>
          </p:grpSpPr>
          <p:sp>
            <p:nvSpPr>
              <p:cNvPr id="3176" name="Google Shape;3176;p3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77" name="Google Shape;3177;p3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178" name="Google Shape;3178;p3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79" name="Google Shape;3179;p3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180" name="Google Shape;3180;p3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81" name="Google Shape;3181;p3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576"/>
        <p:cNvGrpSpPr/>
        <p:nvPr/>
      </p:nvGrpSpPr>
      <p:grpSpPr>
        <a:xfrm>
          <a:off x="0" y="0"/>
          <a:ext cx="0" cy="0"/>
          <a:chOff x="0" y="0"/>
          <a:chExt cx="0" cy="0"/>
        </a:xfrm>
      </p:grpSpPr>
      <p:sp>
        <p:nvSpPr>
          <p:cNvPr id="577" name="Google Shape;577;p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 name="Google Shape;578;p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9" name="Google Shape;579;p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0" name="Google Shape;580;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1" name="Google Shape;581;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2" name="Google Shape;582;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3" name="Google Shape;583;p77"/>
          <p:cNvGrpSpPr/>
          <p:nvPr/>
        </p:nvGrpSpPr>
        <p:grpSpPr>
          <a:xfrm>
            <a:off x="7191542" y="1"/>
            <a:ext cx="5000459" cy="1425992"/>
            <a:chOff x="7191542" y="1"/>
            <a:chExt cx="5000459" cy="1425992"/>
          </a:xfrm>
        </p:grpSpPr>
        <p:pic>
          <p:nvPicPr>
            <p:cNvPr id="584" name="Google Shape;584;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5" name="Google Shape;585;p77"/>
            <p:cNvGrpSpPr/>
            <p:nvPr/>
          </p:nvGrpSpPr>
          <p:grpSpPr>
            <a:xfrm>
              <a:off x="7191542" y="1"/>
              <a:ext cx="5000459" cy="1425992"/>
              <a:chOff x="7186272" y="0"/>
              <a:chExt cx="5005729" cy="1427495"/>
            </a:xfrm>
          </p:grpSpPr>
          <p:sp>
            <p:nvSpPr>
              <p:cNvPr id="586" name="Google Shape;586;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7" name="Google Shape;587;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88" name="Google Shape;588;p7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3182"/>
        <p:cNvGrpSpPr/>
        <p:nvPr/>
      </p:nvGrpSpPr>
      <p:grpSpPr>
        <a:xfrm>
          <a:off x="0" y="0"/>
          <a:ext cx="0" cy="0"/>
          <a:chOff x="0" y="0"/>
          <a:chExt cx="0" cy="0"/>
        </a:xfrm>
      </p:grpSpPr>
      <p:grpSp>
        <p:nvGrpSpPr>
          <p:cNvPr id="3183" name="Google Shape;3183;p393"/>
          <p:cNvGrpSpPr/>
          <p:nvPr/>
        </p:nvGrpSpPr>
        <p:grpSpPr>
          <a:xfrm>
            <a:off x="7191542" y="1"/>
            <a:ext cx="5000459" cy="1425992"/>
            <a:chOff x="7191542" y="1"/>
            <a:chExt cx="5000459" cy="1425992"/>
          </a:xfrm>
        </p:grpSpPr>
        <p:pic>
          <p:nvPicPr>
            <p:cNvPr id="3184" name="Google Shape;3184;p3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5" name="Google Shape;3185;p393"/>
            <p:cNvGrpSpPr/>
            <p:nvPr/>
          </p:nvGrpSpPr>
          <p:grpSpPr>
            <a:xfrm>
              <a:off x="7191542" y="1"/>
              <a:ext cx="5000459" cy="1425992"/>
              <a:chOff x="7186272" y="0"/>
              <a:chExt cx="5005729" cy="1427495"/>
            </a:xfrm>
          </p:grpSpPr>
          <p:sp>
            <p:nvSpPr>
              <p:cNvPr id="3186" name="Google Shape;3186;p3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87" name="Google Shape;3187;p3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188" name="Google Shape;3188;p3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89" name="Google Shape;3189;p3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90" name="Google Shape;3190;p3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91" name="Google Shape;3191;p3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92" name="Google Shape;3192;p3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93" name="Google Shape;3193;p3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194" name="Google Shape;3194;p3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95" name="Google Shape;3195;p3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3196"/>
        <p:cNvGrpSpPr/>
        <p:nvPr/>
      </p:nvGrpSpPr>
      <p:grpSpPr>
        <a:xfrm>
          <a:off x="0" y="0"/>
          <a:ext cx="0" cy="0"/>
          <a:chOff x="0" y="0"/>
          <a:chExt cx="0" cy="0"/>
        </a:xfrm>
      </p:grpSpPr>
      <p:grpSp>
        <p:nvGrpSpPr>
          <p:cNvPr id="3197" name="Google Shape;3197;p394"/>
          <p:cNvGrpSpPr/>
          <p:nvPr/>
        </p:nvGrpSpPr>
        <p:grpSpPr>
          <a:xfrm>
            <a:off x="7191542" y="1"/>
            <a:ext cx="5000459" cy="1425992"/>
            <a:chOff x="7191542" y="1"/>
            <a:chExt cx="5000459" cy="1425992"/>
          </a:xfrm>
        </p:grpSpPr>
        <p:pic>
          <p:nvPicPr>
            <p:cNvPr id="3198" name="Google Shape;3198;p3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99" name="Google Shape;3199;p394"/>
            <p:cNvGrpSpPr/>
            <p:nvPr/>
          </p:nvGrpSpPr>
          <p:grpSpPr>
            <a:xfrm>
              <a:off x="7191542" y="1"/>
              <a:ext cx="5000459" cy="1425992"/>
              <a:chOff x="7186272" y="0"/>
              <a:chExt cx="5005729" cy="1427495"/>
            </a:xfrm>
          </p:grpSpPr>
          <p:sp>
            <p:nvSpPr>
              <p:cNvPr id="3200" name="Google Shape;3200;p3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1" name="Google Shape;3201;p3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202" name="Google Shape;3202;p3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03" name="Google Shape;3203;p3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204" name="Google Shape;3204;p3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05" name="Google Shape;3205;p3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3206"/>
        <p:cNvGrpSpPr/>
        <p:nvPr/>
      </p:nvGrpSpPr>
      <p:grpSpPr>
        <a:xfrm>
          <a:off x="0" y="0"/>
          <a:ext cx="0" cy="0"/>
          <a:chOff x="0" y="0"/>
          <a:chExt cx="0" cy="0"/>
        </a:xfrm>
      </p:grpSpPr>
      <p:grpSp>
        <p:nvGrpSpPr>
          <p:cNvPr id="3207" name="Google Shape;3207;p395"/>
          <p:cNvGrpSpPr/>
          <p:nvPr/>
        </p:nvGrpSpPr>
        <p:grpSpPr>
          <a:xfrm>
            <a:off x="0" y="0"/>
            <a:ext cx="12192000" cy="2148830"/>
            <a:chOff x="0" y="0"/>
            <a:chExt cx="12192000" cy="2148830"/>
          </a:xfrm>
        </p:grpSpPr>
        <p:sp>
          <p:nvSpPr>
            <p:cNvPr id="3208" name="Google Shape;3208;p3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9" name="Google Shape;3209;p3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210" name="Google Shape;3210;p3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11" name="Google Shape;3211;p3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12" name="Google Shape;3212;p3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213" name="Google Shape;3213;p3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14" name="Google Shape;3214;p3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3215"/>
        <p:cNvGrpSpPr/>
        <p:nvPr/>
      </p:nvGrpSpPr>
      <p:grpSpPr>
        <a:xfrm>
          <a:off x="0" y="0"/>
          <a:ext cx="0" cy="0"/>
          <a:chOff x="0" y="0"/>
          <a:chExt cx="0" cy="0"/>
        </a:xfrm>
      </p:grpSpPr>
      <p:sp>
        <p:nvSpPr>
          <p:cNvPr id="3216" name="Google Shape;3216;p3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217" name="Google Shape;3217;p3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18" name="Google Shape;3218;p3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219" name="Google Shape;3219;p396"/>
          <p:cNvGrpSpPr/>
          <p:nvPr/>
        </p:nvGrpSpPr>
        <p:grpSpPr>
          <a:xfrm>
            <a:off x="7191542" y="1"/>
            <a:ext cx="5000459" cy="1425992"/>
            <a:chOff x="7191542" y="1"/>
            <a:chExt cx="5000459" cy="1425992"/>
          </a:xfrm>
        </p:grpSpPr>
        <p:pic>
          <p:nvPicPr>
            <p:cNvPr id="3220" name="Google Shape;3220;p3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21" name="Google Shape;3221;p396"/>
            <p:cNvGrpSpPr/>
            <p:nvPr/>
          </p:nvGrpSpPr>
          <p:grpSpPr>
            <a:xfrm>
              <a:off x="7191542" y="1"/>
              <a:ext cx="5000459" cy="1425992"/>
              <a:chOff x="7186272" y="0"/>
              <a:chExt cx="5005729" cy="1427495"/>
            </a:xfrm>
          </p:grpSpPr>
          <p:sp>
            <p:nvSpPr>
              <p:cNvPr id="3222" name="Google Shape;3222;p3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23" name="Google Shape;3223;p3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3224"/>
        <p:cNvGrpSpPr/>
        <p:nvPr/>
      </p:nvGrpSpPr>
      <p:grpSpPr>
        <a:xfrm>
          <a:off x="0" y="0"/>
          <a:ext cx="0" cy="0"/>
          <a:chOff x="0" y="0"/>
          <a:chExt cx="0" cy="0"/>
        </a:xfrm>
      </p:grpSpPr>
      <p:sp>
        <p:nvSpPr>
          <p:cNvPr id="3225" name="Google Shape;3225;p3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26" name="Google Shape;3226;p3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27" name="Google Shape;3227;p3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28" name="Google Shape;3228;p397"/>
          <p:cNvSpPr>
            <a:spLocks noGrp="1"/>
          </p:cNvSpPr>
          <p:nvPr>
            <p:ph type="pic" idx="2"/>
          </p:nvPr>
        </p:nvSpPr>
        <p:spPr>
          <a:xfrm>
            <a:off x="7118684" y="233915"/>
            <a:ext cx="5073316" cy="5943600"/>
          </a:xfrm>
          <a:prstGeom prst="rect">
            <a:avLst/>
          </a:prstGeom>
          <a:noFill/>
          <a:ln>
            <a:noFill/>
          </a:ln>
        </p:spPr>
      </p:sp>
      <p:grpSp>
        <p:nvGrpSpPr>
          <p:cNvPr id="3229" name="Google Shape;3229;p397"/>
          <p:cNvGrpSpPr/>
          <p:nvPr/>
        </p:nvGrpSpPr>
        <p:grpSpPr>
          <a:xfrm>
            <a:off x="0" y="5020348"/>
            <a:ext cx="12192000" cy="1837653"/>
            <a:chOff x="0" y="5020348"/>
            <a:chExt cx="12192000" cy="1837653"/>
          </a:xfrm>
        </p:grpSpPr>
        <p:sp>
          <p:nvSpPr>
            <p:cNvPr id="3230" name="Google Shape;3230;p3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31" name="Google Shape;3231;p3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232" name="Google Shape;3232;p3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3233"/>
        <p:cNvGrpSpPr/>
        <p:nvPr/>
      </p:nvGrpSpPr>
      <p:grpSpPr>
        <a:xfrm>
          <a:off x="0" y="0"/>
          <a:ext cx="0" cy="0"/>
          <a:chOff x="0" y="0"/>
          <a:chExt cx="0" cy="0"/>
        </a:xfrm>
      </p:grpSpPr>
      <p:grpSp>
        <p:nvGrpSpPr>
          <p:cNvPr id="3234" name="Google Shape;3234;p398"/>
          <p:cNvGrpSpPr/>
          <p:nvPr/>
        </p:nvGrpSpPr>
        <p:grpSpPr>
          <a:xfrm>
            <a:off x="0" y="5020347"/>
            <a:ext cx="12192000" cy="1837653"/>
            <a:chOff x="0" y="5020347"/>
            <a:chExt cx="12192000" cy="1837653"/>
          </a:xfrm>
        </p:grpSpPr>
        <p:sp>
          <p:nvSpPr>
            <p:cNvPr id="3235" name="Google Shape;3235;p3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36" name="Google Shape;3236;p3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37" name="Google Shape;3237;p3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238" name="Google Shape;3238;p3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239" name="Google Shape;3239;p3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40" name="Google Shape;3240;p3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3241"/>
        <p:cNvGrpSpPr/>
        <p:nvPr/>
      </p:nvGrpSpPr>
      <p:grpSpPr>
        <a:xfrm>
          <a:off x="0" y="0"/>
          <a:ext cx="0" cy="0"/>
          <a:chOff x="0" y="0"/>
          <a:chExt cx="0" cy="0"/>
        </a:xfrm>
      </p:grpSpPr>
      <p:sp>
        <p:nvSpPr>
          <p:cNvPr id="3242" name="Google Shape;3242;p3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43" name="Google Shape;3243;p3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44" name="Google Shape;3244;p3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45" name="Google Shape;3245;p3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46" name="Google Shape;3246;p3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47" name="Google Shape;3247;p3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248" name="Google Shape;3248;p399"/>
          <p:cNvGrpSpPr/>
          <p:nvPr/>
        </p:nvGrpSpPr>
        <p:grpSpPr>
          <a:xfrm>
            <a:off x="7191542" y="1"/>
            <a:ext cx="5000459" cy="1425992"/>
            <a:chOff x="7191542" y="1"/>
            <a:chExt cx="5000459" cy="1425992"/>
          </a:xfrm>
        </p:grpSpPr>
        <p:pic>
          <p:nvPicPr>
            <p:cNvPr id="3249" name="Google Shape;3249;p3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50" name="Google Shape;3250;p399"/>
            <p:cNvGrpSpPr/>
            <p:nvPr/>
          </p:nvGrpSpPr>
          <p:grpSpPr>
            <a:xfrm>
              <a:off x="7191542" y="1"/>
              <a:ext cx="5000459" cy="1425992"/>
              <a:chOff x="7186272" y="0"/>
              <a:chExt cx="5005729" cy="1427495"/>
            </a:xfrm>
          </p:grpSpPr>
          <p:sp>
            <p:nvSpPr>
              <p:cNvPr id="3251" name="Google Shape;3251;p3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52" name="Google Shape;3252;p3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53" name="Google Shape;3253;p3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3254"/>
        <p:cNvGrpSpPr/>
        <p:nvPr/>
      </p:nvGrpSpPr>
      <p:grpSpPr>
        <a:xfrm>
          <a:off x="0" y="0"/>
          <a:ext cx="0" cy="0"/>
          <a:chOff x="0" y="0"/>
          <a:chExt cx="0" cy="0"/>
        </a:xfrm>
      </p:grpSpPr>
      <p:sp>
        <p:nvSpPr>
          <p:cNvPr id="3255" name="Google Shape;3255;p4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56" name="Google Shape;3256;p4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57" name="Google Shape;3257;p4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58" name="Google Shape;3258;p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9" name="Google Shape;3259;p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0" name="Google Shape;3260;p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261" name="Google Shape;3261;p400"/>
          <p:cNvGrpSpPr/>
          <p:nvPr/>
        </p:nvGrpSpPr>
        <p:grpSpPr>
          <a:xfrm>
            <a:off x="7191542" y="1"/>
            <a:ext cx="5000459" cy="1425992"/>
            <a:chOff x="7191542" y="1"/>
            <a:chExt cx="5000459" cy="1425992"/>
          </a:xfrm>
        </p:grpSpPr>
        <p:pic>
          <p:nvPicPr>
            <p:cNvPr id="3262" name="Google Shape;3262;p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63" name="Google Shape;3263;p400"/>
            <p:cNvGrpSpPr/>
            <p:nvPr/>
          </p:nvGrpSpPr>
          <p:grpSpPr>
            <a:xfrm>
              <a:off x="7191542" y="1"/>
              <a:ext cx="5000459" cy="1425992"/>
              <a:chOff x="7186272" y="0"/>
              <a:chExt cx="5005729" cy="1427495"/>
            </a:xfrm>
          </p:grpSpPr>
          <p:sp>
            <p:nvSpPr>
              <p:cNvPr id="3264" name="Google Shape;3264;p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65" name="Google Shape;3265;p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66" name="Google Shape;3266;p4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matchingName="Title Slide">
  <p:cSld name="Title Slide 3">
    <p:bg>
      <p:bgPr>
        <a:solidFill>
          <a:schemeClr val="lt1"/>
        </a:solidFill>
        <a:effectLst/>
      </p:bgPr>
    </p:bg>
    <p:spTree>
      <p:nvGrpSpPr>
        <p:cNvPr id="1" name="Shape 3267"/>
        <p:cNvGrpSpPr/>
        <p:nvPr/>
      </p:nvGrpSpPr>
      <p:grpSpPr>
        <a:xfrm>
          <a:off x="0" y="0"/>
          <a:ext cx="0" cy="0"/>
          <a:chOff x="0" y="0"/>
          <a:chExt cx="0" cy="0"/>
        </a:xfrm>
      </p:grpSpPr>
      <p:sp>
        <p:nvSpPr>
          <p:cNvPr id="3268" name="Google Shape;3268;p401"/>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69" name="Google Shape;3269;p401"/>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3270" name="Google Shape;3270;p401"/>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3271" name="Google Shape;3271;p401"/>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3272" name="Google Shape;3272;p401"/>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3273" name="Google Shape;3273;p401"/>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74" name="Google Shape;3274;p401"/>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75" name="Google Shape;3275;p401"/>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3276" name="Google Shape;3276;p401"/>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277" name="Google Shape;3277;p401"/>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278" name="Google Shape;3278;p401"/>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3279"/>
        <p:cNvGrpSpPr/>
        <p:nvPr/>
      </p:nvGrpSpPr>
      <p:grpSpPr>
        <a:xfrm>
          <a:off x="0" y="0"/>
          <a:ext cx="0" cy="0"/>
          <a:chOff x="0" y="0"/>
          <a:chExt cx="0" cy="0"/>
        </a:xfrm>
      </p:grpSpPr>
      <p:sp>
        <p:nvSpPr>
          <p:cNvPr id="3280" name="Google Shape;3280;p4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81" name="Google Shape;3281;p4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82" name="Google Shape;3282;p4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83" name="Google Shape;3283;p4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84" name="Google Shape;3284;p4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85" name="Google Shape;3285;p4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286" name="Google Shape;3286;p402"/>
          <p:cNvGrpSpPr/>
          <p:nvPr/>
        </p:nvGrpSpPr>
        <p:grpSpPr>
          <a:xfrm>
            <a:off x="7191542" y="1"/>
            <a:ext cx="5000459" cy="1425992"/>
            <a:chOff x="7191542" y="1"/>
            <a:chExt cx="5000459" cy="1425992"/>
          </a:xfrm>
        </p:grpSpPr>
        <p:pic>
          <p:nvPicPr>
            <p:cNvPr id="3287" name="Google Shape;3287;p4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88" name="Google Shape;3288;p402"/>
            <p:cNvGrpSpPr/>
            <p:nvPr/>
          </p:nvGrpSpPr>
          <p:grpSpPr>
            <a:xfrm>
              <a:off x="7191542" y="1"/>
              <a:ext cx="5000459" cy="1425992"/>
              <a:chOff x="7186272" y="0"/>
              <a:chExt cx="5005729" cy="1427495"/>
            </a:xfrm>
          </p:grpSpPr>
          <p:sp>
            <p:nvSpPr>
              <p:cNvPr id="3289" name="Google Shape;3289;p4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0" name="Google Shape;3290;p4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91" name="Google Shape;3291;p4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589"/>
        <p:cNvGrpSpPr/>
        <p:nvPr/>
      </p:nvGrpSpPr>
      <p:grpSpPr>
        <a:xfrm>
          <a:off x="0" y="0"/>
          <a:ext cx="0" cy="0"/>
          <a:chOff x="0" y="0"/>
          <a:chExt cx="0" cy="0"/>
        </a:xfrm>
      </p:grpSpPr>
      <p:grpSp>
        <p:nvGrpSpPr>
          <p:cNvPr id="590" name="Google Shape;590;p78"/>
          <p:cNvGrpSpPr/>
          <p:nvPr/>
        </p:nvGrpSpPr>
        <p:grpSpPr>
          <a:xfrm>
            <a:off x="0" y="0"/>
            <a:ext cx="12192000" cy="2148830"/>
            <a:chOff x="0" y="0"/>
            <a:chExt cx="12192000" cy="2148830"/>
          </a:xfrm>
        </p:grpSpPr>
        <p:sp>
          <p:nvSpPr>
            <p:cNvPr id="591" name="Google Shape;591;p7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2" name="Google Shape;592;p7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93" name="Google Shape;593;p7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4" name="Google Shape;594;p7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5" name="Google Shape;595;p7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96" name="Google Shape;596;p7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97" name="Google Shape;597;p7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3292"/>
        <p:cNvGrpSpPr/>
        <p:nvPr/>
      </p:nvGrpSpPr>
      <p:grpSpPr>
        <a:xfrm>
          <a:off x="0" y="0"/>
          <a:ext cx="0" cy="0"/>
          <a:chOff x="0" y="0"/>
          <a:chExt cx="0" cy="0"/>
        </a:xfrm>
      </p:grpSpPr>
      <p:sp>
        <p:nvSpPr>
          <p:cNvPr id="3293" name="Google Shape;3293;p4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94" name="Google Shape;3294;p4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95" name="Google Shape;3295;p4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96" name="Google Shape;3296;p403"/>
          <p:cNvSpPr>
            <a:spLocks noGrp="1"/>
          </p:cNvSpPr>
          <p:nvPr>
            <p:ph type="pic" idx="2"/>
          </p:nvPr>
        </p:nvSpPr>
        <p:spPr>
          <a:xfrm>
            <a:off x="7118684" y="233915"/>
            <a:ext cx="5073316" cy="5943600"/>
          </a:xfrm>
          <a:prstGeom prst="rect">
            <a:avLst/>
          </a:prstGeom>
          <a:noFill/>
          <a:ln>
            <a:noFill/>
          </a:ln>
        </p:spPr>
      </p:sp>
      <p:grpSp>
        <p:nvGrpSpPr>
          <p:cNvPr id="3297" name="Google Shape;3297;p403"/>
          <p:cNvGrpSpPr/>
          <p:nvPr/>
        </p:nvGrpSpPr>
        <p:grpSpPr>
          <a:xfrm>
            <a:off x="0" y="5020348"/>
            <a:ext cx="12192000" cy="1837653"/>
            <a:chOff x="0" y="5020348"/>
            <a:chExt cx="12192000" cy="1837653"/>
          </a:xfrm>
        </p:grpSpPr>
        <p:sp>
          <p:nvSpPr>
            <p:cNvPr id="3298" name="Google Shape;3298;p4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99" name="Google Shape;3299;p4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300" name="Google Shape;3300;p4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3301"/>
        <p:cNvGrpSpPr/>
        <p:nvPr/>
      </p:nvGrpSpPr>
      <p:grpSpPr>
        <a:xfrm>
          <a:off x="0" y="0"/>
          <a:ext cx="0" cy="0"/>
          <a:chOff x="0" y="0"/>
          <a:chExt cx="0" cy="0"/>
        </a:xfrm>
      </p:grpSpPr>
      <p:grpSp>
        <p:nvGrpSpPr>
          <p:cNvPr id="3302" name="Google Shape;3302;p404"/>
          <p:cNvGrpSpPr/>
          <p:nvPr/>
        </p:nvGrpSpPr>
        <p:grpSpPr>
          <a:xfrm>
            <a:off x="0" y="5020347"/>
            <a:ext cx="12192000" cy="1837653"/>
            <a:chOff x="0" y="5020347"/>
            <a:chExt cx="12192000" cy="1837653"/>
          </a:xfrm>
        </p:grpSpPr>
        <p:sp>
          <p:nvSpPr>
            <p:cNvPr id="3303" name="Google Shape;3303;p4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04" name="Google Shape;3304;p4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05" name="Google Shape;3305;p4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306" name="Google Shape;3306;p4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307" name="Google Shape;3307;p4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08" name="Google Shape;3308;p4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3309"/>
        <p:cNvGrpSpPr/>
        <p:nvPr/>
      </p:nvGrpSpPr>
      <p:grpSpPr>
        <a:xfrm>
          <a:off x="0" y="0"/>
          <a:ext cx="0" cy="0"/>
          <a:chOff x="0" y="0"/>
          <a:chExt cx="0" cy="0"/>
        </a:xfrm>
      </p:grpSpPr>
      <p:sp>
        <p:nvSpPr>
          <p:cNvPr id="3310" name="Google Shape;3310;p4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11" name="Google Shape;3311;p4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12" name="Google Shape;3312;p405"/>
          <p:cNvGrpSpPr/>
          <p:nvPr/>
        </p:nvGrpSpPr>
        <p:grpSpPr>
          <a:xfrm>
            <a:off x="0" y="5379426"/>
            <a:ext cx="2807368" cy="753891"/>
            <a:chOff x="0" y="5379426"/>
            <a:chExt cx="2807368" cy="753891"/>
          </a:xfrm>
        </p:grpSpPr>
        <p:sp>
          <p:nvSpPr>
            <p:cNvPr id="3313" name="Google Shape;3313;p4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14" name="Google Shape;3314;p4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315" name="Google Shape;3315;p405"/>
          <p:cNvSpPr>
            <a:spLocks noGrp="1"/>
          </p:cNvSpPr>
          <p:nvPr>
            <p:ph type="pic" idx="2"/>
          </p:nvPr>
        </p:nvSpPr>
        <p:spPr>
          <a:xfrm>
            <a:off x="2807368" y="457202"/>
            <a:ext cx="8915400" cy="5943598"/>
          </a:xfrm>
          <a:prstGeom prst="rect">
            <a:avLst/>
          </a:prstGeom>
          <a:noFill/>
          <a:ln>
            <a:noFill/>
          </a:ln>
        </p:spPr>
      </p:sp>
      <p:pic>
        <p:nvPicPr>
          <p:cNvPr id="3316" name="Google Shape;3316;p40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3317"/>
        <p:cNvGrpSpPr/>
        <p:nvPr/>
      </p:nvGrpSpPr>
      <p:grpSpPr>
        <a:xfrm>
          <a:off x="0" y="0"/>
          <a:ext cx="0" cy="0"/>
          <a:chOff x="0" y="0"/>
          <a:chExt cx="0" cy="0"/>
        </a:xfrm>
      </p:grpSpPr>
      <p:sp>
        <p:nvSpPr>
          <p:cNvPr id="3318" name="Google Shape;3318;p4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19" name="Google Shape;3319;p4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20" name="Google Shape;3320;p4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21" name="Google Shape;3321;p4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22" name="Google Shape;3322;p4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23" name="Google Shape;3323;p4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324" name="Google Shape;3324;p406"/>
          <p:cNvGrpSpPr/>
          <p:nvPr/>
        </p:nvGrpSpPr>
        <p:grpSpPr>
          <a:xfrm>
            <a:off x="7191542" y="1"/>
            <a:ext cx="5000459" cy="1425992"/>
            <a:chOff x="7191542" y="1"/>
            <a:chExt cx="5000459" cy="1425992"/>
          </a:xfrm>
        </p:grpSpPr>
        <p:pic>
          <p:nvPicPr>
            <p:cNvPr id="3325" name="Google Shape;3325;p4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26" name="Google Shape;3326;p406"/>
            <p:cNvGrpSpPr/>
            <p:nvPr/>
          </p:nvGrpSpPr>
          <p:grpSpPr>
            <a:xfrm>
              <a:off x="7191542" y="1"/>
              <a:ext cx="5000459" cy="1425992"/>
              <a:chOff x="7186272" y="0"/>
              <a:chExt cx="5005729" cy="1427495"/>
            </a:xfrm>
          </p:grpSpPr>
          <p:sp>
            <p:nvSpPr>
              <p:cNvPr id="3327" name="Google Shape;3327;p4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28" name="Google Shape;3328;p4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329" name="Google Shape;3329;p4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3330"/>
        <p:cNvGrpSpPr/>
        <p:nvPr/>
      </p:nvGrpSpPr>
      <p:grpSpPr>
        <a:xfrm>
          <a:off x="0" y="0"/>
          <a:ext cx="0" cy="0"/>
          <a:chOff x="0" y="0"/>
          <a:chExt cx="0" cy="0"/>
        </a:xfrm>
      </p:grpSpPr>
      <p:sp>
        <p:nvSpPr>
          <p:cNvPr id="3331" name="Google Shape;3331;p4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32" name="Google Shape;3332;p4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33" name="Google Shape;3333;p4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34" name="Google Shape;3334;p4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35" name="Google Shape;3335;p4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6" name="Google Shape;3336;p4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337" name="Google Shape;3337;p407"/>
          <p:cNvGrpSpPr/>
          <p:nvPr/>
        </p:nvGrpSpPr>
        <p:grpSpPr>
          <a:xfrm>
            <a:off x="7191542" y="1"/>
            <a:ext cx="5000459" cy="1425992"/>
            <a:chOff x="7191542" y="1"/>
            <a:chExt cx="5000459" cy="1425992"/>
          </a:xfrm>
        </p:grpSpPr>
        <p:pic>
          <p:nvPicPr>
            <p:cNvPr id="3338" name="Google Shape;3338;p4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39" name="Google Shape;3339;p407"/>
            <p:cNvGrpSpPr/>
            <p:nvPr/>
          </p:nvGrpSpPr>
          <p:grpSpPr>
            <a:xfrm>
              <a:off x="7191542" y="1"/>
              <a:ext cx="5000459" cy="1425992"/>
              <a:chOff x="7186272" y="0"/>
              <a:chExt cx="5005729" cy="1427495"/>
            </a:xfrm>
          </p:grpSpPr>
          <p:sp>
            <p:nvSpPr>
              <p:cNvPr id="3340" name="Google Shape;3340;p4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1" name="Google Shape;3341;p4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342" name="Google Shape;3342;p4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3343"/>
        <p:cNvGrpSpPr/>
        <p:nvPr/>
      </p:nvGrpSpPr>
      <p:grpSpPr>
        <a:xfrm>
          <a:off x="0" y="0"/>
          <a:ext cx="0" cy="0"/>
          <a:chOff x="0" y="0"/>
          <a:chExt cx="0" cy="0"/>
        </a:xfrm>
      </p:grpSpPr>
      <p:grpSp>
        <p:nvGrpSpPr>
          <p:cNvPr id="3344" name="Google Shape;3344;p408"/>
          <p:cNvGrpSpPr/>
          <p:nvPr/>
        </p:nvGrpSpPr>
        <p:grpSpPr>
          <a:xfrm>
            <a:off x="7191542" y="1"/>
            <a:ext cx="5000459" cy="1425992"/>
            <a:chOff x="7191542" y="1"/>
            <a:chExt cx="5000459" cy="1425992"/>
          </a:xfrm>
        </p:grpSpPr>
        <p:pic>
          <p:nvPicPr>
            <p:cNvPr id="3345" name="Google Shape;3345;p4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46" name="Google Shape;3346;p408"/>
            <p:cNvGrpSpPr/>
            <p:nvPr/>
          </p:nvGrpSpPr>
          <p:grpSpPr>
            <a:xfrm>
              <a:off x="7191542" y="1"/>
              <a:ext cx="5000459" cy="1425992"/>
              <a:chOff x="7186272" y="0"/>
              <a:chExt cx="5005729" cy="1427495"/>
            </a:xfrm>
          </p:grpSpPr>
          <p:sp>
            <p:nvSpPr>
              <p:cNvPr id="3347" name="Google Shape;3347;p4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8" name="Google Shape;3348;p4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49" name="Google Shape;3349;p4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50" name="Google Shape;3350;p4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51" name="Google Shape;3351;p4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52" name="Google Shape;3352;p4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53" name="Google Shape;3353;p4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3354"/>
        <p:cNvGrpSpPr/>
        <p:nvPr/>
      </p:nvGrpSpPr>
      <p:grpSpPr>
        <a:xfrm>
          <a:off x="0" y="0"/>
          <a:ext cx="0" cy="0"/>
          <a:chOff x="0" y="0"/>
          <a:chExt cx="0" cy="0"/>
        </a:xfrm>
      </p:grpSpPr>
      <p:sp>
        <p:nvSpPr>
          <p:cNvPr id="3355" name="Google Shape;3355;p4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56" name="Google Shape;3356;p4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357" name="Google Shape;3357;p409"/>
          <p:cNvGrpSpPr/>
          <p:nvPr/>
        </p:nvGrpSpPr>
        <p:grpSpPr>
          <a:xfrm>
            <a:off x="7191542" y="1"/>
            <a:ext cx="5000459" cy="1425992"/>
            <a:chOff x="7191542" y="1"/>
            <a:chExt cx="5000459" cy="1425992"/>
          </a:xfrm>
        </p:grpSpPr>
        <p:pic>
          <p:nvPicPr>
            <p:cNvPr id="3358" name="Google Shape;3358;p4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59" name="Google Shape;3359;p409"/>
            <p:cNvGrpSpPr/>
            <p:nvPr/>
          </p:nvGrpSpPr>
          <p:grpSpPr>
            <a:xfrm>
              <a:off x="7191542" y="1"/>
              <a:ext cx="5000459" cy="1425992"/>
              <a:chOff x="7186272" y="0"/>
              <a:chExt cx="5005729" cy="1427495"/>
            </a:xfrm>
          </p:grpSpPr>
          <p:sp>
            <p:nvSpPr>
              <p:cNvPr id="3360" name="Google Shape;3360;p4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61" name="Google Shape;3361;p4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62" name="Google Shape;3362;p4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63" name="Google Shape;3363;p4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64" name="Google Shape;3364;p4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65" name="Google Shape;3365;p4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3366"/>
        <p:cNvGrpSpPr/>
        <p:nvPr/>
      </p:nvGrpSpPr>
      <p:grpSpPr>
        <a:xfrm>
          <a:off x="0" y="0"/>
          <a:ext cx="0" cy="0"/>
          <a:chOff x="0" y="0"/>
          <a:chExt cx="0" cy="0"/>
        </a:xfrm>
      </p:grpSpPr>
      <p:grpSp>
        <p:nvGrpSpPr>
          <p:cNvPr id="3367" name="Google Shape;3367;p410"/>
          <p:cNvGrpSpPr/>
          <p:nvPr/>
        </p:nvGrpSpPr>
        <p:grpSpPr>
          <a:xfrm>
            <a:off x="7191542" y="1"/>
            <a:ext cx="5000459" cy="1425992"/>
            <a:chOff x="7191542" y="1"/>
            <a:chExt cx="5000459" cy="1425992"/>
          </a:xfrm>
        </p:grpSpPr>
        <p:pic>
          <p:nvPicPr>
            <p:cNvPr id="3368" name="Google Shape;3368;p4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69" name="Google Shape;3369;p410"/>
            <p:cNvGrpSpPr/>
            <p:nvPr/>
          </p:nvGrpSpPr>
          <p:grpSpPr>
            <a:xfrm>
              <a:off x="7191542" y="1"/>
              <a:ext cx="5000459" cy="1425992"/>
              <a:chOff x="7186272" y="0"/>
              <a:chExt cx="5005729" cy="1427495"/>
            </a:xfrm>
          </p:grpSpPr>
          <p:sp>
            <p:nvSpPr>
              <p:cNvPr id="3370" name="Google Shape;3370;p4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71" name="Google Shape;3371;p4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72" name="Google Shape;3372;p4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73" name="Google Shape;3373;p4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74" name="Google Shape;3374;p4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75" name="Google Shape;3375;p4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76" name="Google Shape;3376;p4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77" name="Google Shape;3377;p4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78" name="Google Shape;3378;p4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79" name="Google Shape;3379;p4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3380"/>
        <p:cNvGrpSpPr/>
        <p:nvPr/>
      </p:nvGrpSpPr>
      <p:grpSpPr>
        <a:xfrm>
          <a:off x="0" y="0"/>
          <a:ext cx="0" cy="0"/>
          <a:chOff x="0" y="0"/>
          <a:chExt cx="0" cy="0"/>
        </a:xfrm>
      </p:grpSpPr>
      <p:grpSp>
        <p:nvGrpSpPr>
          <p:cNvPr id="3381" name="Google Shape;3381;p411"/>
          <p:cNvGrpSpPr/>
          <p:nvPr/>
        </p:nvGrpSpPr>
        <p:grpSpPr>
          <a:xfrm>
            <a:off x="7191542" y="1"/>
            <a:ext cx="5000459" cy="1425992"/>
            <a:chOff x="7191542" y="1"/>
            <a:chExt cx="5000459" cy="1425992"/>
          </a:xfrm>
        </p:grpSpPr>
        <p:pic>
          <p:nvPicPr>
            <p:cNvPr id="3382" name="Google Shape;3382;p4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83" name="Google Shape;3383;p411"/>
            <p:cNvGrpSpPr/>
            <p:nvPr/>
          </p:nvGrpSpPr>
          <p:grpSpPr>
            <a:xfrm>
              <a:off x="7191542" y="1"/>
              <a:ext cx="5000459" cy="1425992"/>
              <a:chOff x="7186272" y="0"/>
              <a:chExt cx="5005729" cy="1427495"/>
            </a:xfrm>
          </p:grpSpPr>
          <p:sp>
            <p:nvSpPr>
              <p:cNvPr id="3384" name="Google Shape;3384;p4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5" name="Google Shape;3385;p4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86" name="Google Shape;3386;p4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87" name="Google Shape;3387;p4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88" name="Google Shape;3388;p4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89" name="Google Shape;3389;p4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3390"/>
        <p:cNvGrpSpPr/>
        <p:nvPr/>
      </p:nvGrpSpPr>
      <p:grpSpPr>
        <a:xfrm>
          <a:off x="0" y="0"/>
          <a:ext cx="0" cy="0"/>
          <a:chOff x="0" y="0"/>
          <a:chExt cx="0" cy="0"/>
        </a:xfrm>
      </p:grpSpPr>
      <p:grpSp>
        <p:nvGrpSpPr>
          <p:cNvPr id="3391" name="Google Shape;3391;p412"/>
          <p:cNvGrpSpPr/>
          <p:nvPr/>
        </p:nvGrpSpPr>
        <p:grpSpPr>
          <a:xfrm>
            <a:off x="0" y="0"/>
            <a:ext cx="12192000" cy="2148830"/>
            <a:chOff x="0" y="0"/>
            <a:chExt cx="12192000" cy="2148830"/>
          </a:xfrm>
        </p:grpSpPr>
        <p:sp>
          <p:nvSpPr>
            <p:cNvPr id="3392" name="Google Shape;3392;p4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3" name="Google Shape;3393;p4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394" name="Google Shape;3394;p4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95" name="Google Shape;3395;p4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96" name="Google Shape;3396;p4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397" name="Google Shape;3397;p41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398" name="Google Shape;3398;p4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598"/>
        <p:cNvGrpSpPr/>
        <p:nvPr/>
      </p:nvGrpSpPr>
      <p:grpSpPr>
        <a:xfrm>
          <a:off x="0" y="0"/>
          <a:ext cx="0" cy="0"/>
          <a:chOff x="0" y="0"/>
          <a:chExt cx="0" cy="0"/>
        </a:xfrm>
      </p:grpSpPr>
      <p:sp>
        <p:nvSpPr>
          <p:cNvPr id="599" name="Google Shape;599;p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0" name="Google Shape;600;p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1" name="Google Shape;601;p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2" name="Google Shape;602;p79"/>
          <p:cNvGrpSpPr/>
          <p:nvPr/>
        </p:nvGrpSpPr>
        <p:grpSpPr>
          <a:xfrm>
            <a:off x="7191542" y="1"/>
            <a:ext cx="5000459" cy="1425992"/>
            <a:chOff x="7191542" y="1"/>
            <a:chExt cx="5000459" cy="1425992"/>
          </a:xfrm>
        </p:grpSpPr>
        <p:pic>
          <p:nvPicPr>
            <p:cNvPr id="603" name="Google Shape;603;p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4" name="Google Shape;604;p79"/>
            <p:cNvGrpSpPr/>
            <p:nvPr/>
          </p:nvGrpSpPr>
          <p:grpSpPr>
            <a:xfrm>
              <a:off x="7191542" y="1"/>
              <a:ext cx="5000459" cy="1425992"/>
              <a:chOff x="7186272" y="0"/>
              <a:chExt cx="5005729" cy="1427495"/>
            </a:xfrm>
          </p:grpSpPr>
          <p:sp>
            <p:nvSpPr>
              <p:cNvPr id="605" name="Google Shape;605;p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6" name="Google Shape;606;p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3399"/>
        <p:cNvGrpSpPr/>
        <p:nvPr/>
      </p:nvGrpSpPr>
      <p:grpSpPr>
        <a:xfrm>
          <a:off x="0" y="0"/>
          <a:ext cx="0" cy="0"/>
          <a:chOff x="0" y="0"/>
          <a:chExt cx="0" cy="0"/>
        </a:xfrm>
      </p:grpSpPr>
      <p:sp>
        <p:nvSpPr>
          <p:cNvPr id="3400" name="Google Shape;3400;p4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01" name="Google Shape;3401;p4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02" name="Google Shape;3402;p4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03" name="Google Shape;3403;p4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4" name="Google Shape;3404;p4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05" name="Google Shape;3405;p4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406" name="Google Shape;3406;p413"/>
          <p:cNvGrpSpPr/>
          <p:nvPr/>
        </p:nvGrpSpPr>
        <p:grpSpPr>
          <a:xfrm>
            <a:off x="7191542" y="1"/>
            <a:ext cx="5000459" cy="1425992"/>
            <a:chOff x="7191542" y="1"/>
            <a:chExt cx="5000459" cy="1425992"/>
          </a:xfrm>
        </p:grpSpPr>
        <p:pic>
          <p:nvPicPr>
            <p:cNvPr id="3407" name="Google Shape;3407;p4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08" name="Google Shape;3408;p413"/>
            <p:cNvGrpSpPr/>
            <p:nvPr/>
          </p:nvGrpSpPr>
          <p:grpSpPr>
            <a:xfrm>
              <a:off x="7191542" y="1"/>
              <a:ext cx="5000459" cy="1425992"/>
              <a:chOff x="7186272" y="0"/>
              <a:chExt cx="5005729" cy="1427495"/>
            </a:xfrm>
          </p:grpSpPr>
          <p:sp>
            <p:nvSpPr>
              <p:cNvPr id="3409" name="Google Shape;3409;p4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10" name="Google Shape;3410;p4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411" name="Google Shape;3411;p4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3412"/>
        <p:cNvGrpSpPr/>
        <p:nvPr/>
      </p:nvGrpSpPr>
      <p:grpSpPr>
        <a:xfrm>
          <a:off x="0" y="0"/>
          <a:ext cx="0" cy="0"/>
          <a:chOff x="0" y="0"/>
          <a:chExt cx="0" cy="0"/>
        </a:xfrm>
      </p:grpSpPr>
      <p:sp>
        <p:nvSpPr>
          <p:cNvPr id="3413" name="Google Shape;3413;p4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14" name="Google Shape;3414;p4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15" name="Google Shape;3415;p4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16" name="Google Shape;3416;p4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17" name="Google Shape;3417;p4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18" name="Google Shape;3418;p4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419" name="Google Shape;3419;p414"/>
          <p:cNvGrpSpPr/>
          <p:nvPr/>
        </p:nvGrpSpPr>
        <p:grpSpPr>
          <a:xfrm>
            <a:off x="7191542" y="1"/>
            <a:ext cx="5000459" cy="1425992"/>
            <a:chOff x="7191542" y="1"/>
            <a:chExt cx="5000459" cy="1425992"/>
          </a:xfrm>
        </p:grpSpPr>
        <p:pic>
          <p:nvPicPr>
            <p:cNvPr id="3420" name="Google Shape;3420;p4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21" name="Google Shape;3421;p414"/>
            <p:cNvGrpSpPr/>
            <p:nvPr/>
          </p:nvGrpSpPr>
          <p:grpSpPr>
            <a:xfrm>
              <a:off x="7191542" y="1"/>
              <a:ext cx="5000459" cy="1425992"/>
              <a:chOff x="7186272" y="0"/>
              <a:chExt cx="5005729" cy="1427495"/>
            </a:xfrm>
          </p:grpSpPr>
          <p:sp>
            <p:nvSpPr>
              <p:cNvPr id="3422" name="Google Shape;3422;p4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23" name="Google Shape;3423;p4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424" name="Google Shape;3424;p4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2_Quotation">
  <p:cSld name="2_Quotation 5">
    <p:spTree>
      <p:nvGrpSpPr>
        <p:cNvPr id="1" name="Shape 3425"/>
        <p:cNvGrpSpPr/>
        <p:nvPr/>
      </p:nvGrpSpPr>
      <p:grpSpPr>
        <a:xfrm>
          <a:off x="0" y="0"/>
          <a:ext cx="0" cy="0"/>
          <a:chOff x="0" y="0"/>
          <a:chExt cx="0" cy="0"/>
        </a:xfrm>
      </p:grpSpPr>
      <p:sp>
        <p:nvSpPr>
          <p:cNvPr id="3426" name="Google Shape;3426;p4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27" name="Google Shape;3427;p4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28" name="Google Shape;3428;p4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29" name="Google Shape;3429;p4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30" name="Google Shape;3430;p4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31" name="Google Shape;3431;p4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432" name="Google Shape;3432;p415"/>
          <p:cNvGrpSpPr/>
          <p:nvPr/>
        </p:nvGrpSpPr>
        <p:grpSpPr>
          <a:xfrm>
            <a:off x="7191542" y="1"/>
            <a:ext cx="5000459" cy="1425992"/>
            <a:chOff x="7191542" y="1"/>
            <a:chExt cx="5000459" cy="1425992"/>
          </a:xfrm>
        </p:grpSpPr>
        <p:pic>
          <p:nvPicPr>
            <p:cNvPr id="3433" name="Google Shape;3433;p4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34" name="Google Shape;3434;p415"/>
            <p:cNvGrpSpPr/>
            <p:nvPr/>
          </p:nvGrpSpPr>
          <p:grpSpPr>
            <a:xfrm>
              <a:off x="7191542" y="1"/>
              <a:ext cx="5000459" cy="1425992"/>
              <a:chOff x="7186272" y="0"/>
              <a:chExt cx="5005729" cy="1427495"/>
            </a:xfrm>
          </p:grpSpPr>
          <p:sp>
            <p:nvSpPr>
              <p:cNvPr id="3435" name="Google Shape;3435;p4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36" name="Google Shape;3436;p4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437" name="Google Shape;3437;p4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3438"/>
        <p:cNvGrpSpPr/>
        <p:nvPr/>
      </p:nvGrpSpPr>
      <p:grpSpPr>
        <a:xfrm>
          <a:off x="0" y="0"/>
          <a:ext cx="0" cy="0"/>
          <a:chOff x="0" y="0"/>
          <a:chExt cx="0" cy="0"/>
        </a:xfrm>
      </p:grpSpPr>
      <p:sp>
        <p:nvSpPr>
          <p:cNvPr id="3439" name="Google Shape;3439;p4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40" name="Google Shape;3440;p4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41" name="Google Shape;3441;p4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42" name="Google Shape;3442;p4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43" name="Google Shape;3443;p4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44" name="Google Shape;3444;p4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445" name="Google Shape;3445;p416"/>
          <p:cNvGrpSpPr/>
          <p:nvPr/>
        </p:nvGrpSpPr>
        <p:grpSpPr>
          <a:xfrm>
            <a:off x="7191542" y="1"/>
            <a:ext cx="5000459" cy="1425992"/>
            <a:chOff x="7191542" y="1"/>
            <a:chExt cx="5000459" cy="1425992"/>
          </a:xfrm>
        </p:grpSpPr>
        <p:pic>
          <p:nvPicPr>
            <p:cNvPr id="3446" name="Google Shape;3446;p4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47" name="Google Shape;3447;p416"/>
            <p:cNvGrpSpPr/>
            <p:nvPr/>
          </p:nvGrpSpPr>
          <p:grpSpPr>
            <a:xfrm>
              <a:off x="7191542" y="1"/>
              <a:ext cx="5000459" cy="1425992"/>
              <a:chOff x="7186272" y="0"/>
              <a:chExt cx="5005729" cy="1427495"/>
            </a:xfrm>
          </p:grpSpPr>
          <p:sp>
            <p:nvSpPr>
              <p:cNvPr id="3448" name="Google Shape;3448;p4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49" name="Google Shape;3449;p4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450" name="Google Shape;3450;p4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3451"/>
        <p:cNvGrpSpPr/>
        <p:nvPr/>
      </p:nvGrpSpPr>
      <p:grpSpPr>
        <a:xfrm>
          <a:off x="0" y="0"/>
          <a:ext cx="0" cy="0"/>
          <a:chOff x="0" y="0"/>
          <a:chExt cx="0" cy="0"/>
        </a:xfrm>
      </p:grpSpPr>
      <p:sp>
        <p:nvSpPr>
          <p:cNvPr id="3452" name="Google Shape;3452;p4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53" name="Google Shape;3453;p4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54" name="Google Shape;3454;p4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55" name="Google Shape;3455;p417"/>
          <p:cNvSpPr>
            <a:spLocks noGrp="1"/>
          </p:cNvSpPr>
          <p:nvPr>
            <p:ph type="pic" idx="2"/>
          </p:nvPr>
        </p:nvSpPr>
        <p:spPr>
          <a:xfrm>
            <a:off x="7118684" y="233915"/>
            <a:ext cx="5073316" cy="5943600"/>
          </a:xfrm>
          <a:prstGeom prst="rect">
            <a:avLst/>
          </a:prstGeom>
          <a:noFill/>
          <a:ln>
            <a:noFill/>
          </a:ln>
        </p:spPr>
      </p:sp>
      <p:grpSp>
        <p:nvGrpSpPr>
          <p:cNvPr id="3456" name="Google Shape;3456;p417"/>
          <p:cNvGrpSpPr/>
          <p:nvPr/>
        </p:nvGrpSpPr>
        <p:grpSpPr>
          <a:xfrm>
            <a:off x="0" y="5020348"/>
            <a:ext cx="12192000" cy="1837653"/>
            <a:chOff x="0" y="5020348"/>
            <a:chExt cx="12192000" cy="1837653"/>
          </a:xfrm>
        </p:grpSpPr>
        <p:sp>
          <p:nvSpPr>
            <p:cNvPr id="3457" name="Google Shape;3457;p4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58" name="Google Shape;3458;p4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459" name="Google Shape;3459;p4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3460"/>
        <p:cNvGrpSpPr/>
        <p:nvPr/>
      </p:nvGrpSpPr>
      <p:grpSpPr>
        <a:xfrm>
          <a:off x="0" y="0"/>
          <a:ext cx="0" cy="0"/>
          <a:chOff x="0" y="0"/>
          <a:chExt cx="0" cy="0"/>
        </a:xfrm>
      </p:grpSpPr>
      <p:grpSp>
        <p:nvGrpSpPr>
          <p:cNvPr id="3461" name="Google Shape;3461;p418"/>
          <p:cNvGrpSpPr/>
          <p:nvPr/>
        </p:nvGrpSpPr>
        <p:grpSpPr>
          <a:xfrm>
            <a:off x="0" y="5020347"/>
            <a:ext cx="12192000" cy="1837653"/>
            <a:chOff x="0" y="5020347"/>
            <a:chExt cx="12192000" cy="1837653"/>
          </a:xfrm>
        </p:grpSpPr>
        <p:sp>
          <p:nvSpPr>
            <p:cNvPr id="3462" name="Google Shape;3462;p4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63" name="Google Shape;3463;p4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64" name="Google Shape;3464;p4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465" name="Google Shape;3465;p4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466" name="Google Shape;3466;p4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67" name="Google Shape;3467;p4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3468"/>
        <p:cNvGrpSpPr/>
        <p:nvPr/>
      </p:nvGrpSpPr>
      <p:grpSpPr>
        <a:xfrm>
          <a:off x="0" y="0"/>
          <a:ext cx="0" cy="0"/>
          <a:chOff x="0" y="0"/>
          <a:chExt cx="0" cy="0"/>
        </a:xfrm>
      </p:grpSpPr>
      <p:sp>
        <p:nvSpPr>
          <p:cNvPr id="3469" name="Google Shape;3469;p4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470" name="Google Shape;3470;p4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471" name="Google Shape;3471;p419"/>
          <p:cNvGrpSpPr/>
          <p:nvPr/>
        </p:nvGrpSpPr>
        <p:grpSpPr>
          <a:xfrm>
            <a:off x="0" y="5379426"/>
            <a:ext cx="2807368" cy="753891"/>
            <a:chOff x="0" y="5379426"/>
            <a:chExt cx="2807368" cy="753891"/>
          </a:xfrm>
        </p:grpSpPr>
        <p:sp>
          <p:nvSpPr>
            <p:cNvPr id="3472" name="Google Shape;3472;p4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73" name="Google Shape;3473;p4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474" name="Google Shape;3474;p419"/>
          <p:cNvSpPr>
            <a:spLocks noGrp="1"/>
          </p:cNvSpPr>
          <p:nvPr>
            <p:ph type="pic" idx="2"/>
          </p:nvPr>
        </p:nvSpPr>
        <p:spPr>
          <a:xfrm>
            <a:off x="2807368" y="457202"/>
            <a:ext cx="8915400" cy="5943598"/>
          </a:xfrm>
          <a:prstGeom prst="rect">
            <a:avLst/>
          </a:prstGeom>
          <a:noFill/>
          <a:ln>
            <a:noFill/>
          </a:ln>
        </p:spPr>
      </p:sp>
      <p:pic>
        <p:nvPicPr>
          <p:cNvPr id="3475" name="Google Shape;3475;p4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3476"/>
        <p:cNvGrpSpPr/>
        <p:nvPr/>
      </p:nvGrpSpPr>
      <p:grpSpPr>
        <a:xfrm>
          <a:off x="0" y="0"/>
          <a:ext cx="0" cy="0"/>
          <a:chOff x="0" y="0"/>
          <a:chExt cx="0" cy="0"/>
        </a:xfrm>
      </p:grpSpPr>
      <p:sp>
        <p:nvSpPr>
          <p:cNvPr id="3477" name="Google Shape;3477;p4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78" name="Google Shape;3478;p4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79" name="Google Shape;3479;p4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80" name="Google Shape;3480;p4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81" name="Google Shape;3481;p4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82" name="Google Shape;3482;p4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483" name="Google Shape;3483;p420"/>
          <p:cNvGrpSpPr/>
          <p:nvPr/>
        </p:nvGrpSpPr>
        <p:grpSpPr>
          <a:xfrm>
            <a:off x="7191542" y="1"/>
            <a:ext cx="5000459" cy="1425992"/>
            <a:chOff x="7191542" y="1"/>
            <a:chExt cx="5000459" cy="1425992"/>
          </a:xfrm>
        </p:grpSpPr>
        <p:pic>
          <p:nvPicPr>
            <p:cNvPr id="3484" name="Google Shape;3484;p4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85" name="Google Shape;3485;p420"/>
            <p:cNvGrpSpPr/>
            <p:nvPr/>
          </p:nvGrpSpPr>
          <p:grpSpPr>
            <a:xfrm>
              <a:off x="7191542" y="1"/>
              <a:ext cx="5000459" cy="1425992"/>
              <a:chOff x="7186272" y="0"/>
              <a:chExt cx="5005729" cy="1427495"/>
            </a:xfrm>
          </p:grpSpPr>
          <p:sp>
            <p:nvSpPr>
              <p:cNvPr id="3486" name="Google Shape;3486;p4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7" name="Google Shape;3487;p4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488" name="Google Shape;3488;p4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3489"/>
        <p:cNvGrpSpPr/>
        <p:nvPr/>
      </p:nvGrpSpPr>
      <p:grpSpPr>
        <a:xfrm>
          <a:off x="0" y="0"/>
          <a:ext cx="0" cy="0"/>
          <a:chOff x="0" y="0"/>
          <a:chExt cx="0" cy="0"/>
        </a:xfrm>
      </p:grpSpPr>
      <p:grpSp>
        <p:nvGrpSpPr>
          <p:cNvPr id="3490" name="Google Shape;3490;p421"/>
          <p:cNvGrpSpPr/>
          <p:nvPr/>
        </p:nvGrpSpPr>
        <p:grpSpPr>
          <a:xfrm>
            <a:off x="7191542" y="1"/>
            <a:ext cx="5000459" cy="1425992"/>
            <a:chOff x="7191542" y="1"/>
            <a:chExt cx="5000459" cy="1425992"/>
          </a:xfrm>
        </p:grpSpPr>
        <p:pic>
          <p:nvPicPr>
            <p:cNvPr id="3491" name="Google Shape;3491;p4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92" name="Google Shape;3492;p421"/>
            <p:cNvGrpSpPr/>
            <p:nvPr/>
          </p:nvGrpSpPr>
          <p:grpSpPr>
            <a:xfrm>
              <a:off x="7191542" y="1"/>
              <a:ext cx="5000459" cy="1425992"/>
              <a:chOff x="7186272" y="0"/>
              <a:chExt cx="5005729" cy="1427495"/>
            </a:xfrm>
          </p:grpSpPr>
          <p:sp>
            <p:nvSpPr>
              <p:cNvPr id="3493" name="Google Shape;3493;p4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94" name="Google Shape;3494;p4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495" name="Google Shape;3495;p4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96" name="Google Shape;3496;p4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97" name="Google Shape;3497;p4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98" name="Google Shape;3498;p4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99" name="Google Shape;3499;p4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3500"/>
        <p:cNvGrpSpPr/>
        <p:nvPr/>
      </p:nvGrpSpPr>
      <p:grpSpPr>
        <a:xfrm>
          <a:off x="0" y="0"/>
          <a:ext cx="0" cy="0"/>
          <a:chOff x="0" y="0"/>
          <a:chExt cx="0" cy="0"/>
        </a:xfrm>
      </p:grpSpPr>
      <p:sp>
        <p:nvSpPr>
          <p:cNvPr id="3501" name="Google Shape;3501;p4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02" name="Google Shape;3502;p4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503" name="Google Shape;3503;p422"/>
          <p:cNvGrpSpPr/>
          <p:nvPr/>
        </p:nvGrpSpPr>
        <p:grpSpPr>
          <a:xfrm>
            <a:off x="7191542" y="1"/>
            <a:ext cx="5000459" cy="1425992"/>
            <a:chOff x="7191542" y="1"/>
            <a:chExt cx="5000459" cy="1425992"/>
          </a:xfrm>
        </p:grpSpPr>
        <p:pic>
          <p:nvPicPr>
            <p:cNvPr id="3504" name="Google Shape;3504;p4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05" name="Google Shape;3505;p422"/>
            <p:cNvGrpSpPr/>
            <p:nvPr/>
          </p:nvGrpSpPr>
          <p:grpSpPr>
            <a:xfrm>
              <a:off x="7191542" y="1"/>
              <a:ext cx="5000459" cy="1425992"/>
              <a:chOff x="7186272" y="0"/>
              <a:chExt cx="5005729" cy="1427495"/>
            </a:xfrm>
          </p:grpSpPr>
          <p:sp>
            <p:nvSpPr>
              <p:cNvPr id="3506" name="Google Shape;3506;p4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07" name="Google Shape;3507;p4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08" name="Google Shape;3508;p4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09" name="Google Shape;3509;p4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10" name="Google Shape;3510;p4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11" name="Google Shape;3511;p4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07"/>
        <p:cNvGrpSpPr/>
        <p:nvPr/>
      </p:nvGrpSpPr>
      <p:grpSpPr>
        <a:xfrm>
          <a:off x="0" y="0"/>
          <a:ext cx="0" cy="0"/>
          <a:chOff x="0" y="0"/>
          <a:chExt cx="0" cy="0"/>
        </a:xfrm>
      </p:grpSpPr>
      <p:grpSp>
        <p:nvGrpSpPr>
          <p:cNvPr id="608" name="Google Shape;608;p80"/>
          <p:cNvGrpSpPr/>
          <p:nvPr/>
        </p:nvGrpSpPr>
        <p:grpSpPr>
          <a:xfrm>
            <a:off x="7191542" y="1"/>
            <a:ext cx="5000459" cy="1425992"/>
            <a:chOff x="7191542" y="1"/>
            <a:chExt cx="5000459" cy="1425992"/>
          </a:xfrm>
        </p:grpSpPr>
        <p:pic>
          <p:nvPicPr>
            <p:cNvPr id="609" name="Google Shape;609;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0" name="Google Shape;610;p80"/>
            <p:cNvGrpSpPr/>
            <p:nvPr/>
          </p:nvGrpSpPr>
          <p:grpSpPr>
            <a:xfrm>
              <a:off x="7191542" y="1"/>
              <a:ext cx="5000459" cy="1425992"/>
              <a:chOff x="7186272" y="0"/>
              <a:chExt cx="5005729" cy="1427495"/>
            </a:xfrm>
          </p:grpSpPr>
          <p:sp>
            <p:nvSpPr>
              <p:cNvPr id="611" name="Google Shape;611;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 name="Google Shape;612;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3" name="Google Shape;613;p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 name="Google Shape;614;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5" name="Google Shape;615;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6" name="Google Shape;616;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3512"/>
        <p:cNvGrpSpPr/>
        <p:nvPr/>
      </p:nvGrpSpPr>
      <p:grpSpPr>
        <a:xfrm>
          <a:off x="0" y="0"/>
          <a:ext cx="0" cy="0"/>
          <a:chOff x="0" y="0"/>
          <a:chExt cx="0" cy="0"/>
        </a:xfrm>
      </p:grpSpPr>
      <p:grpSp>
        <p:nvGrpSpPr>
          <p:cNvPr id="3513" name="Google Shape;3513;p423"/>
          <p:cNvGrpSpPr/>
          <p:nvPr/>
        </p:nvGrpSpPr>
        <p:grpSpPr>
          <a:xfrm>
            <a:off x="7191542" y="1"/>
            <a:ext cx="5000459" cy="1425992"/>
            <a:chOff x="7191542" y="1"/>
            <a:chExt cx="5000459" cy="1425992"/>
          </a:xfrm>
        </p:grpSpPr>
        <p:pic>
          <p:nvPicPr>
            <p:cNvPr id="3514" name="Google Shape;3514;p4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15" name="Google Shape;3515;p423"/>
            <p:cNvGrpSpPr/>
            <p:nvPr/>
          </p:nvGrpSpPr>
          <p:grpSpPr>
            <a:xfrm>
              <a:off x="7191542" y="1"/>
              <a:ext cx="5000459" cy="1425992"/>
              <a:chOff x="7186272" y="0"/>
              <a:chExt cx="5005729" cy="1427495"/>
            </a:xfrm>
          </p:grpSpPr>
          <p:sp>
            <p:nvSpPr>
              <p:cNvPr id="3516" name="Google Shape;3516;p4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17" name="Google Shape;3517;p4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18" name="Google Shape;3518;p4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19" name="Google Shape;3519;p4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20" name="Google Shape;3520;p4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21" name="Google Shape;3521;p4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22" name="Google Shape;3522;p4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23" name="Google Shape;3523;p4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24" name="Google Shape;3524;p4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25" name="Google Shape;3525;p4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3526"/>
        <p:cNvGrpSpPr/>
        <p:nvPr/>
      </p:nvGrpSpPr>
      <p:grpSpPr>
        <a:xfrm>
          <a:off x="0" y="0"/>
          <a:ext cx="0" cy="0"/>
          <a:chOff x="0" y="0"/>
          <a:chExt cx="0" cy="0"/>
        </a:xfrm>
      </p:grpSpPr>
      <p:grpSp>
        <p:nvGrpSpPr>
          <p:cNvPr id="3527" name="Google Shape;3527;p424"/>
          <p:cNvGrpSpPr/>
          <p:nvPr/>
        </p:nvGrpSpPr>
        <p:grpSpPr>
          <a:xfrm>
            <a:off x="7191542" y="1"/>
            <a:ext cx="5000459" cy="1425992"/>
            <a:chOff x="7191542" y="1"/>
            <a:chExt cx="5000459" cy="1425992"/>
          </a:xfrm>
        </p:grpSpPr>
        <p:pic>
          <p:nvPicPr>
            <p:cNvPr id="3528" name="Google Shape;3528;p4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29" name="Google Shape;3529;p424"/>
            <p:cNvGrpSpPr/>
            <p:nvPr/>
          </p:nvGrpSpPr>
          <p:grpSpPr>
            <a:xfrm>
              <a:off x="7191542" y="1"/>
              <a:ext cx="5000459" cy="1425992"/>
              <a:chOff x="7186272" y="0"/>
              <a:chExt cx="5005729" cy="1427495"/>
            </a:xfrm>
          </p:grpSpPr>
          <p:sp>
            <p:nvSpPr>
              <p:cNvPr id="3530" name="Google Shape;3530;p4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1" name="Google Shape;3531;p4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32" name="Google Shape;3532;p4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33" name="Google Shape;3533;p4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34" name="Google Shape;3534;p4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35" name="Google Shape;3535;p4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3536"/>
        <p:cNvGrpSpPr/>
        <p:nvPr/>
      </p:nvGrpSpPr>
      <p:grpSpPr>
        <a:xfrm>
          <a:off x="0" y="0"/>
          <a:ext cx="0" cy="0"/>
          <a:chOff x="0" y="0"/>
          <a:chExt cx="0" cy="0"/>
        </a:xfrm>
      </p:grpSpPr>
      <p:grpSp>
        <p:nvGrpSpPr>
          <p:cNvPr id="3537" name="Google Shape;3537;p425"/>
          <p:cNvGrpSpPr/>
          <p:nvPr/>
        </p:nvGrpSpPr>
        <p:grpSpPr>
          <a:xfrm>
            <a:off x="0" y="0"/>
            <a:ext cx="12192000" cy="2148830"/>
            <a:chOff x="0" y="0"/>
            <a:chExt cx="12192000" cy="2148830"/>
          </a:xfrm>
        </p:grpSpPr>
        <p:sp>
          <p:nvSpPr>
            <p:cNvPr id="3538" name="Google Shape;3538;p4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9" name="Google Shape;3539;p4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540" name="Google Shape;3540;p4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41" name="Google Shape;3541;p4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42" name="Google Shape;3542;p4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543" name="Google Shape;3543;p42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544" name="Google Shape;3544;p4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3545"/>
        <p:cNvGrpSpPr/>
        <p:nvPr/>
      </p:nvGrpSpPr>
      <p:grpSpPr>
        <a:xfrm>
          <a:off x="0" y="0"/>
          <a:ext cx="0" cy="0"/>
          <a:chOff x="0" y="0"/>
          <a:chExt cx="0" cy="0"/>
        </a:xfrm>
      </p:grpSpPr>
      <p:sp>
        <p:nvSpPr>
          <p:cNvPr id="3546" name="Google Shape;3546;p4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47" name="Google Shape;3547;p4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48" name="Google Shape;3548;p4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549" name="Google Shape;3549;p426"/>
          <p:cNvGrpSpPr/>
          <p:nvPr/>
        </p:nvGrpSpPr>
        <p:grpSpPr>
          <a:xfrm>
            <a:off x="7191542" y="1"/>
            <a:ext cx="5000459" cy="1425992"/>
            <a:chOff x="7191542" y="1"/>
            <a:chExt cx="5000459" cy="1425992"/>
          </a:xfrm>
        </p:grpSpPr>
        <p:pic>
          <p:nvPicPr>
            <p:cNvPr id="3550" name="Google Shape;3550;p4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51" name="Google Shape;3551;p426"/>
            <p:cNvGrpSpPr/>
            <p:nvPr/>
          </p:nvGrpSpPr>
          <p:grpSpPr>
            <a:xfrm>
              <a:off x="7191542" y="1"/>
              <a:ext cx="5000459" cy="1425992"/>
              <a:chOff x="7186272" y="0"/>
              <a:chExt cx="5005729" cy="1427495"/>
            </a:xfrm>
          </p:grpSpPr>
          <p:sp>
            <p:nvSpPr>
              <p:cNvPr id="3552" name="Google Shape;3552;p4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53" name="Google Shape;3553;p4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3554"/>
        <p:cNvGrpSpPr/>
        <p:nvPr/>
      </p:nvGrpSpPr>
      <p:grpSpPr>
        <a:xfrm>
          <a:off x="0" y="0"/>
          <a:ext cx="0" cy="0"/>
          <a:chOff x="0" y="0"/>
          <a:chExt cx="0" cy="0"/>
        </a:xfrm>
      </p:grpSpPr>
      <p:sp>
        <p:nvSpPr>
          <p:cNvPr id="3555" name="Google Shape;3555;p42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56" name="Google Shape;3556;p42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57" name="Google Shape;3557;p42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58" name="Google Shape;3558;p427"/>
          <p:cNvSpPr>
            <a:spLocks noGrp="1"/>
          </p:cNvSpPr>
          <p:nvPr>
            <p:ph type="pic" idx="2"/>
          </p:nvPr>
        </p:nvSpPr>
        <p:spPr>
          <a:xfrm>
            <a:off x="7118684" y="233915"/>
            <a:ext cx="5073316" cy="5943600"/>
          </a:xfrm>
          <a:prstGeom prst="rect">
            <a:avLst/>
          </a:prstGeom>
          <a:noFill/>
          <a:ln>
            <a:noFill/>
          </a:ln>
        </p:spPr>
      </p:sp>
      <p:grpSp>
        <p:nvGrpSpPr>
          <p:cNvPr id="3559" name="Google Shape;3559;p427"/>
          <p:cNvGrpSpPr/>
          <p:nvPr/>
        </p:nvGrpSpPr>
        <p:grpSpPr>
          <a:xfrm>
            <a:off x="0" y="5020348"/>
            <a:ext cx="12192000" cy="1837653"/>
            <a:chOff x="0" y="5020348"/>
            <a:chExt cx="12192000" cy="1837653"/>
          </a:xfrm>
        </p:grpSpPr>
        <p:sp>
          <p:nvSpPr>
            <p:cNvPr id="3560" name="Google Shape;3560;p4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61" name="Google Shape;3561;p42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562" name="Google Shape;3562;p4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3563"/>
        <p:cNvGrpSpPr/>
        <p:nvPr/>
      </p:nvGrpSpPr>
      <p:grpSpPr>
        <a:xfrm>
          <a:off x="0" y="0"/>
          <a:ext cx="0" cy="0"/>
          <a:chOff x="0" y="0"/>
          <a:chExt cx="0" cy="0"/>
        </a:xfrm>
      </p:grpSpPr>
      <p:grpSp>
        <p:nvGrpSpPr>
          <p:cNvPr id="3564" name="Google Shape;3564;p428"/>
          <p:cNvGrpSpPr/>
          <p:nvPr/>
        </p:nvGrpSpPr>
        <p:grpSpPr>
          <a:xfrm>
            <a:off x="0" y="5020347"/>
            <a:ext cx="12192000" cy="1837653"/>
            <a:chOff x="0" y="5020347"/>
            <a:chExt cx="12192000" cy="1837653"/>
          </a:xfrm>
        </p:grpSpPr>
        <p:sp>
          <p:nvSpPr>
            <p:cNvPr id="3565" name="Google Shape;3565;p42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66" name="Google Shape;3566;p4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67" name="Google Shape;3567;p42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568" name="Google Shape;3568;p4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569" name="Google Shape;3569;p42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70" name="Google Shape;3570;p42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3571"/>
        <p:cNvGrpSpPr/>
        <p:nvPr/>
      </p:nvGrpSpPr>
      <p:grpSpPr>
        <a:xfrm>
          <a:off x="0" y="0"/>
          <a:ext cx="0" cy="0"/>
          <a:chOff x="0" y="0"/>
          <a:chExt cx="0" cy="0"/>
        </a:xfrm>
      </p:grpSpPr>
      <p:sp>
        <p:nvSpPr>
          <p:cNvPr id="3572" name="Google Shape;3572;p42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573" name="Google Shape;3573;p42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574" name="Google Shape;3574;p429"/>
          <p:cNvGrpSpPr/>
          <p:nvPr/>
        </p:nvGrpSpPr>
        <p:grpSpPr>
          <a:xfrm>
            <a:off x="0" y="5379426"/>
            <a:ext cx="2807368" cy="753891"/>
            <a:chOff x="0" y="5379426"/>
            <a:chExt cx="2807368" cy="753891"/>
          </a:xfrm>
        </p:grpSpPr>
        <p:sp>
          <p:nvSpPr>
            <p:cNvPr id="3575" name="Google Shape;3575;p42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76" name="Google Shape;3576;p42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577" name="Google Shape;3577;p429"/>
          <p:cNvSpPr>
            <a:spLocks noGrp="1"/>
          </p:cNvSpPr>
          <p:nvPr>
            <p:ph type="pic" idx="2"/>
          </p:nvPr>
        </p:nvSpPr>
        <p:spPr>
          <a:xfrm>
            <a:off x="2807368" y="457202"/>
            <a:ext cx="8915400" cy="5943598"/>
          </a:xfrm>
          <a:prstGeom prst="rect">
            <a:avLst/>
          </a:prstGeom>
          <a:noFill/>
          <a:ln>
            <a:noFill/>
          </a:ln>
        </p:spPr>
      </p:sp>
      <p:pic>
        <p:nvPicPr>
          <p:cNvPr id="3578" name="Google Shape;3578;p42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3579"/>
        <p:cNvGrpSpPr/>
        <p:nvPr/>
      </p:nvGrpSpPr>
      <p:grpSpPr>
        <a:xfrm>
          <a:off x="0" y="0"/>
          <a:ext cx="0" cy="0"/>
          <a:chOff x="0" y="0"/>
          <a:chExt cx="0" cy="0"/>
        </a:xfrm>
      </p:grpSpPr>
      <p:sp>
        <p:nvSpPr>
          <p:cNvPr id="3580" name="Google Shape;3580;p4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81" name="Google Shape;3581;p4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82" name="Google Shape;3582;p4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83" name="Google Shape;3583;p4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84" name="Google Shape;3584;p4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85" name="Google Shape;3585;p4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586" name="Google Shape;3586;p430"/>
          <p:cNvGrpSpPr/>
          <p:nvPr/>
        </p:nvGrpSpPr>
        <p:grpSpPr>
          <a:xfrm>
            <a:off x="7191542" y="1"/>
            <a:ext cx="5000459" cy="1425992"/>
            <a:chOff x="7191542" y="1"/>
            <a:chExt cx="5000459" cy="1425992"/>
          </a:xfrm>
        </p:grpSpPr>
        <p:pic>
          <p:nvPicPr>
            <p:cNvPr id="3587" name="Google Shape;3587;p4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88" name="Google Shape;3588;p430"/>
            <p:cNvGrpSpPr/>
            <p:nvPr/>
          </p:nvGrpSpPr>
          <p:grpSpPr>
            <a:xfrm>
              <a:off x="7191542" y="1"/>
              <a:ext cx="5000459" cy="1425992"/>
              <a:chOff x="7186272" y="0"/>
              <a:chExt cx="5005729" cy="1427495"/>
            </a:xfrm>
          </p:grpSpPr>
          <p:sp>
            <p:nvSpPr>
              <p:cNvPr id="3589" name="Google Shape;3589;p4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90" name="Google Shape;3590;p4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591" name="Google Shape;3591;p43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3592"/>
        <p:cNvGrpSpPr/>
        <p:nvPr/>
      </p:nvGrpSpPr>
      <p:grpSpPr>
        <a:xfrm>
          <a:off x="0" y="0"/>
          <a:ext cx="0" cy="0"/>
          <a:chOff x="0" y="0"/>
          <a:chExt cx="0" cy="0"/>
        </a:xfrm>
      </p:grpSpPr>
      <p:grpSp>
        <p:nvGrpSpPr>
          <p:cNvPr id="3593" name="Google Shape;3593;p431"/>
          <p:cNvGrpSpPr/>
          <p:nvPr/>
        </p:nvGrpSpPr>
        <p:grpSpPr>
          <a:xfrm>
            <a:off x="7191542" y="1"/>
            <a:ext cx="5000459" cy="1425992"/>
            <a:chOff x="7191542" y="1"/>
            <a:chExt cx="5000459" cy="1425992"/>
          </a:xfrm>
        </p:grpSpPr>
        <p:pic>
          <p:nvPicPr>
            <p:cNvPr id="3594" name="Google Shape;3594;p4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95" name="Google Shape;3595;p431"/>
            <p:cNvGrpSpPr/>
            <p:nvPr/>
          </p:nvGrpSpPr>
          <p:grpSpPr>
            <a:xfrm>
              <a:off x="7191542" y="1"/>
              <a:ext cx="5000459" cy="1425992"/>
              <a:chOff x="7186272" y="0"/>
              <a:chExt cx="5005729" cy="1427495"/>
            </a:xfrm>
          </p:grpSpPr>
          <p:sp>
            <p:nvSpPr>
              <p:cNvPr id="3596" name="Google Shape;3596;p4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97" name="Google Shape;3597;p4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98" name="Google Shape;3598;p4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99" name="Google Shape;3599;p43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00" name="Google Shape;3600;p4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01" name="Google Shape;3601;p4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02" name="Google Shape;3602;p4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Two Content">
  <p:cSld name="Two Content 15">
    <p:spTree>
      <p:nvGrpSpPr>
        <p:cNvPr id="1" name="Shape 3603"/>
        <p:cNvGrpSpPr/>
        <p:nvPr/>
      </p:nvGrpSpPr>
      <p:grpSpPr>
        <a:xfrm>
          <a:off x="0" y="0"/>
          <a:ext cx="0" cy="0"/>
          <a:chOff x="0" y="0"/>
          <a:chExt cx="0" cy="0"/>
        </a:xfrm>
      </p:grpSpPr>
      <p:sp>
        <p:nvSpPr>
          <p:cNvPr id="3604" name="Google Shape;3604;p4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05" name="Google Shape;3605;p4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606" name="Google Shape;3606;p432"/>
          <p:cNvGrpSpPr/>
          <p:nvPr/>
        </p:nvGrpSpPr>
        <p:grpSpPr>
          <a:xfrm>
            <a:off x="7191542" y="1"/>
            <a:ext cx="5000459" cy="1425992"/>
            <a:chOff x="7191542" y="1"/>
            <a:chExt cx="5000459" cy="1425992"/>
          </a:xfrm>
        </p:grpSpPr>
        <p:pic>
          <p:nvPicPr>
            <p:cNvPr id="3607" name="Google Shape;3607;p4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08" name="Google Shape;3608;p432"/>
            <p:cNvGrpSpPr/>
            <p:nvPr/>
          </p:nvGrpSpPr>
          <p:grpSpPr>
            <a:xfrm>
              <a:off x="7191542" y="1"/>
              <a:ext cx="5000459" cy="1425992"/>
              <a:chOff x="7186272" y="0"/>
              <a:chExt cx="5005729" cy="1427495"/>
            </a:xfrm>
          </p:grpSpPr>
          <p:sp>
            <p:nvSpPr>
              <p:cNvPr id="3609" name="Google Shape;3609;p4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0" name="Google Shape;3610;p4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611" name="Google Shape;3611;p4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12" name="Google Shape;3612;p4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613" name="Google Shape;3613;p4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14" name="Google Shape;3614;p4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17"/>
        <p:cNvGrpSpPr/>
        <p:nvPr/>
      </p:nvGrpSpPr>
      <p:grpSpPr>
        <a:xfrm>
          <a:off x="0" y="0"/>
          <a:ext cx="0" cy="0"/>
          <a:chOff x="0" y="0"/>
          <a:chExt cx="0" cy="0"/>
        </a:xfrm>
      </p:grpSpPr>
      <p:sp>
        <p:nvSpPr>
          <p:cNvPr id="618" name="Google Shape;618;p8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9" name="Google Shape;619;p8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0" name="Google Shape;620;p8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21" name="Google Shape;621;p81"/>
          <p:cNvSpPr>
            <a:spLocks noGrp="1"/>
          </p:cNvSpPr>
          <p:nvPr>
            <p:ph type="pic" idx="2"/>
          </p:nvPr>
        </p:nvSpPr>
        <p:spPr>
          <a:xfrm>
            <a:off x="7118684" y="233915"/>
            <a:ext cx="5073316" cy="5943600"/>
          </a:xfrm>
          <a:prstGeom prst="rect">
            <a:avLst/>
          </a:prstGeom>
          <a:noFill/>
          <a:ln>
            <a:noFill/>
          </a:ln>
        </p:spPr>
      </p:sp>
      <p:grpSp>
        <p:nvGrpSpPr>
          <p:cNvPr id="622" name="Google Shape;622;p81"/>
          <p:cNvGrpSpPr/>
          <p:nvPr/>
        </p:nvGrpSpPr>
        <p:grpSpPr>
          <a:xfrm>
            <a:off x="0" y="5020348"/>
            <a:ext cx="12192000" cy="1837653"/>
            <a:chOff x="0" y="5020348"/>
            <a:chExt cx="12192000" cy="1837653"/>
          </a:xfrm>
        </p:grpSpPr>
        <p:sp>
          <p:nvSpPr>
            <p:cNvPr id="623" name="Google Shape;623;p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4" name="Google Shape;624;p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25" name="Google Shape;625;p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3615"/>
        <p:cNvGrpSpPr/>
        <p:nvPr/>
      </p:nvGrpSpPr>
      <p:grpSpPr>
        <a:xfrm>
          <a:off x="0" y="0"/>
          <a:ext cx="0" cy="0"/>
          <a:chOff x="0" y="0"/>
          <a:chExt cx="0" cy="0"/>
        </a:xfrm>
      </p:grpSpPr>
      <p:grpSp>
        <p:nvGrpSpPr>
          <p:cNvPr id="3616" name="Google Shape;3616;p433"/>
          <p:cNvGrpSpPr/>
          <p:nvPr/>
        </p:nvGrpSpPr>
        <p:grpSpPr>
          <a:xfrm>
            <a:off x="7191542" y="1"/>
            <a:ext cx="5000459" cy="1425992"/>
            <a:chOff x="7191542" y="1"/>
            <a:chExt cx="5000459" cy="1425992"/>
          </a:xfrm>
        </p:grpSpPr>
        <p:pic>
          <p:nvPicPr>
            <p:cNvPr id="3617" name="Google Shape;3617;p4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18" name="Google Shape;3618;p433"/>
            <p:cNvGrpSpPr/>
            <p:nvPr/>
          </p:nvGrpSpPr>
          <p:grpSpPr>
            <a:xfrm>
              <a:off x="7191542" y="1"/>
              <a:ext cx="5000459" cy="1425992"/>
              <a:chOff x="7186272" y="0"/>
              <a:chExt cx="5005729" cy="1427495"/>
            </a:xfrm>
          </p:grpSpPr>
          <p:sp>
            <p:nvSpPr>
              <p:cNvPr id="3619" name="Google Shape;3619;p4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20" name="Google Shape;3620;p4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621" name="Google Shape;3621;p4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22" name="Google Shape;3622;p43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23" name="Google Shape;3623;p43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24" name="Google Shape;3624;p4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25" name="Google Shape;3625;p4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26" name="Google Shape;3626;p4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627" name="Google Shape;3627;p4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28" name="Google Shape;3628;p4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3629"/>
        <p:cNvGrpSpPr/>
        <p:nvPr/>
      </p:nvGrpSpPr>
      <p:grpSpPr>
        <a:xfrm>
          <a:off x="0" y="0"/>
          <a:ext cx="0" cy="0"/>
          <a:chOff x="0" y="0"/>
          <a:chExt cx="0" cy="0"/>
        </a:xfrm>
      </p:grpSpPr>
      <p:grpSp>
        <p:nvGrpSpPr>
          <p:cNvPr id="3630" name="Google Shape;3630;p434"/>
          <p:cNvGrpSpPr/>
          <p:nvPr/>
        </p:nvGrpSpPr>
        <p:grpSpPr>
          <a:xfrm>
            <a:off x="7191542" y="1"/>
            <a:ext cx="5000459" cy="1425992"/>
            <a:chOff x="7191542" y="1"/>
            <a:chExt cx="5000459" cy="1425992"/>
          </a:xfrm>
        </p:grpSpPr>
        <p:pic>
          <p:nvPicPr>
            <p:cNvPr id="3631" name="Google Shape;3631;p4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32" name="Google Shape;3632;p434"/>
            <p:cNvGrpSpPr/>
            <p:nvPr/>
          </p:nvGrpSpPr>
          <p:grpSpPr>
            <a:xfrm>
              <a:off x="7191542" y="1"/>
              <a:ext cx="5000459" cy="1425992"/>
              <a:chOff x="7186272" y="0"/>
              <a:chExt cx="5005729" cy="1427495"/>
            </a:xfrm>
          </p:grpSpPr>
          <p:sp>
            <p:nvSpPr>
              <p:cNvPr id="3633" name="Google Shape;3633;p4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34" name="Google Shape;3634;p4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635" name="Google Shape;3635;p4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36" name="Google Shape;3636;p4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637" name="Google Shape;3637;p4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38" name="Google Shape;3638;p4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3639"/>
        <p:cNvGrpSpPr/>
        <p:nvPr/>
      </p:nvGrpSpPr>
      <p:grpSpPr>
        <a:xfrm>
          <a:off x="0" y="0"/>
          <a:ext cx="0" cy="0"/>
          <a:chOff x="0" y="0"/>
          <a:chExt cx="0" cy="0"/>
        </a:xfrm>
      </p:grpSpPr>
      <p:grpSp>
        <p:nvGrpSpPr>
          <p:cNvPr id="3640" name="Google Shape;3640;p435"/>
          <p:cNvGrpSpPr/>
          <p:nvPr/>
        </p:nvGrpSpPr>
        <p:grpSpPr>
          <a:xfrm>
            <a:off x="0" y="0"/>
            <a:ext cx="12192000" cy="2148830"/>
            <a:chOff x="0" y="0"/>
            <a:chExt cx="12192000" cy="2148830"/>
          </a:xfrm>
        </p:grpSpPr>
        <p:sp>
          <p:nvSpPr>
            <p:cNvPr id="3641" name="Google Shape;3641;p4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42" name="Google Shape;3642;p4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43" name="Google Shape;3643;p43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44" name="Google Shape;3644;p43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5" name="Google Shape;3645;p4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46" name="Google Shape;3646;p43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647" name="Google Shape;3647;p43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3648"/>
        <p:cNvGrpSpPr/>
        <p:nvPr/>
      </p:nvGrpSpPr>
      <p:grpSpPr>
        <a:xfrm>
          <a:off x="0" y="0"/>
          <a:ext cx="0" cy="0"/>
          <a:chOff x="0" y="0"/>
          <a:chExt cx="0" cy="0"/>
        </a:xfrm>
      </p:grpSpPr>
      <p:sp>
        <p:nvSpPr>
          <p:cNvPr id="3649" name="Google Shape;3649;p4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650" name="Google Shape;3650;p4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1" name="Google Shape;3651;p4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652" name="Google Shape;3652;p436"/>
          <p:cNvGrpSpPr/>
          <p:nvPr/>
        </p:nvGrpSpPr>
        <p:grpSpPr>
          <a:xfrm>
            <a:off x="7191542" y="1"/>
            <a:ext cx="5000459" cy="1425992"/>
            <a:chOff x="7191542" y="1"/>
            <a:chExt cx="5000459" cy="1425992"/>
          </a:xfrm>
        </p:grpSpPr>
        <p:pic>
          <p:nvPicPr>
            <p:cNvPr id="3653" name="Google Shape;3653;p4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54" name="Google Shape;3654;p436"/>
            <p:cNvGrpSpPr/>
            <p:nvPr/>
          </p:nvGrpSpPr>
          <p:grpSpPr>
            <a:xfrm>
              <a:off x="7191542" y="1"/>
              <a:ext cx="5000459" cy="1425992"/>
              <a:chOff x="7186272" y="0"/>
              <a:chExt cx="5005729" cy="1427495"/>
            </a:xfrm>
          </p:grpSpPr>
          <p:sp>
            <p:nvSpPr>
              <p:cNvPr id="3655" name="Google Shape;3655;p4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56" name="Google Shape;3656;p4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3657"/>
        <p:cNvGrpSpPr/>
        <p:nvPr/>
      </p:nvGrpSpPr>
      <p:grpSpPr>
        <a:xfrm>
          <a:off x="0" y="0"/>
          <a:ext cx="0" cy="0"/>
          <a:chOff x="0" y="0"/>
          <a:chExt cx="0" cy="0"/>
        </a:xfrm>
      </p:grpSpPr>
      <p:sp>
        <p:nvSpPr>
          <p:cNvPr id="3658" name="Google Shape;3658;p4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59" name="Google Shape;3659;p4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60" name="Google Shape;3660;p4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61" name="Google Shape;3661;p4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62" name="Google Shape;3662;p4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63" name="Google Shape;3663;p4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664" name="Google Shape;3664;p437"/>
          <p:cNvGrpSpPr/>
          <p:nvPr/>
        </p:nvGrpSpPr>
        <p:grpSpPr>
          <a:xfrm>
            <a:off x="7191542" y="1"/>
            <a:ext cx="5000459" cy="1425992"/>
            <a:chOff x="7191542" y="1"/>
            <a:chExt cx="5000459" cy="1425992"/>
          </a:xfrm>
        </p:grpSpPr>
        <p:pic>
          <p:nvPicPr>
            <p:cNvPr id="3665" name="Google Shape;3665;p4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66" name="Google Shape;3666;p437"/>
            <p:cNvGrpSpPr/>
            <p:nvPr/>
          </p:nvGrpSpPr>
          <p:grpSpPr>
            <a:xfrm>
              <a:off x="7191542" y="1"/>
              <a:ext cx="5000459" cy="1425992"/>
              <a:chOff x="7186272" y="0"/>
              <a:chExt cx="5005729" cy="1427495"/>
            </a:xfrm>
          </p:grpSpPr>
          <p:sp>
            <p:nvSpPr>
              <p:cNvPr id="3667" name="Google Shape;3667;p4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68" name="Google Shape;3668;p4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669" name="Google Shape;3669;p43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Title Slide">
  <p:cSld name="Title Slide 4">
    <p:spTree>
      <p:nvGrpSpPr>
        <p:cNvPr id="1" name="Shape 3670"/>
        <p:cNvGrpSpPr/>
        <p:nvPr/>
      </p:nvGrpSpPr>
      <p:grpSpPr>
        <a:xfrm>
          <a:off x="0" y="0"/>
          <a:ext cx="0" cy="0"/>
          <a:chOff x="0" y="0"/>
          <a:chExt cx="0" cy="0"/>
        </a:xfrm>
      </p:grpSpPr>
      <p:sp>
        <p:nvSpPr>
          <p:cNvPr id="3671" name="Google Shape;3671;p43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72" name="Google Shape;3672;p43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673" name="Google Shape;3673;p4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674" name="Google Shape;3674;p4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675" name="Google Shape;3675;p4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3676"/>
        <p:cNvGrpSpPr/>
        <p:nvPr/>
      </p:nvGrpSpPr>
      <p:grpSpPr>
        <a:xfrm>
          <a:off x="0" y="0"/>
          <a:ext cx="0" cy="0"/>
          <a:chOff x="0" y="0"/>
          <a:chExt cx="0" cy="0"/>
        </a:xfrm>
      </p:grpSpPr>
      <p:sp>
        <p:nvSpPr>
          <p:cNvPr id="3677" name="Google Shape;3677;p4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8" name="Google Shape;3678;p4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79" name="Google Shape;3679;p4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680" name="Google Shape;3680;p4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681" name="Google Shape;3681;p4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3682" name="Google Shape;3682;p4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683" name="Google Shape;3683;p4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684" name="Google Shape;3684;p4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85" name="Google Shape;3685;p4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3686"/>
        <p:cNvGrpSpPr/>
        <p:nvPr/>
      </p:nvGrpSpPr>
      <p:grpSpPr>
        <a:xfrm>
          <a:off x="0" y="0"/>
          <a:ext cx="0" cy="0"/>
          <a:chOff x="0" y="0"/>
          <a:chExt cx="0" cy="0"/>
        </a:xfrm>
      </p:grpSpPr>
      <p:sp>
        <p:nvSpPr>
          <p:cNvPr id="3687" name="Google Shape;3687;p4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88" name="Google Shape;3688;p4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89" name="Google Shape;3689;p4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690" name="Google Shape;3690;p4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691" name="Google Shape;3691;p4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3692" name="Google Shape;3692;p4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693" name="Google Shape;3693;p4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694" name="Google Shape;3694;p4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95" name="Google Shape;3695;p4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3696"/>
        <p:cNvGrpSpPr/>
        <p:nvPr/>
      </p:nvGrpSpPr>
      <p:grpSpPr>
        <a:xfrm>
          <a:off x="0" y="0"/>
          <a:ext cx="0" cy="0"/>
          <a:chOff x="0" y="0"/>
          <a:chExt cx="0" cy="0"/>
        </a:xfrm>
      </p:grpSpPr>
      <p:sp>
        <p:nvSpPr>
          <p:cNvPr id="3697" name="Google Shape;3697;p4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98" name="Google Shape;3698;p4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699" name="Google Shape;3699;p4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00" name="Google Shape;3700;p4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01" name="Google Shape;3701;p4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3702"/>
        <p:cNvGrpSpPr/>
        <p:nvPr/>
      </p:nvGrpSpPr>
      <p:grpSpPr>
        <a:xfrm>
          <a:off x="0" y="0"/>
          <a:ext cx="0" cy="0"/>
          <a:chOff x="0" y="0"/>
          <a:chExt cx="0" cy="0"/>
        </a:xfrm>
      </p:grpSpPr>
      <p:sp>
        <p:nvSpPr>
          <p:cNvPr id="3703" name="Google Shape;3703;p4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3704" name="Google Shape;3704;p4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3705" name="Google Shape;3705;p4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06" name="Google Shape;3706;p4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7" name="Google Shape;3707;p4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65"/>
        <p:cNvGrpSpPr/>
        <p:nvPr/>
      </p:nvGrpSpPr>
      <p:grpSpPr>
        <a:xfrm>
          <a:off x="0" y="0"/>
          <a:ext cx="0" cy="0"/>
          <a:chOff x="0" y="0"/>
          <a:chExt cx="0" cy="0"/>
        </a:xfrm>
      </p:grpSpPr>
      <p:sp>
        <p:nvSpPr>
          <p:cNvPr id="66" name="Google Shape;66;p2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 name="Google Shape;67;p27"/>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8" name="Google Shape;68;p2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69" name="Google Shape;69;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 name="Google Shape;70;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626"/>
        <p:cNvGrpSpPr/>
        <p:nvPr/>
      </p:nvGrpSpPr>
      <p:grpSpPr>
        <a:xfrm>
          <a:off x="0" y="0"/>
          <a:ext cx="0" cy="0"/>
          <a:chOff x="0" y="0"/>
          <a:chExt cx="0" cy="0"/>
        </a:xfrm>
      </p:grpSpPr>
      <p:grpSp>
        <p:nvGrpSpPr>
          <p:cNvPr id="627" name="Google Shape;627;p82"/>
          <p:cNvGrpSpPr/>
          <p:nvPr/>
        </p:nvGrpSpPr>
        <p:grpSpPr>
          <a:xfrm>
            <a:off x="0" y="5020347"/>
            <a:ext cx="12192000" cy="1837653"/>
            <a:chOff x="0" y="5020347"/>
            <a:chExt cx="12192000" cy="1837653"/>
          </a:xfrm>
        </p:grpSpPr>
        <p:sp>
          <p:nvSpPr>
            <p:cNvPr id="628" name="Google Shape;628;p8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9" name="Google Shape;629;p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0" name="Google Shape;630;p8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31" name="Google Shape;631;p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632" name="Google Shape;632;p8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3" name="Google Shape;633;p8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3708"/>
        <p:cNvGrpSpPr/>
        <p:nvPr/>
      </p:nvGrpSpPr>
      <p:grpSpPr>
        <a:xfrm>
          <a:off x="0" y="0"/>
          <a:ext cx="0" cy="0"/>
          <a:chOff x="0" y="0"/>
          <a:chExt cx="0" cy="0"/>
        </a:xfrm>
      </p:grpSpPr>
      <p:sp>
        <p:nvSpPr>
          <p:cNvPr id="3709" name="Google Shape;3709;p4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10" name="Google Shape;3710;p4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11" name="Google Shape;3711;p4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2" name="Google Shape;3712;p4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3" name="Google Shape;3713;p4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714" name="Google Shape;3714;p4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3715"/>
        <p:cNvGrpSpPr/>
        <p:nvPr/>
      </p:nvGrpSpPr>
      <p:grpSpPr>
        <a:xfrm>
          <a:off x="0" y="0"/>
          <a:ext cx="0" cy="0"/>
          <a:chOff x="0" y="0"/>
          <a:chExt cx="0" cy="0"/>
        </a:xfrm>
      </p:grpSpPr>
      <p:sp>
        <p:nvSpPr>
          <p:cNvPr id="3716" name="Google Shape;3716;p4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7" name="Google Shape;3717;p4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18" name="Google Shape;3718;p4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719" name="Google Shape;3719;p4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20" name="Google Shape;3720;p4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3721" name="Google Shape;3721;p4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722" name="Google Shape;3722;p4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723" name="Google Shape;3723;p4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24" name="Google Shape;3724;p4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3725"/>
        <p:cNvGrpSpPr/>
        <p:nvPr/>
      </p:nvGrpSpPr>
      <p:grpSpPr>
        <a:xfrm>
          <a:off x="0" y="0"/>
          <a:ext cx="0" cy="0"/>
          <a:chOff x="0" y="0"/>
          <a:chExt cx="0" cy="0"/>
        </a:xfrm>
      </p:grpSpPr>
      <p:sp>
        <p:nvSpPr>
          <p:cNvPr id="3726" name="Google Shape;3726;p4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27" name="Google Shape;3727;p4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28" name="Google Shape;3728;p4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29" name="Google Shape;3729;p4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30" name="Google Shape;3730;p4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3731"/>
        <p:cNvGrpSpPr/>
        <p:nvPr/>
      </p:nvGrpSpPr>
      <p:grpSpPr>
        <a:xfrm>
          <a:off x="0" y="0"/>
          <a:ext cx="0" cy="0"/>
          <a:chOff x="0" y="0"/>
          <a:chExt cx="0" cy="0"/>
        </a:xfrm>
      </p:grpSpPr>
      <p:sp>
        <p:nvSpPr>
          <p:cNvPr id="3732" name="Google Shape;3732;p4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3733" name="Google Shape;3733;p4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734" name="Google Shape;3734;p4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35" name="Google Shape;3735;p4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36" name="Google Shape;3736;p4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3737"/>
        <p:cNvGrpSpPr/>
        <p:nvPr/>
      </p:nvGrpSpPr>
      <p:grpSpPr>
        <a:xfrm>
          <a:off x="0" y="0"/>
          <a:ext cx="0" cy="0"/>
          <a:chOff x="0" y="0"/>
          <a:chExt cx="0" cy="0"/>
        </a:xfrm>
      </p:grpSpPr>
      <p:sp>
        <p:nvSpPr>
          <p:cNvPr id="3738" name="Google Shape;3738;p4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39" name="Google Shape;3739;p4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40" name="Google Shape;3740;p4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41" name="Google Shape;3741;p4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42" name="Google Shape;3742;p4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743" name="Google Shape;3743;p4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3744"/>
        <p:cNvGrpSpPr/>
        <p:nvPr/>
      </p:nvGrpSpPr>
      <p:grpSpPr>
        <a:xfrm>
          <a:off x="0" y="0"/>
          <a:ext cx="0" cy="0"/>
          <a:chOff x="0" y="0"/>
          <a:chExt cx="0" cy="0"/>
        </a:xfrm>
      </p:grpSpPr>
      <p:sp>
        <p:nvSpPr>
          <p:cNvPr id="3745" name="Google Shape;3745;p44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46" name="Google Shape;3746;p44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47" name="Google Shape;3747;p44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748" name="Google Shape;3748;p4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49" name="Google Shape;3749;p4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3750" name="Google Shape;3750;p44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751" name="Google Shape;3751;p44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752" name="Google Shape;3752;p44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53" name="Google Shape;3753;p44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3754"/>
        <p:cNvGrpSpPr/>
        <p:nvPr/>
      </p:nvGrpSpPr>
      <p:grpSpPr>
        <a:xfrm>
          <a:off x="0" y="0"/>
          <a:ext cx="0" cy="0"/>
          <a:chOff x="0" y="0"/>
          <a:chExt cx="0" cy="0"/>
        </a:xfrm>
      </p:grpSpPr>
      <p:sp>
        <p:nvSpPr>
          <p:cNvPr id="3755" name="Google Shape;3755;p44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56" name="Google Shape;3756;p44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57" name="Google Shape;3757;p44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758" name="Google Shape;3758;p4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59" name="Google Shape;3759;p4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3760" name="Google Shape;3760;p44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761" name="Google Shape;3761;p44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762" name="Google Shape;3762;p44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63" name="Google Shape;3763;p44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3764"/>
        <p:cNvGrpSpPr/>
        <p:nvPr/>
      </p:nvGrpSpPr>
      <p:grpSpPr>
        <a:xfrm>
          <a:off x="0" y="0"/>
          <a:ext cx="0" cy="0"/>
          <a:chOff x="0" y="0"/>
          <a:chExt cx="0" cy="0"/>
        </a:xfrm>
      </p:grpSpPr>
      <p:sp>
        <p:nvSpPr>
          <p:cNvPr id="3765" name="Google Shape;3765;p45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66" name="Google Shape;3766;p45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67" name="Google Shape;3767;p45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768" name="Google Shape;3768;p4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69" name="Google Shape;3769;p4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3770" name="Google Shape;3770;p45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771" name="Google Shape;3771;p45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772" name="Google Shape;3772;p45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73" name="Google Shape;3773;p45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3774"/>
        <p:cNvGrpSpPr/>
        <p:nvPr/>
      </p:nvGrpSpPr>
      <p:grpSpPr>
        <a:xfrm>
          <a:off x="0" y="0"/>
          <a:ext cx="0" cy="0"/>
          <a:chOff x="0" y="0"/>
          <a:chExt cx="0" cy="0"/>
        </a:xfrm>
      </p:grpSpPr>
      <p:sp>
        <p:nvSpPr>
          <p:cNvPr id="3775" name="Google Shape;3775;p45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76" name="Google Shape;3776;p45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77" name="Google Shape;3777;p45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78" name="Google Shape;3778;p45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79" name="Google Shape;3779;p45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3780"/>
        <p:cNvGrpSpPr/>
        <p:nvPr/>
      </p:nvGrpSpPr>
      <p:grpSpPr>
        <a:xfrm>
          <a:off x="0" y="0"/>
          <a:ext cx="0" cy="0"/>
          <a:chOff x="0" y="0"/>
          <a:chExt cx="0" cy="0"/>
        </a:xfrm>
      </p:grpSpPr>
      <p:sp>
        <p:nvSpPr>
          <p:cNvPr id="3781" name="Google Shape;3781;p45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3782" name="Google Shape;3782;p45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783" name="Google Shape;3783;p45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84" name="Google Shape;3784;p45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85" name="Google Shape;3785;p45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34"/>
        <p:cNvGrpSpPr/>
        <p:nvPr/>
      </p:nvGrpSpPr>
      <p:grpSpPr>
        <a:xfrm>
          <a:off x="0" y="0"/>
          <a:ext cx="0" cy="0"/>
          <a:chOff x="0" y="0"/>
          <a:chExt cx="0" cy="0"/>
        </a:xfrm>
      </p:grpSpPr>
      <p:sp>
        <p:nvSpPr>
          <p:cNvPr id="635" name="Google Shape;635;p8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36" name="Google Shape;636;p8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37" name="Google Shape;637;p83"/>
          <p:cNvGrpSpPr/>
          <p:nvPr/>
        </p:nvGrpSpPr>
        <p:grpSpPr>
          <a:xfrm>
            <a:off x="0" y="5379426"/>
            <a:ext cx="2807368" cy="753891"/>
            <a:chOff x="0" y="5379426"/>
            <a:chExt cx="2807368" cy="753891"/>
          </a:xfrm>
        </p:grpSpPr>
        <p:sp>
          <p:nvSpPr>
            <p:cNvPr id="638" name="Google Shape;638;p8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9" name="Google Shape;639;p8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40" name="Google Shape;640;p83"/>
          <p:cNvSpPr>
            <a:spLocks noGrp="1"/>
          </p:cNvSpPr>
          <p:nvPr>
            <p:ph type="pic" idx="2"/>
          </p:nvPr>
        </p:nvSpPr>
        <p:spPr>
          <a:xfrm>
            <a:off x="2807368" y="457202"/>
            <a:ext cx="8915400" cy="5943598"/>
          </a:xfrm>
          <a:prstGeom prst="rect">
            <a:avLst/>
          </a:prstGeom>
          <a:noFill/>
          <a:ln>
            <a:noFill/>
          </a:ln>
        </p:spPr>
      </p:sp>
      <p:pic>
        <p:nvPicPr>
          <p:cNvPr id="641" name="Google Shape;641;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3786"/>
        <p:cNvGrpSpPr/>
        <p:nvPr/>
      </p:nvGrpSpPr>
      <p:grpSpPr>
        <a:xfrm>
          <a:off x="0" y="0"/>
          <a:ext cx="0" cy="0"/>
          <a:chOff x="0" y="0"/>
          <a:chExt cx="0" cy="0"/>
        </a:xfrm>
      </p:grpSpPr>
      <p:sp>
        <p:nvSpPr>
          <p:cNvPr id="3787" name="Google Shape;3787;p4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88" name="Google Shape;3788;p4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789" name="Google Shape;3789;p45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0" name="Google Shape;3790;p45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1" name="Google Shape;3791;p45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792" name="Google Shape;3792;p4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3793"/>
        <p:cNvGrpSpPr/>
        <p:nvPr/>
      </p:nvGrpSpPr>
      <p:grpSpPr>
        <a:xfrm>
          <a:off x="0" y="0"/>
          <a:ext cx="0" cy="0"/>
          <a:chOff x="0" y="0"/>
          <a:chExt cx="0" cy="0"/>
        </a:xfrm>
      </p:grpSpPr>
      <p:sp>
        <p:nvSpPr>
          <p:cNvPr id="3794" name="Google Shape;3794;p45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5" name="Google Shape;3795;p45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96" name="Google Shape;3796;p4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797" name="Google Shape;3797;p4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98" name="Google Shape;3798;p4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3799" name="Google Shape;3799;p45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800" name="Google Shape;3800;p45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801" name="Google Shape;3801;p45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02" name="Google Shape;3802;p45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3803"/>
        <p:cNvGrpSpPr/>
        <p:nvPr/>
      </p:nvGrpSpPr>
      <p:grpSpPr>
        <a:xfrm>
          <a:off x="0" y="0"/>
          <a:ext cx="0" cy="0"/>
          <a:chOff x="0" y="0"/>
          <a:chExt cx="0" cy="0"/>
        </a:xfrm>
      </p:grpSpPr>
      <p:sp>
        <p:nvSpPr>
          <p:cNvPr id="3804" name="Google Shape;3804;p45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05" name="Google Shape;3805;p4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06" name="Google Shape;3806;p4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07" name="Google Shape;3807;p45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08" name="Google Shape;3808;p4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3809"/>
        <p:cNvGrpSpPr/>
        <p:nvPr/>
      </p:nvGrpSpPr>
      <p:grpSpPr>
        <a:xfrm>
          <a:off x="0" y="0"/>
          <a:ext cx="0" cy="0"/>
          <a:chOff x="0" y="0"/>
          <a:chExt cx="0" cy="0"/>
        </a:xfrm>
      </p:grpSpPr>
      <p:sp>
        <p:nvSpPr>
          <p:cNvPr id="3810" name="Google Shape;3810;p45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3811" name="Google Shape;3811;p45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12" name="Google Shape;3812;p45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13" name="Google Shape;3813;p45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14" name="Google Shape;3814;p45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3815"/>
        <p:cNvGrpSpPr/>
        <p:nvPr/>
      </p:nvGrpSpPr>
      <p:grpSpPr>
        <a:xfrm>
          <a:off x="0" y="0"/>
          <a:ext cx="0" cy="0"/>
          <a:chOff x="0" y="0"/>
          <a:chExt cx="0" cy="0"/>
        </a:xfrm>
      </p:grpSpPr>
      <p:sp>
        <p:nvSpPr>
          <p:cNvPr id="3816" name="Google Shape;3816;p4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17" name="Google Shape;3817;p4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18" name="Google Shape;3818;p45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9" name="Google Shape;3819;p45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20" name="Google Shape;3820;p45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821" name="Google Shape;3821;p4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3822"/>
        <p:cNvGrpSpPr/>
        <p:nvPr/>
      </p:nvGrpSpPr>
      <p:grpSpPr>
        <a:xfrm>
          <a:off x="0" y="0"/>
          <a:ext cx="0" cy="0"/>
          <a:chOff x="0" y="0"/>
          <a:chExt cx="0" cy="0"/>
        </a:xfrm>
      </p:grpSpPr>
      <p:sp>
        <p:nvSpPr>
          <p:cNvPr id="3823" name="Google Shape;3823;p45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24" name="Google Shape;3824;p4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25" name="Google Shape;3825;p4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26" name="Google Shape;3826;p45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27" name="Google Shape;3827;p4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3828"/>
        <p:cNvGrpSpPr/>
        <p:nvPr/>
      </p:nvGrpSpPr>
      <p:grpSpPr>
        <a:xfrm>
          <a:off x="0" y="0"/>
          <a:ext cx="0" cy="0"/>
          <a:chOff x="0" y="0"/>
          <a:chExt cx="0" cy="0"/>
        </a:xfrm>
      </p:grpSpPr>
      <p:sp>
        <p:nvSpPr>
          <p:cNvPr id="3829" name="Google Shape;3829;p4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3830" name="Google Shape;3830;p4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3831" name="Google Shape;3831;p4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32" name="Google Shape;3832;p45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3" name="Google Shape;3833;p45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3834"/>
        <p:cNvGrpSpPr/>
        <p:nvPr/>
      </p:nvGrpSpPr>
      <p:grpSpPr>
        <a:xfrm>
          <a:off x="0" y="0"/>
          <a:ext cx="0" cy="0"/>
          <a:chOff x="0" y="0"/>
          <a:chExt cx="0" cy="0"/>
        </a:xfrm>
      </p:grpSpPr>
      <p:sp>
        <p:nvSpPr>
          <p:cNvPr id="3835" name="Google Shape;3835;p4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36" name="Google Shape;3836;p46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37" name="Google Shape;3837;p46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38" name="Google Shape;3838;p46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39" name="Google Shape;3839;p46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840" name="Google Shape;3840;p4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3841"/>
        <p:cNvGrpSpPr/>
        <p:nvPr/>
      </p:nvGrpSpPr>
      <p:grpSpPr>
        <a:xfrm>
          <a:off x="0" y="0"/>
          <a:ext cx="0" cy="0"/>
          <a:chOff x="0" y="0"/>
          <a:chExt cx="0" cy="0"/>
        </a:xfrm>
      </p:grpSpPr>
      <p:sp>
        <p:nvSpPr>
          <p:cNvPr id="3842" name="Google Shape;3842;p46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3" name="Google Shape;3843;p46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44" name="Google Shape;3844;p46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3845" name="Google Shape;3845;p4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846" name="Google Shape;3846;p4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3847" name="Google Shape;3847;p46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848" name="Google Shape;3848;p46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3849" name="Google Shape;3849;p46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50" name="Google Shape;3850;p46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3851"/>
        <p:cNvGrpSpPr/>
        <p:nvPr/>
      </p:nvGrpSpPr>
      <p:grpSpPr>
        <a:xfrm>
          <a:off x="0" y="0"/>
          <a:ext cx="0" cy="0"/>
          <a:chOff x="0" y="0"/>
          <a:chExt cx="0" cy="0"/>
        </a:xfrm>
      </p:grpSpPr>
      <p:sp>
        <p:nvSpPr>
          <p:cNvPr id="3852" name="Google Shape;3852;p46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53" name="Google Shape;3853;p4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54" name="Google Shape;3854;p4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55" name="Google Shape;3855;p46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56" name="Google Shape;3856;p46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642"/>
        <p:cNvGrpSpPr/>
        <p:nvPr/>
      </p:nvGrpSpPr>
      <p:grpSpPr>
        <a:xfrm>
          <a:off x="0" y="0"/>
          <a:ext cx="0" cy="0"/>
          <a:chOff x="0" y="0"/>
          <a:chExt cx="0" cy="0"/>
        </a:xfrm>
      </p:grpSpPr>
      <p:sp>
        <p:nvSpPr>
          <p:cNvPr id="643" name="Google Shape;643;p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4" name="Google Shape;644;p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5" name="Google Shape;645;p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6" name="Google Shape;646;p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7" name="Google Shape;647;p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8" name="Google Shape;648;p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9" name="Google Shape;649;p84"/>
          <p:cNvGrpSpPr/>
          <p:nvPr/>
        </p:nvGrpSpPr>
        <p:grpSpPr>
          <a:xfrm>
            <a:off x="7191542" y="1"/>
            <a:ext cx="5000459" cy="1425992"/>
            <a:chOff x="7191542" y="1"/>
            <a:chExt cx="5000459" cy="1425992"/>
          </a:xfrm>
        </p:grpSpPr>
        <p:pic>
          <p:nvPicPr>
            <p:cNvPr id="650" name="Google Shape;650;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1" name="Google Shape;651;p84"/>
            <p:cNvGrpSpPr/>
            <p:nvPr/>
          </p:nvGrpSpPr>
          <p:grpSpPr>
            <a:xfrm>
              <a:off x="7191542" y="1"/>
              <a:ext cx="5000459" cy="1425992"/>
              <a:chOff x="7186272" y="0"/>
              <a:chExt cx="5005729" cy="1427495"/>
            </a:xfrm>
          </p:grpSpPr>
          <p:sp>
            <p:nvSpPr>
              <p:cNvPr id="652" name="Google Shape;652;p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3" name="Google Shape;653;p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4" name="Google Shape;654;p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3857"/>
        <p:cNvGrpSpPr/>
        <p:nvPr/>
      </p:nvGrpSpPr>
      <p:grpSpPr>
        <a:xfrm>
          <a:off x="0" y="0"/>
          <a:ext cx="0" cy="0"/>
          <a:chOff x="0" y="0"/>
          <a:chExt cx="0" cy="0"/>
        </a:xfrm>
      </p:grpSpPr>
      <p:sp>
        <p:nvSpPr>
          <p:cNvPr id="3858" name="Google Shape;3858;p4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3859" name="Google Shape;3859;p46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60" name="Google Shape;3860;p4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61" name="Google Shape;3861;p46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62" name="Google Shape;3862;p46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3863"/>
        <p:cNvGrpSpPr/>
        <p:nvPr/>
      </p:nvGrpSpPr>
      <p:grpSpPr>
        <a:xfrm>
          <a:off x="0" y="0"/>
          <a:ext cx="0" cy="0"/>
          <a:chOff x="0" y="0"/>
          <a:chExt cx="0" cy="0"/>
        </a:xfrm>
      </p:grpSpPr>
      <p:sp>
        <p:nvSpPr>
          <p:cNvPr id="3864" name="Google Shape;3864;p46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65" name="Google Shape;3865;p46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66" name="Google Shape;3866;p46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67" name="Google Shape;3867;p46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68" name="Google Shape;3868;p46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869" name="Google Shape;3869;p46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9">
    <p:spTree>
      <p:nvGrpSpPr>
        <p:cNvPr id="1" name="Shape 3870"/>
        <p:cNvGrpSpPr/>
        <p:nvPr/>
      </p:nvGrpSpPr>
      <p:grpSpPr>
        <a:xfrm>
          <a:off x="0" y="0"/>
          <a:ext cx="0" cy="0"/>
          <a:chOff x="0" y="0"/>
          <a:chExt cx="0" cy="0"/>
        </a:xfrm>
      </p:grpSpPr>
      <p:sp>
        <p:nvSpPr>
          <p:cNvPr id="3871" name="Google Shape;3871;p4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72" name="Google Shape;3872;p4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73" name="Google Shape;3873;p4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74" name="Google Shape;3874;p4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75" name="Google Shape;3875;p4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1_Title and Content">
  <p:cSld name="1_Title and Content 9">
    <p:spTree>
      <p:nvGrpSpPr>
        <p:cNvPr id="1" name="Shape 3876"/>
        <p:cNvGrpSpPr/>
        <p:nvPr/>
      </p:nvGrpSpPr>
      <p:grpSpPr>
        <a:xfrm>
          <a:off x="0" y="0"/>
          <a:ext cx="0" cy="0"/>
          <a:chOff x="0" y="0"/>
          <a:chExt cx="0" cy="0"/>
        </a:xfrm>
      </p:grpSpPr>
      <p:sp>
        <p:nvSpPr>
          <p:cNvPr id="3877" name="Google Shape;3877;p4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3878" name="Google Shape;3878;p4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79" name="Google Shape;3879;p4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80" name="Google Shape;3880;p4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81" name="Google Shape;3881;p4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9">
    <p:spTree>
      <p:nvGrpSpPr>
        <p:cNvPr id="1" name="Shape 3882"/>
        <p:cNvGrpSpPr/>
        <p:nvPr/>
      </p:nvGrpSpPr>
      <p:grpSpPr>
        <a:xfrm>
          <a:off x="0" y="0"/>
          <a:ext cx="0" cy="0"/>
          <a:chOff x="0" y="0"/>
          <a:chExt cx="0" cy="0"/>
        </a:xfrm>
      </p:grpSpPr>
      <p:sp>
        <p:nvSpPr>
          <p:cNvPr id="3883" name="Google Shape;3883;p4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84" name="Google Shape;3884;p4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85" name="Google Shape;3885;p4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6" name="Google Shape;3886;p4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7" name="Google Shape;3887;p4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888" name="Google Shape;3888;p4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0">
    <p:spTree>
      <p:nvGrpSpPr>
        <p:cNvPr id="1" name="Shape 3889"/>
        <p:cNvGrpSpPr/>
        <p:nvPr/>
      </p:nvGrpSpPr>
      <p:grpSpPr>
        <a:xfrm>
          <a:off x="0" y="0"/>
          <a:ext cx="0" cy="0"/>
          <a:chOff x="0" y="0"/>
          <a:chExt cx="0" cy="0"/>
        </a:xfrm>
      </p:grpSpPr>
      <p:sp>
        <p:nvSpPr>
          <p:cNvPr id="3890" name="Google Shape;3890;p46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91" name="Google Shape;3891;p4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92" name="Google Shape;3892;p46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93" name="Google Shape;3893;p46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94" name="Google Shape;3894;p46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1_Title and Content">
  <p:cSld name="1_Title and Content 10">
    <p:spTree>
      <p:nvGrpSpPr>
        <p:cNvPr id="1" name="Shape 3895"/>
        <p:cNvGrpSpPr/>
        <p:nvPr/>
      </p:nvGrpSpPr>
      <p:grpSpPr>
        <a:xfrm>
          <a:off x="0" y="0"/>
          <a:ext cx="0" cy="0"/>
          <a:chOff x="0" y="0"/>
          <a:chExt cx="0" cy="0"/>
        </a:xfrm>
      </p:grpSpPr>
      <p:sp>
        <p:nvSpPr>
          <p:cNvPr id="3896" name="Google Shape;3896;p46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3897" name="Google Shape;3897;p46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98" name="Google Shape;3898;p46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899" name="Google Shape;3899;p46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00" name="Google Shape;3900;p46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0">
    <p:spTree>
      <p:nvGrpSpPr>
        <p:cNvPr id="1" name="Shape 3901"/>
        <p:cNvGrpSpPr/>
        <p:nvPr/>
      </p:nvGrpSpPr>
      <p:grpSpPr>
        <a:xfrm>
          <a:off x="0" y="0"/>
          <a:ext cx="0" cy="0"/>
          <a:chOff x="0" y="0"/>
          <a:chExt cx="0" cy="0"/>
        </a:xfrm>
      </p:grpSpPr>
      <p:sp>
        <p:nvSpPr>
          <p:cNvPr id="3902" name="Google Shape;3902;p4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903" name="Google Shape;3903;p4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3904" name="Google Shape;3904;p47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5" name="Google Shape;3905;p47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6" name="Google Shape;3906;p47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907" name="Google Shape;3907;p47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3908"/>
        <p:cNvGrpSpPr/>
        <p:nvPr/>
      </p:nvGrpSpPr>
      <p:grpSpPr>
        <a:xfrm>
          <a:off x="0" y="0"/>
          <a:ext cx="0" cy="0"/>
          <a:chOff x="0" y="0"/>
          <a:chExt cx="0" cy="0"/>
        </a:xfrm>
      </p:grpSpPr>
      <p:sp>
        <p:nvSpPr>
          <p:cNvPr id="3909" name="Google Shape;3909;p47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10" name="Google Shape;3910;p47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11" name="Google Shape;3911;p47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12" name="Google Shape;3912;p471"/>
          <p:cNvSpPr>
            <a:spLocks noGrp="1"/>
          </p:cNvSpPr>
          <p:nvPr>
            <p:ph type="pic" idx="2"/>
          </p:nvPr>
        </p:nvSpPr>
        <p:spPr>
          <a:xfrm>
            <a:off x="7118684" y="233915"/>
            <a:ext cx="5073316" cy="5943600"/>
          </a:xfrm>
          <a:prstGeom prst="rect">
            <a:avLst/>
          </a:prstGeom>
          <a:noFill/>
          <a:ln>
            <a:noFill/>
          </a:ln>
        </p:spPr>
      </p:sp>
      <p:grpSp>
        <p:nvGrpSpPr>
          <p:cNvPr id="3913" name="Google Shape;3913;p471"/>
          <p:cNvGrpSpPr/>
          <p:nvPr/>
        </p:nvGrpSpPr>
        <p:grpSpPr>
          <a:xfrm>
            <a:off x="0" y="5020348"/>
            <a:ext cx="12192000" cy="1837653"/>
            <a:chOff x="0" y="5020348"/>
            <a:chExt cx="12192000" cy="1837653"/>
          </a:xfrm>
        </p:grpSpPr>
        <p:sp>
          <p:nvSpPr>
            <p:cNvPr id="3914" name="Google Shape;3914;p4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15" name="Google Shape;3915;p47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916" name="Google Shape;3916;p4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3917"/>
        <p:cNvGrpSpPr/>
        <p:nvPr/>
      </p:nvGrpSpPr>
      <p:grpSpPr>
        <a:xfrm>
          <a:off x="0" y="0"/>
          <a:ext cx="0" cy="0"/>
          <a:chOff x="0" y="0"/>
          <a:chExt cx="0" cy="0"/>
        </a:xfrm>
      </p:grpSpPr>
      <p:grpSp>
        <p:nvGrpSpPr>
          <p:cNvPr id="3918" name="Google Shape;3918;p472"/>
          <p:cNvGrpSpPr/>
          <p:nvPr/>
        </p:nvGrpSpPr>
        <p:grpSpPr>
          <a:xfrm>
            <a:off x="0" y="5020347"/>
            <a:ext cx="12192000" cy="1837653"/>
            <a:chOff x="0" y="5020347"/>
            <a:chExt cx="12192000" cy="1837653"/>
          </a:xfrm>
        </p:grpSpPr>
        <p:sp>
          <p:nvSpPr>
            <p:cNvPr id="3919" name="Google Shape;3919;p47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20" name="Google Shape;3920;p4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21" name="Google Shape;3921;p47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922" name="Google Shape;3922;p4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923" name="Google Shape;3923;p47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24" name="Google Shape;3924;p47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655"/>
        <p:cNvGrpSpPr/>
        <p:nvPr/>
      </p:nvGrpSpPr>
      <p:grpSpPr>
        <a:xfrm>
          <a:off x="0" y="0"/>
          <a:ext cx="0" cy="0"/>
          <a:chOff x="0" y="0"/>
          <a:chExt cx="0" cy="0"/>
        </a:xfrm>
      </p:grpSpPr>
      <p:sp>
        <p:nvSpPr>
          <p:cNvPr id="656" name="Google Shape;656;p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7" name="Google Shape;657;p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8" name="Google Shape;658;p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9" name="Google Shape;659;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0" name="Google Shape;660;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1" name="Google Shape;661;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62" name="Google Shape;662;p85"/>
          <p:cNvGrpSpPr/>
          <p:nvPr/>
        </p:nvGrpSpPr>
        <p:grpSpPr>
          <a:xfrm>
            <a:off x="7191542" y="1"/>
            <a:ext cx="5000459" cy="1425992"/>
            <a:chOff x="7191542" y="1"/>
            <a:chExt cx="5000459" cy="1425992"/>
          </a:xfrm>
        </p:grpSpPr>
        <p:pic>
          <p:nvPicPr>
            <p:cNvPr id="663" name="Google Shape;663;p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64" name="Google Shape;664;p85"/>
            <p:cNvGrpSpPr/>
            <p:nvPr/>
          </p:nvGrpSpPr>
          <p:grpSpPr>
            <a:xfrm>
              <a:off x="7191542" y="1"/>
              <a:ext cx="5000459" cy="1425992"/>
              <a:chOff x="7186272" y="0"/>
              <a:chExt cx="5005729" cy="1427495"/>
            </a:xfrm>
          </p:grpSpPr>
          <p:sp>
            <p:nvSpPr>
              <p:cNvPr id="665" name="Google Shape;665;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6" name="Google Shape;666;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7" name="Google Shape;667;p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3925"/>
        <p:cNvGrpSpPr/>
        <p:nvPr/>
      </p:nvGrpSpPr>
      <p:grpSpPr>
        <a:xfrm>
          <a:off x="0" y="0"/>
          <a:ext cx="0" cy="0"/>
          <a:chOff x="0" y="0"/>
          <a:chExt cx="0" cy="0"/>
        </a:xfrm>
      </p:grpSpPr>
      <p:sp>
        <p:nvSpPr>
          <p:cNvPr id="3926" name="Google Shape;3926;p47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927" name="Google Shape;3927;p47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928" name="Google Shape;3928;p473"/>
          <p:cNvGrpSpPr/>
          <p:nvPr/>
        </p:nvGrpSpPr>
        <p:grpSpPr>
          <a:xfrm>
            <a:off x="0" y="5379426"/>
            <a:ext cx="2807368" cy="753891"/>
            <a:chOff x="0" y="5379426"/>
            <a:chExt cx="2807368" cy="753891"/>
          </a:xfrm>
        </p:grpSpPr>
        <p:sp>
          <p:nvSpPr>
            <p:cNvPr id="3929" name="Google Shape;3929;p47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30" name="Google Shape;3930;p47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931" name="Google Shape;3931;p473"/>
          <p:cNvSpPr>
            <a:spLocks noGrp="1"/>
          </p:cNvSpPr>
          <p:nvPr>
            <p:ph type="pic" idx="2"/>
          </p:nvPr>
        </p:nvSpPr>
        <p:spPr>
          <a:xfrm>
            <a:off x="2807368" y="457202"/>
            <a:ext cx="8915400" cy="5943598"/>
          </a:xfrm>
          <a:prstGeom prst="rect">
            <a:avLst/>
          </a:prstGeom>
          <a:noFill/>
          <a:ln>
            <a:noFill/>
          </a:ln>
        </p:spPr>
      </p:sp>
      <p:pic>
        <p:nvPicPr>
          <p:cNvPr id="3932" name="Google Shape;3932;p47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3933"/>
        <p:cNvGrpSpPr/>
        <p:nvPr/>
      </p:nvGrpSpPr>
      <p:grpSpPr>
        <a:xfrm>
          <a:off x="0" y="0"/>
          <a:ext cx="0" cy="0"/>
          <a:chOff x="0" y="0"/>
          <a:chExt cx="0" cy="0"/>
        </a:xfrm>
      </p:grpSpPr>
      <p:sp>
        <p:nvSpPr>
          <p:cNvPr id="3934" name="Google Shape;3934;p4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35" name="Google Shape;3935;p4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36" name="Google Shape;3936;p4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7" name="Google Shape;3937;p4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38" name="Google Shape;3938;p4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39" name="Google Shape;3939;p4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940" name="Google Shape;3940;p474"/>
          <p:cNvGrpSpPr/>
          <p:nvPr/>
        </p:nvGrpSpPr>
        <p:grpSpPr>
          <a:xfrm>
            <a:off x="7191542" y="1"/>
            <a:ext cx="5000459" cy="1425992"/>
            <a:chOff x="7191542" y="1"/>
            <a:chExt cx="5000459" cy="1425992"/>
          </a:xfrm>
        </p:grpSpPr>
        <p:pic>
          <p:nvPicPr>
            <p:cNvPr id="3941" name="Google Shape;3941;p4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42" name="Google Shape;3942;p474"/>
            <p:cNvGrpSpPr/>
            <p:nvPr/>
          </p:nvGrpSpPr>
          <p:grpSpPr>
            <a:xfrm>
              <a:off x="7191542" y="1"/>
              <a:ext cx="5000459" cy="1425992"/>
              <a:chOff x="7186272" y="0"/>
              <a:chExt cx="5005729" cy="1427495"/>
            </a:xfrm>
          </p:grpSpPr>
          <p:sp>
            <p:nvSpPr>
              <p:cNvPr id="3943" name="Google Shape;3943;p4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44" name="Google Shape;3944;p4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45" name="Google Shape;3945;p4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Title and Content">
  <p:cSld name="Title and Content 16">
    <p:spTree>
      <p:nvGrpSpPr>
        <p:cNvPr id="1" name="Shape 3946"/>
        <p:cNvGrpSpPr/>
        <p:nvPr/>
      </p:nvGrpSpPr>
      <p:grpSpPr>
        <a:xfrm>
          <a:off x="0" y="0"/>
          <a:ext cx="0" cy="0"/>
          <a:chOff x="0" y="0"/>
          <a:chExt cx="0" cy="0"/>
        </a:xfrm>
      </p:grpSpPr>
      <p:grpSp>
        <p:nvGrpSpPr>
          <p:cNvPr id="3947" name="Google Shape;3947;p475"/>
          <p:cNvGrpSpPr/>
          <p:nvPr/>
        </p:nvGrpSpPr>
        <p:grpSpPr>
          <a:xfrm>
            <a:off x="7191542" y="1"/>
            <a:ext cx="5000459" cy="1425992"/>
            <a:chOff x="7191542" y="1"/>
            <a:chExt cx="5000459" cy="1425992"/>
          </a:xfrm>
        </p:grpSpPr>
        <p:pic>
          <p:nvPicPr>
            <p:cNvPr id="3948" name="Google Shape;3948;p4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49" name="Google Shape;3949;p475"/>
            <p:cNvGrpSpPr/>
            <p:nvPr/>
          </p:nvGrpSpPr>
          <p:grpSpPr>
            <a:xfrm>
              <a:off x="7191542" y="1"/>
              <a:ext cx="5000459" cy="1425992"/>
              <a:chOff x="7186272" y="0"/>
              <a:chExt cx="5005729" cy="1427495"/>
            </a:xfrm>
          </p:grpSpPr>
          <p:sp>
            <p:nvSpPr>
              <p:cNvPr id="3950" name="Google Shape;3950;p4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51" name="Google Shape;3951;p4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952" name="Google Shape;3952;p4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53" name="Google Shape;3953;p47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4" name="Google Shape;3954;p4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55" name="Google Shape;3955;p4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56" name="Google Shape;3956;p4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Two Content">
  <p:cSld name="Two Content 16">
    <p:spTree>
      <p:nvGrpSpPr>
        <p:cNvPr id="1" name="Shape 3957"/>
        <p:cNvGrpSpPr/>
        <p:nvPr/>
      </p:nvGrpSpPr>
      <p:grpSpPr>
        <a:xfrm>
          <a:off x="0" y="0"/>
          <a:ext cx="0" cy="0"/>
          <a:chOff x="0" y="0"/>
          <a:chExt cx="0" cy="0"/>
        </a:xfrm>
      </p:grpSpPr>
      <p:sp>
        <p:nvSpPr>
          <p:cNvPr id="3958" name="Google Shape;3958;p4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59" name="Google Shape;3959;p47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960" name="Google Shape;3960;p476"/>
          <p:cNvGrpSpPr/>
          <p:nvPr/>
        </p:nvGrpSpPr>
        <p:grpSpPr>
          <a:xfrm>
            <a:off x="7191542" y="1"/>
            <a:ext cx="5000459" cy="1425992"/>
            <a:chOff x="7191542" y="1"/>
            <a:chExt cx="5000459" cy="1425992"/>
          </a:xfrm>
        </p:grpSpPr>
        <p:pic>
          <p:nvPicPr>
            <p:cNvPr id="3961" name="Google Shape;3961;p4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62" name="Google Shape;3962;p476"/>
            <p:cNvGrpSpPr/>
            <p:nvPr/>
          </p:nvGrpSpPr>
          <p:grpSpPr>
            <a:xfrm>
              <a:off x="7191542" y="1"/>
              <a:ext cx="5000459" cy="1425992"/>
              <a:chOff x="7186272" y="0"/>
              <a:chExt cx="5005729" cy="1427495"/>
            </a:xfrm>
          </p:grpSpPr>
          <p:sp>
            <p:nvSpPr>
              <p:cNvPr id="3963" name="Google Shape;3963;p4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64" name="Google Shape;3964;p4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965" name="Google Shape;3965;p47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66" name="Google Shape;3966;p47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967" name="Google Shape;3967;p4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68" name="Google Shape;3968;p4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3969"/>
        <p:cNvGrpSpPr/>
        <p:nvPr/>
      </p:nvGrpSpPr>
      <p:grpSpPr>
        <a:xfrm>
          <a:off x="0" y="0"/>
          <a:ext cx="0" cy="0"/>
          <a:chOff x="0" y="0"/>
          <a:chExt cx="0" cy="0"/>
        </a:xfrm>
      </p:grpSpPr>
      <p:grpSp>
        <p:nvGrpSpPr>
          <p:cNvPr id="3970" name="Google Shape;3970;p477"/>
          <p:cNvGrpSpPr/>
          <p:nvPr/>
        </p:nvGrpSpPr>
        <p:grpSpPr>
          <a:xfrm>
            <a:off x="7191542" y="1"/>
            <a:ext cx="5000459" cy="1425992"/>
            <a:chOff x="7191542" y="1"/>
            <a:chExt cx="5000459" cy="1425992"/>
          </a:xfrm>
        </p:grpSpPr>
        <p:pic>
          <p:nvPicPr>
            <p:cNvPr id="3971" name="Google Shape;3971;p4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72" name="Google Shape;3972;p477"/>
            <p:cNvGrpSpPr/>
            <p:nvPr/>
          </p:nvGrpSpPr>
          <p:grpSpPr>
            <a:xfrm>
              <a:off x="7191542" y="1"/>
              <a:ext cx="5000459" cy="1425992"/>
              <a:chOff x="7186272" y="0"/>
              <a:chExt cx="5005729" cy="1427495"/>
            </a:xfrm>
          </p:grpSpPr>
          <p:sp>
            <p:nvSpPr>
              <p:cNvPr id="3973" name="Google Shape;3973;p4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74" name="Google Shape;3974;p4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975" name="Google Shape;3975;p4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76" name="Google Shape;3976;p47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77" name="Google Shape;3977;p47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78" name="Google Shape;3978;p47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79" name="Google Shape;3979;p47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80" name="Google Shape;3980;p4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981" name="Google Shape;3981;p4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82" name="Google Shape;3982;p4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3983"/>
        <p:cNvGrpSpPr/>
        <p:nvPr/>
      </p:nvGrpSpPr>
      <p:grpSpPr>
        <a:xfrm>
          <a:off x="0" y="0"/>
          <a:ext cx="0" cy="0"/>
          <a:chOff x="0" y="0"/>
          <a:chExt cx="0" cy="0"/>
        </a:xfrm>
      </p:grpSpPr>
      <p:grpSp>
        <p:nvGrpSpPr>
          <p:cNvPr id="3984" name="Google Shape;3984;p478"/>
          <p:cNvGrpSpPr/>
          <p:nvPr/>
        </p:nvGrpSpPr>
        <p:grpSpPr>
          <a:xfrm>
            <a:off x="7191542" y="1"/>
            <a:ext cx="5000459" cy="1425992"/>
            <a:chOff x="7191542" y="1"/>
            <a:chExt cx="5000459" cy="1425992"/>
          </a:xfrm>
        </p:grpSpPr>
        <p:pic>
          <p:nvPicPr>
            <p:cNvPr id="3985" name="Google Shape;3985;p4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86" name="Google Shape;3986;p478"/>
            <p:cNvGrpSpPr/>
            <p:nvPr/>
          </p:nvGrpSpPr>
          <p:grpSpPr>
            <a:xfrm>
              <a:off x="7191542" y="1"/>
              <a:ext cx="5000459" cy="1425992"/>
              <a:chOff x="7186272" y="0"/>
              <a:chExt cx="5005729" cy="1427495"/>
            </a:xfrm>
          </p:grpSpPr>
          <p:sp>
            <p:nvSpPr>
              <p:cNvPr id="3987" name="Google Shape;3987;p4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88" name="Google Shape;3988;p4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989" name="Google Shape;3989;p4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90" name="Google Shape;3990;p4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991" name="Google Shape;3991;p4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92" name="Google Shape;3992;p4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3993"/>
        <p:cNvGrpSpPr/>
        <p:nvPr/>
      </p:nvGrpSpPr>
      <p:grpSpPr>
        <a:xfrm>
          <a:off x="0" y="0"/>
          <a:ext cx="0" cy="0"/>
          <a:chOff x="0" y="0"/>
          <a:chExt cx="0" cy="0"/>
        </a:xfrm>
      </p:grpSpPr>
      <p:grpSp>
        <p:nvGrpSpPr>
          <p:cNvPr id="3994" name="Google Shape;3994;p479"/>
          <p:cNvGrpSpPr/>
          <p:nvPr/>
        </p:nvGrpSpPr>
        <p:grpSpPr>
          <a:xfrm>
            <a:off x="0" y="0"/>
            <a:ext cx="12192000" cy="2148830"/>
            <a:chOff x="0" y="0"/>
            <a:chExt cx="12192000" cy="2148830"/>
          </a:xfrm>
        </p:grpSpPr>
        <p:sp>
          <p:nvSpPr>
            <p:cNvPr id="3995" name="Google Shape;3995;p4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96" name="Google Shape;3996;p4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997" name="Google Shape;3997;p4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98" name="Google Shape;3998;p4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99" name="Google Shape;3999;p4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000" name="Google Shape;4000;p4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001" name="Google Shape;4001;p4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4002"/>
        <p:cNvGrpSpPr/>
        <p:nvPr/>
      </p:nvGrpSpPr>
      <p:grpSpPr>
        <a:xfrm>
          <a:off x="0" y="0"/>
          <a:ext cx="0" cy="0"/>
          <a:chOff x="0" y="0"/>
          <a:chExt cx="0" cy="0"/>
        </a:xfrm>
      </p:grpSpPr>
      <p:sp>
        <p:nvSpPr>
          <p:cNvPr id="4003" name="Google Shape;4003;p4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004" name="Google Shape;4004;p4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05" name="Google Shape;4005;p4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006" name="Google Shape;4006;p480"/>
          <p:cNvGrpSpPr/>
          <p:nvPr/>
        </p:nvGrpSpPr>
        <p:grpSpPr>
          <a:xfrm>
            <a:off x="7191542" y="1"/>
            <a:ext cx="5000459" cy="1425992"/>
            <a:chOff x="7191542" y="1"/>
            <a:chExt cx="5000459" cy="1425992"/>
          </a:xfrm>
        </p:grpSpPr>
        <p:pic>
          <p:nvPicPr>
            <p:cNvPr id="4007" name="Google Shape;4007;p4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08" name="Google Shape;4008;p480"/>
            <p:cNvGrpSpPr/>
            <p:nvPr/>
          </p:nvGrpSpPr>
          <p:grpSpPr>
            <a:xfrm>
              <a:off x="7191542" y="1"/>
              <a:ext cx="5000459" cy="1425992"/>
              <a:chOff x="7186272" y="0"/>
              <a:chExt cx="5005729" cy="1427495"/>
            </a:xfrm>
          </p:grpSpPr>
          <p:sp>
            <p:nvSpPr>
              <p:cNvPr id="4009" name="Google Shape;4009;p4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10" name="Google Shape;4010;p4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4011"/>
        <p:cNvGrpSpPr/>
        <p:nvPr/>
      </p:nvGrpSpPr>
      <p:grpSpPr>
        <a:xfrm>
          <a:off x="0" y="0"/>
          <a:ext cx="0" cy="0"/>
          <a:chOff x="0" y="0"/>
          <a:chExt cx="0" cy="0"/>
        </a:xfrm>
      </p:grpSpPr>
      <p:sp>
        <p:nvSpPr>
          <p:cNvPr id="4012" name="Google Shape;4012;p48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4013" name="Google Shape;4013;p4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4014" name="Google Shape;4014;p481"/>
          <p:cNvGrpSpPr/>
          <p:nvPr/>
        </p:nvGrpSpPr>
        <p:grpSpPr>
          <a:xfrm>
            <a:off x="0" y="0"/>
            <a:ext cx="1862667" cy="6629400"/>
            <a:chOff x="-15876" y="0"/>
            <a:chExt cx="1927803" cy="6858000"/>
          </a:xfrm>
        </p:grpSpPr>
        <p:sp>
          <p:nvSpPr>
            <p:cNvPr id="4015" name="Google Shape;4015;p48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4016" name="Google Shape;4016;p481"/>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4017" name="Google Shape;4017;p48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4018" name="Google Shape;4018;p48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19" name="Google Shape;4019;p48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20" name="Google Shape;4020;p48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3">
    <p:spTree>
      <p:nvGrpSpPr>
        <p:cNvPr id="1" name="Shape 4021"/>
        <p:cNvGrpSpPr/>
        <p:nvPr/>
      </p:nvGrpSpPr>
      <p:grpSpPr>
        <a:xfrm>
          <a:off x="0" y="0"/>
          <a:ext cx="0" cy="0"/>
          <a:chOff x="0" y="0"/>
          <a:chExt cx="0" cy="0"/>
        </a:xfrm>
      </p:grpSpPr>
      <p:sp>
        <p:nvSpPr>
          <p:cNvPr id="4022" name="Google Shape;4022;p482"/>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4023" name="Google Shape;4023;p482"/>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24" name="Google Shape;4024;p482"/>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25" name="Google Shape;4025;p482"/>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26" name="Google Shape;4026;p4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027" name="Google Shape;4027;p48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668"/>
        <p:cNvGrpSpPr/>
        <p:nvPr/>
      </p:nvGrpSpPr>
      <p:grpSpPr>
        <a:xfrm>
          <a:off x="0" y="0"/>
          <a:ext cx="0" cy="0"/>
          <a:chOff x="0" y="0"/>
          <a:chExt cx="0" cy="0"/>
        </a:xfrm>
      </p:grpSpPr>
      <p:sp>
        <p:nvSpPr>
          <p:cNvPr id="669" name="Google Shape;669;p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0" name="Google Shape;670;p8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71" name="Google Shape;671;p86"/>
          <p:cNvGrpSpPr/>
          <p:nvPr/>
        </p:nvGrpSpPr>
        <p:grpSpPr>
          <a:xfrm>
            <a:off x="7191542" y="1"/>
            <a:ext cx="5000459" cy="1425992"/>
            <a:chOff x="7191542" y="1"/>
            <a:chExt cx="5000459" cy="1425992"/>
          </a:xfrm>
        </p:grpSpPr>
        <p:pic>
          <p:nvPicPr>
            <p:cNvPr id="672" name="Google Shape;672;p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3" name="Google Shape;673;p86"/>
            <p:cNvGrpSpPr/>
            <p:nvPr/>
          </p:nvGrpSpPr>
          <p:grpSpPr>
            <a:xfrm>
              <a:off x="7191542" y="1"/>
              <a:ext cx="5000459" cy="1425992"/>
              <a:chOff x="7186272" y="0"/>
              <a:chExt cx="5005729" cy="1427495"/>
            </a:xfrm>
          </p:grpSpPr>
          <p:sp>
            <p:nvSpPr>
              <p:cNvPr id="674" name="Google Shape;674;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5" name="Google Shape;675;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6" name="Google Shape;676;p8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 name="Google Shape;677;p8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8" name="Google Shape;678;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9" name="Google Shape;679;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Title and Content">
  <p:cSld name="2_Title and Content 3">
    <p:spTree>
      <p:nvGrpSpPr>
        <p:cNvPr id="1" name="Shape 4028"/>
        <p:cNvGrpSpPr/>
        <p:nvPr/>
      </p:nvGrpSpPr>
      <p:grpSpPr>
        <a:xfrm>
          <a:off x="0" y="0"/>
          <a:ext cx="0" cy="0"/>
          <a:chOff x="0" y="0"/>
          <a:chExt cx="0" cy="0"/>
        </a:xfrm>
      </p:grpSpPr>
      <p:grpSp>
        <p:nvGrpSpPr>
          <p:cNvPr id="4029" name="Google Shape;4029;p483"/>
          <p:cNvGrpSpPr/>
          <p:nvPr/>
        </p:nvGrpSpPr>
        <p:grpSpPr>
          <a:xfrm>
            <a:off x="7191542" y="1"/>
            <a:ext cx="5000459" cy="1425992"/>
            <a:chOff x="7191542" y="1"/>
            <a:chExt cx="5000459" cy="1425992"/>
          </a:xfrm>
        </p:grpSpPr>
        <p:pic>
          <p:nvPicPr>
            <p:cNvPr id="4030" name="Google Shape;4030;p4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31" name="Google Shape;4031;p483"/>
            <p:cNvGrpSpPr/>
            <p:nvPr/>
          </p:nvGrpSpPr>
          <p:grpSpPr>
            <a:xfrm>
              <a:off x="7191542" y="1"/>
              <a:ext cx="5000459" cy="1425992"/>
              <a:chOff x="7186272" y="0"/>
              <a:chExt cx="5005729" cy="1427495"/>
            </a:xfrm>
          </p:grpSpPr>
          <p:sp>
            <p:nvSpPr>
              <p:cNvPr id="4032" name="Google Shape;4032;p4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4033" name="Google Shape;4033;p4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4034" name="Google Shape;4034;p4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35" name="Google Shape;4035;p48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36" name="Google Shape;4036;p4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1pPr>
            <a:lvl2pPr marL="0" marR="0" lvl="1"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2pPr>
            <a:lvl3pPr marL="0" marR="0" lvl="2"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3pPr>
            <a:lvl4pPr marL="0" marR="0" lvl="3"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4pPr>
            <a:lvl5pPr marL="0" marR="0" lvl="4"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5pPr>
            <a:lvl6pPr marL="0" marR="0" lvl="5"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6pPr>
            <a:lvl7pPr marL="0" marR="0" lvl="6"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7pPr>
            <a:lvl8pPr marL="0" marR="0" lvl="7"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8pPr>
            <a:lvl9pPr marL="0" marR="0" lvl="8"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37" name="Google Shape;4037;p4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38" name="Google Shape;4038;p4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Photo Slide">
  <p:cSld name="1_Photo Slide 4">
    <p:spTree>
      <p:nvGrpSpPr>
        <p:cNvPr id="1" name="Shape 4039"/>
        <p:cNvGrpSpPr/>
        <p:nvPr/>
      </p:nvGrpSpPr>
      <p:grpSpPr>
        <a:xfrm>
          <a:off x="0" y="0"/>
          <a:ext cx="0" cy="0"/>
          <a:chOff x="0" y="0"/>
          <a:chExt cx="0" cy="0"/>
        </a:xfrm>
      </p:grpSpPr>
      <p:sp>
        <p:nvSpPr>
          <p:cNvPr id="4040" name="Google Shape;4040;p4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41" name="Google Shape;4041;p4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42" name="Google Shape;4042;p484"/>
          <p:cNvGrpSpPr/>
          <p:nvPr/>
        </p:nvGrpSpPr>
        <p:grpSpPr>
          <a:xfrm>
            <a:off x="0" y="5379426"/>
            <a:ext cx="2807368" cy="753891"/>
            <a:chOff x="0" y="5379426"/>
            <a:chExt cx="2807368" cy="753891"/>
          </a:xfrm>
        </p:grpSpPr>
        <p:sp>
          <p:nvSpPr>
            <p:cNvPr id="4043" name="Google Shape;4043;p4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4044" name="Google Shape;4044;p4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4045" name="Google Shape;4045;p484"/>
          <p:cNvSpPr>
            <a:spLocks noGrp="1"/>
          </p:cNvSpPr>
          <p:nvPr>
            <p:ph type="pic" idx="2"/>
          </p:nvPr>
        </p:nvSpPr>
        <p:spPr>
          <a:xfrm>
            <a:off x="2807368" y="457202"/>
            <a:ext cx="8915400" cy="5943598"/>
          </a:xfrm>
          <a:prstGeom prst="rect">
            <a:avLst/>
          </a:prstGeom>
          <a:noFill/>
          <a:ln>
            <a:noFill/>
          </a:ln>
        </p:spPr>
      </p:sp>
      <p:pic>
        <p:nvPicPr>
          <p:cNvPr id="4046" name="Google Shape;4046;p48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4047"/>
        <p:cNvGrpSpPr/>
        <p:nvPr/>
      </p:nvGrpSpPr>
      <p:grpSpPr>
        <a:xfrm>
          <a:off x="0" y="0"/>
          <a:ext cx="0" cy="0"/>
          <a:chOff x="0" y="0"/>
          <a:chExt cx="0" cy="0"/>
        </a:xfrm>
      </p:grpSpPr>
      <p:pic>
        <p:nvPicPr>
          <p:cNvPr id="4048" name="Google Shape;4048;p485"/>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4049" name="Google Shape;4049;p485"/>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4050" name="Google Shape;4050;p485"/>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51" name="Google Shape;4051;p485"/>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2_Title and Content">
  <p:cSld name="2_Title and Content 4">
    <p:spTree>
      <p:nvGrpSpPr>
        <p:cNvPr id="1" name="Shape 4052"/>
        <p:cNvGrpSpPr/>
        <p:nvPr/>
      </p:nvGrpSpPr>
      <p:grpSpPr>
        <a:xfrm>
          <a:off x="0" y="0"/>
          <a:ext cx="0" cy="0"/>
          <a:chOff x="0" y="0"/>
          <a:chExt cx="0" cy="0"/>
        </a:xfrm>
      </p:grpSpPr>
      <p:pic>
        <p:nvPicPr>
          <p:cNvPr id="4053" name="Google Shape;4053;p486"/>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4054" name="Google Shape;4054;p4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55" name="Google Shape;4055;p4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4056" name="Google Shape;4056;p486"/>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2_Title and Content">
  <p:cSld name="2_Title and Content 5">
    <p:spTree>
      <p:nvGrpSpPr>
        <p:cNvPr id="1" name="Shape 4057"/>
        <p:cNvGrpSpPr/>
        <p:nvPr/>
      </p:nvGrpSpPr>
      <p:grpSpPr>
        <a:xfrm>
          <a:off x="0" y="0"/>
          <a:ext cx="0" cy="0"/>
          <a:chOff x="0" y="0"/>
          <a:chExt cx="0" cy="0"/>
        </a:xfrm>
      </p:grpSpPr>
      <p:pic>
        <p:nvPicPr>
          <p:cNvPr id="4058" name="Google Shape;4058;p487"/>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4059" name="Google Shape;4059;p4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60" name="Google Shape;4060;p4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4061" name="Google Shape;4061;p487"/>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4062"/>
        <p:cNvGrpSpPr/>
        <p:nvPr/>
      </p:nvGrpSpPr>
      <p:grpSpPr>
        <a:xfrm>
          <a:off x="0" y="0"/>
          <a:ext cx="0" cy="0"/>
          <a:chOff x="0" y="0"/>
          <a:chExt cx="0" cy="0"/>
        </a:xfrm>
      </p:grpSpPr>
      <p:pic>
        <p:nvPicPr>
          <p:cNvPr id="4063" name="Google Shape;4063;p488"/>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4064" name="Google Shape;4064;p488"/>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65" name="Google Shape;4065;p4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4066" name="Google Shape;4066;p488"/>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4067"/>
        <p:cNvGrpSpPr/>
        <p:nvPr/>
      </p:nvGrpSpPr>
      <p:grpSpPr>
        <a:xfrm>
          <a:off x="0" y="0"/>
          <a:ext cx="0" cy="0"/>
          <a:chOff x="0" y="0"/>
          <a:chExt cx="0" cy="0"/>
        </a:xfrm>
      </p:grpSpPr>
      <p:pic>
        <p:nvPicPr>
          <p:cNvPr id="4068" name="Google Shape;4068;p48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4069" name="Google Shape;4069;p489"/>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4070" name="Google Shape;4070;p489"/>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71" name="Google Shape;4071;p489"/>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4072"/>
        <p:cNvGrpSpPr/>
        <p:nvPr/>
      </p:nvGrpSpPr>
      <p:grpSpPr>
        <a:xfrm>
          <a:off x="0" y="0"/>
          <a:ext cx="0" cy="0"/>
          <a:chOff x="0" y="0"/>
          <a:chExt cx="0" cy="0"/>
        </a:xfrm>
      </p:grpSpPr>
      <p:pic>
        <p:nvPicPr>
          <p:cNvPr id="4073" name="Google Shape;4073;p49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4074" name="Google Shape;4074;p490"/>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4075" name="Google Shape;4075;p490"/>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76" name="Google Shape;4076;p490"/>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Breaker-4">
  <p:cSld name="Breaker-4 3">
    <p:spTree>
      <p:nvGrpSpPr>
        <p:cNvPr id="1" name="Shape 4077"/>
        <p:cNvGrpSpPr/>
        <p:nvPr/>
      </p:nvGrpSpPr>
      <p:grpSpPr>
        <a:xfrm>
          <a:off x="0" y="0"/>
          <a:ext cx="0" cy="0"/>
          <a:chOff x="0" y="0"/>
          <a:chExt cx="0" cy="0"/>
        </a:xfrm>
      </p:grpSpPr>
      <p:pic>
        <p:nvPicPr>
          <p:cNvPr id="4078" name="Google Shape;4078;p491"/>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4079" name="Google Shape;4079;p491"/>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4080" name="Google Shape;4080;p491"/>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81" name="Google Shape;4081;p491"/>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4082"/>
        <p:cNvGrpSpPr/>
        <p:nvPr/>
      </p:nvGrpSpPr>
      <p:grpSpPr>
        <a:xfrm>
          <a:off x="0" y="0"/>
          <a:ext cx="0" cy="0"/>
          <a:chOff x="0" y="0"/>
          <a:chExt cx="0" cy="0"/>
        </a:xfrm>
      </p:grpSpPr>
      <p:pic>
        <p:nvPicPr>
          <p:cNvPr id="4083" name="Google Shape;4083;p492"/>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4084" name="Google Shape;4084;p4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85" name="Google Shape;4085;p4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4086" name="Google Shape;4086;p492"/>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80"/>
        <p:cNvGrpSpPr/>
        <p:nvPr/>
      </p:nvGrpSpPr>
      <p:grpSpPr>
        <a:xfrm>
          <a:off x="0" y="0"/>
          <a:ext cx="0" cy="0"/>
          <a:chOff x="0" y="0"/>
          <a:chExt cx="0" cy="0"/>
        </a:xfrm>
      </p:grpSpPr>
      <p:grpSp>
        <p:nvGrpSpPr>
          <p:cNvPr id="681" name="Google Shape;681;p87"/>
          <p:cNvGrpSpPr/>
          <p:nvPr/>
        </p:nvGrpSpPr>
        <p:grpSpPr>
          <a:xfrm>
            <a:off x="7191542" y="1"/>
            <a:ext cx="5000459" cy="1425992"/>
            <a:chOff x="7191542" y="1"/>
            <a:chExt cx="5000459" cy="1425992"/>
          </a:xfrm>
        </p:grpSpPr>
        <p:pic>
          <p:nvPicPr>
            <p:cNvPr id="682" name="Google Shape;682;p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3" name="Google Shape;683;p87"/>
            <p:cNvGrpSpPr/>
            <p:nvPr/>
          </p:nvGrpSpPr>
          <p:grpSpPr>
            <a:xfrm>
              <a:off x="7191542" y="1"/>
              <a:ext cx="5000459" cy="1425992"/>
              <a:chOff x="7186272" y="0"/>
              <a:chExt cx="5005729" cy="1427495"/>
            </a:xfrm>
          </p:grpSpPr>
          <p:sp>
            <p:nvSpPr>
              <p:cNvPr id="684" name="Google Shape;68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5" name="Google Shape;68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6" name="Google Shape;686;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7" name="Google Shape;687;p8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88" name="Google Shape;688;p8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9" name="Google Shape;689;p8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90" name="Google Shape;690;p8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1" name="Google Shape;691;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 name="Google Shape;692;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 name="Google Shape;693;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4087"/>
        <p:cNvGrpSpPr/>
        <p:nvPr/>
      </p:nvGrpSpPr>
      <p:grpSpPr>
        <a:xfrm>
          <a:off x="0" y="0"/>
          <a:ext cx="0" cy="0"/>
          <a:chOff x="0" y="0"/>
          <a:chExt cx="0" cy="0"/>
        </a:xfrm>
      </p:grpSpPr>
      <p:pic>
        <p:nvPicPr>
          <p:cNvPr id="4088" name="Google Shape;4088;p493"/>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4089" name="Google Shape;4089;p493"/>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0" name="Google Shape;4090;p493"/>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91" name="Google Shape;4091;p493"/>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chemeClr val="dk2"/>
                </a:solidFill>
                <a:latin typeface="Calibri"/>
                <a:ea typeface="Calibri"/>
                <a:cs typeface="Calibri"/>
                <a:sym typeface="Calibri"/>
              </a:defRPr>
            </a:lvl1pPr>
            <a:lvl2pPr marL="0" lvl="1" indent="0" algn="r">
              <a:spcBef>
                <a:spcPts val="0"/>
              </a:spcBef>
              <a:buNone/>
              <a:defRPr sz="1200">
                <a:solidFill>
                  <a:schemeClr val="dk2"/>
                </a:solidFill>
                <a:latin typeface="Calibri"/>
                <a:ea typeface="Calibri"/>
                <a:cs typeface="Calibri"/>
                <a:sym typeface="Calibri"/>
              </a:defRPr>
            </a:lvl2pPr>
            <a:lvl3pPr marL="0" lvl="2" indent="0" algn="r">
              <a:spcBef>
                <a:spcPts val="0"/>
              </a:spcBef>
              <a:buNone/>
              <a:defRPr sz="1200">
                <a:solidFill>
                  <a:schemeClr val="dk2"/>
                </a:solidFill>
                <a:latin typeface="Calibri"/>
                <a:ea typeface="Calibri"/>
                <a:cs typeface="Calibri"/>
                <a:sym typeface="Calibri"/>
              </a:defRPr>
            </a:lvl3pPr>
            <a:lvl4pPr marL="0" lvl="3" indent="0" algn="r">
              <a:spcBef>
                <a:spcPts val="0"/>
              </a:spcBef>
              <a:buNone/>
              <a:defRPr sz="1200">
                <a:solidFill>
                  <a:schemeClr val="dk2"/>
                </a:solidFill>
                <a:latin typeface="Calibri"/>
                <a:ea typeface="Calibri"/>
                <a:cs typeface="Calibri"/>
                <a:sym typeface="Calibri"/>
              </a:defRPr>
            </a:lvl4pPr>
            <a:lvl5pPr marL="0" lvl="4" indent="0" algn="r">
              <a:spcBef>
                <a:spcPts val="0"/>
              </a:spcBef>
              <a:buNone/>
              <a:defRPr sz="1200">
                <a:solidFill>
                  <a:schemeClr val="dk2"/>
                </a:solidFill>
                <a:latin typeface="Calibri"/>
                <a:ea typeface="Calibri"/>
                <a:cs typeface="Calibri"/>
                <a:sym typeface="Calibri"/>
              </a:defRPr>
            </a:lvl5pPr>
            <a:lvl6pPr marL="0" lvl="5" indent="0" algn="r">
              <a:spcBef>
                <a:spcPts val="0"/>
              </a:spcBef>
              <a:buNone/>
              <a:defRPr sz="1200">
                <a:solidFill>
                  <a:schemeClr val="dk2"/>
                </a:solidFill>
                <a:latin typeface="Calibri"/>
                <a:ea typeface="Calibri"/>
                <a:cs typeface="Calibri"/>
                <a:sym typeface="Calibri"/>
              </a:defRPr>
            </a:lvl6pPr>
            <a:lvl7pPr marL="0" lvl="6" indent="0" algn="r">
              <a:spcBef>
                <a:spcPts val="0"/>
              </a:spcBef>
              <a:buNone/>
              <a:defRPr sz="1200">
                <a:solidFill>
                  <a:schemeClr val="dk2"/>
                </a:solidFill>
                <a:latin typeface="Calibri"/>
                <a:ea typeface="Calibri"/>
                <a:cs typeface="Calibri"/>
                <a:sym typeface="Calibri"/>
              </a:defRPr>
            </a:lvl7pPr>
            <a:lvl8pPr marL="0" lvl="7" indent="0" algn="r">
              <a:spcBef>
                <a:spcPts val="0"/>
              </a:spcBef>
              <a:buNone/>
              <a:defRPr sz="1200">
                <a:solidFill>
                  <a:schemeClr val="dk2"/>
                </a:solidFill>
                <a:latin typeface="Calibri"/>
                <a:ea typeface="Calibri"/>
                <a:cs typeface="Calibri"/>
                <a:sym typeface="Calibri"/>
              </a:defRPr>
            </a:lvl8pPr>
            <a:lvl9pPr marL="0" lvl="8" indent="0" algn="r">
              <a:spcBef>
                <a:spcPts val="0"/>
              </a:spcBef>
              <a:buNone/>
              <a:defRPr sz="1200">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4092"/>
        <p:cNvGrpSpPr/>
        <p:nvPr/>
      </p:nvGrpSpPr>
      <p:grpSpPr>
        <a:xfrm>
          <a:off x="0" y="0"/>
          <a:ext cx="0" cy="0"/>
          <a:chOff x="0" y="0"/>
          <a:chExt cx="0" cy="0"/>
        </a:xfrm>
      </p:grpSpPr>
      <p:pic>
        <p:nvPicPr>
          <p:cNvPr id="4093" name="Google Shape;4093;p494"/>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4094" name="Google Shape;4094;p494"/>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4095"/>
        <p:cNvGrpSpPr/>
        <p:nvPr/>
      </p:nvGrpSpPr>
      <p:grpSpPr>
        <a:xfrm>
          <a:off x="0" y="0"/>
          <a:ext cx="0" cy="0"/>
          <a:chOff x="0" y="0"/>
          <a:chExt cx="0" cy="0"/>
        </a:xfrm>
      </p:grpSpPr>
      <p:grpSp>
        <p:nvGrpSpPr>
          <p:cNvPr id="4096" name="Google Shape;4096;p495"/>
          <p:cNvGrpSpPr/>
          <p:nvPr/>
        </p:nvGrpSpPr>
        <p:grpSpPr>
          <a:xfrm>
            <a:off x="7191543" y="1"/>
            <a:ext cx="5000459" cy="1425992"/>
            <a:chOff x="7191542" y="1"/>
            <a:chExt cx="5000459" cy="1425992"/>
          </a:xfrm>
        </p:grpSpPr>
        <p:pic>
          <p:nvPicPr>
            <p:cNvPr id="4097" name="Google Shape;4097;p4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98" name="Google Shape;4098;p495"/>
            <p:cNvGrpSpPr/>
            <p:nvPr/>
          </p:nvGrpSpPr>
          <p:grpSpPr>
            <a:xfrm>
              <a:off x="7191542" y="1"/>
              <a:ext cx="5000459" cy="1425992"/>
              <a:chOff x="7186272" y="0"/>
              <a:chExt cx="5005729" cy="1427495"/>
            </a:xfrm>
          </p:grpSpPr>
          <p:sp>
            <p:nvSpPr>
              <p:cNvPr id="4099" name="Google Shape;4099;p4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4100" name="Google Shape;4100;p4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4101" name="Google Shape;4101;p49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02" name="Google Shape;4102;p495"/>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3" name="Google Shape;4103;p49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Clr>
                <a:srgbClr val="AEB3B7"/>
              </a:buClr>
              <a:buSzPts val="1200"/>
              <a:buFont typeface="Calibri"/>
              <a:buNone/>
              <a:defRPr sz="1200">
                <a:solidFill>
                  <a:srgbClr val="AEB3B7"/>
                </a:solidFill>
                <a:latin typeface="Calibri"/>
                <a:ea typeface="Calibri"/>
                <a:cs typeface="Calibri"/>
                <a:sym typeface="Calibri"/>
              </a:defRPr>
            </a:lvl1pPr>
            <a:lvl2pPr marL="0" lvl="1" indent="0" algn="r">
              <a:spcBef>
                <a:spcPts val="0"/>
              </a:spcBef>
              <a:buClr>
                <a:srgbClr val="AEB3B7"/>
              </a:buClr>
              <a:buSzPts val="1200"/>
              <a:buFont typeface="Calibri"/>
              <a:buNone/>
              <a:defRPr sz="1200">
                <a:solidFill>
                  <a:srgbClr val="AEB3B7"/>
                </a:solidFill>
                <a:latin typeface="Calibri"/>
                <a:ea typeface="Calibri"/>
                <a:cs typeface="Calibri"/>
                <a:sym typeface="Calibri"/>
              </a:defRPr>
            </a:lvl2pPr>
            <a:lvl3pPr marL="0" lvl="2" indent="0" algn="r">
              <a:spcBef>
                <a:spcPts val="0"/>
              </a:spcBef>
              <a:buClr>
                <a:srgbClr val="AEB3B7"/>
              </a:buClr>
              <a:buSzPts val="1200"/>
              <a:buFont typeface="Calibri"/>
              <a:buNone/>
              <a:defRPr sz="1200">
                <a:solidFill>
                  <a:srgbClr val="AEB3B7"/>
                </a:solidFill>
                <a:latin typeface="Calibri"/>
                <a:ea typeface="Calibri"/>
                <a:cs typeface="Calibri"/>
                <a:sym typeface="Calibri"/>
              </a:defRPr>
            </a:lvl3pPr>
            <a:lvl4pPr marL="0" lvl="3" indent="0" algn="r">
              <a:spcBef>
                <a:spcPts val="0"/>
              </a:spcBef>
              <a:buClr>
                <a:srgbClr val="AEB3B7"/>
              </a:buClr>
              <a:buSzPts val="1200"/>
              <a:buFont typeface="Calibri"/>
              <a:buNone/>
              <a:defRPr sz="1200">
                <a:solidFill>
                  <a:srgbClr val="AEB3B7"/>
                </a:solidFill>
                <a:latin typeface="Calibri"/>
                <a:ea typeface="Calibri"/>
                <a:cs typeface="Calibri"/>
                <a:sym typeface="Calibri"/>
              </a:defRPr>
            </a:lvl4pPr>
            <a:lvl5pPr marL="0" lvl="4" indent="0" algn="r">
              <a:spcBef>
                <a:spcPts val="0"/>
              </a:spcBef>
              <a:buClr>
                <a:srgbClr val="AEB3B7"/>
              </a:buClr>
              <a:buSzPts val="1200"/>
              <a:buFont typeface="Calibri"/>
              <a:buNone/>
              <a:defRPr sz="1200">
                <a:solidFill>
                  <a:srgbClr val="AEB3B7"/>
                </a:solidFill>
                <a:latin typeface="Calibri"/>
                <a:ea typeface="Calibri"/>
                <a:cs typeface="Calibri"/>
                <a:sym typeface="Calibri"/>
              </a:defRPr>
            </a:lvl5pPr>
            <a:lvl6pPr marL="0" lvl="5" indent="0" algn="r">
              <a:spcBef>
                <a:spcPts val="0"/>
              </a:spcBef>
              <a:buClr>
                <a:srgbClr val="AEB3B7"/>
              </a:buClr>
              <a:buSzPts val="1200"/>
              <a:buFont typeface="Calibri"/>
              <a:buNone/>
              <a:defRPr sz="1200">
                <a:solidFill>
                  <a:srgbClr val="AEB3B7"/>
                </a:solidFill>
                <a:latin typeface="Calibri"/>
                <a:ea typeface="Calibri"/>
                <a:cs typeface="Calibri"/>
                <a:sym typeface="Calibri"/>
              </a:defRPr>
            </a:lvl6pPr>
            <a:lvl7pPr marL="0" lvl="6" indent="0" algn="r">
              <a:spcBef>
                <a:spcPts val="0"/>
              </a:spcBef>
              <a:buClr>
                <a:srgbClr val="AEB3B7"/>
              </a:buClr>
              <a:buSzPts val="1200"/>
              <a:buFont typeface="Calibri"/>
              <a:buNone/>
              <a:defRPr sz="1200">
                <a:solidFill>
                  <a:srgbClr val="AEB3B7"/>
                </a:solidFill>
                <a:latin typeface="Calibri"/>
                <a:ea typeface="Calibri"/>
                <a:cs typeface="Calibri"/>
                <a:sym typeface="Calibri"/>
              </a:defRPr>
            </a:lvl7pPr>
            <a:lvl8pPr marL="0" lvl="7" indent="0" algn="r">
              <a:spcBef>
                <a:spcPts val="0"/>
              </a:spcBef>
              <a:buClr>
                <a:srgbClr val="AEB3B7"/>
              </a:buClr>
              <a:buSzPts val="1200"/>
              <a:buFont typeface="Calibri"/>
              <a:buNone/>
              <a:defRPr sz="1200">
                <a:solidFill>
                  <a:srgbClr val="AEB3B7"/>
                </a:solidFill>
                <a:latin typeface="Calibri"/>
                <a:ea typeface="Calibri"/>
                <a:cs typeface="Calibri"/>
                <a:sym typeface="Calibri"/>
              </a:defRPr>
            </a:lvl8pPr>
            <a:lvl9pPr marL="0" lvl="8" indent="0" algn="r">
              <a:spcBef>
                <a:spcPts val="0"/>
              </a:spcBef>
              <a:buClr>
                <a:srgbClr val="AEB3B7"/>
              </a:buClr>
              <a:buSzPts val="1200"/>
              <a:buFont typeface="Calibri"/>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04" name="Google Shape;4104;p4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05" name="Google Shape;4105;p495"/>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4106"/>
        <p:cNvGrpSpPr/>
        <p:nvPr/>
      </p:nvGrpSpPr>
      <p:grpSpPr>
        <a:xfrm>
          <a:off x="0" y="0"/>
          <a:ext cx="0" cy="0"/>
          <a:chOff x="0" y="0"/>
          <a:chExt cx="0" cy="0"/>
        </a:xfrm>
      </p:grpSpPr>
      <p:sp>
        <p:nvSpPr>
          <p:cNvPr id="4107" name="Google Shape;4107;p49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08" name="Google Shape;4108;p4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09" name="Google Shape;4109;p496"/>
          <p:cNvGrpSpPr/>
          <p:nvPr/>
        </p:nvGrpSpPr>
        <p:grpSpPr>
          <a:xfrm>
            <a:off x="0" y="5379427"/>
            <a:ext cx="2807368" cy="753891"/>
            <a:chOff x="0" y="5379426"/>
            <a:chExt cx="2807368" cy="753891"/>
          </a:xfrm>
        </p:grpSpPr>
        <p:sp>
          <p:nvSpPr>
            <p:cNvPr id="4110" name="Google Shape;4110;p4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4111" name="Google Shape;4111;p4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4112" name="Google Shape;4112;p496"/>
          <p:cNvSpPr>
            <a:spLocks noGrp="1"/>
          </p:cNvSpPr>
          <p:nvPr>
            <p:ph type="pic" idx="2"/>
          </p:nvPr>
        </p:nvSpPr>
        <p:spPr>
          <a:xfrm>
            <a:off x="2807368" y="457202"/>
            <a:ext cx="8915400" cy="5943598"/>
          </a:xfrm>
          <a:prstGeom prst="rect">
            <a:avLst/>
          </a:prstGeom>
          <a:noFill/>
          <a:ln>
            <a:noFill/>
          </a:ln>
        </p:spPr>
      </p:sp>
      <p:pic>
        <p:nvPicPr>
          <p:cNvPr id="4113" name="Google Shape;4113;p49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1_Breaker-4">
  <p:cSld name="1_Breaker-4">
    <p:spTree>
      <p:nvGrpSpPr>
        <p:cNvPr id="1" name="Shape 4114"/>
        <p:cNvGrpSpPr/>
        <p:nvPr/>
      </p:nvGrpSpPr>
      <p:grpSpPr>
        <a:xfrm>
          <a:off x="0" y="0"/>
          <a:ext cx="0" cy="0"/>
          <a:chOff x="0" y="0"/>
          <a:chExt cx="0" cy="0"/>
        </a:xfrm>
      </p:grpSpPr>
      <p:pic>
        <p:nvPicPr>
          <p:cNvPr id="4115" name="Google Shape;4115;p497"/>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4116" name="Google Shape;4116;p497"/>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0425153" y="5894636"/>
            <a:ext cx="1312781" cy="562270"/>
          </a:xfrm>
          <a:prstGeom prst="rect">
            <a:avLst/>
          </a:prstGeom>
          <a:noFill/>
          <a:ln>
            <a:noFill/>
          </a:ln>
        </p:spPr>
      </p:pic>
      <p:sp>
        <p:nvSpPr>
          <p:cNvPr id="4117" name="Google Shape;4117;p497"/>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18" name="Google Shape;4118;p497"/>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14_Title Slide_Yale Blue">
  <p:cSld name="14_Title Slide_Yale Blue">
    <p:spTree>
      <p:nvGrpSpPr>
        <p:cNvPr id="1" name="Shape 4119"/>
        <p:cNvGrpSpPr/>
        <p:nvPr/>
      </p:nvGrpSpPr>
      <p:grpSpPr>
        <a:xfrm>
          <a:off x="0" y="0"/>
          <a:ext cx="0" cy="0"/>
          <a:chOff x="0" y="0"/>
          <a:chExt cx="0" cy="0"/>
        </a:xfrm>
      </p:grpSpPr>
      <p:sp>
        <p:nvSpPr>
          <p:cNvPr id="4120" name="Google Shape;4120;p49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1" name="Google Shape;4121;p49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22" name="Google Shape;4122;p49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123" name="Google Shape;4123;p4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24" name="Google Shape;4124;p4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4125" name="Google Shape;4125;p49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4126" name="Google Shape;4126;p49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4127" name="Google Shape;4127;p49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4128" name="Google Shape;4128;p49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p:spTree>
      <p:nvGrpSpPr>
        <p:cNvPr id="1" name="Shape 4129"/>
        <p:cNvGrpSpPr/>
        <p:nvPr/>
      </p:nvGrpSpPr>
      <p:grpSpPr>
        <a:xfrm>
          <a:off x="0" y="0"/>
          <a:ext cx="0" cy="0"/>
          <a:chOff x="0" y="0"/>
          <a:chExt cx="0" cy="0"/>
        </a:xfrm>
      </p:grpSpPr>
      <p:sp>
        <p:nvSpPr>
          <p:cNvPr id="4130" name="Google Shape;4130;p499"/>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31" name="Google Shape;4131;p49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4132" name="Google Shape;4132;p49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4133" name="Google Shape;4133;p499"/>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4134" name="Google Shape;4134;p49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35_Title and Content">
  <p:cSld name="35_Title and Content">
    <p:spTree>
      <p:nvGrpSpPr>
        <p:cNvPr id="1" name="Shape 4135"/>
        <p:cNvGrpSpPr/>
        <p:nvPr/>
      </p:nvGrpSpPr>
      <p:grpSpPr>
        <a:xfrm>
          <a:off x="0" y="0"/>
          <a:ext cx="0" cy="0"/>
          <a:chOff x="0" y="0"/>
          <a:chExt cx="0" cy="0"/>
        </a:xfrm>
      </p:grpSpPr>
      <p:sp>
        <p:nvSpPr>
          <p:cNvPr id="4136" name="Google Shape;4136;p50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4137" name="Google Shape;4137;p50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4138" name="Google Shape;4138;p50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4139" name="Google Shape;4139;p50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40" name="Google Shape;4140;p50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p:spTree>
      <p:nvGrpSpPr>
        <p:cNvPr id="1" name="Shape 4141"/>
        <p:cNvGrpSpPr/>
        <p:nvPr/>
      </p:nvGrpSpPr>
      <p:grpSpPr>
        <a:xfrm>
          <a:off x="0" y="0"/>
          <a:ext cx="0" cy="0"/>
          <a:chOff x="0" y="0"/>
          <a:chExt cx="0" cy="0"/>
        </a:xfrm>
      </p:grpSpPr>
      <p:sp>
        <p:nvSpPr>
          <p:cNvPr id="4142" name="Google Shape;4142;p50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4143" name="Google Shape;4143;p50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4144" name="Google Shape;4144;p50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45" name="Google Shape;4145;p501"/>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46" name="Google Shape;4146;p501"/>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147" name="Google Shape;4147;p50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matchingName="2_Table of Content">
  <p:cSld name="2_Table of Content">
    <p:spTree>
      <p:nvGrpSpPr>
        <p:cNvPr id="1" name="Shape 4148"/>
        <p:cNvGrpSpPr/>
        <p:nvPr/>
      </p:nvGrpSpPr>
      <p:grpSpPr>
        <a:xfrm>
          <a:off x="0" y="0"/>
          <a:ext cx="0" cy="0"/>
          <a:chOff x="0" y="0"/>
          <a:chExt cx="0" cy="0"/>
        </a:xfrm>
      </p:grpSpPr>
      <p:sp>
        <p:nvSpPr>
          <p:cNvPr id="4149" name="Google Shape;4149;p502"/>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4150" name="Google Shape;4150;p502"/>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51" name="Google Shape;4151;p502"/>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52" name="Google Shape;4152;p502"/>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53" name="Google Shape;4153;p5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154" name="Google Shape;4154;p50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94"/>
        <p:cNvGrpSpPr/>
        <p:nvPr/>
      </p:nvGrpSpPr>
      <p:grpSpPr>
        <a:xfrm>
          <a:off x="0" y="0"/>
          <a:ext cx="0" cy="0"/>
          <a:chOff x="0" y="0"/>
          <a:chExt cx="0" cy="0"/>
        </a:xfrm>
      </p:grpSpPr>
      <p:grpSp>
        <p:nvGrpSpPr>
          <p:cNvPr id="695" name="Google Shape;695;p88"/>
          <p:cNvGrpSpPr/>
          <p:nvPr/>
        </p:nvGrpSpPr>
        <p:grpSpPr>
          <a:xfrm>
            <a:off x="7191542" y="1"/>
            <a:ext cx="5000459" cy="1425992"/>
            <a:chOff x="7191542" y="1"/>
            <a:chExt cx="5000459" cy="1425992"/>
          </a:xfrm>
        </p:grpSpPr>
        <p:pic>
          <p:nvPicPr>
            <p:cNvPr id="696" name="Google Shape;696;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97" name="Google Shape;697;p88"/>
            <p:cNvGrpSpPr/>
            <p:nvPr/>
          </p:nvGrpSpPr>
          <p:grpSpPr>
            <a:xfrm>
              <a:off x="7191542" y="1"/>
              <a:ext cx="5000459" cy="1425992"/>
              <a:chOff x="7186272" y="0"/>
              <a:chExt cx="5005729" cy="1427495"/>
            </a:xfrm>
          </p:grpSpPr>
          <p:sp>
            <p:nvSpPr>
              <p:cNvPr id="698" name="Google Shape;698;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9" name="Google Shape;699;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0" name="Google Shape;700;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1" name="Google Shape;701;p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2" name="Google Shape;702;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3" name="Google Shape;703;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4155"/>
        <p:cNvGrpSpPr/>
        <p:nvPr/>
      </p:nvGrpSpPr>
      <p:grpSpPr>
        <a:xfrm>
          <a:off x="0" y="0"/>
          <a:ext cx="0" cy="0"/>
          <a:chOff x="0" y="0"/>
          <a:chExt cx="0" cy="0"/>
        </a:xfrm>
      </p:grpSpPr>
      <p:sp>
        <p:nvSpPr>
          <p:cNvPr id="4156" name="Google Shape;4156;p503"/>
          <p:cNvSpPr txBox="1">
            <a:spLocks noGrp="1"/>
          </p:cNvSpPr>
          <p:nvPr>
            <p:ph type="title"/>
          </p:nvPr>
        </p:nvSpPr>
        <p:spPr>
          <a:xfrm>
            <a:off x="963084" y="4406904"/>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57" name="Google Shape;4157;p503"/>
          <p:cNvSpPr txBox="1">
            <a:spLocks noGrp="1"/>
          </p:cNvSpPr>
          <p:nvPr>
            <p:ph type="body" idx="1"/>
          </p:nvPr>
        </p:nvSpPr>
        <p:spPr>
          <a:xfrm>
            <a:off x="963084" y="2906714"/>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4158" name="Google Shape;4158;p5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159" name="Google Shape;4159;p5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60" name="Google Shape;4160;p5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4161"/>
        <p:cNvGrpSpPr/>
        <p:nvPr/>
      </p:nvGrpSpPr>
      <p:grpSpPr>
        <a:xfrm>
          <a:off x="0" y="0"/>
          <a:ext cx="0" cy="0"/>
          <a:chOff x="0" y="0"/>
          <a:chExt cx="0" cy="0"/>
        </a:xfrm>
      </p:grpSpPr>
      <p:sp>
        <p:nvSpPr>
          <p:cNvPr id="4162" name="Google Shape;4162;p504"/>
          <p:cNvSpPr txBox="1">
            <a:spLocks noGrp="1"/>
          </p:cNvSpPr>
          <p:nvPr>
            <p:ph type="title"/>
          </p:nvPr>
        </p:nvSpPr>
        <p:spPr>
          <a:xfrm>
            <a:off x="609605" y="273052"/>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63" name="Google Shape;4163;p504"/>
          <p:cNvSpPr txBox="1">
            <a:spLocks noGrp="1"/>
          </p:cNvSpPr>
          <p:nvPr>
            <p:ph type="body" idx="1"/>
          </p:nvPr>
        </p:nvSpPr>
        <p:spPr>
          <a:xfrm>
            <a:off x="4766734" y="273055"/>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4164" name="Google Shape;4164;p504"/>
          <p:cNvSpPr txBox="1">
            <a:spLocks noGrp="1"/>
          </p:cNvSpPr>
          <p:nvPr>
            <p:ph type="body" idx="2"/>
          </p:nvPr>
        </p:nvSpPr>
        <p:spPr>
          <a:xfrm>
            <a:off x="609605"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4165" name="Google Shape;4165;p5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166" name="Google Shape;4166;p5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67" name="Google Shape;4167;p5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4168"/>
        <p:cNvGrpSpPr/>
        <p:nvPr/>
      </p:nvGrpSpPr>
      <p:grpSpPr>
        <a:xfrm>
          <a:off x="0" y="0"/>
          <a:ext cx="0" cy="0"/>
          <a:chOff x="0" y="0"/>
          <a:chExt cx="0" cy="0"/>
        </a:xfrm>
      </p:grpSpPr>
      <p:sp>
        <p:nvSpPr>
          <p:cNvPr id="4169" name="Google Shape;4169;p50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70" name="Google Shape;4170;p50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171" name="Google Shape;4171;p50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72" name="Google Shape;4172;p50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173" name="Google Shape;4173;p50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74" name="Google Shape;4174;p50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75" name="Google Shape;4175;p505"/>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176" name="Google Shape;4176;p505"/>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177" name="Google Shape;4177;p505"/>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4178"/>
        <p:cNvGrpSpPr/>
        <p:nvPr/>
      </p:nvGrpSpPr>
      <p:grpSpPr>
        <a:xfrm>
          <a:off x="0" y="0"/>
          <a:ext cx="0" cy="0"/>
          <a:chOff x="0" y="0"/>
          <a:chExt cx="0" cy="0"/>
        </a:xfrm>
      </p:grpSpPr>
      <p:grpSp>
        <p:nvGrpSpPr>
          <p:cNvPr id="4179" name="Google Shape;4179;p506"/>
          <p:cNvGrpSpPr/>
          <p:nvPr/>
        </p:nvGrpSpPr>
        <p:grpSpPr>
          <a:xfrm>
            <a:off x="7191543" y="1"/>
            <a:ext cx="5000459" cy="1425992"/>
            <a:chOff x="7191542" y="1"/>
            <a:chExt cx="5000459" cy="1425992"/>
          </a:xfrm>
        </p:grpSpPr>
        <p:pic>
          <p:nvPicPr>
            <p:cNvPr id="4180" name="Google Shape;4180;p5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81" name="Google Shape;4181;p506"/>
            <p:cNvGrpSpPr/>
            <p:nvPr/>
          </p:nvGrpSpPr>
          <p:grpSpPr>
            <a:xfrm>
              <a:off x="7191542" y="1"/>
              <a:ext cx="5000459" cy="1425992"/>
              <a:chOff x="7186272" y="0"/>
              <a:chExt cx="5005729" cy="1427495"/>
            </a:xfrm>
          </p:grpSpPr>
          <p:sp>
            <p:nvSpPr>
              <p:cNvPr id="4182" name="Google Shape;4182;p5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83" name="Google Shape;4183;p5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84" name="Google Shape;4184;p50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85" name="Google Shape;4185;p50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86" name="Google Shape;4186;p5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87" name="Google Shape;4187;p5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88" name="Google Shape;4188;p50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4189"/>
        <p:cNvGrpSpPr/>
        <p:nvPr/>
      </p:nvGrpSpPr>
      <p:grpSpPr>
        <a:xfrm>
          <a:off x="0" y="0"/>
          <a:ext cx="0" cy="0"/>
          <a:chOff x="0" y="0"/>
          <a:chExt cx="0" cy="0"/>
        </a:xfrm>
      </p:grpSpPr>
      <p:sp>
        <p:nvSpPr>
          <p:cNvPr id="4190" name="Google Shape;4190;p50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91" name="Google Shape;4191;p50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92" name="Google Shape;4192;p507"/>
          <p:cNvGrpSpPr/>
          <p:nvPr/>
        </p:nvGrpSpPr>
        <p:grpSpPr>
          <a:xfrm>
            <a:off x="0" y="5379427"/>
            <a:ext cx="2807368" cy="753891"/>
            <a:chOff x="0" y="5379426"/>
            <a:chExt cx="2807368" cy="753891"/>
          </a:xfrm>
        </p:grpSpPr>
        <p:sp>
          <p:nvSpPr>
            <p:cNvPr id="4193" name="Google Shape;4193;p50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94" name="Google Shape;4194;p50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195" name="Google Shape;4195;p507"/>
          <p:cNvSpPr>
            <a:spLocks noGrp="1"/>
          </p:cNvSpPr>
          <p:nvPr>
            <p:ph type="pic" idx="2"/>
          </p:nvPr>
        </p:nvSpPr>
        <p:spPr>
          <a:xfrm>
            <a:off x="2807368" y="457202"/>
            <a:ext cx="8915400" cy="5943598"/>
          </a:xfrm>
          <a:prstGeom prst="rect">
            <a:avLst/>
          </a:prstGeom>
          <a:noFill/>
          <a:ln>
            <a:noFill/>
          </a:ln>
        </p:spPr>
      </p:sp>
      <p:pic>
        <p:nvPicPr>
          <p:cNvPr id="4196" name="Google Shape;4196;p50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Photo Slide">
  <p:cSld name="21_Photo Slide 2">
    <p:spTree>
      <p:nvGrpSpPr>
        <p:cNvPr id="1" name="Shape 4197"/>
        <p:cNvGrpSpPr/>
        <p:nvPr/>
      </p:nvGrpSpPr>
      <p:grpSpPr>
        <a:xfrm>
          <a:off x="0" y="0"/>
          <a:ext cx="0" cy="0"/>
          <a:chOff x="0" y="0"/>
          <a:chExt cx="0" cy="0"/>
        </a:xfrm>
      </p:grpSpPr>
      <p:sp>
        <p:nvSpPr>
          <p:cNvPr id="4198" name="Google Shape;4198;p50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99" name="Google Shape;4199;p5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200" name="Google Shape;4200;p508"/>
          <p:cNvGrpSpPr/>
          <p:nvPr/>
        </p:nvGrpSpPr>
        <p:grpSpPr>
          <a:xfrm>
            <a:off x="0" y="5379427"/>
            <a:ext cx="2807368" cy="753891"/>
            <a:chOff x="0" y="5379426"/>
            <a:chExt cx="2807368" cy="753891"/>
          </a:xfrm>
        </p:grpSpPr>
        <p:sp>
          <p:nvSpPr>
            <p:cNvPr id="4201" name="Google Shape;4201;p5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02" name="Google Shape;4202;p5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203" name="Google Shape;4203;p508"/>
          <p:cNvSpPr>
            <a:spLocks noGrp="1"/>
          </p:cNvSpPr>
          <p:nvPr>
            <p:ph type="pic" idx="2"/>
          </p:nvPr>
        </p:nvSpPr>
        <p:spPr>
          <a:xfrm>
            <a:off x="2807368" y="457202"/>
            <a:ext cx="8915400" cy="5943598"/>
          </a:xfrm>
          <a:prstGeom prst="rect">
            <a:avLst/>
          </a:prstGeom>
          <a:noFill/>
          <a:ln>
            <a:noFill/>
          </a:ln>
        </p:spPr>
      </p:sp>
      <p:pic>
        <p:nvPicPr>
          <p:cNvPr id="4204" name="Google Shape;4204;p50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matchingName="2_EVERYDAY - CONTENT ONLY">
  <p:cSld name="2_EVERYDAY - CONTENT ONLY">
    <p:spTree>
      <p:nvGrpSpPr>
        <p:cNvPr id="1" name="Shape 4205"/>
        <p:cNvGrpSpPr/>
        <p:nvPr/>
      </p:nvGrpSpPr>
      <p:grpSpPr>
        <a:xfrm>
          <a:off x="0" y="0"/>
          <a:ext cx="0" cy="0"/>
          <a:chOff x="0" y="0"/>
          <a:chExt cx="0" cy="0"/>
        </a:xfrm>
      </p:grpSpPr>
      <p:sp>
        <p:nvSpPr>
          <p:cNvPr id="4206" name="Google Shape;4206;p50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7" name="Google Shape;4207;p50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208" name="Google Shape;4208;p509"/>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09" name="Google Shape;4209;p50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210" name="Google Shape;4210;p50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1" name="Google Shape;4211;p509"/>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212" name="Google Shape;4212;p509"/>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213" name="Google Shape;4213;p509"/>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214" name="Google Shape;4214;p509"/>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matchingName="3_EVERYDAY - CONTENT ONLY">
  <p:cSld name="3_EVERYDAY - CONTENT ONLY">
    <p:spTree>
      <p:nvGrpSpPr>
        <p:cNvPr id="1" name="Shape 4215"/>
        <p:cNvGrpSpPr/>
        <p:nvPr/>
      </p:nvGrpSpPr>
      <p:grpSpPr>
        <a:xfrm>
          <a:off x="0" y="0"/>
          <a:ext cx="0" cy="0"/>
          <a:chOff x="0" y="0"/>
          <a:chExt cx="0" cy="0"/>
        </a:xfrm>
      </p:grpSpPr>
      <p:sp>
        <p:nvSpPr>
          <p:cNvPr id="4216" name="Google Shape;4216;p51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17" name="Google Shape;4217;p51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218" name="Google Shape;4218;p51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19" name="Google Shape;4219;p51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220" name="Google Shape;4220;p51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21" name="Google Shape;4221;p51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222" name="Google Shape;4222;p510"/>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223" name="Google Shape;4223;p510"/>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224" name="Google Shape;4224;p510"/>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49_Quotation">
  <p:cSld name="49_Quotation">
    <p:spTree>
      <p:nvGrpSpPr>
        <p:cNvPr id="1" name="Shape 4225"/>
        <p:cNvGrpSpPr/>
        <p:nvPr/>
      </p:nvGrpSpPr>
      <p:grpSpPr>
        <a:xfrm>
          <a:off x="0" y="0"/>
          <a:ext cx="0" cy="0"/>
          <a:chOff x="0" y="0"/>
          <a:chExt cx="0" cy="0"/>
        </a:xfrm>
      </p:grpSpPr>
      <p:sp>
        <p:nvSpPr>
          <p:cNvPr id="4226" name="Google Shape;4226;p51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27" name="Google Shape;4227;p51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28" name="Google Shape;4228;p5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9" name="Google Shape;4229;p5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0" name="Google Shape;4230;p5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31" name="Google Shape;4231;p5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32" name="Google Shape;4232;p511"/>
          <p:cNvGrpSpPr/>
          <p:nvPr/>
        </p:nvGrpSpPr>
        <p:grpSpPr>
          <a:xfrm>
            <a:off x="7191543" y="1"/>
            <a:ext cx="5000459" cy="1425992"/>
            <a:chOff x="7191542" y="1"/>
            <a:chExt cx="5000459" cy="1425992"/>
          </a:xfrm>
        </p:grpSpPr>
        <p:pic>
          <p:nvPicPr>
            <p:cNvPr id="4233" name="Google Shape;4233;p5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34" name="Google Shape;4234;p511"/>
            <p:cNvGrpSpPr/>
            <p:nvPr/>
          </p:nvGrpSpPr>
          <p:grpSpPr>
            <a:xfrm>
              <a:off x="7191542" y="1"/>
              <a:ext cx="5000459" cy="1425992"/>
              <a:chOff x="7186272" y="0"/>
              <a:chExt cx="5005729" cy="1427495"/>
            </a:xfrm>
          </p:grpSpPr>
          <p:sp>
            <p:nvSpPr>
              <p:cNvPr id="4235" name="Google Shape;4235;p5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6" name="Google Shape;4236;p5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237" name="Google Shape;4237;p5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50_Quotation">
  <p:cSld name="50_Quotation">
    <p:spTree>
      <p:nvGrpSpPr>
        <p:cNvPr id="1" name="Shape 4238"/>
        <p:cNvGrpSpPr/>
        <p:nvPr/>
      </p:nvGrpSpPr>
      <p:grpSpPr>
        <a:xfrm>
          <a:off x="0" y="0"/>
          <a:ext cx="0" cy="0"/>
          <a:chOff x="0" y="0"/>
          <a:chExt cx="0" cy="0"/>
        </a:xfrm>
      </p:grpSpPr>
      <p:sp>
        <p:nvSpPr>
          <p:cNvPr id="4239" name="Google Shape;4239;p5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40" name="Google Shape;4240;p5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41" name="Google Shape;4241;p5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42" name="Google Shape;4242;p51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43" name="Google Shape;4243;p5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4" name="Google Shape;4244;p5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45" name="Google Shape;4245;p512"/>
          <p:cNvGrpSpPr/>
          <p:nvPr/>
        </p:nvGrpSpPr>
        <p:grpSpPr>
          <a:xfrm>
            <a:off x="7191543" y="1"/>
            <a:ext cx="5000459" cy="1425992"/>
            <a:chOff x="7191542" y="1"/>
            <a:chExt cx="5000459" cy="1425992"/>
          </a:xfrm>
        </p:grpSpPr>
        <p:pic>
          <p:nvPicPr>
            <p:cNvPr id="4246" name="Google Shape;4246;p5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47" name="Google Shape;4247;p512"/>
            <p:cNvGrpSpPr/>
            <p:nvPr/>
          </p:nvGrpSpPr>
          <p:grpSpPr>
            <a:xfrm>
              <a:off x="7191542" y="1"/>
              <a:ext cx="5000459" cy="1425992"/>
              <a:chOff x="7186272" y="0"/>
              <a:chExt cx="5005729" cy="1427495"/>
            </a:xfrm>
          </p:grpSpPr>
          <p:sp>
            <p:nvSpPr>
              <p:cNvPr id="4248" name="Google Shape;4248;p5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9" name="Google Shape;4249;p5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250" name="Google Shape;4250;p5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704"/>
        <p:cNvGrpSpPr/>
        <p:nvPr/>
      </p:nvGrpSpPr>
      <p:grpSpPr>
        <a:xfrm>
          <a:off x="0" y="0"/>
          <a:ext cx="0" cy="0"/>
          <a:chOff x="0" y="0"/>
          <a:chExt cx="0" cy="0"/>
        </a:xfrm>
      </p:grpSpPr>
      <p:grpSp>
        <p:nvGrpSpPr>
          <p:cNvPr id="705" name="Google Shape;705;p89"/>
          <p:cNvGrpSpPr/>
          <p:nvPr/>
        </p:nvGrpSpPr>
        <p:grpSpPr>
          <a:xfrm>
            <a:off x="0" y="0"/>
            <a:ext cx="12192000" cy="2148830"/>
            <a:chOff x="0" y="0"/>
            <a:chExt cx="12192000" cy="2148830"/>
          </a:xfrm>
        </p:grpSpPr>
        <p:sp>
          <p:nvSpPr>
            <p:cNvPr id="706" name="Google Shape;706;p8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7" name="Google Shape;707;p8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08" name="Google Shape;708;p8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9" name="Google Shape;709;p8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0" name="Google Shape;710;p8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11" name="Google Shape;711;p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712" name="Google Shape;712;p8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21_Cover">
  <p:cSld name="21_Cover">
    <p:spTree>
      <p:nvGrpSpPr>
        <p:cNvPr id="1" name="Shape 4251"/>
        <p:cNvGrpSpPr/>
        <p:nvPr/>
      </p:nvGrpSpPr>
      <p:grpSpPr>
        <a:xfrm>
          <a:off x="0" y="0"/>
          <a:ext cx="0" cy="0"/>
          <a:chOff x="0" y="0"/>
          <a:chExt cx="0" cy="0"/>
        </a:xfrm>
      </p:grpSpPr>
      <p:sp>
        <p:nvSpPr>
          <p:cNvPr id="4252" name="Google Shape;4252;p51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53" name="Google Shape;4253;p51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54" name="Google Shape;4254;p51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255" name="Google Shape;4255;p513"/>
          <p:cNvSpPr>
            <a:spLocks noGrp="1"/>
          </p:cNvSpPr>
          <p:nvPr>
            <p:ph type="pic" idx="2"/>
          </p:nvPr>
        </p:nvSpPr>
        <p:spPr>
          <a:xfrm>
            <a:off x="7118684" y="233915"/>
            <a:ext cx="5073316" cy="5943600"/>
          </a:xfrm>
          <a:prstGeom prst="rect">
            <a:avLst/>
          </a:prstGeom>
          <a:noFill/>
          <a:ln>
            <a:noFill/>
          </a:ln>
        </p:spPr>
      </p:sp>
      <p:grpSp>
        <p:nvGrpSpPr>
          <p:cNvPr id="4256" name="Google Shape;4256;p513"/>
          <p:cNvGrpSpPr/>
          <p:nvPr/>
        </p:nvGrpSpPr>
        <p:grpSpPr>
          <a:xfrm>
            <a:off x="0" y="5020349"/>
            <a:ext cx="12192000" cy="1837653"/>
            <a:chOff x="0" y="5020348"/>
            <a:chExt cx="12192000" cy="1837653"/>
          </a:xfrm>
        </p:grpSpPr>
        <p:sp>
          <p:nvSpPr>
            <p:cNvPr id="4257" name="Google Shape;4257;p5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58" name="Google Shape;4258;p51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259" name="Google Shape;4259;p5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21_Divider">
  <p:cSld name="21_Divider">
    <p:bg>
      <p:bgPr>
        <a:solidFill>
          <a:schemeClr val="lt2"/>
        </a:solidFill>
        <a:effectLst/>
      </p:bgPr>
    </p:bg>
    <p:spTree>
      <p:nvGrpSpPr>
        <p:cNvPr id="1" name="Shape 4260"/>
        <p:cNvGrpSpPr/>
        <p:nvPr/>
      </p:nvGrpSpPr>
      <p:grpSpPr>
        <a:xfrm>
          <a:off x="0" y="0"/>
          <a:ext cx="0" cy="0"/>
          <a:chOff x="0" y="0"/>
          <a:chExt cx="0" cy="0"/>
        </a:xfrm>
      </p:grpSpPr>
      <p:grpSp>
        <p:nvGrpSpPr>
          <p:cNvPr id="4261" name="Google Shape;4261;p514"/>
          <p:cNvGrpSpPr/>
          <p:nvPr/>
        </p:nvGrpSpPr>
        <p:grpSpPr>
          <a:xfrm>
            <a:off x="0" y="5020348"/>
            <a:ext cx="12192000" cy="1837653"/>
            <a:chOff x="0" y="5020347"/>
            <a:chExt cx="12192000" cy="1837653"/>
          </a:xfrm>
        </p:grpSpPr>
        <p:sp>
          <p:nvSpPr>
            <p:cNvPr id="4262" name="Google Shape;4262;p5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63" name="Google Shape;4263;p5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64" name="Google Shape;4264;p5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265" name="Google Shape;4265;p5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66" name="Google Shape;4266;p51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67" name="Google Shape;4267;p51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21_Photo Slide">
  <p:cSld name="21_Photo Slide 3">
    <p:spTree>
      <p:nvGrpSpPr>
        <p:cNvPr id="1" name="Shape 4268"/>
        <p:cNvGrpSpPr/>
        <p:nvPr/>
      </p:nvGrpSpPr>
      <p:grpSpPr>
        <a:xfrm>
          <a:off x="0" y="0"/>
          <a:ext cx="0" cy="0"/>
          <a:chOff x="0" y="0"/>
          <a:chExt cx="0" cy="0"/>
        </a:xfrm>
      </p:grpSpPr>
      <p:sp>
        <p:nvSpPr>
          <p:cNvPr id="4269" name="Google Shape;4269;p51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270" name="Google Shape;4270;p5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271" name="Google Shape;4271;p515"/>
          <p:cNvGrpSpPr/>
          <p:nvPr/>
        </p:nvGrpSpPr>
        <p:grpSpPr>
          <a:xfrm>
            <a:off x="0" y="5379427"/>
            <a:ext cx="2807368" cy="753891"/>
            <a:chOff x="0" y="5379426"/>
            <a:chExt cx="2807368" cy="753891"/>
          </a:xfrm>
        </p:grpSpPr>
        <p:sp>
          <p:nvSpPr>
            <p:cNvPr id="4272" name="Google Shape;4272;p5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3" name="Google Shape;4273;p5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274" name="Google Shape;4274;p515"/>
          <p:cNvSpPr>
            <a:spLocks noGrp="1"/>
          </p:cNvSpPr>
          <p:nvPr>
            <p:ph type="pic" idx="2"/>
          </p:nvPr>
        </p:nvSpPr>
        <p:spPr>
          <a:xfrm>
            <a:off x="2807368" y="457202"/>
            <a:ext cx="8915400" cy="5943598"/>
          </a:xfrm>
          <a:prstGeom prst="rect">
            <a:avLst/>
          </a:prstGeom>
          <a:noFill/>
          <a:ln>
            <a:noFill/>
          </a:ln>
        </p:spPr>
      </p:sp>
      <p:pic>
        <p:nvPicPr>
          <p:cNvPr id="4275" name="Google Shape;4275;p51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53_Quotation">
  <p:cSld name="53_Quotation">
    <p:spTree>
      <p:nvGrpSpPr>
        <p:cNvPr id="1" name="Shape 4276"/>
        <p:cNvGrpSpPr/>
        <p:nvPr/>
      </p:nvGrpSpPr>
      <p:grpSpPr>
        <a:xfrm>
          <a:off x="0" y="0"/>
          <a:ext cx="0" cy="0"/>
          <a:chOff x="0" y="0"/>
          <a:chExt cx="0" cy="0"/>
        </a:xfrm>
      </p:grpSpPr>
      <p:sp>
        <p:nvSpPr>
          <p:cNvPr id="4277" name="Google Shape;4277;p51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8" name="Google Shape;4278;p51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79" name="Google Shape;4279;p5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80" name="Google Shape;4280;p5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81" name="Google Shape;4281;p5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82" name="Google Shape;4282;p5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83" name="Google Shape;4283;p516"/>
          <p:cNvGrpSpPr/>
          <p:nvPr/>
        </p:nvGrpSpPr>
        <p:grpSpPr>
          <a:xfrm>
            <a:off x="7191543" y="1"/>
            <a:ext cx="5000459" cy="1425992"/>
            <a:chOff x="7191542" y="1"/>
            <a:chExt cx="5000459" cy="1425992"/>
          </a:xfrm>
        </p:grpSpPr>
        <p:pic>
          <p:nvPicPr>
            <p:cNvPr id="4284" name="Google Shape;4284;p5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85" name="Google Shape;4285;p516"/>
            <p:cNvGrpSpPr/>
            <p:nvPr/>
          </p:nvGrpSpPr>
          <p:grpSpPr>
            <a:xfrm>
              <a:off x="7191542" y="1"/>
              <a:ext cx="5000459" cy="1425992"/>
              <a:chOff x="7186272" y="0"/>
              <a:chExt cx="5005729" cy="1427495"/>
            </a:xfrm>
          </p:grpSpPr>
          <p:sp>
            <p:nvSpPr>
              <p:cNvPr id="4286" name="Google Shape;4286;p5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87" name="Google Shape;4287;p5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288" name="Google Shape;4288;p5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54_Quotation">
  <p:cSld name="54_Quotation">
    <p:spTree>
      <p:nvGrpSpPr>
        <p:cNvPr id="1" name="Shape 4289"/>
        <p:cNvGrpSpPr/>
        <p:nvPr/>
      </p:nvGrpSpPr>
      <p:grpSpPr>
        <a:xfrm>
          <a:off x="0" y="0"/>
          <a:ext cx="0" cy="0"/>
          <a:chOff x="0" y="0"/>
          <a:chExt cx="0" cy="0"/>
        </a:xfrm>
      </p:grpSpPr>
      <p:sp>
        <p:nvSpPr>
          <p:cNvPr id="4290" name="Google Shape;4290;p51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91" name="Google Shape;4291;p51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92" name="Google Shape;4292;p5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93" name="Google Shape;4293;p51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94" name="Google Shape;4294;p5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95" name="Google Shape;4295;p5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96" name="Google Shape;4296;p517"/>
          <p:cNvGrpSpPr/>
          <p:nvPr/>
        </p:nvGrpSpPr>
        <p:grpSpPr>
          <a:xfrm>
            <a:off x="7191543" y="1"/>
            <a:ext cx="5000459" cy="1425992"/>
            <a:chOff x="7191542" y="1"/>
            <a:chExt cx="5000459" cy="1425992"/>
          </a:xfrm>
        </p:grpSpPr>
        <p:pic>
          <p:nvPicPr>
            <p:cNvPr id="4297" name="Google Shape;4297;p5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98" name="Google Shape;4298;p517"/>
            <p:cNvGrpSpPr/>
            <p:nvPr/>
          </p:nvGrpSpPr>
          <p:grpSpPr>
            <a:xfrm>
              <a:off x="7191542" y="1"/>
              <a:ext cx="5000459" cy="1425992"/>
              <a:chOff x="7186272" y="0"/>
              <a:chExt cx="5005729" cy="1427495"/>
            </a:xfrm>
          </p:grpSpPr>
          <p:sp>
            <p:nvSpPr>
              <p:cNvPr id="4299" name="Google Shape;4299;p5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00" name="Google Shape;4300;p5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1" name="Google Shape;4301;p5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37_Title and Content">
  <p:cSld name="37_Title and Content">
    <p:spTree>
      <p:nvGrpSpPr>
        <p:cNvPr id="1" name="Shape 4302"/>
        <p:cNvGrpSpPr/>
        <p:nvPr/>
      </p:nvGrpSpPr>
      <p:grpSpPr>
        <a:xfrm>
          <a:off x="0" y="0"/>
          <a:ext cx="0" cy="0"/>
          <a:chOff x="0" y="0"/>
          <a:chExt cx="0" cy="0"/>
        </a:xfrm>
      </p:grpSpPr>
      <p:grpSp>
        <p:nvGrpSpPr>
          <p:cNvPr id="4303" name="Google Shape;4303;p518"/>
          <p:cNvGrpSpPr/>
          <p:nvPr/>
        </p:nvGrpSpPr>
        <p:grpSpPr>
          <a:xfrm>
            <a:off x="7191543" y="1"/>
            <a:ext cx="5000459" cy="1425992"/>
            <a:chOff x="7191542" y="1"/>
            <a:chExt cx="5000459" cy="1425992"/>
          </a:xfrm>
        </p:grpSpPr>
        <p:pic>
          <p:nvPicPr>
            <p:cNvPr id="4304" name="Google Shape;4304;p5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05" name="Google Shape;4305;p518"/>
            <p:cNvGrpSpPr/>
            <p:nvPr/>
          </p:nvGrpSpPr>
          <p:grpSpPr>
            <a:xfrm>
              <a:off x="7191542" y="1"/>
              <a:ext cx="5000459" cy="1425992"/>
              <a:chOff x="7186272" y="0"/>
              <a:chExt cx="5005729" cy="1427495"/>
            </a:xfrm>
          </p:grpSpPr>
          <p:sp>
            <p:nvSpPr>
              <p:cNvPr id="4306" name="Google Shape;4306;p5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07" name="Google Shape;4307;p5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08" name="Google Shape;4308;p5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09" name="Google Shape;4309;p5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10" name="Google Shape;4310;p5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11" name="Google Shape;4311;p5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12" name="Google Shape;4312;p5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21_Two Content">
  <p:cSld name="21_Two Content">
    <p:spTree>
      <p:nvGrpSpPr>
        <p:cNvPr id="1" name="Shape 4313"/>
        <p:cNvGrpSpPr/>
        <p:nvPr/>
      </p:nvGrpSpPr>
      <p:grpSpPr>
        <a:xfrm>
          <a:off x="0" y="0"/>
          <a:ext cx="0" cy="0"/>
          <a:chOff x="0" y="0"/>
          <a:chExt cx="0" cy="0"/>
        </a:xfrm>
      </p:grpSpPr>
      <p:sp>
        <p:nvSpPr>
          <p:cNvPr id="4314" name="Google Shape;4314;p5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15" name="Google Shape;4315;p51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316" name="Google Shape;4316;p519"/>
          <p:cNvGrpSpPr/>
          <p:nvPr/>
        </p:nvGrpSpPr>
        <p:grpSpPr>
          <a:xfrm>
            <a:off x="7191543" y="1"/>
            <a:ext cx="5000459" cy="1425992"/>
            <a:chOff x="7191542" y="1"/>
            <a:chExt cx="5000459" cy="1425992"/>
          </a:xfrm>
        </p:grpSpPr>
        <p:pic>
          <p:nvPicPr>
            <p:cNvPr id="4317" name="Google Shape;4317;p5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18" name="Google Shape;4318;p519"/>
            <p:cNvGrpSpPr/>
            <p:nvPr/>
          </p:nvGrpSpPr>
          <p:grpSpPr>
            <a:xfrm>
              <a:off x="7191542" y="1"/>
              <a:ext cx="5000459" cy="1425992"/>
              <a:chOff x="7186272" y="0"/>
              <a:chExt cx="5005729" cy="1427495"/>
            </a:xfrm>
          </p:grpSpPr>
          <p:sp>
            <p:nvSpPr>
              <p:cNvPr id="4319" name="Google Shape;4319;p5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20" name="Google Shape;4320;p5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21" name="Google Shape;4321;p51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22" name="Google Shape;4322;p51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323" name="Google Shape;4323;p5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24" name="Google Shape;4324;p5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21_Comparison">
  <p:cSld name="21_Comparison">
    <p:spTree>
      <p:nvGrpSpPr>
        <p:cNvPr id="1" name="Shape 4325"/>
        <p:cNvGrpSpPr/>
        <p:nvPr/>
      </p:nvGrpSpPr>
      <p:grpSpPr>
        <a:xfrm>
          <a:off x="0" y="0"/>
          <a:ext cx="0" cy="0"/>
          <a:chOff x="0" y="0"/>
          <a:chExt cx="0" cy="0"/>
        </a:xfrm>
      </p:grpSpPr>
      <p:grpSp>
        <p:nvGrpSpPr>
          <p:cNvPr id="4326" name="Google Shape;4326;p520"/>
          <p:cNvGrpSpPr/>
          <p:nvPr/>
        </p:nvGrpSpPr>
        <p:grpSpPr>
          <a:xfrm>
            <a:off x="7191543" y="1"/>
            <a:ext cx="5000459" cy="1425992"/>
            <a:chOff x="7191542" y="1"/>
            <a:chExt cx="5000459" cy="1425992"/>
          </a:xfrm>
        </p:grpSpPr>
        <p:pic>
          <p:nvPicPr>
            <p:cNvPr id="4327" name="Google Shape;4327;p5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28" name="Google Shape;4328;p520"/>
            <p:cNvGrpSpPr/>
            <p:nvPr/>
          </p:nvGrpSpPr>
          <p:grpSpPr>
            <a:xfrm>
              <a:off x="7191542" y="1"/>
              <a:ext cx="5000459" cy="1425992"/>
              <a:chOff x="7186272" y="0"/>
              <a:chExt cx="5005729" cy="1427495"/>
            </a:xfrm>
          </p:grpSpPr>
          <p:sp>
            <p:nvSpPr>
              <p:cNvPr id="4329" name="Google Shape;4329;p5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30" name="Google Shape;4330;p5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31" name="Google Shape;4331;p52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32" name="Google Shape;4332;p52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33" name="Google Shape;4333;p52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34" name="Google Shape;4334;p5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35" name="Google Shape;4335;p5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36" name="Google Shape;4336;p5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337" name="Google Shape;4337;p5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38" name="Google Shape;4338;p5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21_Title Only">
  <p:cSld name="21_Title Only">
    <p:spTree>
      <p:nvGrpSpPr>
        <p:cNvPr id="1" name="Shape 4339"/>
        <p:cNvGrpSpPr/>
        <p:nvPr/>
      </p:nvGrpSpPr>
      <p:grpSpPr>
        <a:xfrm>
          <a:off x="0" y="0"/>
          <a:ext cx="0" cy="0"/>
          <a:chOff x="0" y="0"/>
          <a:chExt cx="0" cy="0"/>
        </a:xfrm>
      </p:grpSpPr>
      <p:grpSp>
        <p:nvGrpSpPr>
          <p:cNvPr id="4340" name="Google Shape;4340;p521"/>
          <p:cNvGrpSpPr/>
          <p:nvPr/>
        </p:nvGrpSpPr>
        <p:grpSpPr>
          <a:xfrm>
            <a:off x="7191543" y="1"/>
            <a:ext cx="5000459" cy="1425992"/>
            <a:chOff x="7191542" y="1"/>
            <a:chExt cx="5000459" cy="1425992"/>
          </a:xfrm>
        </p:grpSpPr>
        <p:pic>
          <p:nvPicPr>
            <p:cNvPr id="4341" name="Google Shape;4341;p5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2" name="Google Shape;4342;p521"/>
            <p:cNvGrpSpPr/>
            <p:nvPr/>
          </p:nvGrpSpPr>
          <p:grpSpPr>
            <a:xfrm>
              <a:off x="7191542" y="1"/>
              <a:ext cx="5000459" cy="1425992"/>
              <a:chOff x="7186272" y="0"/>
              <a:chExt cx="5005729" cy="1427495"/>
            </a:xfrm>
          </p:grpSpPr>
          <p:sp>
            <p:nvSpPr>
              <p:cNvPr id="4343" name="Google Shape;4343;p5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44" name="Google Shape;4344;p5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45" name="Google Shape;4345;p5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46" name="Google Shape;4346;p52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347" name="Google Shape;4347;p5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48" name="Google Shape;4348;p5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21_End">
  <p:cSld name="21_End">
    <p:spTree>
      <p:nvGrpSpPr>
        <p:cNvPr id="1" name="Shape 4349"/>
        <p:cNvGrpSpPr/>
        <p:nvPr/>
      </p:nvGrpSpPr>
      <p:grpSpPr>
        <a:xfrm>
          <a:off x="0" y="0"/>
          <a:ext cx="0" cy="0"/>
          <a:chOff x="0" y="0"/>
          <a:chExt cx="0" cy="0"/>
        </a:xfrm>
      </p:grpSpPr>
      <p:grpSp>
        <p:nvGrpSpPr>
          <p:cNvPr id="4350" name="Google Shape;4350;p522"/>
          <p:cNvGrpSpPr/>
          <p:nvPr/>
        </p:nvGrpSpPr>
        <p:grpSpPr>
          <a:xfrm>
            <a:off x="0" y="0"/>
            <a:ext cx="12192000" cy="2148830"/>
            <a:chOff x="0" y="0"/>
            <a:chExt cx="12192000" cy="2148830"/>
          </a:xfrm>
        </p:grpSpPr>
        <p:sp>
          <p:nvSpPr>
            <p:cNvPr id="4351" name="Google Shape;4351;p5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52" name="Google Shape;4352;p5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353" name="Google Shape;4353;p52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54" name="Google Shape;4354;p52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55" name="Google Shape;4355;p5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356" name="Google Shape;4356;p52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357" name="Google Shape;4357;p5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713"/>
        <p:cNvGrpSpPr/>
        <p:nvPr/>
      </p:nvGrpSpPr>
      <p:grpSpPr>
        <a:xfrm>
          <a:off x="0" y="0"/>
          <a:ext cx="0" cy="0"/>
          <a:chOff x="0" y="0"/>
          <a:chExt cx="0" cy="0"/>
        </a:xfrm>
      </p:grpSpPr>
      <p:sp>
        <p:nvSpPr>
          <p:cNvPr id="714" name="Google Shape;714;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5" name="Google Shape;715;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6" name="Google Shape;716;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17" name="Google Shape;717;p90"/>
          <p:cNvGrpSpPr/>
          <p:nvPr/>
        </p:nvGrpSpPr>
        <p:grpSpPr>
          <a:xfrm>
            <a:off x="7191542" y="1"/>
            <a:ext cx="5000459" cy="1425992"/>
            <a:chOff x="7191542" y="1"/>
            <a:chExt cx="5000459" cy="1425992"/>
          </a:xfrm>
        </p:grpSpPr>
        <p:pic>
          <p:nvPicPr>
            <p:cNvPr id="718" name="Google Shape;718;p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19" name="Google Shape;719;p90"/>
            <p:cNvGrpSpPr/>
            <p:nvPr/>
          </p:nvGrpSpPr>
          <p:grpSpPr>
            <a:xfrm>
              <a:off x="7191542" y="1"/>
              <a:ext cx="5000459" cy="1425992"/>
              <a:chOff x="7186272" y="0"/>
              <a:chExt cx="5005729" cy="1427495"/>
            </a:xfrm>
          </p:grpSpPr>
          <p:sp>
            <p:nvSpPr>
              <p:cNvPr id="720" name="Google Shape;720;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1" name="Google Shape;721;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21_Blank">
  <p:cSld name="21_Blank">
    <p:spTree>
      <p:nvGrpSpPr>
        <p:cNvPr id="1" name="Shape 4358"/>
        <p:cNvGrpSpPr/>
        <p:nvPr/>
      </p:nvGrpSpPr>
      <p:grpSpPr>
        <a:xfrm>
          <a:off x="0" y="0"/>
          <a:ext cx="0" cy="0"/>
          <a:chOff x="0" y="0"/>
          <a:chExt cx="0" cy="0"/>
        </a:xfrm>
      </p:grpSpPr>
      <p:sp>
        <p:nvSpPr>
          <p:cNvPr id="4359" name="Google Shape;4359;p5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360" name="Google Shape;4360;p5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61" name="Google Shape;4361;p5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362" name="Google Shape;4362;p523"/>
          <p:cNvGrpSpPr/>
          <p:nvPr/>
        </p:nvGrpSpPr>
        <p:grpSpPr>
          <a:xfrm>
            <a:off x="7191543" y="1"/>
            <a:ext cx="5000459" cy="1425992"/>
            <a:chOff x="7191542" y="1"/>
            <a:chExt cx="5000459" cy="1425992"/>
          </a:xfrm>
        </p:grpSpPr>
        <p:pic>
          <p:nvPicPr>
            <p:cNvPr id="4363" name="Google Shape;4363;p5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64" name="Google Shape;4364;p523"/>
            <p:cNvGrpSpPr/>
            <p:nvPr/>
          </p:nvGrpSpPr>
          <p:grpSpPr>
            <a:xfrm>
              <a:off x="7191542" y="1"/>
              <a:ext cx="5000459" cy="1425992"/>
              <a:chOff x="7186272" y="0"/>
              <a:chExt cx="5005729" cy="1427495"/>
            </a:xfrm>
          </p:grpSpPr>
          <p:sp>
            <p:nvSpPr>
              <p:cNvPr id="4365" name="Google Shape;4365;p5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6" name="Google Shape;4366;p5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Title and Content">
  <p:cSld name="2_Title and Content 6">
    <p:spTree>
      <p:nvGrpSpPr>
        <p:cNvPr id="1" name="Shape 4367"/>
        <p:cNvGrpSpPr/>
        <p:nvPr/>
      </p:nvGrpSpPr>
      <p:grpSpPr>
        <a:xfrm>
          <a:off x="0" y="0"/>
          <a:ext cx="0" cy="0"/>
          <a:chOff x="0" y="0"/>
          <a:chExt cx="0" cy="0"/>
        </a:xfrm>
      </p:grpSpPr>
      <p:grpSp>
        <p:nvGrpSpPr>
          <p:cNvPr id="4368" name="Google Shape;4368;p524"/>
          <p:cNvGrpSpPr/>
          <p:nvPr/>
        </p:nvGrpSpPr>
        <p:grpSpPr>
          <a:xfrm>
            <a:off x="7191542" y="1"/>
            <a:ext cx="5000459" cy="1425992"/>
            <a:chOff x="7191542" y="1"/>
            <a:chExt cx="5000459" cy="1425992"/>
          </a:xfrm>
        </p:grpSpPr>
        <p:pic>
          <p:nvPicPr>
            <p:cNvPr id="4369" name="Google Shape;4369;p5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70" name="Google Shape;4370;p524"/>
            <p:cNvGrpSpPr/>
            <p:nvPr/>
          </p:nvGrpSpPr>
          <p:grpSpPr>
            <a:xfrm>
              <a:off x="7191542" y="1"/>
              <a:ext cx="5000459" cy="1425992"/>
              <a:chOff x="7186272" y="0"/>
              <a:chExt cx="5005729" cy="1427495"/>
            </a:xfrm>
          </p:grpSpPr>
          <p:sp>
            <p:nvSpPr>
              <p:cNvPr id="4371" name="Google Shape;4371;p5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4372" name="Google Shape;4372;p5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4373" name="Google Shape;4373;p5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74" name="Google Shape;4374;p5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75" name="Google Shape;4375;p5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1pPr>
            <a:lvl2pPr marL="0" marR="0" lvl="1"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2pPr>
            <a:lvl3pPr marL="0" marR="0" lvl="2"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3pPr>
            <a:lvl4pPr marL="0" marR="0" lvl="3"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4pPr>
            <a:lvl5pPr marL="0" marR="0" lvl="4"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5pPr>
            <a:lvl6pPr marL="0" marR="0" lvl="5"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6pPr>
            <a:lvl7pPr marL="0" marR="0" lvl="6"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7pPr>
            <a:lvl8pPr marL="0" marR="0" lvl="7"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8pPr>
            <a:lvl9pPr marL="0" marR="0" lvl="8"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76" name="Google Shape;4376;p5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77" name="Google Shape;4377;p5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Photo Slide">
  <p:cSld name="1_Photo Slide 5">
    <p:spTree>
      <p:nvGrpSpPr>
        <p:cNvPr id="1" name="Shape 4378"/>
        <p:cNvGrpSpPr/>
        <p:nvPr/>
      </p:nvGrpSpPr>
      <p:grpSpPr>
        <a:xfrm>
          <a:off x="0" y="0"/>
          <a:ext cx="0" cy="0"/>
          <a:chOff x="0" y="0"/>
          <a:chExt cx="0" cy="0"/>
        </a:xfrm>
      </p:grpSpPr>
      <p:sp>
        <p:nvSpPr>
          <p:cNvPr id="4379" name="Google Shape;4379;p52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80" name="Google Shape;4380;p52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381" name="Google Shape;4381;p525"/>
          <p:cNvGrpSpPr/>
          <p:nvPr/>
        </p:nvGrpSpPr>
        <p:grpSpPr>
          <a:xfrm>
            <a:off x="0" y="5379426"/>
            <a:ext cx="2807368" cy="753891"/>
            <a:chOff x="0" y="5379426"/>
            <a:chExt cx="2807368" cy="753891"/>
          </a:xfrm>
        </p:grpSpPr>
        <p:sp>
          <p:nvSpPr>
            <p:cNvPr id="4382" name="Google Shape;4382;p52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4383" name="Google Shape;4383;p52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4384" name="Google Shape;4384;p525"/>
          <p:cNvSpPr>
            <a:spLocks noGrp="1"/>
          </p:cNvSpPr>
          <p:nvPr>
            <p:ph type="pic" idx="2"/>
          </p:nvPr>
        </p:nvSpPr>
        <p:spPr>
          <a:xfrm>
            <a:off x="2807368" y="457202"/>
            <a:ext cx="8915400" cy="5943598"/>
          </a:xfrm>
          <a:prstGeom prst="rect">
            <a:avLst/>
          </a:prstGeom>
          <a:noFill/>
          <a:ln>
            <a:noFill/>
          </a:ln>
        </p:spPr>
      </p:sp>
      <p:pic>
        <p:nvPicPr>
          <p:cNvPr id="4385" name="Google Shape;4385;p52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4386"/>
        <p:cNvGrpSpPr/>
        <p:nvPr/>
      </p:nvGrpSpPr>
      <p:grpSpPr>
        <a:xfrm>
          <a:off x="0" y="0"/>
          <a:ext cx="0" cy="0"/>
          <a:chOff x="0" y="0"/>
          <a:chExt cx="0" cy="0"/>
        </a:xfrm>
      </p:grpSpPr>
      <p:pic>
        <p:nvPicPr>
          <p:cNvPr id="4387" name="Google Shape;4387;p526"/>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4388" name="Google Shape;4388;p526"/>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4389" name="Google Shape;4389;p526"/>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90" name="Google Shape;4390;p52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4391"/>
        <p:cNvGrpSpPr/>
        <p:nvPr/>
      </p:nvGrpSpPr>
      <p:grpSpPr>
        <a:xfrm>
          <a:off x="0" y="0"/>
          <a:ext cx="0" cy="0"/>
          <a:chOff x="0" y="0"/>
          <a:chExt cx="0" cy="0"/>
        </a:xfrm>
      </p:grpSpPr>
      <p:pic>
        <p:nvPicPr>
          <p:cNvPr id="4392" name="Google Shape;4392;p527"/>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4393" name="Google Shape;4393;p527"/>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94" name="Google Shape;4394;p5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4395" name="Google Shape;4395;p527"/>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Breaker-4">
  <p:cSld name="Breaker-4 4">
    <p:spTree>
      <p:nvGrpSpPr>
        <p:cNvPr id="1" name="Shape 4396"/>
        <p:cNvGrpSpPr/>
        <p:nvPr/>
      </p:nvGrpSpPr>
      <p:grpSpPr>
        <a:xfrm>
          <a:off x="0" y="0"/>
          <a:ext cx="0" cy="0"/>
          <a:chOff x="0" y="0"/>
          <a:chExt cx="0" cy="0"/>
        </a:xfrm>
      </p:grpSpPr>
      <p:pic>
        <p:nvPicPr>
          <p:cNvPr id="4397" name="Google Shape;4397;p52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4398" name="Google Shape;4398;p528"/>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0425152" y="5894636"/>
            <a:ext cx="1312781" cy="562270"/>
          </a:xfrm>
          <a:prstGeom prst="rect">
            <a:avLst/>
          </a:prstGeom>
          <a:noFill/>
          <a:ln>
            <a:noFill/>
          </a:ln>
        </p:spPr>
      </p:pic>
      <p:sp>
        <p:nvSpPr>
          <p:cNvPr id="4399" name="Google Shape;4399;p528"/>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0" name="Google Shape;4400;p52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6_Title and Content">
  <p:cSld name="6_Title and Content 3">
    <p:spTree>
      <p:nvGrpSpPr>
        <p:cNvPr id="1" name="Shape 4401"/>
        <p:cNvGrpSpPr/>
        <p:nvPr/>
      </p:nvGrpSpPr>
      <p:grpSpPr>
        <a:xfrm>
          <a:off x="0" y="0"/>
          <a:ext cx="0" cy="0"/>
          <a:chOff x="0" y="0"/>
          <a:chExt cx="0" cy="0"/>
        </a:xfrm>
      </p:grpSpPr>
      <p:pic>
        <p:nvPicPr>
          <p:cNvPr id="4402" name="Google Shape;4402;p529"/>
          <p:cNvPicPr preferRelativeResize="0"/>
          <p:nvPr/>
        </p:nvPicPr>
        <p:blipFill rotWithShape="1">
          <a:blip r:embed="rId2" cstate="email">
            <a:alphaModFix/>
            <a:extLst>
              <a:ext uri="{28A0092B-C50C-407E-A947-70E740481C1C}">
                <a14:useLocalDpi xmlns:a14="http://schemas.microsoft.com/office/drawing/2010/main"/>
              </a:ext>
            </a:extLst>
          </a:blip>
          <a:srcRect t="12181" r="12170"/>
          <a:stretch/>
        </p:blipFill>
        <p:spPr>
          <a:xfrm>
            <a:off x="1524" y="0"/>
            <a:ext cx="12190476" cy="6858000"/>
          </a:xfrm>
          <a:prstGeom prst="rect">
            <a:avLst/>
          </a:prstGeom>
          <a:noFill/>
          <a:ln>
            <a:noFill/>
          </a:ln>
        </p:spPr>
      </p:pic>
      <p:sp>
        <p:nvSpPr>
          <p:cNvPr id="4403" name="Google Shape;4403;p5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04" name="Google Shape;4404;p5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4405" name="Google Shape;4405;p529"/>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4406"/>
        <p:cNvGrpSpPr/>
        <p:nvPr/>
      </p:nvGrpSpPr>
      <p:grpSpPr>
        <a:xfrm>
          <a:off x="0" y="0"/>
          <a:ext cx="0" cy="0"/>
          <a:chOff x="0" y="0"/>
          <a:chExt cx="0" cy="0"/>
        </a:xfrm>
      </p:grpSpPr>
      <p:pic>
        <p:nvPicPr>
          <p:cNvPr id="4407" name="Google Shape;4407;p530"/>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4408" name="Google Shape;4408;p530"/>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09" name="Google Shape;4409;p530"/>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10" name="Google Shape;4410;p530"/>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chemeClr val="dk2"/>
                </a:solidFill>
                <a:latin typeface="Calibri"/>
                <a:ea typeface="Calibri"/>
                <a:cs typeface="Calibri"/>
                <a:sym typeface="Calibri"/>
              </a:defRPr>
            </a:lvl1pPr>
            <a:lvl2pPr marL="0" lvl="1" indent="0" algn="r">
              <a:spcBef>
                <a:spcPts val="0"/>
              </a:spcBef>
              <a:buNone/>
              <a:defRPr sz="1200">
                <a:solidFill>
                  <a:schemeClr val="dk2"/>
                </a:solidFill>
                <a:latin typeface="Calibri"/>
                <a:ea typeface="Calibri"/>
                <a:cs typeface="Calibri"/>
                <a:sym typeface="Calibri"/>
              </a:defRPr>
            </a:lvl2pPr>
            <a:lvl3pPr marL="0" lvl="2" indent="0" algn="r">
              <a:spcBef>
                <a:spcPts val="0"/>
              </a:spcBef>
              <a:buNone/>
              <a:defRPr sz="1200">
                <a:solidFill>
                  <a:schemeClr val="dk2"/>
                </a:solidFill>
                <a:latin typeface="Calibri"/>
                <a:ea typeface="Calibri"/>
                <a:cs typeface="Calibri"/>
                <a:sym typeface="Calibri"/>
              </a:defRPr>
            </a:lvl3pPr>
            <a:lvl4pPr marL="0" lvl="3" indent="0" algn="r">
              <a:spcBef>
                <a:spcPts val="0"/>
              </a:spcBef>
              <a:buNone/>
              <a:defRPr sz="1200">
                <a:solidFill>
                  <a:schemeClr val="dk2"/>
                </a:solidFill>
                <a:latin typeface="Calibri"/>
                <a:ea typeface="Calibri"/>
                <a:cs typeface="Calibri"/>
                <a:sym typeface="Calibri"/>
              </a:defRPr>
            </a:lvl4pPr>
            <a:lvl5pPr marL="0" lvl="4" indent="0" algn="r">
              <a:spcBef>
                <a:spcPts val="0"/>
              </a:spcBef>
              <a:buNone/>
              <a:defRPr sz="1200">
                <a:solidFill>
                  <a:schemeClr val="dk2"/>
                </a:solidFill>
                <a:latin typeface="Calibri"/>
                <a:ea typeface="Calibri"/>
                <a:cs typeface="Calibri"/>
                <a:sym typeface="Calibri"/>
              </a:defRPr>
            </a:lvl5pPr>
            <a:lvl6pPr marL="0" lvl="5" indent="0" algn="r">
              <a:spcBef>
                <a:spcPts val="0"/>
              </a:spcBef>
              <a:buNone/>
              <a:defRPr sz="1200">
                <a:solidFill>
                  <a:schemeClr val="dk2"/>
                </a:solidFill>
                <a:latin typeface="Calibri"/>
                <a:ea typeface="Calibri"/>
                <a:cs typeface="Calibri"/>
                <a:sym typeface="Calibri"/>
              </a:defRPr>
            </a:lvl6pPr>
            <a:lvl7pPr marL="0" lvl="6" indent="0" algn="r">
              <a:spcBef>
                <a:spcPts val="0"/>
              </a:spcBef>
              <a:buNone/>
              <a:defRPr sz="1200">
                <a:solidFill>
                  <a:schemeClr val="dk2"/>
                </a:solidFill>
                <a:latin typeface="Calibri"/>
                <a:ea typeface="Calibri"/>
                <a:cs typeface="Calibri"/>
                <a:sym typeface="Calibri"/>
              </a:defRPr>
            </a:lvl7pPr>
            <a:lvl8pPr marL="0" lvl="7" indent="0" algn="r">
              <a:spcBef>
                <a:spcPts val="0"/>
              </a:spcBef>
              <a:buNone/>
              <a:defRPr sz="1200">
                <a:solidFill>
                  <a:schemeClr val="dk2"/>
                </a:solidFill>
                <a:latin typeface="Calibri"/>
                <a:ea typeface="Calibri"/>
                <a:cs typeface="Calibri"/>
                <a:sym typeface="Calibri"/>
              </a:defRPr>
            </a:lvl8pPr>
            <a:lvl9pPr marL="0" lvl="8" indent="0" algn="r">
              <a:spcBef>
                <a:spcPts val="0"/>
              </a:spcBef>
              <a:buNone/>
              <a:defRPr sz="1200">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4411"/>
        <p:cNvGrpSpPr/>
        <p:nvPr/>
      </p:nvGrpSpPr>
      <p:grpSpPr>
        <a:xfrm>
          <a:off x="0" y="0"/>
          <a:ext cx="0" cy="0"/>
          <a:chOff x="0" y="0"/>
          <a:chExt cx="0" cy="0"/>
        </a:xfrm>
      </p:grpSpPr>
      <p:pic>
        <p:nvPicPr>
          <p:cNvPr id="4412" name="Google Shape;4412;p531"/>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4413" name="Google Shape;4413;p531"/>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2_Title Slide">
  <p:cSld name="2_Title Slide 3">
    <p:spTree>
      <p:nvGrpSpPr>
        <p:cNvPr id="1" name="Shape 4414"/>
        <p:cNvGrpSpPr/>
        <p:nvPr/>
      </p:nvGrpSpPr>
      <p:grpSpPr>
        <a:xfrm>
          <a:off x="0" y="0"/>
          <a:ext cx="0" cy="0"/>
          <a:chOff x="0" y="0"/>
          <a:chExt cx="0" cy="0"/>
        </a:xfrm>
      </p:grpSpPr>
      <p:pic>
        <p:nvPicPr>
          <p:cNvPr id="4415" name="Google Shape;4415;p532"/>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4416" name="Google Shape;4416;p532"/>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4417" name="Google Shape;4417;p532"/>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18" name="Google Shape;4418;p53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722"/>
        <p:cNvGrpSpPr/>
        <p:nvPr/>
      </p:nvGrpSpPr>
      <p:grpSpPr>
        <a:xfrm>
          <a:off x="0" y="0"/>
          <a:ext cx="0" cy="0"/>
          <a:chOff x="0" y="0"/>
          <a:chExt cx="0" cy="0"/>
        </a:xfrm>
      </p:grpSpPr>
      <p:sp>
        <p:nvSpPr>
          <p:cNvPr id="723" name="Google Shape;723;p9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4" name="Google Shape;724;p9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725" name="Google Shape;725;p91"/>
          <p:cNvGrpSpPr/>
          <p:nvPr/>
        </p:nvGrpSpPr>
        <p:grpSpPr>
          <a:xfrm flipH="1">
            <a:off x="-1" y="1"/>
            <a:ext cx="6418725" cy="1509822"/>
            <a:chOff x="7522541" y="1"/>
            <a:chExt cx="4669459" cy="1098357"/>
          </a:xfrm>
        </p:grpSpPr>
        <p:sp>
          <p:nvSpPr>
            <p:cNvPr id="726" name="Google Shape;726;p9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7" name="Google Shape;727;p9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728" name="Google Shape;728;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Breaker-4">
  <p:cSld name="Breaker-4 5">
    <p:spTree>
      <p:nvGrpSpPr>
        <p:cNvPr id="1" name="Shape 4419"/>
        <p:cNvGrpSpPr/>
        <p:nvPr/>
      </p:nvGrpSpPr>
      <p:grpSpPr>
        <a:xfrm>
          <a:off x="0" y="0"/>
          <a:ext cx="0" cy="0"/>
          <a:chOff x="0" y="0"/>
          <a:chExt cx="0" cy="0"/>
        </a:xfrm>
      </p:grpSpPr>
      <p:pic>
        <p:nvPicPr>
          <p:cNvPr id="4420" name="Google Shape;4420;p533"/>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4421" name="Google Shape;4421;p53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0425152" y="5894636"/>
            <a:ext cx="1312781" cy="562270"/>
          </a:xfrm>
          <a:prstGeom prst="rect">
            <a:avLst/>
          </a:prstGeom>
          <a:noFill/>
          <a:ln>
            <a:noFill/>
          </a:ln>
        </p:spPr>
      </p:pic>
      <p:sp>
        <p:nvSpPr>
          <p:cNvPr id="4422" name="Google Shape;4422;p533"/>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3" name="Google Shape;4423;p53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6_Title and Content">
  <p:cSld name="6_Title and Content 4">
    <p:spTree>
      <p:nvGrpSpPr>
        <p:cNvPr id="1" name="Shape 4424"/>
        <p:cNvGrpSpPr/>
        <p:nvPr/>
      </p:nvGrpSpPr>
      <p:grpSpPr>
        <a:xfrm>
          <a:off x="0" y="0"/>
          <a:ext cx="0" cy="0"/>
          <a:chOff x="0" y="0"/>
          <a:chExt cx="0" cy="0"/>
        </a:xfrm>
      </p:grpSpPr>
      <p:pic>
        <p:nvPicPr>
          <p:cNvPr id="4425" name="Google Shape;4425;p534"/>
          <p:cNvPicPr preferRelativeResize="0"/>
          <p:nvPr/>
        </p:nvPicPr>
        <p:blipFill rotWithShape="1">
          <a:blip r:embed="rId2" cstate="email">
            <a:alphaModFix/>
            <a:extLst>
              <a:ext uri="{28A0092B-C50C-407E-A947-70E740481C1C}">
                <a14:useLocalDpi xmlns:a14="http://schemas.microsoft.com/office/drawing/2010/main"/>
              </a:ext>
            </a:extLst>
          </a:blip>
          <a:srcRect t="12181" r="12170"/>
          <a:stretch/>
        </p:blipFill>
        <p:spPr>
          <a:xfrm>
            <a:off x="1524" y="0"/>
            <a:ext cx="12190476" cy="6858000"/>
          </a:xfrm>
          <a:prstGeom prst="rect">
            <a:avLst/>
          </a:prstGeom>
          <a:noFill/>
          <a:ln>
            <a:noFill/>
          </a:ln>
        </p:spPr>
      </p:pic>
      <p:sp>
        <p:nvSpPr>
          <p:cNvPr id="4426" name="Google Shape;4426;p5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27" name="Google Shape;4427;p5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4428" name="Google Shape;4428;p534"/>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0">
    <p:spTree>
      <p:nvGrpSpPr>
        <p:cNvPr id="1" name="Shape 4429"/>
        <p:cNvGrpSpPr/>
        <p:nvPr/>
      </p:nvGrpSpPr>
      <p:grpSpPr>
        <a:xfrm>
          <a:off x="0" y="0"/>
          <a:ext cx="0" cy="0"/>
          <a:chOff x="0" y="0"/>
          <a:chExt cx="0" cy="0"/>
        </a:xfrm>
      </p:grpSpPr>
      <p:sp>
        <p:nvSpPr>
          <p:cNvPr id="4430" name="Google Shape;4430;p53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31" name="Google Shape;4431;p53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32" name="Google Shape;4432;p53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433" name="Google Shape;4433;p5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434" name="Google Shape;4434;p5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4435" name="Google Shape;4435;p53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4436" name="Google Shape;4436;p53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4437" name="Google Shape;4437;p53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4438" name="Google Shape;4438;p53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4439"/>
        <p:cNvGrpSpPr/>
        <p:nvPr/>
      </p:nvGrpSpPr>
      <p:grpSpPr>
        <a:xfrm>
          <a:off x="0" y="0"/>
          <a:ext cx="0" cy="0"/>
          <a:chOff x="0" y="0"/>
          <a:chExt cx="0" cy="0"/>
        </a:xfrm>
      </p:grpSpPr>
      <p:sp>
        <p:nvSpPr>
          <p:cNvPr id="4440" name="Google Shape;4440;p536"/>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41" name="Google Shape;4441;p536"/>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442" name="Google Shape;4442;p536"/>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43" name="Google Shape;4443;p536"/>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444" name="Google Shape;4444;p536"/>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45" name="Google Shape;4445;p536"/>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446" name="Google Shape;4446;p536"/>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447" name="Google Shape;4447;p536"/>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448" name="Google Shape;4448;p536"/>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4">
    <p:spTree>
      <p:nvGrpSpPr>
        <p:cNvPr id="1" name="Shape 4449"/>
        <p:cNvGrpSpPr/>
        <p:nvPr/>
      </p:nvGrpSpPr>
      <p:grpSpPr>
        <a:xfrm>
          <a:off x="0" y="0"/>
          <a:ext cx="0" cy="0"/>
          <a:chOff x="0" y="0"/>
          <a:chExt cx="0" cy="0"/>
        </a:xfrm>
      </p:grpSpPr>
      <p:sp>
        <p:nvSpPr>
          <p:cNvPr id="4450" name="Google Shape;4450;p53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51" name="Google Shape;4451;p53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452" name="Google Shape;4452;p53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53" name="Google Shape;4453;p53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4454" name="Google Shape;4454;p53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55" name="Google Shape;4455;p53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456" name="Google Shape;4456;p53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457" name="Google Shape;4457;p53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458" name="Google Shape;4458;p53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4459"/>
        <p:cNvGrpSpPr/>
        <p:nvPr/>
      </p:nvGrpSpPr>
      <p:grpSpPr>
        <a:xfrm>
          <a:off x="0" y="0"/>
          <a:ext cx="0" cy="0"/>
          <a:chOff x="0" y="0"/>
          <a:chExt cx="0" cy="0"/>
        </a:xfrm>
      </p:grpSpPr>
      <p:sp>
        <p:nvSpPr>
          <p:cNvPr id="4460" name="Google Shape;4460;p5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61" name="Google Shape;4461;p5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62" name="Google Shape;4462;p5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63" name="Google Shape;4463;p5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64" name="Google Shape;4464;p5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65" name="Google Shape;4465;p5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466" name="Google Shape;4466;p538"/>
          <p:cNvGrpSpPr/>
          <p:nvPr/>
        </p:nvGrpSpPr>
        <p:grpSpPr>
          <a:xfrm>
            <a:off x="7191542" y="1"/>
            <a:ext cx="5000459" cy="1425992"/>
            <a:chOff x="7191542" y="1"/>
            <a:chExt cx="5000459" cy="1425992"/>
          </a:xfrm>
        </p:grpSpPr>
        <p:pic>
          <p:nvPicPr>
            <p:cNvPr id="4467" name="Google Shape;4467;p5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68" name="Google Shape;4468;p538"/>
            <p:cNvGrpSpPr/>
            <p:nvPr/>
          </p:nvGrpSpPr>
          <p:grpSpPr>
            <a:xfrm>
              <a:off x="7191542" y="1"/>
              <a:ext cx="5000459" cy="1425992"/>
              <a:chOff x="7186272" y="0"/>
              <a:chExt cx="5005729" cy="1427495"/>
            </a:xfrm>
          </p:grpSpPr>
          <p:sp>
            <p:nvSpPr>
              <p:cNvPr id="4469" name="Google Shape;4469;p5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70" name="Google Shape;4470;p5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471" name="Google Shape;4471;p5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4472"/>
        <p:cNvGrpSpPr/>
        <p:nvPr/>
      </p:nvGrpSpPr>
      <p:grpSpPr>
        <a:xfrm>
          <a:off x="0" y="0"/>
          <a:ext cx="0" cy="0"/>
          <a:chOff x="0" y="0"/>
          <a:chExt cx="0" cy="0"/>
        </a:xfrm>
      </p:grpSpPr>
      <p:sp>
        <p:nvSpPr>
          <p:cNvPr id="4473" name="Google Shape;4473;p5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74" name="Google Shape;4474;p5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75" name="Google Shape;4475;p5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76" name="Google Shape;4476;p5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77" name="Google Shape;4477;p5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78" name="Google Shape;4478;p5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479" name="Google Shape;4479;p539"/>
          <p:cNvGrpSpPr/>
          <p:nvPr/>
        </p:nvGrpSpPr>
        <p:grpSpPr>
          <a:xfrm>
            <a:off x="7191542" y="1"/>
            <a:ext cx="5000459" cy="1425992"/>
            <a:chOff x="7191542" y="1"/>
            <a:chExt cx="5000459" cy="1425992"/>
          </a:xfrm>
        </p:grpSpPr>
        <p:pic>
          <p:nvPicPr>
            <p:cNvPr id="4480" name="Google Shape;4480;p5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81" name="Google Shape;4481;p539"/>
            <p:cNvGrpSpPr/>
            <p:nvPr/>
          </p:nvGrpSpPr>
          <p:grpSpPr>
            <a:xfrm>
              <a:off x="7191542" y="1"/>
              <a:ext cx="5000459" cy="1425992"/>
              <a:chOff x="7186272" y="0"/>
              <a:chExt cx="5005729" cy="1427495"/>
            </a:xfrm>
          </p:grpSpPr>
          <p:sp>
            <p:nvSpPr>
              <p:cNvPr id="4482" name="Google Shape;4482;p5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83" name="Google Shape;4483;p5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484" name="Google Shape;4484;p5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Cover">
  <p:cSld name="Cover 17">
    <p:spTree>
      <p:nvGrpSpPr>
        <p:cNvPr id="1" name="Shape 4485"/>
        <p:cNvGrpSpPr/>
        <p:nvPr/>
      </p:nvGrpSpPr>
      <p:grpSpPr>
        <a:xfrm>
          <a:off x="0" y="0"/>
          <a:ext cx="0" cy="0"/>
          <a:chOff x="0" y="0"/>
          <a:chExt cx="0" cy="0"/>
        </a:xfrm>
      </p:grpSpPr>
      <p:sp>
        <p:nvSpPr>
          <p:cNvPr id="4486" name="Google Shape;4486;p54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87" name="Google Shape;4487;p54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88" name="Google Shape;4488;p54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489" name="Google Shape;4489;p540"/>
          <p:cNvSpPr>
            <a:spLocks noGrp="1"/>
          </p:cNvSpPr>
          <p:nvPr>
            <p:ph type="pic" idx="2"/>
          </p:nvPr>
        </p:nvSpPr>
        <p:spPr>
          <a:xfrm>
            <a:off x="7118684" y="233915"/>
            <a:ext cx="5073316" cy="5943600"/>
          </a:xfrm>
          <a:prstGeom prst="rect">
            <a:avLst/>
          </a:prstGeom>
          <a:noFill/>
          <a:ln>
            <a:noFill/>
          </a:ln>
        </p:spPr>
      </p:sp>
      <p:grpSp>
        <p:nvGrpSpPr>
          <p:cNvPr id="4490" name="Google Shape;4490;p540"/>
          <p:cNvGrpSpPr/>
          <p:nvPr/>
        </p:nvGrpSpPr>
        <p:grpSpPr>
          <a:xfrm>
            <a:off x="0" y="5020348"/>
            <a:ext cx="12192000" cy="1837653"/>
            <a:chOff x="0" y="5020348"/>
            <a:chExt cx="12192000" cy="1837653"/>
          </a:xfrm>
        </p:grpSpPr>
        <p:sp>
          <p:nvSpPr>
            <p:cNvPr id="4491" name="Google Shape;4491;p5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92" name="Google Shape;4492;p5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493" name="Google Shape;4493;p5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Divider">
  <p:cSld name="Divider 16">
    <p:bg>
      <p:bgPr>
        <a:solidFill>
          <a:schemeClr val="lt2"/>
        </a:solidFill>
        <a:effectLst/>
      </p:bgPr>
    </p:bg>
    <p:spTree>
      <p:nvGrpSpPr>
        <p:cNvPr id="1" name="Shape 4494"/>
        <p:cNvGrpSpPr/>
        <p:nvPr/>
      </p:nvGrpSpPr>
      <p:grpSpPr>
        <a:xfrm>
          <a:off x="0" y="0"/>
          <a:ext cx="0" cy="0"/>
          <a:chOff x="0" y="0"/>
          <a:chExt cx="0" cy="0"/>
        </a:xfrm>
      </p:grpSpPr>
      <p:grpSp>
        <p:nvGrpSpPr>
          <p:cNvPr id="4495" name="Google Shape;4495;p541"/>
          <p:cNvGrpSpPr/>
          <p:nvPr/>
        </p:nvGrpSpPr>
        <p:grpSpPr>
          <a:xfrm>
            <a:off x="0" y="5020347"/>
            <a:ext cx="12192000" cy="1837653"/>
            <a:chOff x="0" y="5020347"/>
            <a:chExt cx="12192000" cy="1837653"/>
          </a:xfrm>
        </p:grpSpPr>
        <p:sp>
          <p:nvSpPr>
            <p:cNvPr id="4496" name="Google Shape;4496;p5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97" name="Google Shape;4497;p5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98" name="Google Shape;4498;p5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499" name="Google Shape;4499;p5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500" name="Google Shape;4500;p54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01" name="Google Shape;4501;p54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4502"/>
        <p:cNvGrpSpPr/>
        <p:nvPr/>
      </p:nvGrpSpPr>
      <p:grpSpPr>
        <a:xfrm>
          <a:off x="0" y="0"/>
          <a:ext cx="0" cy="0"/>
          <a:chOff x="0" y="0"/>
          <a:chExt cx="0" cy="0"/>
        </a:xfrm>
      </p:grpSpPr>
      <p:sp>
        <p:nvSpPr>
          <p:cNvPr id="4503" name="Google Shape;4503;p5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504" name="Google Shape;4504;p5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505" name="Google Shape;4505;p542"/>
          <p:cNvGrpSpPr/>
          <p:nvPr/>
        </p:nvGrpSpPr>
        <p:grpSpPr>
          <a:xfrm>
            <a:off x="0" y="5379426"/>
            <a:ext cx="2807368" cy="753891"/>
            <a:chOff x="0" y="5379426"/>
            <a:chExt cx="2807368" cy="753891"/>
          </a:xfrm>
        </p:grpSpPr>
        <p:sp>
          <p:nvSpPr>
            <p:cNvPr id="4506" name="Google Shape;4506;p5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07" name="Google Shape;4507;p5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508" name="Google Shape;4508;p542"/>
          <p:cNvSpPr>
            <a:spLocks noGrp="1"/>
          </p:cNvSpPr>
          <p:nvPr>
            <p:ph type="pic" idx="2"/>
          </p:nvPr>
        </p:nvSpPr>
        <p:spPr>
          <a:xfrm>
            <a:off x="2807368" y="457202"/>
            <a:ext cx="8915400" cy="5943598"/>
          </a:xfrm>
          <a:prstGeom prst="rect">
            <a:avLst/>
          </a:prstGeom>
          <a:noFill/>
          <a:ln>
            <a:noFill/>
          </a:ln>
        </p:spPr>
      </p:sp>
      <p:pic>
        <p:nvPicPr>
          <p:cNvPr id="4509" name="Google Shape;4509;p5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71"/>
        <p:cNvGrpSpPr/>
        <p:nvPr/>
      </p:nvGrpSpPr>
      <p:grpSpPr>
        <a:xfrm>
          <a:off x="0" y="0"/>
          <a:ext cx="0" cy="0"/>
          <a:chOff x="0" y="0"/>
          <a:chExt cx="0" cy="0"/>
        </a:xfrm>
      </p:grpSpPr>
      <p:sp>
        <p:nvSpPr>
          <p:cNvPr id="72" name="Google Shape;72;p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 name="Google Shape;73;p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 name="Google Shape;74;p26"/>
          <p:cNvGrpSpPr/>
          <p:nvPr/>
        </p:nvGrpSpPr>
        <p:grpSpPr>
          <a:xfrm>
            <a:off x="7191542" y="1"/>
            <a:ext cx="5000459" cy="1425992"/>
            <a:chOff x="7191542" y="1"/>
            <a:chExt cx="5000459" cy="1425992"/>
          </a:xfrm>
        </p:grpSpPr>
        <p:pic>
          <p:nvPicPr>
            <p:cNvPr id="75" name="Google Shape;75;p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 name="Google Shape;76;p26"/>
            <p:cNvGrpSpPr/>
            <p:nvPr/>
          </p:nvGrpSpPr>
          <p:grpSpPr>
            <a:xfrm>
              <a:off x="7191542" y="1"/>
              <a:ext cx="5000459" cy="1425992"/>
              <a:chOff x="7186272" y="0"/>
              <a:chExt cx="5005729" cy="1427495"/>
            </a:xfrm>
          </p:grpSpPr>
          <p:sp>
            <p:nvSpPr>
              <p:cNvPr id="77" name="Google Shape;77;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 name="Google Shape;78;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9" name="Google Shape;79;p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 name="Google Shape;80;p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 name="Google Shape;81;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 name="Google Shape;82;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729"/>
        <p:cNvGrpSpPr/>
        <p:nvPr/>
      </p:nvGrpSpPr>
      <p:grpSpPr>
        <a:xfrm>
          <a:off x="0" y="0"/>
          <a:ext cx="0" cy="0"/>
          <a:chOff x="0" y="0"/>
          <a:chExt cx="0" cy="0"/>
        </a:xfrm>
      </p:grpSpPr>
      <p:grpSp>
        <p:nvGrpSpPr>
          <p:cNvPr id="730" name="Google Shape;730;p92"/>
          <p:cNvGrpSpPr/>
          <p:nvPr/>
        </p:nvGrpSpPr>
        <p:grpSpPr>
          <a:xfrm>
            <a:off x="0" y="5020347"/>
            <a:ext cx="12192000" cy="1837653"/>
            <a:chOff x="0" y="5020347"/>
            <a:chExt cx="12192000" cy="1837653"/>
          </a:xfrm>
        </p:grpSpPr>
        <p:sp>
          <p:nvSpPr>
            <p:cNvPr id="731" name="Google Shape;731;p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2" name="Google Shape;732;p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3" name="Google Shape;733;p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34" name="Google Shape;734;p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35" name="Google Shape;735;p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6" name="Google Shape;736;p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4510"/>
        <p:cNvGrpSpPr/>
        <p:nvPr/>
      </p:nvGrpSpPr>
      <p:grpSpPr>
        <a:xfrm>
          <a:off x="0" y="0"/>
          <a:ext cx="0" cy="0"/>
          <a:chOff x="0" y="0"/>
          <a:chExt cx="0" cy="0"/>
        </a:xfrm>
      </p:grpSpPr>
      <p:sp>
        <p:nvSpPr>
          <p:cNvPr id="4511" name="Google Shape;4511;p5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12" name="Google Shape;4512;p5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13" name="Google Shape;4513;p5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14" name="Google Shape;4514;p5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15" name="Google Shape;4515;p5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16" name="Google Shape;4516;p5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517" name="Google Shape;4517;p543"/>
          <p:cNvGrpSpPr/>
          <p:nvPr/>
        </p:nvGrpSpPr>
        <p:grpSpPr>
          <a:xfrm>
            <a:off x="7191542" y="1"/>
            <a:ext cx="5000459" cy="1425992"/>
            <a:chOff x="7191542" y="1"/>
            <a:chExt cx="5000459" cy="1425992"/>
          </a:xfrm>
        </p:grpSpPr>
        <p:pic>
          <p:nvPicPr>
            <p:cNvPr id="4518" name="Google Shape;4518;p5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19" name="Google Shape;4519;p543"/>
            <p:cNvGrpSpPr/>
            <p:nvPr/>
          </p:nvGrpSpPr>
          <p:grpSpPr>
            <a:xfrm>
              <a:off x="7191542" y="1"/>
              <a:ext cx="5000459" cy="1425992"/>
              <a:chOff x="7186272" y="0"/>
              <a:chExt cx="5005729" cy="1427495"/>
            </a:xfrm>
          </p:grpSpPr>
          <p:sp>
            <p:nvSpPr>
              <p:cNvPr id="4520" name="Google Shape;4520;p5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21" name="Google Shape;4521;p5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522" name="Google Shape;4522;p5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4523"/>
        <p:cNvGrpSpPr/>
        <p:nvPr/>
      </p:nvGrpSpPr>
      <p:grpSpPr>
        <a:xfrm>
          <a:off x="0" y="0"/>
          <a:ext cx="0" cy="0"/>
          <a:chOff x="0" y="0"/>
          <a:chExt cx="0" cy="0"/>
        </a:xfrm>
      </p:grpSpPr>
      <p:sp>
        <p:nvSpPr>
          <p:cNvPr id="4524" name="Google Shape;4524;p5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25" name="Google Shape;4525;p5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6" name="Google Shape;4526;p5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27" name="Google Shape;4527;p5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28" name="Google Shape;4528;p5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29" name="Google Shape;4529;p5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530" name="Google Shape;4530;p544"/>
          <p:cNvGrpSpPr/>
          <p:nvPr/>
        </p:nvGrpSpPr>
        <p:grpSpPr>
          <a:xfrm>
            <a:off x="7191542" y="1"/>
            <a:ext cx="5000459" cy="1425992"/>
            <a:chOff x="7191542" y="1"/>
            <a:chExt cx="5000459" cy="1425992"/>
          </a:xfrm>
        </p:grpSpPr>
        <p:pic>
          <p:nvPicPr>
            <p:cNvPr id="4531" name="Google Shape;4531;p5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32" name="Google Shape;4532;p544"/>
            <p:cNvGrpSpPr/>
            <p:nvPr/>
          </p:nvGrpSpPr>
          <p:grpSpPr>
            <a:xfrm>
              <a:off x="7191542" y="1"/>
              <a:ext cx="5000459" cy="1425992"/>
              <a:chOff x="7186272" y="0"/>
              <a:chExt cx="5005729" cy="1427495"/>
            </a:xfrm>
          </p:grpSpPr>
          <p:sp>
            <p:nvSpPr>
              <p:cNvPr id="4533" name="Google Shape;4533;p5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34" name="Google Shape;4534;p5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535" name="Google Shape;4535;p5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Title and Content">
  <p:cSld name="Title and Content 17">
    <p:spTree>
      <p:nvGrpSpPr>
        <p:cNvPr id="1" name="Shape 4536"/>
        <p:cNvGrpSpPr/>
        <p:nvPr/>
      </p:nvGrpSpPr>
      <p:grpSpPr>
        <a:xfrm>
          <a:off x="0" y="0"/>
          <a:ext cx="0" cy="0"/>
          <a:chOff x="0" y="0"/>
          <a:chExt cx="0" cy="0"/>
        </a:xfrm>
      </p:grpSpPr>
      <p:grpSp>
        <p:nvGrpSpPr>
          <p:cNvPr id="4537" name="Google Shape;4537;p545"/>
          <p:cNvGrpSpPr/>
          <p:nvPr/>
        </p:nvGrpSpPr>
        <p:grpSpPr>
          <a:xfrm>
            <a:off x="7191542" y="1"/>
            <a:ext cx="5000459" cy="1425992"/>
            <a:chOff x="7191542" y="1"/>
            <a:chExt cx="5000459" cy="1425992"/>
          </a:xfrm>
        </p:grpSpPr>
        <p:pic>
          <p:nvPicPr>
            <p:cNvPr id="4538" name="Google Shape;4538;p5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39" name="Google Shape;4539;p545"/>
            <p:cNvGrpSpPr/>
            <p:nvPr/>
          </p:nvGrpSpPr>
          <p:grpSpPr>
            <a:xfrm>
              <a:off x="7191542" y="1"/>
              <a:ext cx="5000459" cy="1425992"/>
              <a:chOff x="7186272" y="0"/>
              <a:chExt cx="5005729" cy="1427495"/>
            </a:xfrm>
          </p:grpSpPr>
          <p:sp>
            <p:nvSpPr>
              <p:cNvPr id="4540" name="Google Shape;4540;p5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41" name="Google Shape;4541;p5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42" name="Google Shape;4542;p5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43" name="Google Shape;4543;p5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44" name="Google Shape;4544;p5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45" name="Google Shape;4545;p5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6" name="Google Shape;4546;p5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Two Content">
  <p:cSld name="Two Content 17">
    <p:spTree>
      <p:nvGrpSpPr>
        <p:cNvPr id="1" name="Shape 4547"/>
        <p:cNvGrpSpPr/>
        <p:nvPr/>
      </p:nvGrpSpPr>
      <p:grpSpPr>
        <a:xfrm>
          <a:off x="0" y="0"/>
          <a:ext cx="0" cy="0"/>
          <a:chOff x="0" y="0"/>
          <a:chExt cx="0" cy="0"/>
        </a:xfrm>
      </p:grpSpPr>
      <p:sp>
        <p:nvSpPr>
          <p:cNvPr id="4548" name="Google Shape;4548;p5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49" name="Google Shape;4549;p5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550" name="Google Shape;4550;p546"/>
          <p:cNvGrpSpPr/>
          <p:nvPr/>
        </p:nvGrpSpPr>
        <p:grpSpPr>
          <a:xfrm>
            <a:off x="7191542" y="1"/>
            <a:ext cx="5000459" cy="1425992"/>
            <a:chOff x="7191542" y="1"/>
            <a:chExt cx="5000459" cy="1425992"/>
          </a:xfrm>
        </p:grpSpPr>
        <p:pic>
          <p:nvPicPr>
            <p:cNvPr id="4551" name="Google Shape;4551;p5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52" name="Google Shape;4552;p546"/>
            <p:cNvGrpSpPr/>
            <p:nvPr/>
          </p:nvGrpSpPr>
          <p:grpSpPr>
            <a:xfrm>
              <a:off x="7191542" y="1"/>
              <a:ext cx="5000459" cy="1425992"/>
              <a:chOff x="7186272" y="0"/>
              <a:chExt cx="5005729" cy="1427495"/>
            </a:xfrm>
          </p:grpSpPr>
          <p:sp>
            <p:nvSpPr>
              <p:cNvPr id="4553" name="Google Shape;4553;p5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54" name="Google Shape;4554;p5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55" name="Google Shape;4555;p5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56" name="Google Shape;4556;p5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57" name="Google Shape;4557;p5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58" name="Google Shape;4558;p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4559"/>
        <p:cNvGrpSpPr/>
        <p:nvPr/>
      </p:nvGrpSpPr>
      <p:grpSpPr>
        <a:xfrm>
          <a:off x="0" y="0"/>
          <a:ext cx="0" cy="0"/>
          <a:chOff x="0" y="0"/>
          <a:chExt cx="0" cy="0"/>
        </a:xfrm>
      </p:grpSpPr>
      <p:grpSp>
        <p:nvGrpSpPr>
          <p:cNvPr id="4560" name="Google Shape;4560;p547"/>
          <p:cNvGrpSpPr/>
          <p:nvPr/>
        </p:nvGrpSpPr>
        <p:grpSpPr>
          <a:xfrm>
            <a:off x="7191542" y="1"/>
            <a:ext cx="5000459" cy="1425992"/>
            <a:chOff x="7191542" y="1"/>
            <a:chExt cx="5000459" cy="1425992"/>
          </a:xfrm>
        </p:grpSpPr>
        <p:pic>
          <p:nvPicPr>
            <p:cNvPr id="4561" name="Google Shape;4561;p5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62" name="Google Shape;4562;p547"/>
            <p:cNvGrpSpPr/>
            <p:nvPr/>
          </p:nvGrpSpPr>
          <p:grpSpPr>
            <a:xfrm>
              <a:off x="7191542" y="1"/>
              <a:ext cx="5000459" cy="1425992"/>
              <a:chOff x="7186272" y="0"/>
              <a:chExt cx="5005729" cy="1427495"/>
            </a:xfrm>
          </p:grpSpPr>
          <p:sp>
            <p:nvSpPr>
              <p:cNvPr id="4563" name="Google Shape;4563;p5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64" name="Google Shape;4564;p5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65" name="Google Shape;4565;p5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66" name="Google Shape;4566;p5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567" name="Google Shape;4567;p5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68" name="Google Shape;4568;p5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569" name="Google Shape;4569;p5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70" name="Google Shape;4570;p5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71" name="Google Shape;4571;p5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72" name="Google Shape;4572;p5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Title Only">
  <p:cSld name="Title Only 15">
    <p:spTree>
      <p:nvGrpSpPr>
        <p:cNvPr id="1" name="Shape 4573"/>
        <p:cNvGrpSpPr/>
        <p:nvPr/>
      </p:nvGrpSpPr>
      <p:grpSpPr>
        <a:xfrm>
          <a:off x="0" y="0"/>
          <a:ext cx="0" cy="0"/>
          <a:chOff x="0" y="0"/>
          <a:chExt cx="0" cy="0"/>
        </a:xfrm>
      </p:grpSpPr>
      <p:grpSp>
        <p:nvGrpSpPr>
          <p:cNvPr id="4574" name="Google Shape;4574;p548"/>
          <p:cNvGrpSpPr/>
          <p:nvPr/>
        </p:nvGrpSpPr>
        <p:grpSpPr>
          <a:xfrm>
            <a:off x="7191542" y="1"/>
            <a:ext cx="5000459" cy="1425992"/>
            <a:chOff x="7191542" y="1"/>
            <a:chExt cx="5000459" cy="1425992"/>
          </a:xfrm>
        </p:grpSpPr>
        <p:pic>
          <p:nvPicPr>
            <p:cNvPr id="4575" name="Google Shape;4575;p5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76" name="Google Shape;4576;p548"/>
            <p:cNvGrpSpPr/>
            <p:nvPr/>
          </p:nvGrpSpPr>
          <p:grpSpPr>
            <a:xfrm>
              <a:off x="7191542" y="1"/>
              <a:ext cx="5000459" cy="1425992"/>
              <a:chOff x="7186272" y="0"/>
              <a:chExt cx="5005729" cy="1427495"/>
            </a:xfrm>
          </p:grpSpPr>
          <p:sp>
            <p:nvSpPr>
              <p:cNvPr id="4577" name="Google Shape;4577;p5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78" name="Google Shape;4578;p5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79" name="Google Shape;4579;p5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0" name="Google Shape;4580;p5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81" name="Google Shape;4581;p5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82" name="Google Shape;4582;p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End">
  <p:cSld name="End 16">
    <p:spTree>
      <p:nvGrpSpPr>
        <p:cNvPr id="1" name="Shape 4583"/>
        <p:cNvGrpSpPr/>
        <p:nvPr/>
      </p:nvGrpSpPr>
      <p:grpSpPr>
        <a:xfrm>
          <a:off x="0" y="0"/>
          <a:ext cx="0" cy="0"/>
          <a:chOff x="0" y="0"/>
          <a:chExt cx="0" cy="0"/>
        </a:xfrm>
      </p:grpSpPr>
      <p:grpSp>
        <p:nvGrpSpPr>
          <p:cNvPr id="4584" name="Google Shape;4584;p549"/>
          <p:cNvGrpSpPr/>
          <p:nvPr/>
        </p:nvGrpSpPr>
        <p:grpSpPr>
          <a:xfrm>
            <a:off x="0" y="0"/>
            <a:ext cx="12192000" cy="2148830"/>
            <a:chOff x="0" y="0"/>
            <a:chExt cx="12192000" cy="2148830"/>
          </a:xfrm>
        </p:grpSpPr>
        <p:sp>
          <p:nvSpPr>
            <p:cNvPr id="4585" name="Google Shape;4585;p5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86" name="Google Shape;4586;p5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587" name="Google Shape;4587;p5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88" name="Google Shape;4588;p5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89" name="Google Shape;4589;p5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590" name="Google Shape;4590;p5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591" name="Google Shape;4591;p54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Blank">
  <p:cSld name="Blank 15">
    <p:spTree>
      <p:nvGrpSpPr>
        <p:cNvPr id="1" name="Shape 4592"/>
        <p:cNvGrpSpPr/>
        <p:nvPr/>
      </p:nvGrpSpPr>
      <p:grpSpPr>
        <a:xfrm>
          <a:off x="0" y="0"/>
          <a:ext cx="0" cy="0"/>
          <a:chOff x="0" y="0"/>
          <a:chExt cx="0" cy="0"/>
        </a:xfrm>
      </p:grpSpPr>
      <p:sp>
        <p:nvSpPr>
          <p:cNvPr id="4593" name="Google Shape;4593;p5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94" name="Google Shape;4594;p5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95" name="Google Shape;4595;p5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596" name="Google Shape;4596;p550"/>
          <p:cNvGrpSpPr/>
          <p:nvPr/>
        </p:nvGrpSpPr>
        <p:grpSpPr>
          <a:xfrm>
            <a:off x="7191542" y="1"/>
            <a:ext cx="5000459" cy="1425992"/>
            <a:chOff x="7191542" y="1"/>
            <a:chExt cx="5000459" cy="1425992"/>
          </a:xfrm>
        </p:grpSpPr>
        <p:pic>
          <p:nvPicPr>
            <p:cNvPr id="4597" name="Google Shape;4597;p5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98" name="Google Shape;4598;p550"/>
            <p:cNvGrpSpPr/>
            <p:nvPr/>
          </p:nvGrpSpPr>
          <p:grpSpPr>
            <a:xfrm>
              <a:off x="7191542" y="1"/>
              <a:ext cx="5000459" cy="1425992"/>
              <a:chOff x="7186272" y="0"/>
              <a:chExt cx="5005729" cy="1427495"/>
            </a:xfrm>
          </p:grpSpPr>
          <p:sp>
            <p:nvSpPr>
              <p:cNvPr id="4599" name="Google Shape;4599;p5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00" name="Google Shape;4600;p5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5225469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16"/>
          <p:cNvGrpSpPr/>
          <p:nvPr/>
        </p:nvGrpSpPr>
        <p:grpSpPr>
          <a:xfrm>
            <a:off x="7191542" y="1"/>
            <a:ext cx="5000459" cy="1425992"/>
            <a:chOff x="7191542" y="1"/>
            <a:chExt cx="5000459" cy="1425992"/>
          </a:xfrm>
        </p:grpSpPr>
        <p:pic>
          <p:nvPicPr>
            <p:cNvPr id="16" name="Google Shape;16;p1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16"/>
            <p:cNvGrpSpPr/>
            <p:nvPr/>
          </p:nvGrpSpPr>
          <p:grpSpPr>
            <a:xfrm>
              <a:off x="7191542" y="1"/>
              <a:ext cx="5000459" cy="1425992"/>
              <a:chOff x="7186272" y="0"/>
              <a:chExt cx="5005729" cy="1427495"/>
            </a:xfrm>
          </p:grpSpPr>
          <p:sp>
            <p:nvSpPr>
              <p:cNvPr id="18" name="Google Shape;18;p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 name="Google Shape;19;p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 name="Google Shape;20;p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 name="Google Shape;21;p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37"/>
        <p:cNvGrpSpPr/>
        <p:nvPr/>
      </p:nvGrpSpPr>
      <p:grpSpPr>
        <a:xfrm>
          <a:off x="0" y="0"/>
          <a:ext cx="0" cy="0"/>
          <a:chOff x="0" y="0"/>
          <a:chExt cx="0" cy="0"/>
        </a:xfrm>
      </p:grpSpPr>
      <p:sp>
        <p:nvSpPr>
          <p:cNvPr id="738" name="Google Shape;738;p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39" name="Google Shape;739;p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40" name="Google Shape;740;p93"/>
          <p:cNvGrpSpPr/>
          <p:nvPr/>
        </p:nvGrpSpPr>
        <p:grpSpPr>
          <a:xfrm>
            <a:off x="0" y="5379426"/>
            <a:ext cx="2807368" cy="753891"/>
            <a:chOff x="0" y="5379426"/>
            <a:chExt cx="2807368" cy="753891"/>
          </a:xfrm>
        </p:grpSpPr>
        <p:sp>
          <p:nvSpPr>
            <p:cNvPr id="741" name="Google Shape;741;p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2" name="Google Shape;742;p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43" name="Google Shape;743;p93"/>
          <p:cNvSpPr>
            <a:spLocks noGrp="1"/>
          </p:cNvSpPr>
          <p:nvPr>
            <p:ph type="pic" idx="2"/>
          </p:nvPr>
        </p:nvSpPr>
        <p:spPr>
          <a:xfrm>
            <a:off x="2807368" y="457202"/>
            <a:ext cx="8915400" cy="5943598"/>
          </a:xfrm>
          <a:prstGeom prst="rect">
            <a:avLst/>
          </a:prstGeom>
          <a:noFill/>
          <a:ln>
            <a:noFill/>
          </a:ln>
        </p:spPr>
      </p:sp>
      <p:pic>
        <p:nvPicPr>
          <p:cNvPr id="744" name="Google Shape;744;p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5"/>
        <p:cNvGrpSpPr/>
        <p:nvPr/>
      </p:nvGrpSpPr>
      <p:grpSpPr>
        <a:xfrm>
          <a:off x="0" y="0"/>
          <a:ext cx="0" cy="0"/>
          <a:chOff x="0" y="0"/>
          <a:chExt cx="0" cy="0"/>
        </a:xfrm>
      </p:grpSpPr>
      <p:sp>
        <p:nvSpPr>
          <p:cNvPr id="26" name="Google Shape;26;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 name="Google Shape;27;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 name="Google Shape;28;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 name="Google Shape;29;p17"/>
          <p:cNvSpPr>
            <a:spLocks noGrp="1"/>
          </p:cNvSpPr>
          <p:nvPr>
            <p:ph type="pic" idx="2"/>
          </p:nvPr>
        </p:nvSpPr>
        <p:spPr>
          <a:xfrm>
            <a:off x="7118684" y="233915"/>
            <a:ext cx="5073316" cy="5943600"/>
          </a:xfrm>
          <a:prstGeom prst="rect">
            <a:avLst/>
          </a:prstGeom>
          <a:noFill/>
          <a:ln>
            <a:noFill/>
          </a:ln>
        </p:spPr>
      </p:sp>
      <p:grpSp>
        <p:nvGrpSpPr>
          <p:cNvPr id="30" name="Google Shape;30;p17"/>
          <p:cNvGrpSpPr/>
          <p:nvPr/>
        </p:nvGrpSpPr>
        <p:grpSpPr>
          <a:xfrm>
            <a:off x="0" y="5020348"/>
            <a:ext cx="12192000" cy="1837653"/>
            <a:chOff x="0" y="5020348"/>
            <a:chExt cx="12192000" cy="1837653"/>
          </a:xfrm>
        </p:grpSpPr>
        <p:sp>
          <p:nvSpPr>
            <p:cNvPr id="31" name="Google Shape;31;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 name="Google Shape;32;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 name="Google Shape;33;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34"/>
        <p:cNvGrpSpPr/>
        <p:nvPr/>
      </p:nvGrpSpPr>
      <p:grpSpPr>
        <a:xfrm>
          <a:off x="0" y="0"/>
          <a:ext cx="0" cy="0"/>
          <a:chOff x="0" y="0"/>
          <a:chExt cx="0" cy="0"/>
        </a:xfrm>
      </p:grpSpPr>
      <p:grpSp>
        <p:nvGrpSpPr>
          <p:cNvPr id="35" name="Google Shape;35;p20"/>
          <p:cNvGrpSpPr/>
          <p:nvPr/>
        </p:nvGrpSpPr>
        <p:grpSpPr>
          <a:xfrm>
            <a:off x="7191542" y="1"/>
            <a:ext cx="5000459" cy="1425992"/>
            <a:chOff x="7191542" y="1"/>
            <a:chExt cx="5000459" cy="1425992"/>
          </a:xfrm>
        </p:grpSpPr>
        <p:pic>
          <p:nvPicPr>
            <p:cNvPr id="36" name="Google Shape;36;p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 name="Google Shape;37;p20"/>
            <p:cNvGrpSpPr/>
            <p:nvPr/>
          </p:nvGrpSpPr>
          <p:grpSpPr>
            <a:xfrm>
              <a:off x="7191542" y="1"/>
              <a:ext cx="5000459" cy="1425992"/>
              <a:chOff x="7186272" y="0"/>
              <a:chExt cx="5005729" cy="1427495"/>
            </a:xfrm>
          </p:grpSpPr>
          <p:sp>
            <p:nvSpPr>
              <p:cNvPr id="38" name="Google Shape;38;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 name="Google Shape;39;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 name="Google Shape;40;p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2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5"/>
        <p:cNvGrpSpPr/>
        <p:nvPr/>
      </p:nvGrpSpPr>
      <p:grpSpPr>
        <a:xfrm>
          <a:off x="0" y="0"/>
          <a:ext cx="0" cy="0"/>
          <a:chOff x="0" y="0"/>
          <a:chExt cx="0" cy="0"/>
        </a:xfrm>
      </p:grpSpPr>
      <p:sp>
        <p:nvSpPr>
          <p:cNvPr id="46" name="Google Shape;46;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 name="Google Shape;47;p2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 name="Google Shape;48;p21"/>
          <p:cNvGrpSpPr/>
          <p:nvPr/>
        </p:nvGrpSpPr>
        <p:grpSpPr>
          <a:xfrm>
            <a:off x="7191542" y="1"/>
            <a:ext cx="5000459" cy="1425992"/>
            <a:chOff x="7191542" y="1"/>
            <a:chExt cx="5000459" cy="1425992"/>
          </a:xfrm>
        </p:grpSpPr>
        <p:pic>
          <p:nvPicPr>
            <p:cNvPr id="49" name="Google Shape;49;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 name="Google Shape;50;p21"/>
            <p:cNvGrpSpPr/>
            <p:nvPr/>
          </p:nvGrpSpPr>
          <p:grpSpPr>
            <a:xfrm>
              <a:off x="7191542" y="1"/>
              <a:ext cx="5000459" cy="1425992"/>
              <a:chOff x="7186272" y="0"/>
              <a:chExt cx="5005729" cy="1427495"/>
            </a:xfrm>
          </p:grpSpPr>
          <p:sp>
            <p:nvSpPr>
              <p:cNvPr id="51" name="Google Shape;51;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 name="Google Shape;52;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 name="Google Shape;53;p2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 name="Google Shape;54;p2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 name="Google Shape;5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 name="Google Shape;5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57"/>
        <p:cNvGrpSpPr/>
        <p:nvPr/>
      </p:nvGrpSpPr>
      <p:grpSpPr>
        <a:xfrm>
          <a:off x="0" y="0"/>
          <a:ext cx="0" cy="0"/>
          <a:chOff x="0" y="0"/>
          <a:chExt cx="0" cy="0"/>
        </a:xfrm>
      </p:grpSpPr>
      <p:sp>
        <p:nvSpPr>
          <p:cNvPr id="58" name="Google Shape;5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 name="Google Shape;5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 name="Google Shape;60;p22"/>
          <p:cNvGrpSpPr/>
          <p:nvPr/>
        </p:nvGrpSpPr>
        <p:grpSpPr>
          <a:xfrm>
            <a:off x="7191542" y="1"/>
            <a:ext cx="5000459" cy="1425992"/>
            <a:chOff x="7191542" y="1"/>
            <a:chExt cx="5000459" cy="1425992"/>
          </a:xfrm>
        </p:grpSpPr>
        <p:pic>
          <p:nvPicPr>
            <p:cNvPr id="61" name="Google Shape;61;p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 name="Google Shape;62;p22"/>
            <p:cNvGrpSpPr/>
            <p:nvPr/>
          </p:nvGrpSpPr>
          <p:grpSpPr>
            <a:xfrm>
              <a:off x="7191542" y="1"/>
              <a:ext cx="5000459" cy="1425992"/>
              <a:chOff x="7186272" y="0"/>
              <a:chExt cx="5005729" cy="1427495"/>
            </a:xfrm>
          </p:grpSpPr>
          <p:sp>
            <p:nvSpPr>
              <p:cNvPr id="63" name="Google Shape;6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 name="Google Shape;6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 name="Google Shape;6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 name="Google Shape;6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 name="Google Shape;6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 name="Google Shape;6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69"/>
        <p:cNvGrpSpPr/>
        <p:nvPr/>
      </p:nvGrpSpPr>
      <p:grpSpPr>
        <a:xfrm>
          <a:off x="0" y="0"/>
          <a:ext cx="0" cy="0"/>
          <a:chOff x="0" y="0"/>
          <a:chExt cx="0" cy="0"/>
        </a:xfrm>
      </p:grpSpPr>
      <p:grpSp>
        <p:nvGrpSpPr>
          <p:cNvPr id="70" name="Google Shape;70;p23"/>
          <p:cNvGrpSpPr/>
          <p:nvPr/>
        </p:nvGrpSpPr>
        <p:grpSpPr>
          <a:xfrm>
            <a:off x="7191542" y="1"/>
            <a:ext cx="5000459" cy="1425992"/>
            <a:chOff x="7191542" y="1"/>
            <a:chExt cx="5000459" cy="1425992"/>
          </a:xfrm>
        </p:grpSpPr>
        <p:pic>
          <p:nvPicPr>
            <p:cNvPr id="71" name="Google Shape;71;p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 name="Google Shape;72;p23"/>
            <p:cNvGrpSpPr/>
            <p:nvPr/>
          </p:nvGrpSpPr>
          <p:grpSpPr>
            <a:xfrm>
              <a:off x="7191542" y="1"/>
              <a:ext cx="5000459" cy="1425992"/>
              <a:chOff x="7186272" y="0"/>
              <a:chExt cx="5005729" cy="1427495"/>
            </a:xfrm>
          </p:grpSpPr>
          <p:sp>
            <p:nvSpPr>
              <p:cNvPr id="73" name="Google Shape;7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 name="Google Shape;7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 name="Google Shape;7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 name="Google Shape;76;p2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0"/>
        <p:cNvGrpSpPr/>
        <p:nvPr/>
      </p:nvGrpSpPr>
      <p:grpSpPr>
        <a:xfrm>
          <a:off x="0" y="0"/>
          <a:ext cx="0" cy="0"/>
          <a:chOff x="0" y="0"/>
          <a:chExt cx="0" cy="0"/>
        </a:xfrm>
      </p:grpSpPr>
      <p:sp>
        <p:nvSpPr>
          <p:cNvPr id="81" name="Google Shape;81;p2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2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3" name="Google Shape;83;p2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4" name="Google Shape;84;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 name="Google Shape;85;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86"/>
        <p:cNvGrpSpPr/>
        <p:nvPr/>
      </p:nvGrpSpPr>
      <p:grpSpPr>
        <a:xfrm>
          <a:off x="0" y="0"/>
          <a:ext cx="0" cy="0"/>
          <a:chOff x="0" y="0"/>
          <a:chExt cx="0" cy="0"/>
        </a:xfrm>
      </p:grpSpPr>
      <p:grpSp>
        <p:nvGrpSpPr>
          <p:cNvPr id="87" name="Google Shape;87;p57"/>
          <p:cNvGrpSpPr/>
          <p:nvPr/>
        </p:nvGrpSpPr>
        <p:grpSpPr>
          <a:xfrm>
            <a:off x="7191542" y="1"/>
            <a:ext cx="5000459" cy="1425992"/>
            <a:chOff x="7191542" y="1"/>
            <a:chExt cx="5000459" cy="1425992"/>
          </a:xfrm>
        </p:grpSpPr>
        <p:pic>
          <p:nvPicPr>
            <p:cNvPr id="88" name="Google Shape;88;p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9" name="Google Shape;89;p57"/>
            <p:cNvGrpSpPr/>
            <p:nvPr/>
          </p:nvGrpSpPr>
          <p:grpSpPr>
            <a:xfrm>
              <a:off x="7191542" y="1"/>
              <a:ext cx="5000459" cy="1425992"/>
              <a:chOff x="7186272" y="0"/>
              <a:chExt cx="5005729" cy="1427495"/>
            </a:xfrm>
          </p:grpSpPr>
          <p:sp>
            <p:nvSpPr>
              <p:cNvPr id="90" name="Google Shape;90;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 name="Google Shape;91;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 name="Google Shape;92;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 name="Google Shape;93;p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 name="Google Shape;94;p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 name="Google Shape;95;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 name="Google Shape;96;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97"/>
        <p:cNvGrpSpPr/>
        <p:nvPr/>
      </p:nvGrpSpPr>
      <p:grpSpPr>
        <a:xfrm>
          <a:off x="0" y="0"/>
          <a:ext cx="0" cy="0"/>
          <a:chOff x="0" y="0"/>
          <a:chExt cx="0" cy="0"/>
        </a:xfrm>
      </p:grpSpPr>
      <p:sp>
        <p:nvSpPr>
          <p:cNvPr id="98" name="Google Shape;98;p5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 name="Google Shape;99;p5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 name="Google Shape;100;p5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1" name="Google Shape;101;p53"/>
          <p:cNvSpPr>
            <a:spLocks noGrp="1"/>
          </p:cNvSpPr>
          <p:nvPr>
            <p:ph type="pic" idx="2"/>
          </p:nvPr>
        </p:nvSpPr>
        <p:spPr>
          <a:xfrm>
            <a:off x="7118684" y="233915"/>
            <a:ext cx="5073316" cy="5943600"/>
          </a:xfrm>
          <a:prstGeom prst="rect">
            <a:avLst/>
          </a:prstGeom>
          <a:noFill/>
          <a:ln>
            <a:noFill/>
          </a:ln>
        </p:spPr>
      </p:sp>
      <p:grpSp>
        <p:nvGrpSpPr>
          <p:cNvPr id="102" name="Google Shape;102;p53"/>
          <p:cNvGrpSpPr/>
          <p:nvPr/>
        </p:nvGrpSpPr>
        <p:grpSpPr>
          <a:xfrm>
            <a:off x="0" y="5020348"/>
            <a:ext cx="12192000" cy="1837653"/>
            <a:chOff x="0" y="5020348"/>
            <a:chExt cx="12192000" cy="1837653"/>
          </a:xfrm>
        </p:grpSpPr>
        <p:sp>
          <p:nvSpPr>
            <p:cNvPr id="103" name="Google Shape;103;p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 name="Google Shape;104;p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5" name="Google Shape;105;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6"/>
        <p:cNvGrpSpPr/>
        <p:nvPr/>
      </p:nvGrpSpPr>
      <p:grpSpPr>
        <a:xfrm>
          <a:off x="0" y="0"/>
          <a:ext cx="0" cy="0"/>
          <a:chOff x="0" y="0"/>
          <a:chExt cx="0" cy="0"/>
        </a:xfrm>
      </p:grpSpPr>
      <p:grpSp>
        <p:nvGrpSpPr>
          <p:cNvPr id="107" name="Google Shape;107;p54"/>
          <p:cNvGrpSpPr/>
          <p:nvPr/>
        </p:nvGrpSpPr>
        <p:grpSpPr>
          <a:xfrm>
            <a:off x="0" y="5020347"/>
            <a:ext cx="12192000" cy="1837653"/>
            <a:chOff x="0" y="5020347"/>
            <a:chExt cx="12192000" cy="1837653"/>
          </a:xfrm>
        </p:grpSpPr>
        <p:sp>
          <p:nvSpPr>
            <p:cNvPr id="108" name="Google Shape;108;p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 name="Google Shape;109;p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 name="Google Shape;110;p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1" name="Google Shape;111;p5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2" name="Google Shape;112;p5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 name="Google Shape;113;p5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14"/>
        <p:cNvGrpSpPr/>
        <p:nvPr/>
      </p:nvGrpSpPr>
      <p:grpSpPr>
        <a:xfrm>
          <a:off x="0" y="0"/>
          <a:ext cx="0" cy="0"/>
          <a:chOff x="0" y="0"/>
          <a:chExt cx="0" cy="0"/>
        </a:xfrm>
      </p:grpSpPr>
      <p:sp>
        <p:nvSpPr>
          <p:cNvPr id="115" name="Google Shape;115;p5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6" name="Google Shape;116;p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7" name="Google Shape;117;p55"/>
          <p:cNvGrpSpPr/>
          <p:nvPr/>
        </p:nvGrpSpPr>
        <p:grpSpPr>
          <a:xfrm>
            <a:off x="0" y="5379426"/>
            <a:ext cx="2807368" cy="753891"/>
            <a:chOff x="0" y="5379426"/>
            <a:chExt cx="2807368" cy="753891"/>
          </a:xfrm>
        </p:grpSpPr>
        <p:sp>
          <p:nvSpPr>
            <p:cNvPr id="118" name="Google Shape;118;p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 name="Google Shape;119;p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20" name="Google Shape;120;p55"/>
          <p:cNvSpPr>
            <a:spLocks noGrp="1"/>
          </p:cNvSpPr>
          <p:nvPr>
            <p:ph type="pic" idx="2"/>
          </p:nvPr>
        </p:nvSpPr>
        <p:spPr>
          <a:xfrm>
            <a:off x="2807368" y="457202"/>
            <a:ext cx="8915400" cy="5943598"/>
          </a:xfrm>
          <a:prstGeom prst="rect">
            <a:avLst/>
          </a:prstGeom>
          <a:noFill/>
          <a:ln>
            <a:noFill/>
          </a:ln>
        </p:spPr>
      </p:sp>
      <p:pic>
        <p:nvPicPr>
          <p:cNvPr id="121" name="Google Shape;121;p5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45"/>
        <p:cNvGrpSpPr/>
        <p:nvPr/>
      </p:nvGrpSpPr>
      <p:grpSpPr>
        <a:xfrm>
          <a:off x="0" y="0"/>
          <a:ext cx="0" cy="0"/>
          <a:chOff x="0" y="0"/>
          <a:chExt cx="0" cy="0"/>
        </a:xfrm>
      </p:grpSpPr>
      <p:sp>
        <p:nvSpPr>
          <p:cNvPr id="746" name="Google Shape;746;p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7" name="Google Shape;747;p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8" name="Google Shape;748;p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49" name="Google Shape;749;p94"/>
          <p:cNvSpPr>
            <a:spLocks noGrp="1"/>
          </p:cNvSpPr>
          <p:nvPr>
            <p:ph type="pic" idx="2"/>
          </p:nvPr>
        </p:nvSpPr>
        <p:spPr>
          <a:xfrm>
            <a:off x="7118684" y="233915"/>
            <a:ext cx="5073316" cy="5943600"/>
          </a:xfrm>
          <a:prstGeom prst="rect">
            <a:avLst/>
          </a:prstGeom>
          <a:noFill/>
          <a:ln>
            <a:noFill/>
          </a:ln>
        </p:spPr>
      </p:sp>
      <p:grpSp>
        <p:nvGrpSpPr>
          <p:cNvPr id="750" name="Google Shape;750;p94"/>
          <p:cNvGrpSpPr/>
          <p:nvPr/>
        </p:nvGrpSpPr>
        <p:grpSpPr>
          <a:xfrm>
            <a:off x="0" y="5020348"/>
            <a:ext cx="12192000" cy="1837653"/>
            <a:chOff x="0" y="5020348"/>
            <a:chExt cx="12192000" cy="1837653"/>
          </a:xfrm>
        </p:grpSpPr>
        <p:sp>
          <p:nvSpPr>
            <p:cNvPr id="751" name="Google Shape;751;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2" name="Google Shape;752;p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53" name="Google Shape;753;p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22"/>
        <p:cNvGrpSpPr/>
        <p:nvPr/>
      </p:nvGrpSpPr>
      <p:grpSpPr>
        <a:xfrm>
          <a:off x="0" y="0"/>
          <a:ext cx="0" cy="0"/>
          <a:chOff x="0" y="0"/>
          <a:chExt cx="0" cy="0"/>
        </a:xfrm>
      </p:grpSpPr>
      <p:sp>
        <p:nvSpPr>
          <p:cNvPr id="123" name="Google Shape;123;p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 name="Google Shape;124;p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 name="Google Shape;125;p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 name="Google Shape;126;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 name="Google Shape;127;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 name="Google Shape;128;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 name="Google Shape;129;p56"/>
          <p:cNvGrpSpPr/>
          <p:nvPr/>
        </p:nvGrpSpPr>
        <p:grpSpPr>
          <a:xfrm>
            <a:off x="7191542" y="1"/>
            <a:ext cx="5000459" cy="1425992"/>
            <a:chOff x="7191542" y="1"/>
            <a:chExt cx="5000459" cy="1425992"/>
          </a:xfrm>
        </p:grpSpPr>
        <p:pic>
          <p:nvPicPr>
            <p:cNvPr id="130" name="Google Shape;130;p5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1" name="Google Shape;131;p56"/>
            <p:cNvGrpSpPr/>
            <p:nvPr/>
          </p:nvGrpSpPr>
          <p:grpSpPr>
            <a:xfrm>
              <a:off x="7191542" y="1"/>
              <a:ext cx="5000459" cy="1425992"/>
              <a:chOff x="7186272" y="0"/>
              <a:chExt cx="5005729" cy="1427495"/>
            </a:xfrm>
          </p:grpSpPr>
          <p:sp>
            <p:nvSpPr>
              <p:cNvPr id="132" name="Google Shape;132;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3" name="Google Shape;133;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4" name="Google Shape;134;p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135"/>
        <p:cNvGrpSpPr/>
        <p:nvPr/>
      </p:nvGrpSpPr>
      <p:grpSpPr>
        <a:xfrm>
          <a:off x="0" y="0"/>
          <a:ext cx="0" cy="0"/>
          <a:chOff x="0" y="0"/>
          <a:chExt cx="0" cy="0"/>
        </a:xfrm>
      </p:grpSpPr>
      <p:sp>
        <p:nvSpPr>
          <p:cNvPr id="136" name="Google Shape;136;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 name="Google Shape;137;p5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8" name="Google Shape;138;p58"/>
          <p:cNvGrpSpPr/>
          <p:nvPr/>
        </p:nvGrpSpPr>
        <p:grpSpPr>
          <a:xfrm>
            <a:off x="7191542" y="1"/>
            <a:ext cx="5000459" cy="1425992"/>
            <a:chOff x="7191542" y="1"/>
            <a:chExt cx="5000459" cy="1425992"/>
          </a:xfrm>
        </p:grpSpPr>
        <p:pic>
          <p:nvPicPr>
            <p:cNvPr id="139" name="Google Shape;139;p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0" name="Google Shape;140;p58"/>
            <p:cNvGrpSpPr/>
            <p:nvPr/>
          </p:nvGrpSpPr>
          <p:grpSpPr>
            <a:xfrm>
              <a:off x="7191542" y="1"/>
              <a:ext cx="5000459" cy="1425992"/>
              <a:chOff x="7186272" y="0"/>
              <a:chExt cx="5005729" cy="1427495"/>
            </a:xfrm>
          </p:grpSpPr>
          <p:sp>
            <p:nvSpPr>
              <p:cNvPr id="141" name="Google Shape;141;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2" name="Google Shape;142;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3" name="Google Shape;143;p5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 name="Google Shape;144;p5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 name="Google Shape;145;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 name="Google Shape;146;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47"/>
        <p:cNvGrpSpPr/>
        <p:nvPr/>
      </p:nvGrpSpPr>
      <p:grpSpPr>
        <a:xfrm>
          <a:off x="0" y="0"/>
          <a:ext cx="0" cy="0"/>
          <a:chOff x="0" y="0"/>
          <a:chExt cx="0" cy="0"/>
        </a:xfrm>
      </p:grpSpPr>
      <p:grpSp>
        <p:nvGrpSpPr>
          <p:cNvPr id="148" name="Google Shape;148;p59"/>
          <p:cNvGrpSpPr/>
          <p:nvPr/>
        </p:nvGrpSpPr>
        <p:grpSpPr>
          <a:xfrm>
            <a:off x="7191542" y="1"/>
            <a:ext cx="5000459" cy="1425992"/>
            <a:chOff x="7191542" y="1"/>
            <a:chExt cx="5000459" cy="1425992"/>
          </a:xfrm>
        </p:grpSpPr>
        <p:pic>
          <p:nvPicPr>
            <p:cNvPr id="149" name="Google Shape;149;p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0" name="Google Shape;150;p59"/>
            <p:cNvGrpSpPr/>
            <p:nvPr/>
          </p:nvGrpSpPr>
          <p:grpSpPr>
            <a:xfrm>
              <a:off x="7191542" y="1"/>
              <a:ext cx="5000459" cy="1425992"/>
              <a:chOff x="7186272" y="0"/>
              <a:chExt cx="5005729" cy="1427495"/>
            </a:xfrm>
          </p:grpSpPr>
          <p:sp>
            <p:nvSpPr>
              <p:cNvPr id="151" name="Google Shape;151;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 name="Google Shape;152;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 name="Google Shape;153;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 name="Google Shape;154;p5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 name="Google Shape;155;p5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 name="Google Shape;156;p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7" name="Google Shape;157;p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 name="Google Shape;158;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 name="Google Shape;159;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 name="Google Shape;160;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1"/>
        <p:cNvGrpSpPr/>
        <p:nvPr/>
      </p:nvGrpSpPr>
      <p:grpSpPr>
        <a:xfrm>
          <a:off x="0" y="0"/>
          <a:ext cx="0" cy="0"/>
          <a:chOff x="0" y="0"/>
          <a:chExt cx="0" cy="0"/>
        </a:xfrm>
      </p:grpSpPr>
      <p:grpSp>
        <p:nvGrpSpPr>
          <p:cNvPr id="162" name="Google Shape;162;p60"/>
          <p:cNvGrpSpPr/>
          <p:nvPr/>
        </p:nvGrpSpPr>
        <p:grpSpPr>
          <a:xfrm>
            <a:off x="7191542" y="1"/>
            <a:ext cx="5000459" cy="1425992"/>
            <a:chOff x="7191542" y="1"/>
            <a:chExt cx="5000459" cy="1425992"/>
          </a:xfrm>
        </p:grpSpPr>
        <p:pic>
          <p:nvPicPr>
            <p:cNvPr id="163" name="Google Shape;163;p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4" name="Google Shape;164;p60"/>
            <p:cNvGrpSpPr/>
            <p:nvPr/>
          </p:nvGrpSpPr>
          <p:grpSpPr>
            <a:xfrm>
              <a:off x="7191542" y="1"/>
              <a:ext cx="5000459" cy="1425992"/>
              <a:chOff x="7186272" y="0"/>
              <a:chExt cx="5005729" cy="1427495"/>
            </a:xfrm>
          </p:grpSpPr>
          <p:sp>
            <p:nvSpPr>
              <p:cNvPr id="165" name="Google Shape;165;p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6" name="Google Shape;166;p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7" name="Google Shape;167;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 name="Google Shape;168;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9" name="Google Shape;169;p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 name="Google Shape;170;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71"/>
        <p:cNvGrpSpPr/>
        <p:nvPr/>
      </p:nvGrpSpPr>
      <p:grpSpPr>
        <a:xfrm>
          <a:off x="0" y="0"/>
          <a:ext cx="0" cy="0"/>
          <a:chOff x="0" y="0"/>
          <a:chExt cx="0" cy="0"/>
        </a:xfrm>
      </p:grpSpPr>
      <p:grpSp>
        <p:nvGrpSpPr>
          <p:cNvPr id="172" name="Google Shape;172;p61"/>
          <p:cNvGrpSpPr/>
          <p:nvPr/>
        </p:nvGrpSpPr>
        <p:grpSpPr>
          <a:xfrm>
            <a:off x="0" y="0"/>
            <a:ext cx="12192000" cy="2148830"/>
            <a:chOff x="0" y="0"/>
            <a:chExt cx="12192000" cy="2148830"/>
          </a:xfrm>
        </p:grpSpPr>
        <p:sp>
          <p:nvSpPr>
            <p:cNvPr id="173" name="Google Shape;173;p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 name="Google Shape;174;p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5" name="Google Shape;175;p6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6" name="Google Shape;176;p6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 name="Google Shape;177;p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8" name="Google Shape;178;p6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 name="Google Shape;179;p6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80"/>
        <p:cNvGrpSpPr/>
        <p:nvPr/>
      </p:nvGrpSpPr>
      <p:grpSpPr>
        <a:xfrm>
          <a:off x="0" y="0"/>
          <a:ext cx="0" cy="0"/>
          <a:chOff x="0" y="0"/>
          <a:chExt cx="0" cy="0"/>
        </a:xfrm>
      </p:grpSpPr>
      <p:sp>
        <p:nvSpPr>
          <p:cNvPr id="181" name="Google Shape;181;p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2" name="Google Shape;182;p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 name="Google Shape;183;p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4" name="Google Shape;184;p62"/>
          <p:cNvGrpSpPr/>
          <p:nvPr/>
        </p:nvGrpSpPr>
        <p:grpSpPr>
          <a:xfrm>
            <a:off x="7191542" y="1"/>
            <a:ext cx="5000459" cy="1425992"/>
            <a:chOff x="7191542" y="1"/>
            <a:chExt cx="5000459" cy="1425992"/>
          </a:xfrm>
        </p:grpSpPr>
        <p:pic>
          <p:nvPicPr>
            <p:cNvPr id="185" name="Google Shape;185;p6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 name="Google Shape;186;p62"/>
            <p:cNvGrpSpPr/>
            <p:nvPr/>
          </p:nvGrpSpPr>
          <p:grpSpPr>
            <a:xfrm>
              <a:off x="7191542" y="1"/>
              <a:ext cx="5000459" cy="1425992"/>
              <a:chOff x="7186272" y="0"/>
              <a:chExt cx="5005729" cy="1427495"/>
            </a:xfrm>
          </p:grpSpPr>
          <p:sp>
            <p:nvSpPr>
              <p:cNvPr id="187" name="Google Shape;187;p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 name="Google Shape;188;p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89"/>
        <p:cNvGrpSpPr/>
        <p:nvPr/>
      </p:nvGrpSpPr>
      <p:grpSpPr>
        <a:xfrm>
          <a:off x="0" y="0"/>
          <a:ext cx="0" cy="0"/>
          <a:chOff x="0" y="0"/>
          <a:chExt cx="0" cy="0"/>
        </a:xfrm>
      </p:grpSpPr>
      <p:sp>
        <p:nvSpPr>
          <p:cNvPr id="190" name="Google Shape;190;p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1" name="Google Shape;191;p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 name="Google Shape;192;p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3" name="Google Shape;193;p63"/>
          <p:cNvSpPr>
            <a:spLocks noGrp="1"/>
          </p:cNvSpPr>
          <p:nvPr>
            <p:ph type="pic" idx="2"/>
          </p:nvPr>
        </p:nvSpPr>
        <p:spPr>
          <a:xfrm>
            <a:off x="7118684" y="233915"/>
            <a:ext cx="5073316" cy="5943600"/>
          </a:xfrm>
          <a:prstGeom prst="rect">
            <a:avLst/>
          </a:prstGeom>
          <a:noFill/>
          <a:ln>
            <a:noFill/>
          </a:ln>
        </p:spPr>
      </p:sp>
      <p:grpSp>
        <p:nvGrpSpPr>
          <p:cNvPr id="194" name="Google Shape;194;p63"/>
          <p:cNvGrpSpPr/>
          <p:nvPr/>
        </p:nvGrpSpPr>
        <p:grpSpPr>
          <a:xfrm>
            <a:off x="0" y="5020348"/>
            <a:ext cx="12192000" cy="1837653"/>
            <a:chOff x="0" y="5020348"/>
            <a:chExt cx="12192000" cy="1837653"/>
          </a:xfrm>
        </p:grpSpPr>
        <p:sp>
          <p:nvSpPr>
            <p:cNvPr id="195" name="Google Shape;195;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6" name="Google Shape;196;p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97" name="Google Shape;197;p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98"/>
        <p:cNvGrpSpPr/>
        <p:nvPr/>
      </p:nvGrpSpPr>
      <p:grpSpPr>
        <a:xfrm>
          <a:off x="0" y="0"/>
          <a:ext cx="0" cy="0"/>
          <a:chOff x="0" y="0"/>
          <a:chExt cx="0" cy="0"/>
        </a:xfrm>
      </p:grpSpPr>
      <p:grpSp>
        <p:nvGrpSpPr>
          <p:cNvPr id="199" name="Google Shape;199;p64"/>
          <p:cNvGrpSpPr/>
          <p:nvPr/>
        </p:nvGrpSpPr>
        <p:grpSpPr>
          <a:xfrm>
            <a:off x="0" y="5020347"/>
            <a:ext cx="12192000" cy="1837653"/>
            <a:chOff x="0" y="5020347"/>
            <a:chExt cx="12192000" cy="1837653"/>
          </a:xfrm>
        </p:grpSpPr>
        <p:sp>
          <p:nvSpPr>
            <p:cNvPr id="200" name="Google Shape;200;p6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1" name="Google Shape;201;p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2" name="Google Shape;202;p6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3" name="Google Shape;203;p6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204" name="Google Shape;204;p6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 name="Google Shape;205;p6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06"/>
        <p:cNvGrpSpPr/>
        <p:nvPr/>
      </p:nvGrpSpPr>
      <p:grpSpPr>
        <a:xfrm>
          <a:off x="0" y="0"/>
          <a:ext cx="0" cy="0"/>
          <a:chOff x="0" y="0"/>
          <a:chExt cx="0" cy="0"/>
        </a:xfrm>
      </p:grpSpPr>
      <p:sp>
        <p:nvSpPr>
          <p:cNvPr id="207" name="Google Shape;207;p6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8" name="Google Shape;208;p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 name="Google Shape;209;p65"/>
          <p:cNvGrpSpPr/>
          <p:nvPr/>
        </p:nvGrpSpPr>
        <p:grpSpPr>
          <a:xfrm>
            <a:off x="0" y="5379426"/>
            <a:ext cx="2807368" cy="753891"/>
            <a:chOff x="0" y="5379426"/>
            <a:chExt cx="2807368" cy="753891"/>
          </a:xfrm>
        </p:grpSpPr>
        <p:sp>
          <p:nvSpPr>
            <p:cNvPr id="210" name="Google Shape;210;p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1" name="Google Shape;211;p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2" name="Google Shape;212;p65"/>
          <p:cNvSpPr>
            <a:spLocks noGrp="1"/>
          </p:cNvSpPr>
          <p:nvPr>
            <p:ph type="pic" idx="2"/>
          </p:nvPr>
        </p:nvSpPr>
        <p:spPr>
          <a:xfrm>
            <a:off x="2807368" y="457202"/>
            <a:ext cx="8915400" cy="5943598"/>
          </a:xfrm>
          <a:prstGeom prst="rect">
            <a:avLst/>
          </a:prstGeom>
          <a:noFill/>
          <a:ln>
            <a:noFill/>
          </a:ln>
        </p:spPr>
      </p:sp>
      <p:pic>
        <p:nvPicPr>
          <p:cNvPr id="213" name="Google Shape;213;p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14"/>
        <p:cNvGrpSpPr/>
        <p:nvPr/>
      </p:nvGrpSpPr>
      <p:grpSpPr>
        <a:xfrm>
          <a:off x="0" y="0"/>
          <a:ext cx="0" cy="0"/>
          <a:chOff x="0" y="0"/>
          <a:chExt cx="0" cy="0"/>
        </a:xfrm>
      </p:grpSpPr>
      <p:sp>
        <p:nvSpPr>
          <p:cNvPr id="215" name="Google Shape;215;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 name="Google Shape;216;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 name="Google Shape;217;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8" name="Google Shape;218;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1" name="Google Shape;221;p66"/>
          <p:cNvGrpSpPr/>
          <p:nvPr/>
        </p:nvGrpSpPr>
        <p:grpSpPr>
          <a:xfrm>
            <a:off x="7191542" y="1"/>
            <a:ext cx="5000459" cy="1425992"/>
            <a:chOff x="7191542" y="1"/>
            <a:chExt cx="5000459" cy="1425992"/>
          </a:xfrm>
        </p:grpSpPr>
        <p:pic>
          <p:nvPicPr>
            <p:cNvPr id="222" name="Google Shape;222;p6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3" name="Google Shape;223;p66"/>
            <p:cNvGrpSpPr/>
            <p:nvPr/>
          </p:nvGrpSpPr>
          <p:grpSpPr>
            <a:xfrm>
              <a:off x="7191542" y="1"/>
              <a:ext cx="5000459" cy="1425992"/>
              <a:chOff x="7186272" y="0"/>
              <a:chExt cx="5005729" cy="1427495"/>
            </a:xfrm>
          </p:grpSpPr>
          <p:sp>
            <p:nvSpPr>
              <p:cNvPr id="224" name="Google Shape;224;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5" name="Google Shape;225;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26" name="Google Shape;226;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754"/>
        <p:cNvGrpSpPr/>
        <p:nvPr/>
      </p:nvGrpSpPr>
      <p:grpSpPr>
        <a:xfrm>
          <a:off x="0" y="0"/>
          <a:ext cx="0" cy="0"/>
          <a:chOff x="0" y="0"/>
          <a:chExt cx="0" cy="0"/>
        </a:xfrm>
      </p:grpSpPr>
      <p:grpSp>
        <p:nvGrpSpPr>
          <p:cNvPr id="755" name="Google Shape;755;p95"/>
          <p:cNvGrpSpPr/>
          <p:nvPr/>
        </p:nvGrpSpPr>
        <p:grpSpPr>
          <a:xfrm>
            <a:off x="7191542" y="1"/>
            <a:ext cx="5000459" cy="1425992"/>
            <a:chOff x="7191542" y="1"/>
            <a:chExt cx="5000459" cy="1425992"/>
          </a:xfrm>
        </p:grpSpPr>
        <p:pic>
          <p:nvPicPr>
            <p:cNvPr id="756" name="Google Shape;756;p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7" name="Google Shape;757;p95"/>
            <p:cNvGrpSpPr/>
            <p:nvPr/>
          </p:nvGrpSpPr>
          <p:grpSpPr>
            <a:xfrm>
              <a:off x="7191542" y="1"/>
              <a:ext cx="5000459" cy="1425992"/>
              <a:chOff x="7186272" y="0"/>
              <a:chExt cx="5005729" cy="1427495"/>
            </a:xfrm>
          </p:grpSpPr>
          <p:sp>
            <p:nvSpPr>
              <p:cNvPr id="758" name="Google Shape;758;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9" name="Google Shape;759;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0" name="Google Shape;760;p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1" name="Google Shape;761;p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2" name="Google Shape;762;p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3" name="Google Shape;763;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4" name="Google Shape;764;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227"/>
        <p:cNvGrpSpPr/>
        <p:nvPr/>
      </p:nvGrpSpPr>
      <p:grpSpPr>
        <a:xfrm>
          <a:off x="0" y="0"/>
          <a:ext cx="0" cy="0"/>
          <a:chOff x="0" y="0"/>
          <a:chExt cx="0" cy="0"/>
        </a:xfrm>
      </p:grpSpPr>
      <p:grpSp>
        <p:nvGrpSpPr>
          <p:cNvPr id="228" name="Google Shape;228;p67"/>
          <p:cNvGrpSpPr/>
          <p:nvPr/>
        </p:nvGrpSpPr>
        <p:grpSpPr>
          <a:xfrm>
            <a:off x="7191542" y="1"/>
            <a:ext cx="5000459" cy="1425992"/>
            <a:chOff x="7191542" y="1"/>
            <a:chExt cx="5000459" cy="1425992"/>
          </a:xfrm>
        </p:grpSpPr>
        <p:pic>
          <p:nvPicPr>
            <p:cNvPr id="229" name="Google Shape;229;p6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0" name="Google Shape;230;p67"/>
            <p:cNvGrpSpPr/>
            <p:nvPr/>
          </p:nvGrpSpPr>
          <p:grpSpPr>
            <a:xfrm>
              <a:off x="7191542" y="1"/>
              <a:ext cx="5000459" cy="1425992"/>
              <a:chOff x="7186272" y="0"/>
              <a:chExt cx="5005729" cy="1427495"/>
            </a:xfrm>
          </p:grpSpPr>
          <p:sp>
            <p:nvSpPr>
              <p:cNvPr id="231" name="Google Shape;231;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2" name="Google Shape;232;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3" name="Google Shape;233;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4" name="Google Shape;234;p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 name="Google Shape;235;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6" name="Google Shape;236;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7" name="Google Shape;237;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38"/>
        <p:cNvGrpSpPr/>
        <p:nvPr/>
      </p:nvGrpSpPr>
      <p:grpSpPr>
        <a:xfrm>
          <a:off x="0" y="0"/>
          <a:ext cx="0" cy="0"/>
          <a:chOff x="0" y="0"/>
          <a:chExt cx="0" cy="0"/>
        </a:xfrm>
      </p:grpSpPr>
      <p:grpSp>
        <p:nvGrpSpPr>
          <p:cNvPr id="239" name="Google Shape;239;p68"/>
          <p:cNvGrpSpPr/>
          <p:nvPr/>
        </p:nvGrpSpPr>
        <p:grpSpPr>
          <a:xfrm>
            <a:off x="7191542" y="1"/>
            <a:ext cx="5000459" cy="1425992"/>
            <a:chOff x="7191542" y="1"/>
            <a:chExt cx="5000459" cy="1425992"/>
          </a:xfrm>
        </p:grpSpPr>
        <p:pic>
          <p:nvPicPr>
            <p:cNvPr id="240" name="Google Shape;240;p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1" name="Google Shape;241;p68"/>
            <p:cNvGrpSpPr/>
            <p:nvPr/>
          </p:nvGrpSpPr>
          <p:grpSpPr>
            <a:xfrm>
              <a:off x="7191542" y="1"/>
              <a:ext cx="5000459" cy="1425992"/>
              <a:chOff x="7186272" y="0"/>
              <a:chExt cx="5005729" cy="1427495"/>
            </a:xfrm>
          </p:grpSpPr>
          <p:sp>
            <p:nvSpPr>
              <p:cNvPr id="242" name="Google Shape;242;p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3" name="Google Shape;243;p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4" name="Google Shape;244;p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5" name="Google Shape;245;p6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6" name="Google Shape;246;p6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 name="Google Shape;247;p6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8" name="Google Shape;248;p6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 name="Google Shape;249;p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0" name="Google Shape;250;p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 name="Google Shape;251;p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52"/>
        <p:cNvGrpSpPr/>
        <p:nvPr/>
      </p:nvGrpSpPr>
      <p:grpSpPr>
        <a:xfrm>
          <a:off x="0" y="0"/>
          <a:ext cx="0" cy="0"/>
          <a:chOff x="0" y="0"/>
          <a:chExt cx="0" cy="0"/>
        </a:xfrm>
      </p:grpSpPr>
      <p:grpSp>
        <p:nvGrpSpPr>
          <p:cNvPr id="253" name="Google Shape;253;p69"/>
          <p:cNvGrpSpPr/>
          <p:nvPr/>
        </p:nvGrpSpPr>
        <p:grpSpPr>
          <a:xfrm>
            <a:off x="7191542" y="1"/>
            <a:ext cx="5000459" cy="1425992"/>
            <a:chOff x="7191542" y="1"/>
            <a:chExt cx="5000459" cy="1425992"/>
          </a:xfrm>
        </p:grpSpPr>
        <p:pic>
          <p:nvPicPr>
            <p:cNvPr id="254" name="Google Shape;254;p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55" name="Google Shape;255;p69"/>
            <p:cNvGrpSpPr/>
            <p:nvPr/>
          </p:nvGrpSpPr>
          <p:grpSpPr>
            <a:xfrm>
              <a:off x="7191542" y="1"/>
              <a:ext cx="5000459" cy="1425992"/>
              <a:chOff x="7186272" y="0"/>
              <a:chExt cx="5005729" cy="1427495"/>
            </a:xfrm>
          </p:grpSpPr>
          <p:sp>
            <p:nvSpPr>
              <p:cNvPr id="256" name="Google Shape;256;p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7" name="Google Shape;257;p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58" name="Google Shape;258;p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 name="Google Shape;259;p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 name="Google Shape;260;p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 name="Google Shape;261;p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262"/>
        <p:cNvGrpSpPr/>
        <p:nvPr/>
      </p:nvGrpSpPr>
      <p:grpSpPr>
        <a:xfrm>
          <a:off x="0" y="0"/>
          <a:ext cx="0" cy="0"/>
          <a:chOff x="0" y="0"/>
          <a:chExt cx="0" cy="0"/>
        </a:xfrm>
      </p:grpSpPr>
      <p:grpSp>
        <p:nvGrpSpPr>
          <p:cNvPr id="263" name="Google Shape;263;p70"/>
          <p:cNvGrpSpPr/>
          <p:nvPr/>
        </p:nvGrpSpPr>
        <p:grpSpPr>
          <a:xfrm>
            <a:off x="0" y="0"/>
            <a:ext cx="12192000" cy="2148830"/>
            <a:chOff x="0" y="0"/>
            <a:chExt cx="12192000" cy="2148830"/>
          </a:xfrm>
        </p:grpSpPr>
        <p:sp>
          <p:nvSpPr>
            <p:cNvPr id="264" name="Google Shape;264;p7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5" name="Google Shape;265;p7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66" name="Google Shape;266;p7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7" name="Google Shape;267;p7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8" name="Google Shape;268;p7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69" name="Google Shape;269;p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70" name="Google Shape;270;p7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71"/>
        <p:cNvGrpSpPr/>
        <p:nvPr/>
      </p:nvGrpSpPr>
      <p:grpSpPr>
        <a:xfrm>
          <a:off x="0" y="0"/>
          <a:ext cx="0" cy="0"/>
          <a:chOff x="0" y="0"/>
          <a:chExt cx="0" cy="0"/>
        </a:xfrm>
      </p:grpSpPr>
      <p:sp>
        <p:nvSpPr>
          <p:cNvPr id="272" name="Google Shape;272;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3" name="Google Shape;273;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 name="Google Shape;274;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5" name="Google Shape;275;p71"/>
          <p:cNvGrpSpPr/>
          <p:nvPr/>
        </p:nvGrpSpPr>
        <p:grpSpPr>
          <a:xfrm>
            <a:off x="7191542" y="1"/>
            <a:ext cx="5000459" cy="1425992"/>
            <a:chOff x="7191542" y="1"/>
            <a:chExt cx="5000459" cy="1425992"/>
          </a:xfrm>
        </p:grpSpPr>
        <p:pic>
          <p:nvPicPr>
            <p:cNvPr id="276" name="Google Shape;276;p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77" name="Google Shape;277;p71"/>
            <p:cNvGrpSpPr/>
            <p:nvPr/>
          </p:nvGrpSpPr>
          <p:grpSpPr>
            <a:xfrm>
              <a:off x="7191542" y="1"/>
              <a:ext cx="5000459" cy="1425992"/>
              <a:chOff x="7186272" y="0"/>
              <a:chExt cx="5005729" cy="1427495"/>
            </a:xfrm>
          </p:grpSpPr>
          <p:sp>
            <p:nvSpPr>
              <p:cNvPr id="278" name="Google Shape;278;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9" name="Google Shape;279;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280"/>
        <p:cNvGrpSpPr/>
        <p:nvPr/>
      </p:nvGrpSpPr>
      <p:grpSpPr>
        <a:xfrm>
          <a:off x="0" y="0"/>
          <a:ext cx="0" cy="0"/>
          <a:chOff x="0" y="0"/>
          <a:chExt cx="0" cy="0"/>
        </a:xfrm>
      </p:grpSpPr>
      <p:sp>
        <p:nvSpPr>
          <p:cNvPr id="281" name="Google Shape;281;p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2" name="Google Shape;282;p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3" name="Google Shape;283;p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4" name="Google Shape;284;p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5" name="Google Shape;285;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6" name="Google Shape;286;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7" name="Google Shape;287;p72"/>
          <p:cNvGrpSpPr/>
          <p:nvPr/>
        </p:nvGrpSpPr>
        <p:grpSpPr>
          <a:xfrm>
            <a:off x="7191542" y="1"/>
            <a:ext cx="5000459" cy="1425992"/>
            <a:chOff x="7191542" y="1"/>
            <a:chExt cx="5000459" cy="1425992"/>
          </a:xfrm>
        </p:grpSpPr>
        <p:pic>
          <p:nvPicPr>
            <p:cNvPr id="288" name="Google Shape;288;p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9" name="Google Shape;289;p72"/>
            <p:cNvGrpSpPr/>
            <p:nvPr/>
          </p:nvGrpSpPr>
          <p:grpSpPr>
            <a:xfrm>
              <a:off x="7191542" y="1"/>
              <a:ext cx="5000459" cy="1425992"/>
              <a:chOff x="7186272" y="0"/>
              <a:chExt cx="5005729" cy="1427495"/>
            </a:xfrm>
          </p:grpSpPr>
          <p:sp>
            <p:nvSpPr>
              <p:cNvPr id="290" name="Google Shape;290;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1" name="Google Shape;291;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92" name="Google Shape;292;p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293"/>
        <p:cNvGrpSpPr/>
        <p:nvPr/>
      </p:nvGrpSpPr>
      <p:grpSpPr>
        <a:xfrm>
          <a:off x="0" y="0"/>
          <a:ext cx="0" cy="0"/>
          <a:chOff x="0" y="0"/>
          <a:chExt cx="0" cy="0"/>
        </a:xfrm>
      </p:grpSpPr>
      <p:sp>
        <p:nvSpPr>
          <p:cNvPr id="294" name="Google Shape;294;p7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5" name="Google Shape;295;p7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6" name="Google Shape;296;p7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7" name="Google Shape;297;p73"/>
          <p:cNvSpPr>
            <a:spLocks noGrp="1"/>
          </p:cNvSpPr>
          <p:nvPr>
            <p:ph type="pic" idx="2"/>
          </p:nvPr>
        </p:nvSpPr>
        <p:spPr>
          <a:xfrm>
            <a:off x="7118684" y="233915"/>
            <a:ext cx="5073316" cy="5943600"/>
          </a:xfrm>
          <a:prstGeom prst="rect">
            <a:avLst/>
          </a:prstGeom>
          <a:noFill/>
          <a:ln>
            <a:noFill/>
          </a:ln>
        </p:spPr>
      </p:sp>
      <p:grpSp>
        <p:nvGrpSpPr>
          <p:cNvPr id="298" name="Google Shape;298;p73"/>
          <p:cNvGrpSpPr/>
          <p:nvPr/>
        </p:nvGrpSpPr>
        <p:grpSpPr>
          <a:xfrm>
            <a:off x="0" y="5020348"/>
            <a:ext cx="12192000" cy="1837653"/>
            <a:chOff x="0" y="5020348"/>
            <a:chExt cx="12192000" cy="1837653"/>
          </a:xfrm>
        </p:grpSpPr>
        <p:sp>
          <p:nvSpPr>
            <p:cNvPr id="299" name="Google Shape;299;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0" name="Google Shape;300;p7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01" name="Google Shape;301;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302"/>
        <p:cNvGrpSpPr/>
        <p:nvPr/>
      </p:nvGrpSpPr>
      <p:grpSpPr>
        <a:xfrm>
          <a:off x="0" y="0"/>
          <a:ext cx="0" cy="0"/>
          <a:chOff x="0" y="0"/>
          <a:chExt cx="0" cy="0"/>
        </a:xfrm>
      </p:grpSpPr>
      <p:grpSp>
        <p:nvGrpSpPr>
          <p:cNvPr id="303" name="Google Shape;303;p74"/>
          <p:cNvGrpSpPr/>
          <p:nvPr/>
        </p:nvGrpSpPr>
        <p:grpSpPr>
          <a:xfrm>
            <a:off x="0" y="5020347"/>
            <a:ext cx="12192000" cy="1837653"/>
            <a:chOff x="0" y="5020347"/>
            <a:chExt cx="12192000" cy="1837653"/>
          </a:xfrm>
        </p:grpSpPr>
        <p:sp>
          <p:nvSpPr>
            <p:cNvPr id="304" name="Google Shape;304;p7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5" name="Google Shape;305;p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6" name="Google Shape;306;p7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07" name="Google Shape;307;p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08" name="Google Shape;308;p7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9" name="Google Shape;309;p7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10"/>
        <p:cNvGrpSpPr/>
        <p:nvPr/>
      </p:nvGrpSpPr>
      <p:grpSpPr>
        <a:xfrm>
          <a:off x="0" y="0"/>
          <a:ext cx="0" cy="0"/>
          <a:chOff x="0" y="0"/>
          <a:chExt cx="0" cy="0"/>
        </a:xfrm>
      </p:grpSpPr>
      <p:sp>
        <p:nvSpPr>
          <p:cNvPr id="311" name="Google Shape;311;p7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12" name="Google Shape;312;p7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13" name="Google Shape;313;p75"/>
          <p:cNvGrpSpPr/>
          <p:nvPr/>
        </p:nvGrpSpPr>
        <p:grpSpPr>
          <a:xfrm>
            <a:off x="0" y="5379426"/>
            <a:ext cx="2807368" cy="753891"/>
            <a:chOff x="0" y="5379426"/>
            <a:chExt cx="2807368" cy="753891"/>
          </a:xfrm>
        </p:grpSpPr>
        <p:sp>
          <p:nvSpPr>
            <p:cNvPr id="314" name="Google Shape;314;p7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5" name="Google Shape;315;p7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6" name="Google Shape;316;p75"/>
          <p:cNvSpPr>
            <a:spLocks noGrp="1"/>
          </p:cNvSpPr>
          <p:nvPr>
            <p:ph type="pic" idx="2"/>
          </p:nvPr>
        </p:nvSpPr>
        <p:spPr>
          <a:xfrm>
            <a:off x="2807368" y="457202"/>
            <a:ext cx="8915400" cy="5943598"/>
          </a:xfrm>
          <a:prstGeom prst="rect">
            <a:avLst/>
          </a:prstGeom>
          <a:noFill/>
          <a:ln>
            <a:noFill/>
          </a:ln>
        </p:spPr>
      </p:sp>
      <p:pic>
        <p:nvPicPr>
          <p:cNvPr id="317" name="Google Shape;317;p7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318"/>
        <p:cNvGrpSpPr/>
        <p:nvPr/>
      </p:nvGrpSpPr>
      <p:grpSpPr>
        <a:xfrm>
          <a:off x="0" y="0"/>
          <a:ext cx="0" cy="0"/>
          <a:chOff x="0" y="0"/>
          <a:chExt cx="0" cy="0"/>
        </a:xfrm>
      </p:grpSpPr>
      <p:sp>
        <p:nvSpPr>
          <p:cNvPr id="319" name="Google Shape;319;p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0" name="Google Shape;320;p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 name="Google Shape;321;p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2" name="Google Shape;322;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3" name="Google Shape;323;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4" name="Google Shape;324;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5" name="Google Shape;325;p76"/>
          <p:cNvGrpSpPr/>
          <p:nvPr/>
        </p:nvGrpSpPr>
        <p:grpSpPr>
          <a:xfrm>
            <a:off x="7191542" y="1"/>
            <a:ext cx="5000459" cy="1425992"/>
            <a:chOff x="7191542" y="1"/>
            <a:chExt cx="5000459" cy="1425992"/>
          </a:xfrm>
        </p:grpSpPr>
        <p:pic>
          <p:nvPicPr>
            <p:cNvPr id="326" name="Google Shape;326;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7" name="Google Shape;327;p76"/>
            <p:cNvGrpSpPr/>
            <p:nvPr/>
          </p:nvGrpSpPr>
          <p:grpSpPr>
            <a:xfrm>
              <a:off x="7191542" y="1"/>
              <a:ext cx="5000459" cy="1425992"/>
              <a:chOff x="7186272" y="0"/>
              <a:chExt cx="5005729" cy="1427495"/>
            </a:xfrm>
          </p:grpSpPr>
          <p:sp>
            <p:nvSpPr>
              <p:cNvPr id="328" name="Google Shape;328;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9" name="Google Shape;329;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30" name="Google Shape;330;p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765"/>
        <p:cNvGrpSpPr/>
        <p:nvPr/>
      </p:nvGrpSpPr>
      <p:grpSpPr>
        <a:xfrm>
          <a:off x="0" y="0"/>
          <a:ext cx="0" cy="0"/>
          <a:chOff x="0" y="0"/>
          <a:chExt cx="0" cy="0"/>
        </a:xfrm>
      </p:grpSpPr>
      <p:sp>
        <p:nvSpPr>
          <p:cNvPr id="766" name="Google Shape;766;p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7" name="Google Shape;767;p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68" name="Google Shape;768;p96"/>
          <p:cNvGrpSpPr/>
          <p:nvPr/>
        </p:nvGrpSpPr>
        <p:grpSpPr>
          <a:xfrm>
            <a:off x="7191542" y="1"/>
            <a:ext cx="5000459" cy="1425992"/>
            <a:chOff x="7191542" y="1"/>
            <a:chExt cx="5000459" cy="1425992"/>
          </a:xfrm>
        </p:grpSpPr>
        <p:pic>
          <p:nvPicPr>
            <p:cNvPr id="769" name="Google Shape;769;p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0" name="Google Shape;770;p96"/>
            <p:cNvGrpSpPr/>
            <p:nvPr/>
          </p:nvGrpSpPr>
          <p:grpSpPr>
            <a:xfrm>
              <a:off x="7191542" y="1"/>
              <a:ext cx="5000459" cy="1425992"/>
              <a:chOff x="7186272" y="0"/>
              <a:chExt cx="5005729" cy="1427495"/>
            </a:xfrm>
          </p:grpSpPr>
          <p:sp>
            <p:nvSpPr>
              <p:cNvPr id="771" name="Google Shape;77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2" name="Google Shape;77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73" name="Google Shape;773;p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 name="Google Shape;774;p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5" name="Google Shape;775;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6" name="Google Shape;776;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331"/>
        <p:cNvGrpSpPr/>
        <p:nvPr/>
      </p:nvGrpSpPr>
      <p:grpSpPr>
        <a:xfrm>
          <a:off x="0" y="0"/>
          <a:ext cx="0" cy="0"/>
          <a:chOff x="0" y="0"/>
          <a:chExt cx="0" cy="0"/>
        </a:xfrm>
      </p:grpSpPr>
      <p:grpSp>
        <p:nvGrpSpPr>
          <p:cNvPr id="332" name="Google Shape;332;p77"/>
          <p:cNvGrpSpPr/>
          <p:nvPr/>
        </p:nvGrpSpPr>
        <p:grpSpPr>
          <a:xfrm>
            <a:off x="7191542" y="1"/>
            <a:ext cx="5000459" cy="1425992"/>
            <a:chOff x="7191542" y="1"/>
            <a:chExt cx="5000459" cy="1425992"/>
          </a:xfrm>
        </p:grpSpPr>
        <p:pic>
          <p:nvPicPr>
            <p:cNvPr id="333" name="Google Shape;333;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4" name="Google Shape;334;p77"/>
            <p:cNvGrpSpPr/>
            <p:nvPr/>
          </p:nvGrpSpPr>
          <p:grpSpPr>
            <a:xfrm>
              <a:off x="7191542" y="1"/>
              <a:ext cx="5000459" cy="1425992"/>
              <a:chOff x="7186272" y="0"/>
              <a:chExt cx="5005729" cy="1427495"/>
            </a:xfrm>
          </p:grpSpPr>
          <p:sp>
            <p:nvSpPr>
              <p:cNvPr id="335" name="Google Shape;335;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6" name="Google Shape;336;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7" name="Google Shape;337;p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8" name="Google Shape;338;p7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9" name="Google Shape;339;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 name="Google Shape;340;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1" name="Google Shape;341;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42"/>
        <p:cNvGrpSpPr/>
        <p:nvPr/>
      </p:nvGrpSpPr>
      <p:grpSpPr>
        <a:xfrm>
          <a:off x="0" y="0"/>
          <a:ext cx="0" cy="0"/>
          <a:chOff x="0" y="0"/>
          <a:chExt cx="0" cy="0"/>
        </a:xfrm>
      </p:grpSpPr>
      <p:sp>
        <p:nvSpPr>
          <p:cNvPr id="343" name="Google Shape;343;p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4" name="Google Shape;344;p7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45" name="Google Shape;345;p78"/>
          <p:cNvGrpSpPr/>
          <p:nvPr/>
        </p:nvGrpSpPr>
        <p:grpSpPr>
          <a:xfrm>
            <a:off x="7191542" y="1"/>
            <a:ext cx="5000459" cy="1425992"/>
            <a:chOff x="7191542" y="1"/>
            <a:chExt cx="5000459" cy="1425992"/>
          </a:xfrm>
        </p:grpSpPr>
        <p:pic>
          <p:nvPicPr>
            <p:cNvPr id="346" name="Google Shape;346;p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7" name="Google Shape;347;p78"/>
            <p:cNvGrpSpPr/>
            <p:nvPr/>
          </p:nvGrpSpPr>
          <p:grpSpPr>
            <a:xfrm>
              <a:off x="7191542" y="1"/>
              <a:ext cx="5000459" cy="1425992"/>
              <a:chOff x="7186272" y="0"/>
              <a:chExt cx="5005729" cy="1427495"/>
            </a:xfrm>
          </p:grpSpPr>
          <p:sp>
            <p:nvSpPr>
              <p:cNvPr id="348" name="Google Shape;348;p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9" name="Google Shape;349;p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0" name="Google Shape;350;p7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1" name="Google Shape;351;p7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2" name="Google Shape;352;p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3" name="Google Shape;353;p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354"/>
        <p:cNvGrpSpPr/>
        <p:nvPr/>
      </p:nvGrpSpPr>
      <p:grpSpPr>
        <a:xfrm>
          <a:off x="0" y="0"/>
          <a:ext cx="0" cy="0"/>
          <a:chOff x="0" y="0"/>
          <a:chExt cx="0" cy="0"/>
        </a:xfrm>
      </p:grpSpPr>
      <p:grpSp>
        <p:nvGrpSpPr>
          <p:cNvPr id="355" name="Google Shape;355;p79"/>
          <p:cNvGrpSpPr/>
          <p:nvPr/>
        </p:nvGrpSpPr>
        <p:grpSpPr>
          <a:xfrm>
            <a:off x="7191542" y="1"/>
            <a:ext cx="5000459" cy="1425992"/>
            <a:chOff x="7191542" y="1"/>
            <a:chExt cx="5000459" cy="1425992"/>
          </a:xfrm>
        </p:grpSpPr>
        <p:pic>
          <p:nvPicPr>
            <p:cNvPr id="356" name="Google Shape;356;p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7" name="Google Shape;357;p79"/>
            <p:cNvGrpSpPr/>
            <p:nvPr/>
          </p:nvGrpSpPr>
          <p:grpSpPr>
            <a:xfrm>
              <a:off x="7191542" y="1"/>
              <a:ext cx="5000459" cy="1425992"/>
              <a:chOff x="7186272" y="0"/>
              <a:chExt cx="5005729" cy="1427495"/>
            </a:xfrm>
          </p:grpSpPr>
          <p:sp>
            <p:nvSpPr>
              <p:cNvPr id="358" name="Google Shape;358;p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9" name="Google Shape;359;p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0" name="Google Shape;360;p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1" name="Google Shape;361;p7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2" name="Google Shape;362;p7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7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4" name="Google Shape;364;p7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5" name="Google Shape;365;p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6" name="Google Shape;366;p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7" name="Google Shape;367;p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368"/>
        <p:cNvGrpSpPr/>
        <p:nvPr/>
      </p:nvGrpSpPr>
      <p:grpSpPr>
        <a:xfrm>
          <a:off x="0" y="0"/>
          <a:ext cx="0" cy="0"/>
          <a:chOff x="0" y="0"/>
          <a:chExt cx="0" cy="0"/>
        </a:xfrm>
      </p:grpSpPr>
      <p:grpSp>
        <p:nvGrpSpPr>
          <p:cNvPr id="369" name="Google Shape;369;p80"/>
          <p:cNvGrpSpPr/>
          <p:nvPr/>
        </p:nvGrpSpPr>
        <p:grpSpPr>
          <a:xfrm>
            <a:off x="7191542" y="1"/>
            <a:ext cx="5000459" cy="1425992"/>
            <a:chOff x="7191542" y="1"/>
            <a:chExt cx="5000459" cy="1425992"/>
          </a:xfrm>
        </p:grpSpPr>
        <p:pic>
          <p:nvPicPr>
            <p:cNvPr id="370" name="Google Shape;370;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1" name="Google Shape;371;p80"/>
            <p:cNvGrpSpPr/>
            <p:nvPr/>
          </p:nvGrpSpPr>
          <p:grpSpPr>
            <a:xfrm>
              <a:off x="7191542" y="1"/>
              <a:ext cx="5000459" cy="1425992"/>
              <a:chOff x="7186272" y="0"/>
              <a:chExt cx="5005729" cy="1427495"/>
            </a:xfrm>
          </p:grpSpPr>
          <p:sp>
            <p:nvSpPr>
              <p:cNvPr id="372" name="Google Shape;372;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3" name="Google Shape;373;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74" name="Google Shape;374;p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 name="Google Shape;375;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6" name="Google Shape;376;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7" name="Google Shape;377;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378"/>
        <p:cNvGrpSpPr/>
        <p:nvPr/>
      </p:nvGrpSpPr>
      <p:grpSpPr>
        <a:xfrm>
          <a:off x="0" y="0"/>
          <a:ext cx="0" cy="0"/>
          <a:chOff x="0" y="0"/>
          <a:chExt cx="0" cy="0"/>
        </a:xfrm>
      </p:grpSpPr>
      <p:grpSp>
        <p:nvGrpSpPr>
          <p:cNvPr id="379" name="Google Shape;379;p81"/>
          <p:cNvGrpSpPr/>
          <p:nvPr/>
        </p:nvGrpSpPr>
        <p:grpSpPr>
          <a:xfrm>
            <a:off x="0" y="0"/>
            <a:ext cx="12192000" cy="2148830"/>
            <a:chOff x="0" y="0"/>
            <a:chExt cx="12192000" cy="2148830"/>
          </a:xfrm>
        </p:grpSpPr>
        <p:sp>
          <p:nvSpPr>
            <p:cNvPr id="380" name="Google Shape;380;p8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1" name="Google Shape;381;p8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82" name="Google Shape;382;p8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3" name="Google Shape;383;p8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8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5" name="Google Shape;385;p8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86" name="Google Shape;386;p8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387"/>
        <p:cNvGrpSpPr/>
        <p:nvPr/>
      </p:nvGrpSpPr>
      <p:grpSpPr>
        <a:xfrm>
          <a:off x="0" y="0"/>
          <a:ext cx="0" cy="0"/>
          <a:chOff x="0" y="0"/>
          <a:chExt cx="0" cy="0"/>
        </a:xfrm>
      </p:grpSpPr>
      <p:sp>
        <p:nvSpPr>
          <p:cNvPr id="388" name="Google Shape;388;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9" name="Google Shape;389;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0" name="Google Shape;390;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1" name="Google Shape;391;p82"/>
          <p:cNvGrpSpPr/>
          <p:nvPr/>
        </p:nvGrpSpPr>
        <p:grpSpPr>
          <a:xfrm>
            <a:off x="7191542" y="1"/>
            <a:ext cx="5000459" cy="1425992"/>
            <a:chOff x="7191542" y="1"/>
            <a:chExt cx="5000459" cy="1425992"/>
          </a:xfrm>
        </p:grpSpPr>
        <p:pic>
          <p:nvPicPr>
            <p:cNvPr id="392" name="Google Shape;392;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3" name="Google Shape;393;p82"/>
            <p:cNvGrpSpPr/>
            <p:nvPr/>
          </p:nvGrpSpPr>
          <p:grpSpPr>
            <a:xfrm>
              <a:off x="7191542" y="1"/>
              <a:ext cx="5000459" cy="1425992"/>
              <a:chOff x="7186272" y="0"/>
              <a:chExt cx="5005729" cy="1427495"/>
            </a:xfrm>
          </p:grpSpPr>
          <p:sp>
            <p:nvSpPr>
              <p:cNvPr id="394" name="Google Shape;394;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5" name="Google Shape;395;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96"/>
        <p:cNvGrpSpPr/>
        <p:nvPr/>
      </p:nvGrpSpPr>
      <p:grpSpPr>
        <a:xfrm>
          <a:off x="0" y="0"/>
          <a:ext cx="0" cy="0"/>
          <a:chOff x="0" y="0"/>
          <a:chExt cx="0" cy="0"/>
        </a:xfrm>
      </p:grpSpPr>
      <p:sp>
        <p:nvSpPr>
          <p:cNvPr id="397" name="Google Shape;397;p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8" name="Google Shape;398;p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9" name="Google Shape;399;p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0" name="Google Shape;400;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1" name="Google Shape;401;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2" name="Google Shape;402;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3" name="Google Shape;403;p83"/>
          <p:cNvGrpSpPr/>
          <p:nvPr/>
        </p:nvGrpSpPr>
        <p:grpSpPr>
          <a:xfrm>
            <a:off x="7191542" y="1"/>
            <a:ext cx="5000459" cy="1425992"/>
            <a:chOff x="7191542" y="1"/>
            <a:chExt cx="5000459" cy="1425992"/>
          </a:xfrm>
        </p:grpSpPr>
        <p:pic>
          <p:nvPicPr>
            <p:cNvPr id="404" name="Google Shape;404;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05" name="Google Shape;405;p83"/>
            <p:cNvGrpSpPr/>
            <p:nvPr/>
          </p:nvGrpSpPr>
          <p:grpSpPr>
            <a:xfrm>
              <a:off x="7191542" y="1"/>
              <a:ext cx="5000459" cy="1425992"/>
              <a:chOff x="7186272" y="0"/>
              <a:chExt cx="5005729" cy="1427495"/>
            </a:xfrm>
          </p:grpSpPr>
          <p:sp>
            <p:nvSpPr>
              <p:cNvPr id="406" name="Google Shape;406;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7" name="Google Shape;407;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08" name="Google Shape;408;p8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409"/>
        <p:cNvGrpSpPr/>
        <p:nvPr/>
      </p:nvGrpSpPr>
      <p:grpSpPr>
        <a:xfrm>
          <a:off x="0" y="0"/>
          <a:ext cx="0" cy="0"/>
          <a:chOff x="0" y="0"/>
          <a:chExt cx="0" cy="0"/>
        </a:xfrm>
      </p:grpSpPr>
      <p:sp>
        <p:nvSpPr>
          <p:cNvPr id="410" name="Google Shape;410;p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1" name="Google Shape;411;p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 name="Google Shape;412;p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3" name="Google Shape;413;p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4" name="Google Shape;414;p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5" name="Google Shape;415;p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6" name="Google Shape;416;p84"/>
          <p:cNvGrpSpPr/>
          <p:nvPr/>
        </p:nvGrpSpPr>
        <p:grpSpPr>
          <a:xfrm>
            <a:off x="7191542" y="1"/>
            <a:ext cx="5000459" cy="1425992"/>
            <a:chOff x="7191542" y="1"/>
            <a:chExt cx="5000459" cy="1425992"/>
          </a:xfrm>
        </p:grpSpPr>
        <p:pic>
          <p:nvPicPr>
            <p:cNvPr id="417" name="Google Shape;417;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18" name="Google Shape;418;p84"/>
            <p:cNvGrpSpPr/>
            <p:nvPr/>
          </p:nvGrpSpPr>
          <p:grpSpPr>
            <a:xfrm>
              <a:off x="7191542" y="1"/>
              <a:ext cx="5000459" cy="1425992"/>
              <a:chOff x="7186272" y="0"/>
              <a:chExt cx="5005729" cy="1427495"/>
            </a:xfrm>
          </p:grpSpPr>
          <p:sp>
            <p:nvSpPr>
              <p:cNvPr id="419" name="Google Shape;419;p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0" name="Google Shape;420;p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21" name="Google Shape;421;p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22"/>
        <p:cNvGrpSpPr/>
        <p:nvPr/>
      </p:nvGrpSpPr>
      <p:grpSpPr>
        <a:xfrm>
          <a:off x="0" y="0"/>
          <a:ext cx="0" cy="0"/>
          <a:chOff x="0" y="0"/>
          <a:chExt cx="0" cy="0"/>
        </a:xfrm>
      </p:grpSpPr>
      <p:sp>
        <p:nvSpPr>
          <p:cNvPr id="423" name="Google Shape;423;p8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4" name="Google Shape;424;p8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5" name="Google Shape;425;p8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26" name="Google Shape;426;p85"/>
          <p:cNvSpPr>
            <a:spLocks noGrp="1"/>
          </p:cNvSpPr>
          <p:nvPr>
            <p:ph type="pic" idx="2"/>
          </p:nvPr>
        </p:nvSpPr>
        <p:spPr>
          <a:xfrm>
            <a:off x="7118684" y="233915"/>
            <a:ext cx="5073316" cy="5943600"/>
          </a:xfrm>
          <a:prstGeom prst="rect">
            <a:avLst/>
          </a:prstGeom>
          <a:noFill/>
          <a:ln>
            <a:noFill/>
          </a:ln>
        </p:spPr>
      </p:sp>
      <p:grpSp>
        <p:nvGrpSpPr>
          <p:cNvPr id="427" name="Google Shape;427;p85"/>
          <p:cNvGrpSpPr/>
          <p:nvPr/>
        </p:nvGrpSpPr>
        <p:grpSpPr>
          <a:xfrm>
            <a:off x="0" y="5020348"/>
            <a:ext cx="12192000" cy="1837653"/>
            <a:chOff x="0" y="5020348"/>
            <a:chExt cx="12192000" cy="1837653"/>
          </a:xfrm>
        </p:grpSpPr>
        <p:sp>
          <p:nvSpPr>
            <p:cNvPr id="428" name="Google Shape;428;p8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9" name="Google Shape;429;p8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30" name="Google Shape;430;p8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431"/>
        <p:cNvGrpSpPr/>
        <p:nvPr/>
      </p:nvGrpSpPr>
      <p:grpSpPr>
        <a:xfrm>
          <a:off x="0" y="0"/>
          <a:ext cx="0" cy="0"/>
          <a:chOff x="0" y="0"/>
          <a:chExt cx="0" cy="0"/>
        </a:xfrm>
      </p:grpSpPr>
      <p:grpSp>
        <p:nvGrpSpPr>
          <p:cNvPr id="432" name="Google Shape;432;p86"/>
          <p:cNvGrpSpPr/>
          <p:nvPr/>
        </p:nvGrpSpPr>
        <p:grpSpPr>
          <a:xfrm>
            <a:off x="0" y="5020347"/>
            <a:ext cx="12192000" cy="1837653"/>
            <a:chOff x="0" y="5020347"/>
            <a:chExt cx="12192000" cy="1837653"/>
          </a:xfrm>
        </p:grpSpPr>
        <p:sp>
          <p:nvSpPr>
            <p:cNvPr id="433" name="Google Shape;433;p8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4" name="Google Shape;434;p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5" name="Google Shape;435;p8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36" name="Google Shape;436;p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37" name="Google Shape;437;p8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8" name="Google Shape;438;p8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77"/>
        <p:cNvGrpSpPr/>
        <p:nvPr/>
      </p:nvGrpSpPr>
      <p:grpSpPr>
        <a:xfrm>
          <a:off x="0" y="0"/>
          <a:ext cx="0" cy="0"/>
          <a:chOff x="0" y="0"/>
          <a:chExt cx="0" cy="0"/>
        </a:xfrm>
      </p:grpSpPr>
      <p:grpSp>
        <p:nvGrpSpPr>
          <p:cNvPr id="778" name="Google Shape;778;p97"/>
          <p:cNvGrpSpPr/>
          <p:nvPr/>
        </p:nvGrpSpPr>
        <p:grpSpPr>
          <a:xfrm>
            <a:off x="7191542" y="1"/>
            <a:ext cx="5000459" cy="1425992"/>
            <a:chOff x="7191542" y="1"/>
            <a:chExt cx="5000459" cy="1425992"/>
          </a:xfrm>
        </p:grpSpPr>
        <p:pic>
          <p:nvPicPr>
            <p:cNvPr id="779" name="Google Shape;779;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0" name="Google Shape;780;p97"/>
            <p:cNvGrpSpPr/>
            <p:nvPr/>
          </p:nvGrpSpPr>
          <p:grpSpPr>
            <a:xfrm>
              <a:off x="7191542" y="1"/>
              <a:ext cx="5000459" cy="1425992"/>
              <a:chOff x="7186272" y="0"/>
              <a:chExt cx="5005729" cy="1427495"/>
            </a:xfrm>
          </p:grpSpPr>
          <p:sp>
            <p:nvSpPr>
              <p:cNvPr id="781" name="Google Shape;781;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2" name="Google Shape;782;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83" name="Google Shape;783;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4" name="Google Shape;784;p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85" name="Google Shape;785;p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6" name="Google Shape;786;p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87" name="Google Shape;787;p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8" name="Google Shape;788;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89" name="Google Shape;789;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0" name="Google Shape;790;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39"/>
        <p:cNvGrpSpPr/>
        <p:nvPr/>
      </p:nvGrpSpPr>
      <p:grpSpPr>
        <a:xfrm>
          <a:off x="0" y="0"/>
          <a:ext cx="0" cy="0"/>
          <a:chOff x="0" y="0"/>
          <a:chExt cx="0" cy="0"/>
        </a:xfrm>
      </p:grpSpPr>
      <p:sp>
        <p:nvSpPr>
          <p:cNvPr id="440" name="Google Shape;440;p8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41" name="Google Shape;441;p8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42" name="Google Shape;442;p87"/>
          <p:cNvGrpSpPr/>
          <p:nvPr/>
        </p:nvGrpSpPr>
        <p:grpSpPr>
          <a:xfrm>
            <a:off x="0" y="5379426"/>
            <a:ext cx="2807368" cy="753891"/>
            <a:chOff x="0" y="5379426"/>
            <a:chExt cx="2807368" cy="753891"/>
          </a:xfrm>
        </p:grpSpPr>
        <p:sp>
          <p:nvSpPr>
            <p:cNvPr id="443" name="Google Shape;443;p8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4" name="Google Shape;444;p8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45" name="Google Shape;445;p87"/>
          <p:cNvSpPr>
            <a:spLocks noGrp="1"/>
          </p:cNvSpPr>
          <p:nvPr>
            <p:ph type="pic" idx="2"/>
          </p:nvPr>
        </p:nvSpPr>
        <p:spPr>
          <a:xfrm>
            <a:off x="2807368" y="457202"/>
            <a:ext cx="8915400" cy="5943598"/>
          </a:xfrm>
          <a:prstGeom prst="rect">
            <a:avLst/>
          </a:prstGeom>
          <a:noFill/>
          <a:ln>
            <a:noFill/>
          </a:ln>
        </p:spPr>
      </p:sp>
      <p:pic>
        <p:nvPicPr>
          <p:cNvPr id="446" name="Google Shape;446;p8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447"/>
        <p:cNvGrpSpPr/>
        <p:nvPr/>
      </p:nvGrpSpPr>
      <p:grpSpPr>
        <a:xfrm>
          <a:off x="0" y="0"/>
          <a:ext cx="0" cy="0"/>
          <a:chOff x="0" y="0"/>
          <a:chExt cx="0" cy="0"/>
        </a:xfrm>
      </p:grpSpPr>
      <p:sp>
        <p:nvSpPr>
          <p:cNvPr id="448" name="Google Shape;448;p8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9" name="Google Shape;449;p8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 name="Google Shape;450;p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1" name="Google Shape;451;p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2" name="Google Shape;452;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3" name="Google Shape;453;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4" name="Google Shape;454;p88"/>
          <p:cNvGrpSpPr/>
          <p:nvPr/>
        </p:nvGrpSpPr>
        <p:grpSpPr>
          <a:xfrm>
            <a:off x="7191542" y="1"/>
            <a:ext cx="5000459" cy="1425992"/>
            <a:chOff x="7191542" y="1"/>
            <a:chExt cx="5000459" cy="1425992"/>
          </a:xfrm>
        </p:grpSpPr>
        <p:pic>
          <p:nvPicPr>
            <p:cNvPr id="455" name="Google Shape;455;p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6" name="Google Shape;456;p88"/>
            <p:cNvGrpSpPr/>
            <p:nvPr/>
          </p:nvGrpSpPr>
          <p:grpSpPr>
            <a:xfrm>
              <a:off x="7191542" y="1"/>
              <a:ext cx="5000459" cy="1425992"/>
              <a:chOff x="7186272" y="0"/>
              <a:chExt cx="5005729" cy="1427495"/>
            </a:xfrm>
          </p:grpSpPr>
          <p:sp>
            <p:nvSpPr>
              <p:cNvPr id="457" name="Google Shape;457;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8" name="Google Shape;458;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59" name="Google Shape;459;p8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460"/>
        <p:cNvGrpSpPr/>
        <p:nvPr/>
      </p:nvGrpSpPr>
      <p:grpSpPr>
        <a:xfrm>
          <a:off x="0" y="0"/>
          <a:ext cx="0" cy="0"/>
          <a:chOff x="0" y="0"/>
          <a:chExt cx="0" cy="0"/>
        </a:xfrm>
      </p:grpSpPr>
      <p:grpSp>
        <p:nvGrpSpPr>
          <p:cNvPr id="461" name="Google Shape;461;p89"/>
          <p:cNvGrpSpPr/>
          <p:nvPr/>
        </p:nvGrpSpPr>
        <p:grpSpPr>
          <a:xfrm>
            <a:off x="7191542" y="1"/>
            <a:ext cx="5000459" cy="1425992"/>
            <a:chOff x="7191542" y="1"/>
            <a:chExt cx="5000459" cy="1425992"/>
          </a:xfrm>
        </p:grpSpPr>
        <p:pic>
          <p:nvPicPr>
            <p:cNvPr id="462" name="Google Shape;462;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3" name="Google Shape;463;p89"/>
            <p:cNvGrpSpPr/>
            <p:nvPr/>
          </p:nvGrpSpPr>
          <p:grpSpPr>
            <a:xfrm>
              <a:off x="7191542" y="1"/>
              <a:ext cx="5000459" cy="1425992"/>
              <a:chOff x="7186272" y="0"/>
              <a:chExt cx="5005729" cy="1427495"/>
            </a:xfrm>
          </p:grpSpPr>
          <p:sp>
            <p:nvSpPr>
              <p:cNvPr id="464" name="Google Shape;464;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5" name="Google Shape;465;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6" name="Google Shape;466;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7" name="Google Shape;467;p8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8" name="Google Shape;468;p8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9" name="Google Shape;469;p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0" name="Google Shape;470;p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1" name="Google Shape;471;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2" name="Google Shape;472;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3" name="Google Shape;473;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474"/>
        <p:cNvGrpSpPr/>
        <p:nvPr/>
      </p:nvGrpSpPr>
      <p:grpSpPr>
        <a:xfrm>
          <a:off x="0" y="0"/>
          <a:ext cx="0" cy="0"/>
          <a:chOff x="0" y="0"/>
          <a:chExt cx="0" cy="0"/>
        </a:xfrm>
      </p:grpSpPr>
      <p:grpSp>
        <p:nvGrpSpPr>
          <p:cNvPr id="475" name="Google Shape;475;p90"/>
          <p:cNvGrpSpPr/>
          <p:nvPr/>
        </p:nvGrpSpPr>
        <p:grpSpPr>
          <a:xfrm>
            <a:off x="7191542" y="1"/>
            <a:ext cx="5000459" cy="1425992"/>
            <a:chOff x="7191542" y="1"/>
            <a:chExt cx="5000459" cy="1425992"/>
          </a:xfrm>
        </p:grpSpPr>
        <p:pic>
          <p:nvPicPr>
            <p:cNvPr id="476" name="Google Shape;476;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7" name="Google Shape;477;p90"/>
            <p:cNvGrpSpPr/>
            <p:nvPr/>
          </p:nvGrpSpPr>
          <p:grpSpPr>
            <a:xfrm>
              <a:off x="7191542" y="1"/>
              <a:ext cx="5000459" cy="1425992"/>
              <a:chOff x="7186272" y="0"/>
              <a:chExt cx="5005729" cy="1427495"/>
            </a:xfrm>
          </p:grpSpPr>
          <p:sp>
            <p:nvSpPr>
              <p:cNvPr id="478" name="Google Shape;478;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9" name="Google Shape;479;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0" name="Google Shape;480;p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1" name="Google Shape;481;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2" name="Google Shape;482;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3" name="Google Shape;483;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84"/>
        <p:cNvGrpSpPr/>
        <p:nvPr/>
      </p:nvGrpSpPr>
      <p:grpSpPr>
        <a:xfrm>
          <a:off x="0" y="0"/>
          <a:ext cx="0" cy="0"/>
          <a:chOff x="0" y="0"/>
          <a:chExt cx="0" cy="0"/>
        </a:xfrm>
      </p:grpSpPr>
      <p:grpSp>
        <p:nvGrpSpPr>
          <p:cNvPr id="485" name="Google Shape;485;p91"/>
          <p:cNvGrpSpPr/>
          <p:nvPr/>
        </p:nvGrpSpPr>
        <p:grpSpPr>
          <a:xfrm>
            <a:off x="0" y="5020347"/>
            <a:ext cx="12192000" cy="1837653"/>
            <a:chOff x="0" y="5020347"/>
            <a:chExt cx="12192000" cy="1837653"/>
          </a:xfrm>
        </p:grpSpPr>
        <p:sp>
          <p:nvSpPr>
            <p:cNvPr id="486" name="Google Shape;486;p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 name="Google Shape;487;p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8" name="Google Shape;488;p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9" name="Google Shape;489;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90" name="Google Shape;490;p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1" name="Google Shape;491;p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92"/>
        <p:cNvGrpSpPr/>
        <p:nvPr/>
      </p:nvGrpSpPr>
      <p:grpSpPr>
        <a:xfrm>
          <a:off x="0" y="0"/>
          <a:ext cx="0" cy="0"/>
          <a:chOff x="0" y="0"/>
          <a:chExt cx="0" cy="0"/>
        </a:xfrm>
      </p:grpSpPr>
      <p:sp>
        <p:nvSpPr>
          <p:cNvPr id="493" name="Google Shape;493;p9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94" name="Google Shape;494;p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95" name="Google Shape;495;p92"/>
          <p:cNvGrpSpPr/>
          <p:nvPr/>
        </p:nvGrpSpPr>
        <p:grpSpPr>
          <a:xfrm>
            <a:off x="0" y="5379426"/>
            <a:ext cx="2807368" cy="753891"/>
            <a:chOff x="0" y="5379426"/>
            <a:chExt cx="2807368" cy="753891"/>
          </a:xfrm>
        </p:grpSpPr>
        <p:sp>
          <p:nvSpPr>
            <p:cNvPr id="496" name="Google Shape;496;p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7" name="Google Shape;497;p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98" name="Google Shape;498;p92"/>
          <p:cNvSpPr>
            <a:spLocks noGrp="1"/>
          </p:cNvSpPr>
          <p:nvPr>
            <p:ph type="pic" idx="2"/>
          </p:nvPr>
        </p:nvSpPr>
        <p:spPr>
          <a:xfrm>
            <a:off x="2807368" y="457202"/>
            <a:ext cx="8915400" cy="5943598"/>
          </a:xfrm>
          <a:prstGeom prst="rect">
            <a:avLst/>
          </a:prstGeom>
          <a:noFill/>
          <a:ln>
            <a:noFill/>
          </a:ln>
        </p:spPr>
      </p:sp>
      <p:pic>
        <p:nvPicPr>
          <p:cNvPr id="499" name="Google Shape;499;p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500"/>
        <p:cNvGrpSpPr/>
        <p:nvPr/>
      </p:nvGrpSpPr>
      <p:grpSpPr>
        <a:xfrm>
          <a:off x="0" y="0"/>
          <a:ext cx="0" cy="0"/>
          <a:chOff x="0" y="0"/>
          <a:chExt cx="0" cy="0"/>
        </a:xfrm>
      </p:grpSpPr>
      <p:sp>
        <p:nvSpPr>
          <p:cNvPr id="501" name="Google Shape;501;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2" name="Google Shape;502;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3" name="Google Shape;503;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4" name="Google Shape;504;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5" name="Google Shape;505;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6" name="Google Shape;506;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07" name="Google Shape;507;p93"/>
          <p:cNvGrpSpPr/>
          <p:nvPr/>
        </p:nvGrpSpPr>
        <p:grpSpPr>
          <a:xfrm>
            <a:off x="7191542" y="1"/>
            <a:ext cx="5000459" cy="1425992"/>
            <a:chOff x="7191542" y="1"/>
            <a:chExt cx="5000459" cy="1425992"/>
          </a:xfrm>
        </p:grpSpPr>
        <p:pic>
          <p:nvPicPr>
            <p:cNvPr id="508" name="Google Shape;508;p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9" name="Google Shape;509;p93"/>
            <p:cNvGrpSpPr/>
            <p:nvPr/>
          </p:nvGrpSpPr>
          <p:grpSpPr>
            <a:xfrm>
              <a:off x="7191542" y="1"/>
              <a:ext cx="5000459" cy="1425992"/>
              <a:chOff x="7186272" y="0"/>
              <a:chExt cx="5005729" cy="1427495"/>
            </a:xfrm>
          </p:grpSpPr>
          <p:sp>
            <p:nvSpPr>
              <p:cNvPr id="510" name="Google Shape;510;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1" name="Google Shape;511;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2" name="Google Shape;512;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513"/>
        <p:cNvGrpSpPr/>
        <p:nvPr/>
      </p:nvGrpSpPr>
      <p:grpSpPr>
        <a:xfrm>
          <a:off x="0" y="0"/>
          <a:ext cx="0" cy="0"/>
          <a:chOff x="0" y="0"/>
          <a:chExt cx="0" cy="0"/>
        </a:xfrm>
      </p:grpSpPr>
      <p:sp>
        <p:nvSpPr>
          <p:cNvPr id="514" name="Google Shape;514;p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5" name="Google Shape;515;p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6" name="Google Shape;516;p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7" name="Google Shape;517;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8" name="Google Shape;518;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9" name="Google Shape;519;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20" name="Google Shape;520;p94"/>
          <p:cNvGrpSpPr/>
          <p:nvPr/>
        </p:nvGrpSpPr>
        <p:grpSpPr>
          <a:xfrm>
            <a:off x="7191542" y="1"/>
            <a:ext cx="5000459" cy="1425992"/>
            <a:chOff x="7191542" y="1"/>
            <a:chExt cx="5000459" cy="1425992"/>
          </a:xfrm>
        </p:grpSpPr>
        <p:pic>
          <p:nvPicPr>
            <p:cNvPr id="521" name="Google Shape;521;p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2" name="Google Shape;522;p94"/>
            <p:cNvGrpSpPr/>
            <p:nvPr/>
          </p:nvGrpSpPr>
          <p:grpSpPr>
            <a:xfrm>
              <a:off x="7191542" y="1"/>
              <a:ext cx="5000459" cy="1425992"/>
              <a:chOff x="7186272" y="0"/>
              <a:chExt cx="5005729" cy="1427495"/>
            </a:xfrm>
          </p:grpSpPr>
          <p:sp>
            <p:nvSpPr>
              <p:cNvPr id="523" name="Google Shape;523;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4" name="Google Shape;524;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5" name="Google Shape;525;p9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26"/>
        <p:cNvGrpSpPr/>
        <p:nvPr/>
      </p:nvGrpSpPr>
      <p:grpSpPr>
        <a:xfrm>
          <a:off x="0" y="0"/>
          <a:ext cx="0" cy="0"/>
          <a:chOff x="0" y="0"/>
          <a:chExt cx="0" cy="0"/>
        </a:xfrm>
      </p:grpSpPr>
      <p:sp>
        <p:nvSpPr>
          <p:cNvPr id="527" name="Google Shape;527;p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8" name="Google Shape;528;p9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29" name="Google Shape;529;p95"/>
          <p:cNvGrpSpPr/>
          <p:nvPr/>
        </p:nvGrpSpPr>
        <p:grpSpPr>
          <a:xfrm>
            <a:off x="7191542" y="1"/>
            <a:ext cx="5000459" cy="1425992"/>
            <a:chOff x="7191542" y="1"/>
            <a:chExt cx="5000459" cy="1425992"/>
          </a:xfrm>
        </p:grpSpPr>
        <p:pic>
          <p:nvPicPr>
            <p:cNvPr id="530" name="Google Shape;530;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1" name="Google Shape;531;p95"/>
            <p:cNvGrpSpPr/>
            <p:nvPr/>
          </p:nvGrpSpPr>
          <p:grpSpPr>
            <a:xfrm>
              <a:off x="7191542" y="1"/>
              <a:ext cx="5000459" cy="1425992"/>
              <a:chOff x="7186272" y="0"/>
              <a:chExt cx="5005729" cy="1427495"/>
            </a:xfrm>
          </p:grpSpPr>
          <p:sp>
            <p:nvSpPr>
              <p:cNvPr id="532" name="Google Shape;532;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3" name="Google Shape;533;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4" name="Google Shape;534;p9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5" name="Google Shape;535;p9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6" name="Google Shape;536;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7" name="Google Shape;537;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38"/>
        <p:cNvGrpSpPr/>
        <p:nvPr/>
      </p:nvGrpSpPr>
      <p:grpSpPr>
        <a:xfrm>
          <a:off x="0" y="0"/>
          <a:ext cx="0" cy="0"/>
          <a:chOff x="0" y="0"/>
          <a:chExt cx="0" cy="0"/>
        </a:xfrm>
      </p:grpSpPr>
      <p:grpSp>
        <p:nvGrpSpPr>
          <p:cNvPr id="539" name="Google Shape;539;p96"/>
          <p:cNvGrpSpPr/>
          <p:nvPr/>
        </p:nvGrpSpPr>
        <p:grpSpPr>
          <a:xfrm>
            <a:off x="7191542" y="1"/>
            <a:ext cx="5000459" cy="1425992"/>
            <a:chOff x="7191542" y="1"/>
            <a:chExt cx="5000459" cy="1425992"/>
          </a:xfrm>
        </p:grpSpPr>
        <p:pic>
          <p:nvPicPr>
            <p:cNvPr id="540" name="Google Shape;540;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41" name="Google Shape;541;p96"/>
            <p:cNvGrpSpPr/>
            <p:nvPr/>
          </p:nvGrpSpPr>
          <p:grpSpPr>
            <a:xfrm>
              <a:off x="7191542" y="1"/>
              <a:ext cx="5000459" cy="1425992"/>
              <a:chOff x="7186272" y="0"/>
              <a:chExt cx="5005729" cy="1427495"/>
            </a:xfrm>
          </p:grpSpPr>
          <p:sp>
            <p:nvSpPr>
              <p:cNvPr id="542" name="Google Shape;542;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3" name="Google Shape;543;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44" name="Google Shape;544;p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5" name="Google Shape;545;p9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6" name="Google Shape;546;p9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7" name="Google Shape;547;p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8" name="Google Shape;548;p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9" name="Google Shape;549;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0" name="Google Shape;550;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1" name="Google Shape;551;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791"/>
        <p:cNvGrpSpPr/>
        <p:nvPr/>
      </p:nvGrpSpPr>
      <p:grpSpPr>
        <a:xfrm>
          <a:off x="0" y="0"/>
          <a:ext cx="0" cy="0"/>
          <a:chOff x="0" y="0"/>
          <a:chExt cx="0" cy="0"/>
        </a:xfrm>
      </p:grpSpPr>
      <p:sp>
        <p:nvSpPr>
          <p:cNvPr id="792" name="Google Shape;792;p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3" name="Google Shape;793;p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4" name="Google Shape;794;p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5" name="Google Shape;795;p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6" name="Google Shape;796;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7" name="Google Shape;797;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98" name="Google Shape;798;p98"/>
          <p:cNvGrpSpPr/>
          <p:nvPr/>
        </p:nvGrpSpPr>
        <p:grpSpPr>
          <a:xfrm>
            <a:off x="7191542" y="1"/>
            <a:ext cx="5000459" cy="1425992"/>
            <a:chOff x="7191542" y="1"/>
            <a:chExt cx="5000459" cy="1425992"/>
          </a:xfrm>
        </p:grpSpPr>
        <p:pic>
          <p:nvPicPr>
            <p:cNvPr id="799" name="Google Shape;799;p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0" name="Google Shape;800;p98"/>
            <p:cNvGrpSpPr/>
            <p:nvPr/>
          </p:nvGrpSpPr>
          <p:grpSpPr>
            <a:xfrm>
              <a:off x="7191542" y="1"/>
              <a:ext cx="5000459" cy="1425992"/>
              <a:chOff x="7186272" y="0"/>
              <a:chExt cx="5005729" cy="1427495"/>
            </a:xfrm>
          </p:grpSpPr>
          <p:sp>
            <p:nvSpPr>
              <p:cNvPr id="801" name="Google Shape;801;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2" name="Google Shape;802;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03" name="Google Shape;803;p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552"/>
        <p:cNvGrpSpPr/>
        <p:nvPr/>
      </p:nvGrpSpPr>
      <p:grpSpPr>
        <a:xfrm>
          <a:off x="0" y="0"/>
          <a:ext cx="0" cy="0"/>
          <a:chOff x="0" y="0"/>
          <a:chExt cx="0" cy="0"/>
        </a:xfrm>
      </p:grpSpPr>
      <p:grpSp>
        <p:nvGrpSpPr>
          <p:cNvPr id="553" name="Google Shape;553;p97"/>
          <p:cNvGrpSpPr/>
          <p:nvPr/>
        </p:nvGrpSpPr>
        <p:grpSpPr>
          <a:xfrm>
            <a:off x="7191542" y="1"/>
            <a:ext cx="5000459" cy="1425992"/>
            <a:chOff x="7191542" y="1"/>
            <a:chExt cx="5000459" cy="1425992"/>
          </a:xfrm>
        </p:grpSpPr>
        <p:pic>
          <p:nvPicPr>
            <p:cNvPr id="554" name="Google Shape;554;p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5" name="Google Shape;555;p97"/>
            <p:cNvGrpSpPr/>
            <p:nvPr/>
          </p:nvGrpSpPr>
          <p:grpSpPr>
            <a:xfrm>
              <a:off x="7191542" y="1"/>
              <a:ext cx="5000459" cy="1425992"/>
              <a:chOff x="7186272" y="0"/>
              <a:chExt cx="5005729" cy="1427495"/>
            </a:xfrm>
          </p:grpSpPr>
          <p:sp>
            <p:nvSpPr>
              <p:cNvPr id="556" name="Google Shape;556;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7" name="Google Shape;557;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8" name="Google Shape;558;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9" name="Google Shape;559;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0" name="Google Shape;560;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1" name="Google Shape;561;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62"/>
        <p:cNvGrpSpPr/>
        <p:nvPr/>
      </p:nvGrpSpPr>
      <p:grpSpPr>
        <a:xfrm>
          <a:off x="0" y="0"/>
          <a:ext cx="0" cy="0"/>
          <a:chOff x="0" y="0"/>
          <a:chExt cx="0" cy="0"/>
        </a:xfrm>
      </p:grpSpPr>
      <p:grpSp>
        <p:nvGrpSpPr>
          <p:cNvPr id="563" name="Google Shape;563;p98"/>
          <p:cNvGrpSpPr/>
          <p:nvPr/>
        </p:nvGrpSpPr>
        <p:grpSpPr>
          <a:xfrm>
            <a:off x="0" y="0"/>
            <a:ext cx="12192000" cy="2148830"/>
            <a:chOff x="0" y="0"/>
            <a:chExt cx="12192000" cy="2148830"/>
          </a:xfrm>
        </p:grpSpPr>
        <p:sp>
          <p:nvSpPr>
            <p:cNvPr id="564" name="Google Shape;564;p9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5" name="Google Shape;565;p9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66" name="Google Shape;566;p9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7" name="Google Shape;567;p9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8" name="Google Shape;568;p9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69" name="Google Shape;569;p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70" name="Google Shape;570;p9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571"/>
        <p:cNvGrpSpPr/>
        <p:nvPr/>
      </p:nvGrpSpPr>
      <p:grpSpPr>
        <a:xfrm>
          <a:off x="0" y="0"/>
          <a:ext cx="0" cy="0"/>
          <a:chOff x="0" y="0"/>
          <a:chExt cx="0" cy="0"/>
        </a:xfrm>
      </p:grpSpPr>
      <p:sp>
        <p:nvSpPr>
          <p:cNvPr id="572" name="Google Shape;572;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3" name="Google Shape;573;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4" name="Google Shape;574;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75" name="Google Shape;575;p99"/>
          <p:cNvGrpSpPr/>
          <p:nvPr/>
        </p:nvGrpSpPr>
        <p:grpSpPr>
          <a:xfrm>
            <a:off x="7191542" y="1"/>
            <a:ext cx="5000459" cy="1425992"/>
            <a:chOff x="7191542" y="1"/>
            <a:chExt cx="5000459" cy="1425992"/>
          </a:xfrm>
        </p:grpSpPr>
        <p:pic>
          <p:nvPicPr>
            <p:cNvPr id="576" name="Google Shape;576;p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77" name="Google Shape;577;p99"/>
            <p:cNvGrpSpPr/>
            <p:nvPr/>
          </p:nvGrpSpPr>
          <p:grpSpPr>
            <a:xfrm>
              <a:off x="7191542" y="1"/>
              <a:ext cx="5000459" cy="1425992"/>
              <a:chOff x="7186272" y="0"/>
              <a:chExt cx="5005729" cy="1427495"/>
            </a:xfrm>
          </p:grpSpPr>
          <p:sp>
            <p:nvSpPr>
              <p:cNvPr id="578" name="Google Shape;578;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9" name="Google Shape;579;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80"/>
        <p:cNvGrpSpPr/>
        <p:nvPr/>
      </p:nvGrpSpPr>
      <p:grpSpPr>
        <a:xfrm>
          <a:off x="0" y="0"/>
          <a:ext cx="0" cy="0"/>
          <a:chOff x="0" y="0"/>
          <a:chExt cx="0" cy="0"/>
        </a:xfrm>
      </p:grpSpPr>
      <p:sp>
        <p:nvSpPr>
          <p:cNvPr id="581" name="Google Shape;581;p100"/>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2" name="Google Shape;582;p100"/>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83" name="Google Shape;583;p100"/>
          <p:cNvGrpSpPr/>
          <p:nvPr/>
        </p:nvGrpSpPr>
        <p:grpSpPr>
          <a:xfrm flipH="1">
            <a:off x="-1" y="1"/>
            <a:ext cx="6418725" cy="1509822"/>
            <a:chOff x="7522541" y="1"/>
            <a:chExt cx="4669459" cy="1098357"/>
          </a:xfrm>
        </p:grpSpPr>
        <p:sp>
          <p:nvSpPr>
            <p:cNvPr id="584" name="Google Shape;584;p100"/>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5" name="Google Shape;585;p100"/>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586" name="Google Shape;586;p1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87"/>
        <p:cNvGrpSpPr/>
        <p:nvPr/>
      </p:nvGrpSpPr>
      <p:grpSpPr>
        <a:xfrm>
          <a:off x="0" y="0"/>
          <a:ext cx="0" cy="0"/>
          <a:chOff x="0" y="0"/>
          <a:chExt cx="0" cy="0"/>
        </a:xfrm>
      </p:grpSpPr>
      <p:grpSp>
        <p:nvGrpSpPr>
          <p:cNvPr id="588" name="Google Shape;588;p101"/>
          <p:cNvGrpSpPr/>
          <p:nvPr/>
        </p:nvGrpSpPr>
        <p:grpSpPr>
          <a:xfrm>
            <a:off x="0" y="5020347"/>
            <a:ext cx="12192000" cy="1837653"/>
            <a:chOff x="0" y="5020347"/>
            <a:chExt cx="12192000" cy="1837653"/>
          </a:xfrm>
        </p:grpSpPr>
        <p:sp>
          <p:nvSpPr>
            <p:cNvPr id="589" name="Google Shape;589;p10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0" name="Google Shape;590;p1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1" name="Google Shape;591;p10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92" name="Google Shape;592;p1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93" name="Google Shape;593;p10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4" name="Google Shape;594;p10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595"/>
        <p:cNvGrpSpPr/>
        <p:nvPr/>
      </p:nvGrpSpPr>
      <p:grpSpPr>
        <a:xfrm>
          <a:off x="0" y="0"/>
          <a:ext cx="0" cy="0"/>
          <a:chOff x="0" y="0"/>
          <a:chExt cx="0" cy="0"/>
        </a:xfrm>
      </p:grpSpPr>
      <p:sp>
        <p:nvSpPr>
          <p:cNvPr id="596" name="Google Shape;596;p10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97" name="Google Shape;597;p1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98" name="Google Shape;598;p102"/>
          <p:cNvGrpSpPr/>
          <p:nvPr/>
        </p:nvGrpSpPr>
        <p:grpSpPr>
          <a:xfrm>
            <a:off x="0" y="5379426"/>
            <a:ext cx="2807368" cy="753891"/>
            <a:chOff x="0" y="5379426"/>
            <a:chExt cx="2807368" cy="753891"/>
          </a:xfrm>
        </p:grpSpPr>
        <p:sp>
          <p:nvSpPr>
            <p:cNvPr id="599" name="Google Shape;599;p1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0" name="Google Shape;600;p1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01" name="Google Shape;601;p102"/>
          <p:cNvSpPr>
            <a:spLocks noGrp="1"/>
          </p:cNvSpPr>
          <p:nvPr>
            <p:ph type="pic" idx="2"/>
          </p:nvPr>
        </p:nvSpPr>
        <p:spPr>
          <a:xfrm>
            <a:off x="2807368" y="457202"/>
            <a:ext cx="8915400" cy="5943598"/>
          </a:xfrm>
          <a:prstGeom prst="rect">
            <a:avLst/>
          </a:prstGeom>
          <a:noFill/>
          <a:ln>
            <a:noFill/>
          </a:ln>
        </p:spPr>
      </p:sp>
      <p:pic>
        <p:nvPicPr>
          <p:cNvPr id="602" name="Google Shape;602;p10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603"/>
        <p:cNvGrpSpPr/>
        <p:nvPr/>
      </p:nvGrpSpPr>
      <p:grpSpPr>
        <a:xfrm>
          <a:off x="0" y="0"/>
          <a:ext cx="0" cy="0"/>
          <a:chOff x="0" y="0"/>
          <a:chExt cx="0" cy="0"/>
        </a:xfrm>
      </p:grpSpPr>
      <p:sp>
        <p:nvSpPr>
          <p:cNvPr id="604" name="Google Shape;604;p1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5" name="Google Shape;605;p1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6" name="Google Shape;606;p1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07" name="Google Shape;607;p103"/>
          <p:cNvSpPr>
            <a:spLocks noGrp="1"/>
          </p:cNvSpPr>
          <p:nvPr>
            <p:ph type="pic" idx="2"/>
          </p:nvPr>
        </p:nvSpPr>
        <p:spPr>
          <a:xfrm>
            <a:off x="7118684" y="233915"/>
            <a:ext cx="5073316" cy="5943600"/>
          </a:xfrm>
          <a:prstGeom prst="rect">
            <a:avLst/>
          </a:prstGeom>
          <a:noFill/>
          <a:ln>
            <a:noFill/>
          </a:ln>
        </p:spPr>
      </p:sp>
      <p:grpSp>
        <p:nvGrpSpPr>
          <p:cNvPr id="608" name="Google Shape;608;p103"/>
          <p:cNvGrpSpPr/>
          <p:nvPr/>
        </p:nvGrpSpPr>
        <p:grpSpPr>
          <a:xfrm>
            <a:off x="0" y="5020348"/>
            <a:ext cx="12192000" cy="1837653"/>
            <a:chOff x="0" y="5020348"/>
            <a:chExt cx="12192000" cy="1837653"/>
          </a:xfrm>
        </p:grpSpPr>
        <p:sp>
          <p:nvSpPr>
            <p:cNvPr id="609" name="Google Shape;609;p1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0" name="Google Shape;610;p1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11" name="Google Shape;611;p1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612"/>
        <p:cNvGrpSpPr/>
        <p:nvPr/>
      </p:nvGrpSpPr>
      <p:grpSpPr>
        <a:xfrm>
          <a:off x="0" y="0"/>
          <a:ext cx="0" cy="0"/>
          <a:chOff x="0" y="0"/>
          <a:chExt cx="0" cy="0"/>
        </a:xfrm>
      </p:grpSpPr>
      <p:grpSp>
        <p:nvGrpSpPr>
          <p:cNvPr id="613" name="Google Shape;613;p104"/>
          <p:cNvGrpSpPr/>
          <p:nvPr/>
        </p:nvGrpSpPr>
        <p:grpSpPr>
          <a:xfrm>
            <a:off x="7191542" y="1"/>
            <a:ext cx="5000459" cy="1425992"/>
            <a:chOff x="7191542" y="1"/>
            <a:chExt cx="5000459" cy="1425992"/>
          </a:xfrm>
        </p:grpSpPr>
        <p:pic>
          <p:nvPicPr>
            <p:cNvPr id="614" name="Google Shape;614;p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5" name="Google Shape;615;p104"/>
            <p:cNvGrpSpPr/>
            <p:nvPr/>
          </p:nvGrpSpPr>
          <p:grpSpPr>
            <a:xfrm>
              <a:off x="7191542" y="1"/>
              <a:ext cx="5000459" cy="1425992"/>
              <a:chOff x="7186272" y="0"/>
              <a:chExt cx="5005729" cy="1427495"/>
            </a:xfrm>
          </p:grpSpPr>
          <p:sp>
            <p:nvSpPr>
              <p:cNvPr id="616" name="Google Shape;616;p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7" name="Google Shape;617;p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8" name="Google Shape;618;p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9" name="Google Shape;619;p10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0" name="Google Shape;620;p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1" name="Google Shape;621;p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2" name="Google Shape;622;p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23"/>
        <p:cNvGrpSpPr/>
        <p:nvPr/>
      </p:nvGrpSpPr>
      <p:grpSpPr>
        <a:xfrm>
          <a:off x="0" y="0"/>
          <a:ext cx="0" cy="0"/>
          <a:chOff x="0" y="0"/>
          <a:chExt cx="0" cy="0"/>
        </a:xfrm>
      </p:grpSpPr>
      <p:sp>
        <p:nvSpPr>
          <p:cNvPr id="624" name="Google Shape;624;p1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5" name="Google Shape;625;p10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26" name="Google Shape;626;p105"/>
          <p:cNvGrpSpPr/>
          <p:nvPr/>
        </p:nvGrpSpPr>
        <p:grpSpPr>
          <a:xfrm>
            <a:off x="7191542" y="1"/>
            <a:ext cx="5000459" cy="1425992"/>
            <a:chOff x="7191542" y="1"/>
            <a:chExt cx="5000459" cy="1425992"/>
          </a:xfrm>
        </p:grpSpPr>
        <p:pic>
          <p:nvPicPr>
            <p:cNvPr id="627" name="Google Shape;627;p1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8" name="Google Shape;628;p105"/>
            <p:cNvGrpSpPr/>
            <p:nvPr/>
          </p:nvGrpSpPr>
          <p:grpSpPr>
            <a:xfrm>
              <a:off x="7191542" y="1"/>
              <a:ext cx="5000459" cy="1425992"/>
              <a:chOff x="7186272" y="0"/>
              <a:chExt cx="5005729" cy="1427495"/>
            </a:xfrm>
          </p:grpSpPr>
          <p:sp>
            <p:nvSpPr>
              <p:cNvPr id="629" name="Google Shape;629;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0" name="Google Shape;630;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1" name="Google Shape;631;p10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2" name="Google Shape;632;p10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3" name="Google Shape;633;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4" name="Google Shape;634;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35"/>
        <p:cNvGrpSpPr/>
        <p:nvPr/>
      </p:nvGrpSpPr>
      <p:grpSpPr>
        <a:xfrm>
          <a:off x="0" y="0"/>
          <a:ext cx="0" cy="0"/>
          <a:chOff x="0" y="0"/>
          <a:chExt cx="0" cy="0"/>
        </a:xfrm>
      </p:grpSpPr>
      <p:grpSp>
        <p:nvGrpSpPr>
          <p:cNvPr id="636" name="Google Shape;636;p106"/>
          <p:cNvGrpSpPr/>
          <p:nvPr/>
        </p:nvGrpSpPr>
        <p:grpSpPr>
          <a:xfrm>
            <a:off x="7191542" y="1"/>
            <a:ext cx="5000459" cy="1425992"/>
            <a:chOff x="7191542" y="1"/>
            <a:chExt cx="5000459" cy="1425992"/>
          </a:xfrm>
        </p:grpSpPr>
        <p:pic>
          <p:nvPicPr>
            <p:cNvPr id="637" name="Google Shape;637;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 name="Google Shape;638;p106"/>
            <p:cNvGrpSpPr/>
            <p:nvPr/>
          </p:nvGrpSpPr>
          <p:grpSpPr>
            <a:xfrm>
              <a:off x="7191542" y="1"/>
              <a:ext cx="5000459" cy="1425992"/>
              <a:chOff x="7186272" y="0"/>
              <a:chExt cx="5005729" cy="1427495"/>
            </a:xfrm>
          </p:grpSpPr>
          <p:sp>
            <p:nvSpPr>
              <p:cNvPr id="639" name="Google Shape;639;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0" name="Google Shape;640;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1" name="Google Shape;641;p1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2" name="Google Shape;642;p10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3" name="Google Shape;643;p10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4" name="Google Shape;644;p10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5" name="Google Shape;645;p10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6" name="Google Shape;646;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7" name="Google Shape;647;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8" name="Google Shape;648;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804"/>
        <p:cNvGrpSpPr/>
        <p:nvPr/>
      </p:nvGrpSpPr>
      <p:grpSpPr>
        <a:xfrm>
          <a:off x="0" y="0"/>
          <a:ext cx="0" cy="0"/>
          <a:chOff x="0" y="0"/>
          <a:chExt cx="0" cy="0"/>
        </a:xfrm>
      </p:grpSpPr>
      <p:grpSp>
        <p:nvGrpSpPr>
          <p:cNvPr id="805" name="Google Shape;805;p99"/>
          <p:cNvGrpSpPr/>
          <p:nvPr/>
        </p:nvGrpSpPr>
        <p:grpSpPr>
          <a:xfrm>
            <a:off x="0" y="0"/>
            <a:ext cx="12192000" cy="2148830"/>
            <a:chOff x="0" y="0"/>
            <a:chExt cx="12192000" cy="2148830"/>
          </a:xfrm>
        </p:grpSpPr>
        <p:sp>
          <p:nvSpPr>
            <p:cNvPr id="806" name="Google Shape;806;p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7" name="Google Shape;807;p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08" name="Google Shape;808;p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9" name="Google Shape;809;p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0" name="Google Shape;810;p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11" name="Google Shape;811;p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12" name="Google Shape;812;p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49"/>
        <p:cNvGrpSpPr/>
        <p:nvPr/>
      </p:nvGrpSpPr>
      <p:grpSpPr>
        <a:xfrm>
          <a:off x="0" y="0"/>
          <a:ext cx="0" cy="0"/>
          <a:chOff x="0" y="0"/>
          <a:chExt cx="0" cy="0"/>
        </a:xfrm>
      </p:grpSpPr>
      <p:sp>
        <p:nvSpPr>
          <p:cNvPr id="650" name="Google Shape;650;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1" name="Google Shape;651;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2" name="Google Shape;652;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3" name="Google Shape;653;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4" name="Google Shape;654;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5" name="Google Shape;655;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6" name="Google Shape;656;p107"/>
          <p:cNvGrpSpPr/>
          <p:nvPr/>
        </p:nvGrpSpPr>
        <p:grpSpPr>
          <a:xfrm>
            <a:off x="7191542" y="1"/>
            <a:ext cx="5000459" cy="1425992"/>
            <a:chOff x="7191542" y="1"/>
            <a:chExt cx="5000459" cy="1425992"/>
          </a:xfrm>
        </p:grpSpPr>
        <p:pic>
          <p:nvPicPr>
            <p:cNvPr id="657" name="Google Shape;657;p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8" name="Google Shape;658;p107"/>
            <p:cNvGrpSpPr/>
            <p:nvPr/>
          </p:nvGrpSpPr>
          <p:grpSpPr>
            <a:xfrm>
              <a:off x="7191542" y="1"/>
              <a:ext cx="5000459" cy="1425992"/>
              <a:chOff x="7186272" y="0"/>
              <a:chExt cx="5005729" cy="1427495"/>
            </a:xfrm>
          </p:grpSpPr>
          <p:sp>
            <p:nvSpPr>
              <p:cNvPr id="659" name="Google Shape;659;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0" name="Google Shape;660;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1" name="Google Shape;661;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62"/>
        <p:cNvGrpSpPr/>
        <p:nvPr/>
      </p:nvGrpSpPr>
      <p:grpSpPr>
        <a:xfrm>
          <a:off x="0" y="0"/>
          <a:ext cx="0" cy="0"/>
          <a:chOff x="0" y="0"/>
          <a:chExt cx="0" cy="0"/>
        </a:xfrm>
      </p:grpSpPr>
      <p:grpSp>
        <p:nvGrpSpPr>
          <p:cNvPr id="663" name="Google Shape;663;p108"/>
          <p:cNvGrpSpPr/>
          <p:nvPr/>
        </p:nvGrpSpPr>
        <p:grpSpPr>
          <a:xfrm>
            <a:off x="0" y="0"/>
            <a:ext cx="12192000" cy="2148830"/>
            <a:chOff x="0" y="0"/>
            <a:chExt cx="12192000" cy="2148830"/>
          </a:xfrm>
        </p:grpSpPr>
        <p:sp>
          <p:nvSpPr>
            <p:cNvPr id="664" name="Google Shape;664;p10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5" name="Google Shape;665;p10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66" name="Google Shape;666;p10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7" name="Google Shape;667;p10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8" name="Google Shape;668;p10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69" name="Google Shape;669;p10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70" name="Google Shape;670;p10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71"/>
        <p:cNvGrpSpPr/>
        <p:nvPr/>
      </p:nvGrpSpPr>
      <p:grpSpPr>
        <a:xfrm>
          <a:off x="0" y="0"/>
          <a:ext cx="0" cy="0"/>
          <a:chOff x="0" y="0"/>
          <a:chExt cx="0" cy="0"/>
        </a:xfrm>
      </p:grpSpPr>
      <p:grpSp>
        <p:nvGrpSpPr>
          <p:cNvPr id="672" name="Google Shape;672;p109"/>
          <p:cNvGrpSpPr/>
          <p:nvPr/>
        </p:nvGrpSpPr>
        <p:grpSpPr>
          <a:xfrm>
            <a:off x="7191542" y="1"/>
            <a:ext cx="5000459" cy="1425992"/>
            <a:chOff x="7191542" y="1"/>
            <a:chExt cx="5000459" cy="1425992"/>
          </a:xfrm>
        </p:grpSpPr>
        <p:pic>
          <p:nvPicPr>
            <p:cNvPr id="673" name="Google Shape;673;p1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4" name="Google Shape;674;p109"/>
            <p:cNvGrpSpPr/>
            <p:nvPr/>
          </p:nvGrpSpPr>
          <p:grpSpPr>
            <a:xfrm>
              <a:off x="7191542" y="1"/>
              <a:ext cx="5000459" cy="1425992"/>
              <a:chOff x="7186272" y="0"/>
              <a:chExt cx="5005729" cy="1427495"/>
            </a:xfrm>
          </p:grpSpPr>
          <p:sp>
            <p:nvSpPr>
              <p:cNvPr id="675" name="Google Shape;675;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6" name="Google Shape;676;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7" name="Google Shape;677;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 name="Google Shape;678;p1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9" name="Google Shape;679;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0" name="Google Shape;680;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681"/>
        <p:cNvGrpSpPr/>
        <p:nvPr/>
      </p:nvGrpSpPr>
      <p:grpSpPr>
        <a:xfrm>
          <a:off x="0" y="0"/>
          <a:ext cx="0" cy="0"/>
          <a:chOff x="0" y="0"/>
          <a:chExt cx="0" cy="0"/>
        </a:xfrm>
      </p:grpSpPr>
      <p:grpSp>
        <p:nvGrpSpPr>
          <p:cNvPr id="682" name="Google Shape;682;p110"/>
          <p:cNvGrpSpPr/>
          <p:nvPr/>
        </p:nvGrpSpPr>
        <p:grpSpPr>
          <a:xfrm>
            <a:off x="0" y="0"/>
            <a:ext cx="12192000" cy="2148830"/>
            <a:chOff x="0" y="0"/>
            <a:chExt cx="12192000" cy="2148830"/>
          </a:xfrm>
        </p:grpSpPr>
        <p:sp>
          <p:nvSpPr>
            <p:cNvPr id="683" name="Google Shape;683;p11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4" name="Google Shape;684;p11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85" name="Google Shape;685;p11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6" name="Google Shape;686;p11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7" name="Google Shape;687;p11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88" name="Google Shape;688;p11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89" name="Google Shape;689;p11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690"/>
        <p:cNvGrpSpPr/>
        <p:nvPr/>
      </p:nvGrpSpPr>
      <p:grpSpPr>
        <a:xfrm>
          <a:off x="0" y="0"/>
          <a:ext cx="0" cy="0"/>
          <a:chOff x="0" y="0"/>
          <a:chExt cx="0" cy="0"/>
        </a:xfrm>
      </p:grpSpPr>
      <p:sp>
        <p:nvSpPr>
          <p:cNvPr id="691" name="Google Shape;691;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 name="Google Shape;692;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 name="Google Shape;693;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94" name="Google Shape;694;p111"/>
          <p:cNvGrpSpPr/>
          <p:nvPr/>
        </p:nvGrpSpPr>
        <p:grpSpPr>
          <a:xfrm>
            <a:off x="7191542" y="1"/>
            <a:ext cx="5000459" cy="1425992"/>
            <a:chOff x="7191542" y="1"/>
            <a:chExt cx="5000459" cy="1425992"/>
          </a:xfrm>
        </p:grpSpPr>
        <p:pic>
          <p:nvPicPr>
            <p:cNvPr id="695" name="Google Shape;695;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6" name="Google Shape;696;p111"/>
            <p:cNvGrpSpPr/>
            <p:nvPr/>
          </p:nvGrpSpPr>
          <p:grpSpPr>
            <a:xfrm>
              <a:off x="7191542" y="1"/>
              <a:ext cx="5000459" cy="1425992"/>
              <a:chOff x="7186272" y="0"/>
              <a:chExt cx="5005729" cy="1427495"/>
            </a:xfrm>
          </p:grpSpPr>
          <p:sp>
            <p:nvSpPr>
              <p:cNvPr id="697" name="Google Shape;697;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8" name="Google Shape;698;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699"/>
        <p:cNvGrpSpPr/>
        <p:nvPr/>
      </p:nvGrpSpPr>
      <p:grpSpPr>
        <a:xfrm>
          <a:off x="0" y="0"/>
          <a:ext cx="0" cy="0"/>
          <a:chOff x="0" y="0"/>
          <a:chExt cx="0" cy="0"/>
        </a:xfrm>
      </p:grpSpPr>
      <p:sp>
        <p:nvSpPr>
          <p:cNvPr id="700" name="Google Shape;700;p1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1" name="Google Shape;701;p1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2" name="Google Shape;702;p1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3" name="Google Shape;703;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4" name="Google Shape;704;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5" name="Google Shape;705;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6" name="Google Shape;706;p112"/>
          <p:cNvGrpSpPr/>
          <p:nvPr/>
        </p:nvGrpSpPr>
        <p:grpSpPr>
          <a:xfrm>
            <a:off x="7191542" y="1"/>
            <a:ext cx="5000459" cy="1425992"/>
            <a:chOff x="7191542" y="1"/>
            <a:chExt cx="5000459" cy="1425992"/>
          </a:xfrm>
        </p:grpSpPr>
        <p:pic>
          <p:nvPicPr>
            <p:cNvPr id="707" name="Google Shape;707;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8" name="Google Shape;708;p112"/>
            <p:cNvGrpSpPr/>
            <p:nvPr/>
          </p:nvGrpSpPr>
          <p:grpSpPr>
            <a:xfrm>
              <a:off x="7191542" y="1"/>
              <a:ext cx="5000459" cy="1425992"/>
              <a:chOff x="7186272" y="0"/>
              <a:chExt cx="5005729" cy="1427495"/>
            </a:xfrm>
          </p:grpSpPr>
          <p:sp>
            <p:nvSpPr>
              <p:cNvPr id="709" name="Google Shape;709;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0" name="Google Shape;710;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1" name="Google Shape;711;p1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712"/>
        <p:cNvGrpSpPr/>
        <p:nvPr/>
      </p:nvGrpSpPr>
      <p:grpSpPr>
        <a:xfrm>
          <a:off x="0" y="0"/>
          <a:ext cx="0" cy="0"/>
          <a:chOff x="0" y="0"/>
          <a:chExt cx="0" cy="0"/>
        </a:xfrm>
      </p:grpSpPr>
      <p:sp>
        <p:nvSpPr>
          <p:cNvPr id="713" name="Google Shape;713;p11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4" name="Google Shape;714;p11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5" name="Google Shape;715;p11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16" name="Google Shape;716;p113"/>
          <p:cNvSpPr>
            <a:spLocks noGrp="1"/>
          </p:cNvSpPr>
          <p:nvPr>
            <p:ph type="pic" idx="2"/>
          </p:nvPr>
        </p:nvSpPr>
        <p:spPr>
          <a:xfrm>
            <a:off x="7118684" y="233915"/>
            <a:ext cx="5073316" cy="5943600"/>
          </a:xfrm>
          <a:prstGeom prst="rect">
            <a:avLst/>
          </a:prstGeom>
          <a:noFill/>
          <a:ln>
            <a:noFill/>
          </a:ln>
        </p:spPr>
      </p:sp>
      <p:grpSp>
        <p:nvGrpSpPr>
          <p:cNvPr id="717" name="Google Shape;717;p113"/>
          <p:cNvGrpSpPr/>
          <p:nvPr/>
        </p:nvGrpSpPr>
        <p:grpSpPr>
          <a:xfrm>
            <a:off x="0" y="5020348"/>
            <a:ext cx="12192000" cy="1837653"/>
            <a:chOff x="0" y="5020348"/>
            <a:chExt cx="12192000" cy="1837653"/>
          </a:xfrm>
        </p:grpSpPr>
        <p:sp>
          <p:nvSpPr>
            <p:cNvPr id="718" name="Google Shape;718;p1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9" name="Google Shape;719;p11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0" name="Google Shape;720;p1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721"/>
        <p:cNvGrpSpPr/>
        <p:nvPr/>
      </p:nvGrpSpPr>
      <p:grpSpPr>
        <a:xfrm>
          <a:off x="0" y="0"/>
          <a:ext cx="0" cy="0"/>
          <a:chOff x="0" y="0"/>
          <a:chExt cx="0" cy="0"/>
        </a:xfrm>
      </p:grpSpPr>
      <p:grpSp>
        <p:nvGrpSpPr>
          <p:cNvPr id="722" name="Google Shape;722;p114"/>
          <p:cNvGrpSpPr/>
          <p:nvPr/>
        </p:nvGrpSpPr>
        <p:grpSpPr>
          <a:xfrm>
            <a:off x="0" y="5020347"/>
            <a:ext cx="12192000" cy="1837653"/>
            <a:chOff x="0" y="5020347"/>
            <a:chExt cx="12192000" cy="1837653"/>
          </a:xfrm>
        </p:grpSpPr>
        <p:sp>
          <p:nvSpPr>
            <p:cNvPr id="723" name="Google Shape;723;p1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 name="Google Shape;724;p1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5" name="Google Shape;725;p1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6" name="Google Shape;726;p1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27" name="Google Shape;727;p1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8" name="Google Shape;728;p1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29"/>
        <p:cNvGrpSpPr/>
        <p:nvPr/>
      </p:nvGrpSpPr>
      <p:grpSpPr>
        <a:xfrm>
          <a:off x="0" y="0"/>
          <a:ext cx="0" cy="0"/>
          <a:chOff x="0" y="0"/>
          <a:chExt cx="0" cy="0"/>
        </a:xfrm>
      </p:grpSpPr>
      <p:sp>
        <p:nvSpPr>
          <p:cNvPr id="730" name="Google Shape;730;p1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31" name="Google Shape;731;p1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32" name="Google Shape;732;p115"/>
          <p:cNvGrpSpPr/>
          <p:nvPr/>
        </p:nvGrpSpPr>
        <p:grpSpPr>
          <a:xfrm>
            <a:off x="0" y="5379426"/>
            <a:ext cx="2807368" cy="753891"/>
            <a:chOff x="0" y="5379426"/>
            <a:chExt cx="2807368" cy="753891"/>
          </a:xfrm>
        </p:grpSpPr>
        <p:sp>
          <p:nvSpPr>
            <p:cNvPr id="733" name="Google Shape;733;p1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4" name="Google Shape;734;p1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35" name="Google Shape;735;p115"/>
          <p:cNvSpPr>
            <a:spLocks noGrp="1"/>
          </p:cNvSpPr>
          <p:nvPr>
            <p:ph type="pic" idx="2"/>
          </p:nvPr>
        </p:nvSpPr>
        <p:spPr>
          <a:xfrm>
            <a:off x="2807368" y="457202"/>
            <a:ext cx="8915400" cy="5943598"/>
          </a:xfrm>
          <a:prstGeom prst="rect">
            <a:avLst/>
          </a:prstGeom>
          <a:noFill/>
          <a:ln>
            <a:noFill/>
          </a:ln>
        </p:spPr>
      </p:sp>
      <p:pic>
        <p:nvPicPr>
          <p:cNvPr id="736" name="Google Shape;736;p11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37"/>
        <p:cNvGrpSpPr/>
        <p:nvPr/>
      </p:nvGrpSpPr>
      <p:grpSpPr>
        <a:xfrm>
          <a:off x="0" y="0"/>
          <a:ext cx="0" cy="0"/>
          <a:chOff x="0" y="0"/>
          <a:chExt cx="0" cy="0"/>
        </a:xfrm>
      </p:grpSpPr>
      <p:sp>
        <p:nvSpPr>
          <p:cNvPr id="738" name="Google Shape;738;p1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9" name="Google Shape;739;p1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0" name="Google Shape;740;p1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1" name="Google Shape;741;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2" name="Google Shape;742;p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3" name="Google Shape;743;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44" name="Google Shape;744;p116"/>
          <p:cNvGrpSpPr/>
          <p:nvPr/>
        </p:nvGrpSpPr>
        <p:grpSpPr>
          <a:xfrm>
            <a:off x="7191542" y="1"/>
            <a:ext cx="5000459" cy="1425992"/>
            <a:chOff x="7191542" y="1"/>
            <a:chExt cx="5000459" cy="1425992"/>
          </a:xfrm>
        </p:grpSpPr>
        <p:pic>
          <p:nvPicPr>
            <p:cNvPr id="745" name="Google Shape;745;p1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 name="Google Shape;746;p116"/>
            <p:cNvGrpSpPr/>
            <p:nvPr/>
          </p:nvGrpSpPr>
          <p:grpSpPr>
            <a:xfrm>
              <a:off x="7191542" y="1"/>
              <a:ext cx="5000459" cy="1425992"/>
              <a:chOff x="7186272" y="0"/>
              <a:chExt cx="5005729" cy="1427495"/>
            </a:xfrm>
          </p:grpSpPr>
          <p:sp>
            <p:nvSpPr>
              <p:cNvPr id="747" name="Google Shape;747;p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8" name="Google Shape;748;p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49" name="Google Shape;749;p11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813"/>
        <p:cNvGrpSpPr/>
        <p:nvPr/>
      </p:nvGrpSpPr>
      <p:grpSpPr>
        <a:xfrm>
          <a:off x="0" y="0"/>
          <a:ext cx="0" cy="0"/>
          <a:chOff x="0" y="0"/>
          <a:chExt cx="0" cy="0"/>
        </a:xfrm>
      </p:grpSpPr>
      <p:grpSp>
        <p:nvGrpSpPr>
          <p:cNvPr id="814" name="Google Shape;814;p100"/>
          <p:cNvGrpSpPr/>
          <p:nvPr/>
        </p:nvGrpSpPr>
        <p:grpSpPr>
          <a:xfrm>
            <a:off x="7191542" y="1"/>
            <a:ext cx="5000459" cy="1425992"/>
            <a:chOff x="7191542" y="1"/>
            <a:chExt cx="5000459" cy="1425992"/>
          </a:xfrm>
        </p:grpSpPr>
        <p:pic>
          <p:nvPicPr>
            <p:cNvPr id="815" name="Google Shape;815;p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6" name="Google Shape;816;p100"/>
            <p:cNvGrpSpPr/>
            <p:nvPr/>
          </p:nvGrpSpPr>
          <p:grpSpPr>
            <a:xfrm>
              <a:off x="7191542" y="1"/>
              <a:ext cx="5000459" cy="1425992"/>
              <a:chOff x="7186272" y="0"/>
              <a:chExt cx="5005729" cy="1427495"/>
            </a:xfrm>
          </p:grpSpPr>
          <p:sp>
            <p:nvSpPr>
              <p:cNvPr id="817" name="Google Shape;817;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8" name="Google Shape;818;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9" name="Google Shape;819;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0" name="Google Shape;820;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1" name="Google Shape;821;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2" name="Google Shape;822;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750"/>
        <p:cNvGrpSpPr/>
        <p:nvPr/>
      </p:nvGrpSpPr>
      <p:grpSpPr>
        <a:xfrm>
          <a:off x="0" y="0"/>
          <a:ext cx="0" cy="0"/>
          <a:chOff x="0" y="0"/>
          <a:chExt cx="0" cy="0"/>
        </a:xfrm>
      </p:grpSpPr>
      <p:sp>
        <p:nvSpPr>
          <p:cNvPr id="751" name="Google Shape;751;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2" name="Google Shape;752;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 name="Google Shape;753;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 name="Google Shape;754;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5" name="Google Shape;755;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6" name="Google Shape;756;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57" name="Google Shape;757;p117"/>
          <p:cNvGrpSpPr/>
          <p:nvPr/>
        </p:nvGrpSpPr>
        <p:grpSpPr>
          <a:xfrm>
            <a:off x="7191542" y="1"/>
            <a:ext cx="5000459" cy="1425992"/>
            <a:chOff x="7191542" y="1"/>
            <a:chExt cx="5000459" cy="1425992"/>
          </a:xfrm>
        </p:grpSpPr>
        <p:pic>
          <p:nvPicPr>
            <p:cNvPr id="758" name="Google Shape;758;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9" name="Google Shape;759;p117"/>
            <p:cNvGrpSpPr/>
            <p:nvPr/>
          </p:nvGrpSpPr>
          <p:grpSpPr>
            <a:xfrm>
              <a:off x="7191542" y="1"/>
              <a:ext cx="5000459" cy="1425992"/>
              <a:chOff x="7186272" y="0"/>
              <a:chExt cx="5005729" cy="1427495"/>
            </a:xfrm>
          </p:grpSpPr>
          <p:sp>
            <p:nvSpPr>
              <p:cNvPr id="760" name="Google Shape;760;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1" name="Google Shape;761;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62" name="Google Shape;762;p1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63"/>
        <p:cNvGrpSpPr/>
        <p:nvPr/>
      </p:nvGrpSpPr>
      <p:grpSpPr>
        <a:xfrm>
          <a:off x="0" y="0"/>
          <a:ext cx="0" cy="0"/>
          <a:chOff x="0" y="0"/>
          <a:chExt cx="0" cy="0"/>
        </a:xfrm>
      </p:grpSpPr>
      <p:sp>
        <p:nvSpPr>
          <p:cNvPr id="764" name="Google Shape;764;p1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5" name="Google Shape;765;p1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66" name="Google Shape;766;p118"/>
          <p:cNvGrpSpPr/>
          <p:nvPr/>
        </p:nvGrpSpPr>
        <p:grpSpPr>
          <a:xfrm>
            <a:off x="7191542" y="1"/>
            <a:ext cx="5000459" cy="1425992"/>
            <a:chOff x="7191542" y="1"/>
            <a:chExt cx="5000459" cy="1425992"/>
          </a:xfrm>
        </p:grpSpPr>
        <p:pic>
          <p:nvPicPr>
            <p:cNvPr id="767" name="Google Shape;767;p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8" name="Google Shape;768;p118"/>
            <p:cNvGrpSpPr/>
            <p:nvPr/>
          </p:nvGrpSpPr>
          <p:grpSpPr>
            <a:xfrm>
              <a:off x="7191542" y="1"/>
              <a:ext cx="5000459" cy="1425992"/>
              <a:chOff x="7186272" y="0"/>
              <a:chExt cx="5005729" cy="1427495"/>
            </a:xfrm>
          </p:grpSpPr>
          <p:sp>
            <p:nvSpPr>
              <p:cNvPr id="769" name="Google Shape;769;p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0" name="Google Shape;770;p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71" name="Google Shape;771;p1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 name="Google Shape;772;p1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3" name="Google Shape;773;p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4" name="Google Shape;774;p1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75"/>
        <p:cNvGrpSpPr/>
        <p:nvPr/>
      </p:nvGrpSpPr>
      <p:grpSpPr>
        <a:xfrm>
          <a:off x="0" y="0"/>
          <a:ext cx="0" cy="0"/>
          <a:chOff x="0" y="0"/>
          <a:chExt cx="0" cy="0"/>
        </a:xfrm>
      </p:grpSpPr>
      <p:grpSp>
        <p:nvGrpSpPr>
          <p:cNvPr id="776" name="Google Shape;776;p119"/>
          <p:cNvGrpSpPr/>
          <p:nvPr/>
        </p:nvGrpSpPr>
        <p:grpSpPr>
          <a:xfrm>
            <a:off x="7191542" y="1"/>
            <a:ext cx="5000459" cy="1425992"/>
            <a:chOff x="7191542" y="1"/>
            <a:chExt cx="5000459" cy="1425992"/>
          </a:xfrm>
        </p:grpSpPr>
        <p:pic>
          <p:nvPicPr>
            <p:cNvPr id="777" name="Google Shape;777;p1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8" name="Google Shape;778;p119"/>
            <p:cNvGrpSpPr/>
            <p:nvPr/>
          </p:nvGrpSpPr>
          <p:grpSpPr>
            <a:xfrm>
              <a:off x="7191542" y="1"/>
              <a:ext cx="5000459" cy="1425992"/>
              <a:chOff x="7186272" y="0"/>
              <a:chExt cx="5005729" cy="1427495"/>
            </a:xfrm>
          </p:grpSpPr>
          <p:sp>
            <p:nvSpPr>
              <p:cNvPr id="779" name="Google Shape;779;p1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0" name="Google Shape;780;p1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81" name="Google Shape;781;p1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2" name="Google Shape;782;p1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83" name="Google Shape;783;p1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4" name="Google Shape;784;p1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85" name="Google Shape;785;p1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6" name="Google Shape;786;p1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87" name="Google Shape;787;p1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8" name="Google Shape;788;p1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789"/>
        <p:cNvGrpSpPr/>
        <p:nvPr/>
      </p:nvGrpSpPr>
      <p:grpSpPr>
        <a:xfrm>
          <a:off x="0" y="0"/>
          <a:ext cx="0" cy="0"/>
          <a:chOff x="0" y="0"/>
          <a:chExt cx="0" cy="0"/>
        </a:xfrm>
      </p:grpSpPr>
      <p:grpSp>
        <p:nvGrpSpPr>
          <p:cNvPr id="790" name="Google Shape;790;p120"/>
          <p:cNvGrpSpPr/>
          <p:nvPr/>
        </p:nvGrpSpPr>
        <p:grpSpPr>
          <a:xfrm>
            <a:off x="7191542" y="1"/>
            <a:ext cx="5000459" cy="1425992"/>
            <a:chOff x="7191542" y="1"/>
            <a:chExt cx="5000459" cy="1425992"/>
          </a:xfrm>
        </p:grpSpPr>
        <p:pic>
          <p:nvPicPr>
            <p:cNvPr id="791" name="Google Shape;791;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2" name="Google Shape;792;p120"/>
            <p:cNvGrpSpPr/>
            <p:nvPr/>
          </p:nvGrpSpPr>
          <p:grpSpPr>
            <a:xfrm>
              <a:off x="7191542" y="1"/>
              <a:ext cx="5000459" cy="1425992"/>
              <a:chOff x="7186272" y="0"/>
              <a:chExt cx="5005729" cy="1427495"/>
            </a:xfrm>
          </p:grpSpPr>
          <p:sp>
            <p:nvSpPr>
              <p:cNvPr id="793" name="Google Shape;793;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4" name="Google Shape;794;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95" name="Google Shape;795;p1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6" name="Google Shape;796;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7" name="Google Shape;797;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8" name="Google Shape;798;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799"/>
        <p:cNvGrpSpPr/>
        <p:nvPr/>
      </p:nvGrpSpPr>
      <p:grpSpPr>
        <a:xfrm>
          <a:off x="0" y="0"/>
          <a:ext cx="0" cy="0"/>
          <a:chOff x="0" y="0"/>
          <a:chExt cx="0" cy="0"/>
        </a:xfrm>
      </p:grpSpPr>
      <p:grpSp>
        <p:nvGrpSpPr>
          <p:cNvPr id="800" name="Google Shape;800;p121"/>
          <p:cNvGrpSpPr/>
          <p:nvPr/>
        </p:nvGrpSpPr>
        <p:grpSpPr>
          <a:xfrm>
            <a:off x="0" y="0"/>
            <a:ext cx="12192000" cy="2148830"/>
            <a:chOff x="0" y="0"/>
            <a:chExt cx="12192000" cy="2148830"/>
          </a:xfrm>
        </p:grpSpPr>
        <p:sp>
          <p:nvSpPr>
            <p:cNvPr id="801" name="Google Shape;801;p1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2" name="Google Shape;802;p1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03" name="Google Shape;803;p1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4" name="Google Shape;804;p1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5" name="Google Shape;805;p1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6" name="Google Shape;806;p12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07" name="Google Shape;807;p1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808"/>
        <p:cNvGrpSpPr/>
        <p:nvPr/>
      </p:nvGrpSpPr>
      <p:grpSpPr>
        <a:xfrm>
          <a:off x="0" y="0"/>
          <a:ext cx="0" cy="0"/>
          <a:chOff x="0" y="0"/>
          <a:chExt cx="0" cy="0"/>
        </a:xfrm>
      </p:grpSpPr>
      <p:sp>
        <p:nvSpPr>
          <p:cNvPr id="809" name="Google Shape;809;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0" name="Google Shape;810;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1" name="Google Shape;811;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2" name="Google Shape;812;p122"/>
          <p:cNvGrpSpPr/>
          <p:nvPr/>
        </p:nvGrpSpPr>
        <p:grpSpPr>
          <a:xfrm>
            <a:off x="7191542" y="1"/>
            <a:ext cx="5000459" cy="1425992"/>
            <a:chOff x="7191542" y="1"/>
            <a:chExt cx="5000459" cy="1425992"/>
          </a:xfrm>
        </p:grpSpPr>
        <p:pic>
          <p:nvPicPr>
            <p:cNvPr id="813" name="Google Shape;813;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4" name="Google Shape;814;p122"/>
            <p:cNvGrpSpPr/>
            <p:nvPr/>
          </p:nvGrpSpPr>
          <p:grpSpPr>
            <a:xfrm>
              <a:off x="7191542" y="1"/>
              <a:ext cx="5000459" cy="1425992"/>
              <a:chOff x="7186272" y="0"/>
              <a:chExt cx="5005729" cy="1427495"/>
            </a:xfrm>
          </p:grpSpPr>
          <p:sp>
            <p:nvSpPr>
              <p:cNvPr id="815" name="Google Shape;815;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6" name="Google Shape;816;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817"/>
        <p:cNvGrpSpPr/>
        <p:nvPr/>
      </p:nvGrpSpPr>
      <p:grpSpPr>
        <a:xfrm>
          <a:off x="0" y="0"/>
          <a:ext cx="0" cy="0"/>
          <a:chOff x="0" y="0"/>
          <a:chExt cx="0" cy="0"/>
        </a:xfrm>
      </p:grpSpPr>
      <p:sp>
        <p:nvSpPr>
          <p:cNvPr id="818" name="Google Shape;818;p12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9" name="Google Shape;819;p12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0" name="Google Shape;820;p12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21" name="Google Shape;821;p123"/>
          <p:cNvSpPr>
            <a:spLocks noGrp="1"/>
          </p:cNvSpPr>
          <p:nvPr>
            <p:ph type="pic" idx="2"/>
          </p:nvPr>
        </p:nvSpPr>
        <p:spPr>
          <a:xfrm>
            <a:off x="7118684" y="233915"/>
            <a:ext cx="5073316" cy="5943600"/>
          </a:xfrm>
          <a:prstGeom prst="rect">
            <a:avLst/>
          </a:prstGeom>
          <a:noFill/>
          <a:ln>
            <a:noFill/>
          </a:ln>
        </p:spPr>
      </p:sp>
      <p:grpSp>
        <p:nvGrpSpPr>
          <p:cNvPr id="822" name="Google Shape;822;p123"/>
          <p:cNvGrpSpPr/>
          <p:nvPr/>
        </p:nvGrpSpPr>
        <p:grpSpPr>
          <a:xfrm>
            <a:off x="0" y="5020348"/>
            <a:ext cx="12192000" cy="1837653"/>
            <a:chOff x="0" y="5020348"/>
            <a:chExt cx="12192000" cy="1837653"/>
          </a:xfrm>
        </p:grpSpPr>
        <p:sp>
          <p:nvSpPr>
            <p:cNvPr id="823" name="Google Shape;823;p1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4" name="Google Shape;824;p12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5" name="Google Shape;825;p1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826"/>
        <p:cNvGrpSpPr/>
        <p:nvPr/>
      </p:nvGrpSpPr>
      <p:grpSpPr>
        <a:xfrm>
          <a:off x="0" y="0"/>
          <a:ext cx="0" cy="0"/>
          <a:chOff x="0" y="0"/>
          <a:chExt cx="0" cy="0"/>
        </a:xfrm>
      </p:grpSpPr>
      <p:grpSp>
        <p:nvGrpSpPr>
          <p:cNvPr id="827" name="Google Shape;827;p124"/>
          <p:cNvGrpSpPr/>
          <p:nvPr/>
        </p:nvGrpSpPr>
        <p:grpSpPr>
          <a:xfrm>
            <a:off x="0" y="5020347"/>
            <a:ext cx="12192000" cy="1837653"/>
            <a:chOff x="0" y="5020347"/>
            <a:chExt cx="12192000" cy="1837653"/>
          </a:xfrm>
        </p:grpSpPr>
        <p:sp>
          <p:nvSpPr>
            <p:cNvPr id="828" name="Google Shape;828;p1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9" name="Google Shape;829;p1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 name="Google Shape;830;p1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31" name="Google Shape;831;p1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32" name="Google Shape;832;p12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3" name="Google Shape;833;p12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834"/>
        <p:cNvGrpSpPr/>
        <p:nvPr/>
      </p:nvGrpSpPr>
      <p:grpSpPr>
        <a:xfrm>
          <a:off x="0" y="0"/>
          <a:ext cx="0" cy="0"/>
          <a:chOff x="0" y="0"/>
          <a:chExt cx="0" cy="0"/>
        </a:xfrm>
      </p:grpSpPr>
      <p:sp>
        <p:nvSpPr>
          <p:cNvPr id="835" name="Google Shape;835;p1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6" name="Google Shape;836;p1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7" name="Google Shape;837;p1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8" name="Google Shape;838;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9" name="Google Shape;839;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0" name="Google Shape;840;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1" name="Google Shape;841;p125"/>
          <p:cNvGrpSpPr/>
          <p:nvPr/>
        </p:nvGrpSpPr>
        <p:grpSpPr>
          <a:xfrm>
            <a:off x="7191542" y="1"/>
            <a:ext cx="5000459" cy="1425992"/>
            <a:chOff x="7191542" y="1"/>
            <a:chExt cx="5000459" cy="1425992"/>
          </a:xfrm>
        </p:grpSpPr>
        <p:pic>
          <p:nvPicPr>
            <p:cNvPr id="842" name="Google Shape;842;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3" name="Google Shape;843;p125"/>
            <p:cNvGrpSpPr/>
            <p:nvPr/>
          </p:nvGrpSpPr>
          <p:grpSpPr>
            <a:xfrm>
              <a:off x="7191542" y="1"/>
              <a:ext cx="5000459" cy="1425992"/>
              <a:chOff x="7186272" y="0"/>
              <a:chExt cx="5005729" cy="1427495"/>
            </a:xfrm>
          </p:grpSpPr>
          <p:sp>
            <p:nvSpPr>
              <p:cNvPr id="844" name="Google Shape;844;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5" name="Google Shape;845;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6" name="Google Shape;846;p12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847"/>
        <p:cNvGrpSpPr/>
        <p:nvPr/>
      </p:nvGrpSpPr>
      <p:grpSpPr>
        <a:xfrm>
          <a:off x="0" y="0"/>
          <a:ext cx="0" cy="0"/>
          <a:chOff x="0" y="0"/>
          <a:chExt cx="0" cy="0"/>
        </a:xfrm>
      </p:grpSpPr>
      <p:grpSp>
        <p:nvGrpSpPr>
          <p:cNvPr id="848" name="Google Shape;848;p126"/>
          <p:cNvGrpSpPr/>
          <p:nvPr/>
        </p:nvGrpSpPr>
        <p:grpSpPr>
          <a:xfrm>
            <a:off x="7191542" y="1"/>
            <a:ext cx="5000459" cy="1425992"/>
            <a:chOff x="7191542" y="1"/>
            <a:chExt cx="5000459" cy="1425992"/>
          </a:xfrm>
        </p:grpSpPr>
        <p:pic>
          <p:nvPicPr>
            <p:cNvPr id="849" name="Google Shape;849;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0" name="Google Shape;850;p126"/>
            <p:cNvGrpSpPr/>
            <p:nvPr/>
          </p:nvGrpSpPr>
          <p:grpSpPr>
            <a:xfrm>
              <a:off x="7191542" y="1"/>
              <a:ext cx="5000459" cy="1425992"/>
              <a:chOff x="7186272" y="0"/>
              <a:chExt cx="5005729" cy="1427495"/>
            </a:xfrm>
          </p:grpSpPr>
          <p:sp>
            <p:nvSpPr>
              <p:cNvPr id="851" name="Google Shape;851;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2" name="Google Shape;852;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53" name="Google Shape;853;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4" name="Google Shape;854;p1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5" name="Google Shape;855;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6" name="Google Shape;856;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7" name="Google Shape;857;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823"/>
        <p:cNvGrpSpPr/>
        <p:nvPr/>
      </p:nvGrpSpPr>
      <p:grpSpPr>
        <a:xfrm>
          <a:off x="0" y="0"/>
          <a:ext cx="0" cy="0"/>
          <a:chOff x="0" y="0"/>
          <a:chExt cx="0" cy="0"/>
        </a:xfrm>
      </p:grpSpPr>
      <p:sp>
        <p:nvSpPr>
          <p:cNvPr id="824" name="Google Shape;824;p10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5" name="Google Shape;825;p10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826" name="Google Shape;826;p101"/>
          <p:cNvGrpSpPr/>
          <p:nvPr/>
        </p:nvGrpSpPr>
        <p:grpSpPr>
          <a:xfrm flipH="1">
            <a:off x="-1" y="1"/>
            <a:ext cx="6418725" cy="1509822"/>
            <a:chOff x="7522541" y="1"/>
            <a:chExt cx="4669459" cy="1098357"/>
          </a:xfrm>
        </p:grpSpPr>
        <p:sp>
          <p:nvSpPr>
            <p:cNvPr id="827" name="Google Shape;827;p10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8" name="Google Shape;828;p10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829" name="Google Shape;829;p1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58"/>
        <p:cNvGrpSpPr/>
        <p:nvPr/>
      </p:nvGrpSpPr>
      <p:grpSpPr>
        <a:xfrm>
          <a:off x="0" y="0"/>
          <a:ext cx="0" cy="0"/>
          <a:chOff x="0" y="0"/>
          <a:chExt cx="0" cy="0"/>
        </a:xfrm>
      </p:grpSpPr>
      <p:sp>
        <p:nvSpPr>
          <p:cNvPr id="859" name="Google Shape;859;p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 name="Google Shape;860;p12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61" name="Google Shape;861;p127"/>
          <p:cNvGrpSpPr/>
          <p:nvPr/>
        </p:nvGrpSpPr>
        <p:grpSpPr>
          <a:xfrm>
            <a:off x="7191542" y="1"/>
            <a:ext cx="5000459" cy="1425992"/>
            <a:chOff x="7191542" y="1"/>
            <a:chExt cx="5000459" cy="1425992"/>
          </a:xfrm>
        </p:grpSpPr>
        <p:pic>
          <p:nvPicPr>
            <p:cNvPr id="862" name="Google Shape;862;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3" name="Google Shape;863;p127"/>
            <p:cNvGrpSpPr/>
            <p:nvPr/>
          </p:nvGrpSpPr>
          <p:grpSpPr>
            <a:xfrm>
              <a:off x="7191542" y="1"/>
              <a:ext cx="5000459" cy="1425992"/>
              <a:chOff x="7186272" y="0"/>
              <a:chExt cx="5005729" cy="1427495"/>
            </a:xfrm>
          </p:grpSpPr>
          <p:sp>
            <p:nvSpPr>
              <p:cNvPr id="864" name="Google Shape;864;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5" name="Google Shape;865;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6" name="Google Shape;866;p12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7" name="Google Shape;867;p12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8" name="Google Shape;868;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9" name="Google Shape;869;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870"/>
        <p:cNvGrpSpPr/>
        <p:nvPr/>
      </p:nvGrpSpPr>
      <p:grpSpPr>
        <a:xfrm>
          <a:off x="0" y="0"/>
          <a:ext cx="0" cy="0"/>
          <a:chOff x="0" y="0"/>
          <a:chExt cx="0" cy="0"/>
        </a:xfrm>
      </p:grpSpPr>
      <p:grpSp>
        <p:nvGrpSpPr>
          <p:cNvPr id="871" name="Google Shape;871;p128"/>
          <p:cNvGrpSpPr/>
          <p:nvPr/>
        </p:nvGrpSpPr>
        <p:grpSpPr>
          <a:xfrm>
            <a:off x="7191542" y="1"/>
            <a:ext cx="5000459" cy="1425992"/>
            <a:chOff x="7191542" y="1"/>
            <a:chExt cx="5000459" cy="1425992"/>
          </a:xfrm>
        </p:grpSpPr>
        <p:pic>
          <p:nvPicPr>
            <p:cNvPr id="872" name="Google Shape;872;p1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3" name="Google Shape;873;p128"/>
            <p:cNvGrpSpPr/>
            <p:nvPr/>
          </p:nvGrpSpPr>
          <p:grpSpPr>
            <a:xfrm>
              <a:off x="7191542" y="1"/>
              <a:ext cx="5000459" cy="1425992"/>
              <a:chOff x="7186272" y="0"/>
              <a:chExt cx="5005729" cy="1427495"/>
            </a:xfrm>
          </p:grpSpPr>
          <p:sp>
            <p:nvSpPr>
              <p:cNvPr id="874" name="Google Shape;874;p1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5" name="Google Shape;875;p1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76" name="Google Shape;876;p1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7" name="Google Shape;877;p12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8" name="Google Shape;878;p12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 name="Google Shape;879;p1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80" name="Google Shape;880;p1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1" name="Google Shape;881;p1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2" name="Google Shape;882;p1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3" name="Google Shape;883;p1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84"/>
        <p:cNvGrpSpPr/>
        <p:nvPr/>
      </p:nvGrpSpPr>
      <p:grpSpPr>
        <a:xfrm>
          <a:off x="0" y="0"/>
          <a:ext cx="0" cy="0"/>
          <a:chOff x="0" y="0"/>
          <a:chExt cx="0" cy="0"/>
        </a:xfrm>
      </p:grpSpPr>
      <p:sp>
        <p:nvSpPr>
          <p:cNvPr id="885" name="Google Shape;885;p12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6" name="Google Shape;886;p12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87" name="Google Shape;887;p129"/>
          <p:cNvGrpSpPr/>
          <p:nvPr/>
        </p:nvGrpSpPr>
        <p:grpSpPr>
          <a:xfrm>
            <a:off x="0" y="5379426"/>
            <a:ext cx="2807368" cy="753891"/>
            <a:chOff x="0" y="5379426"/>
            <a:chExt cx="2807368" cy="753891"/>
          </a:xfrm>
        </p:grpSpPr>
        <p:sp>
          <p:nvSpPr>
            <p:cNvPr id="888" name="Google Shape;888;p12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9" name="Google Shape;889;p12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90" name="Google Shape;890;p129"/>
          <p:cNvSpPr>
            <a:spLocks noGrp="1"/>
          </p:cNvSpPr>
          <p:nvPr>
            <p:ph type="pic" idx="2"/>
          </p:nvPr>
        </p:nvSpPr>
        <p:spPr>
          <a:xfrm>
            <a:off x="2807368" y="457202"/>
            <a:ext cx="8915400" cy="5943598"/>
          </a:xfrm>
          <a:prstGeom prst="rect">
            <a:avLst/>
          </a:prstGeom>
          <a:noFill/>
          <a:ln>
            <a:noFill/>
          </a:ln>
        </p:spPr>
      </p:sp>
      <p:pic>
        <p:nvPicPr>
          <p:cNvPr id="891" name="Google Shape;891;p12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892"/>
        <p:cNvGrpSpPr/>
        <p:nvPr/>
      </p:nvGrpSpPr>
      <p:grpSpPr>
        <a:xfrm>
          <a:off x="0" y="0"/>
          <a:ext cx="0" cy="0"/>
          <a:chOff x="0" y="0"/>
          <a:chExt cx="0" cy="0"/>
        </a:xfrm>
      </p:grpSpPr>
      <p:grpSp>
        <p:nvGrpSpPr>
          <p:cNvPr id="893" name="Google Shape;893;p130"/>
          <p:cNvGrpSpPr/>
          <p:nvPr/>
        </p:nvGrpSpPr>
        <p:grpSpPr>
          <a:xfrm>
            <a:off x="0" y="0"/>
            <a:ext cx="12192000" cy="2148830"/>
            <a:chOff x="0" y="0"/>
            <a:chExt cx="12192000" cy="2148830"/>
          </a:xfrm>
        </p:grpSpPr>
        <p:sp>
          <p:nvSpPr>
            <p:cNvPr id="894" name="Google Shape;894;p13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5" name="Google Shape;895;p13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96" name="Google Shape;896;p13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7" name="Google Shape;897;p13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8" name="Google Shape;898;p13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99" name="Google Shape;899;p13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00" name="Google Shape;900;p13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901"/>
        <p:cNvGrpSpPr/>
        <p:nvPr/>
      </p:nvGrpSpPr>
      <p:grpSpPr>
        <a:xfrm>
          <a:off x="0" y="0"/>
          <a:ext cx="0" cy="0"/>
          <a:chOff x="0" y="0"/>
          <a:chExt cx="0" cy="0"/>
        </a:xfrm>
      </p:grpSpPr>
      <p:sp>
        <p:nvSpPr>
          <p:cNvPr id="902" name="Google Shape;902;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3" name="Google Shape;903;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4" name="Google Shape;904;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05" name="Google Shape;905;p131"/>
          <p:cNvGrpSpPr/>
          <p:nvPr/>
        </p:nvGrpSpPr>
        <p:grpSpPr>
          <a:xfrm>
            <a:off x="7191542" y="1"/>
            <a:ext cx="5000459" cy="1425992"/>
            <a:chOff x="7191542" y="1"/>
            <a:chExt cx="5000459" cy="1425992"/>
          </a:xfrm>
        </p:grpSpPr>
        <p:pic>
          <p:nvPicPr>
            <p:cNvPr id="906" name="Google Shape;906;p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7" name="Google Shape;907;p131"/>
            <p:cNvGrpSpPr/>
            <p:nvPr/>
          </p:nvGrpSpPr>
          <p:grpSpPr>
            <a:xfrm>
              <a:off x="7191542" y="1"/>
              <a:ext cx="5000459" cy="1425992"/>
              <a:chOff x="7186272" y="0"/>
              <a:chExt cx="5005729" cy="1427495"/>
            </a:xfrm>
          </p:grpSpPr>
          <p:sp>
            <p:nvSpPr>
              <p:cNvPr id="908" name="Google Shape;908;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9" name="Google Shape;909;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10"/>
        <p:cNvGrpSpPr/>
        <p:nvPr/>
      </p:nvGrpSpPr>
      <p:grpSpPr>
        <a:xfrm>
          <a:off x="0" y="0"/>
          <a:ext cx="0" cy="0"/>
          <a:chOff x="0" y="0"/>
          <a:chExt cx="0" cy="0"/>
        </a:xfrm>
      </p:grpSpPr>
      <p:grpSp>
        <p:nvGrpSpPr>
          <p:cNvPr id="911" name="Google Shape;911;p132"/>
          <p:cNvGrpSpPr/>
          <p:nvPr/>
        </p:nvGrpSpPr>
        <p:grpSpPr>
          <a:xfrm>
            <a:off x="7191542" y="1"/>
            <a:ext cx="5000459" cy="1425992"/>
            <a:chOff x="7191542" y="1"/>
            <a:chExt cx="5000459" cy="1425992"/>
          </a:xfrm>
        </p:grpSpPr>
        <p:pic>
          <p:nvPicPr>
            <p:cNvPr id="912" name="Google Shape;912;p1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3" name="Google Shape;913;p132"/>
            <p:cNvGrpSpPr/>
            <p:nvPr/>
          </p:nvGrpSpPr>
          <p:grpSpPr>
            <a:xfrm>
              <a:off x="7191542" y="1"/>
              <a:ext cx="5000459" cy="1425992"/>
              <a:chOff x="7186272" y="0"/>
              <a:chExt cx="5005729" cy="1427495"/>
            </a:xfrm>
          </p:grpSpPr>
          <p:sp>
            <p:nvSpPr>
              <p:cNvPr id="914" name="Google Shape;914;p1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5" name="Google Shape;915;p1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6" name="Google Shape;916;p1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7" name="Google Shape;917;p1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8" name="Google Shape;918;p1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9" name="Google Shape;919;p1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920"/>
        <p:cNvGrpSpPr/>
        <p:nvPr/>
      </p:nvGrpSpPr>
      <p:grpSpPr>
        <a:xfrm>
          <a:off x="0" y="0"/>
          <a:ext cx="0" cy="0"/>
          <a:chOff x="0" y="0"/>
          <a:chExt cx="0" cy="0"/>
        </a:xfrm>
      </p:grpSpPr>
      <p:sp>
        <p:nvSpPr>
          <p:cNvPr id="921" name="Google Shape;921;p13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2" name="Google Shape;922;p13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23" name="Google Shape;923;p133"/>
          <p:cNvGrpSpPr/>
          <p:nvPr/>
        </p:nvGrpSpPr>
        <p:grpSpPr>
          <a:xfrm flipH="1">
            <a:off x="-1" y="1"/>
            <a:ext cx="6418725" cy="1509822"/>
            <a:chOff x="7522541" y="1"/>
            <a:chExt cx="4669459" cy="1098357"/>
          </a:xfrm>
        </p:grpSpPr>
        <p:sp>
          <p:nvSpPr>
            <p:cNvPr id="924" name="Google Shape;924;p13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5" name="Google Shape;925;p13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926" name="Google Shape;926;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27"/>
        <p:cNvGrpSpPr/>
        <p:nvPr/>
      </p:nvGrpSpPr>
      <p:grpSpPr>
        <a:xfrm>
          <a:off x="0" y="0"/>
          <a:ext cx="0" cy="0"/>
          <a:chOff x="0" y="0"/>
          <a:chExt cx="0" cy="0"/>
        </a:xfrm>
      </p:grpSpPr>
      <p:sp>
        <p:nvSpPr>
          <p:cNvPr id="928" name="Google Shape;928;p1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9" name="Google Shape;929;p1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0" name="Google Shape;930;p1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1" name="Google Shape;931;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2" name="Google Shape;932;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3" name="Google Shape;933;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34" name="Google Shape;934;p134"/>
          <p:cNvGrpSpPr/>
          <p:nvPr/>
        </p:nvGrpSpPr>
        <p:grpSpPr>
          <a:xfrm>
            <a:off x="7191542" y="1"/>
            <a:ext cx="5000459" cy="1425992"/>
            <a:chOff x="7191542" y="1"/>
            <a:chExt cx="5000459" cy="1425992"/>
          </a:xfrm>
        </p:grpSpPr>
        <p:pic>
          <p:nvPicPr>
            <p:cNvPr id="935" name="Google Shape;935;p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6" name="Google Shape;936;p134"/>
            <p:cNvGrpSpPr/>
            <p:nvPr/>
          </p:nvGrpSpPr>
          <p:grpSpPr>
            <a:xfrm>
              <a:off x="7191542" y="1"/>
              <a:ext cx="5000459" cy="1425992"/>
              <a:chOff x="7186272" y="0"/>
              <a:chExt cx="5005729" cy="1427495"/>
            </a:xfrm>
          </p:grpSpPr>
          <p:sp>
            <p:nvSpPr>
              <p:cNvPr id="937" name="Google Shape;937;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8" name="Google Shape;938;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9" name="Google Shape;939;p13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40"/>
        <p:cNvGrpSpPr/>
        <p:nvPr/>
      </p:nvGrpSpPr>
      <p:grpSpPr>
        <a:xfrm>
          <a:off x="0" y="0"/>
          <a:ext cx="0" cy="0"/>
          <a:chOff x="0" y="0"/>
          <a:chExt cx="0" cy="0"/>
        </a:xfrm>
      </p:grpSpPr>
      <p:sp>
        <p:nvSpPr>
          <p:cNvPr id="941" name="Google Shape;941;p1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2" name="Google Shape;942;p1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3" name="Google Shape;943;p1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4" name="Google Shape;944;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5" name="Google Shape;945;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6" name="Google Shape;946;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7" name="Google Shape;947;p135"/>
          <p:cNvGrpSpPr/>
          <p:nvPr/>
        </p:nvGrpSpPr>
        <p:grpSpPr>
          <a:xfrm>
            <a:off x="7191542" y="1"/>
            <a:ext cx="5000459" cy="1425992"/>
            <a:chOff x="7191542" y="1"/>
            <a:chExt cx="5000459" cy="1425992"/>
          </a:xfrm>
        </p:grpSpPr>
        <p:pic>
          <p:nvPicPr>
            <p:cNvPr id="948" name="Google Shape;948;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9" name="Google Shape;949;p135"/>
            <p:cNvGrpSpPr/>
            <p:nvPr/>
          </p:nvGrpSpPr>
          <p:grpSpPr>
            <a:xfrm>
              <a:off x="7191542" y="1"/>
              <a:ext cx="5000459" cy="1425992"/>
              <a:chOff x="7186272" y="0"/>
              <a:chExt cx="5005729" cy="1427495"/>
            </a:xfrm>
          </p:grpSpPr>
          <p:sp>
            <p:nvSpPr>
              <p:cNvPr id="950" name="Google Shape;950;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1" name="Google Shape;951;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52" name="Google Shape;952;p1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953"/>
        <p:cNvGrpSpPr/>
        <p:nvPr/>
      </p:nvGrpSpPr>
      <p:grpSpPr>
        <a:xfrm>
          <a:off x="0" y="0"/>
          <a:ext cx="0" cy="0"/>
          <a:chOff x="0" y="0"/>
          <a:chExt cx="0" cy="0"/>
        </a:xfrm>
      </p:grpSpPr>
      <p:sp>
        <p:nvSpPr>
          <p:cNvPr id="954" name="Google Shape;954;p1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5" name="Google Shape;955;p1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6" name="Google Shape;956;p1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7" name="Google Shape;957;p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8" name="Google Shape;958;p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9" name="Google Shape;959;p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0" name="Google Shape;960;p136"/>
          <p:cNvGrpSpPr/>
          <p:nvPr/>
        </p:nvGrpSpPr>
        <p:grpSpPr>
          <a:xfrm>
            <a:off x="7191542" y="1"/>
            <a:ext cx="5000459" cy="1425992"/>
            <a:chOff x="7191542" y="1"/>
            <a:chExt cx="5000459" cy="1425992"/>
          </a:xfrm>
        </p:grpSpPr>
        <p:pic>
          <p:nvPicPr>
            <p:cNvPr id="961" name="Google Shape;961;p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2" name="Google Shape;962;p136"/>
            <p:cNvGrpSpPr/>
            <p:nvPr/>
          </p:nvGrpSpPr>
          <p:grpSpPr>
            <a:xfrm>
              <a:off x="7191542" y="1"/>
              <a:ext cx="5000459" cy="1425992"/>
              <a:chOff x="7186272" y="0"/>
              <a:chExt cx="5005729" cy="1427495"/>
            </a:xfrm>
          </p:grpSpPr>
          <p:sp>
            <p:nvSpPr>
              <p:cNvPr id="963" name="Google Shape;963;p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4" name="Google Shape;964;p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5" name="Google Shape;965;p1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83"/>
        <p:cNvGrpSpPr/>
        <p:nvPr/>
      </p:nvGrpSpPr>
      <p:grpSpPr>
        <a:xfrm>
          <a:off x="0" y="0"/>
          <a:ext cx="0" cy="0"/>
          <a:chOff x="0" y="0"/>
          <a:chExt cx="0" cy="0"/>
        </a:xfrm>
      </p:grpSpPr>
      <p:grpSp>
        <p:nvGrpSpPr>
          <p:cNvPr id="84" name="Google Shape;84;p28"/>
          <p:cNvGrpSpPr/>
          <p:nvPr/>
        </p:nvGrpSpPr>
        <p:grpSpPr>
          <a:xfrm>
            <a:off x="7191542" y="1"/>
            <a:ext cx="5000459" cy="1425992"/>
            <a:chOff x="7191542" y="1"/>
            <a:chExt cx="5000459" cy="1425992"/>
          </a:xfrm>
        </p:grpSpPr>
        <p:pic>
          <p:nvPicPr>
            <p:cNvPr id="85" name="Google Shape;85;p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 name="Google Shape;86;p28"/>
            <p:cNvGrpSpPr/>
            <p:nvPr/>
          </p:nvGrpSpPr>
          <p:grpSpPr>
            <a:xfrm>
              <a:off x="7191542" y="1"/>
              <a:ext cx="5000459" cy="1425992"/>
              <a:chOff x="7186272" y="0"/>
              <a:chExt cx="5005729" cy="1427495"/>
            </a:xfrm>
          </p:grpSpPr>
          <p:sp>
            <p:nvSpPr>
              <p:cNvPr id="87" name="Google Shape;87;p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 name="Google Shape;88;p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 name="Google Shape;89;p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 name="Google Shape;90;p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 name="Google Shape;91;p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 name="Google Shape;92;p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 name="Google Shape;93;p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830"/>
        <p:cNvGrpSpPr/>
        <p:nvPr/>
      </p:nvGrpSpPr>
      <p:grpSpPr>
        <a:xfrm>
          <a:off x="0" y="0"/>
          <a:ext cx="0" cy="0"/>
          <a:chOff x="0" y="0"/>
          <a:chExt cx="0" cy="0"/>
        </a:xfrm>
      </p:grpSpPr>
      <p:sp>
        <p:nvSpPr>
          <p:cNvPr id="831" name="Google Shape;831;p10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2" name="Google Shape;832;p10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3" name="Google Shape;833;p10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34" name="Google Shape;834;p102"/>
          <p:cNvSpPr>
            <a:spLocks noGrp="1"/>
          </p:cNvSpPr>
          <p:nvPr>
            <p:ph type="pic" idx="2"/>
          </p:nvPr>
        </p:nvSpPr>
        <p:spPr>
          <a:xfrm>
            <a:off x="7118684" y="233915"/>
            <a:ext cx="5073316" cy="5943600"/>
          </a:xfrm>
          <a:prstGeom prst="rect">
            <a:avLst/>
          </a:prstGeom>
          <a:noFill/>
          <a:ln>
            <a:noFill/>
          </a:ln>
        </p:spPr>
      </p:sp>
      <p:grpSp>
        <p:nvGrpSpPr>
          <p:cNvPr id="835" name="Google Shape;835;p102"/>
          <p:cNvGrpSpPr/>
          <p:nvPr/>
        </p:nvGrpSpPr>
        <p:grpSpPr>
          <a:xfrm>
            <a:off x="0" y="5020348"/>
            <a:ext cx="12192000" cy="1837653"/>
            <a:chOff x="0" y="5020348"/>
            <a:chExt cx="12192000" cy="1837653"/>
          </a:xfrm>
        </p:grpSpPr>
        <p:sp>
          <p:nvSpPr>
            <p:cNvPr id="836" name="Google Shape;836;p10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7" name="Google Shape;837;p10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38" name="Google Shape;838;p10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66"/>
        <p:cNvGrpSpPr/>
        <p:nvPr/>
      </p:nvGrpSpPr>
      <p:grpSpPr>
        <a:xfrm>
          <a:off x="0" y="0"/>
          <a:ext cx="0" cy="0"/>
          <a:chOff x="0" y="0"/>
          <a:chExt cx="0" cy="0"/>
        </a:xfrm>
      </p:grpSpPr>
      <p:sp>
        <p:nvSpPr>
          <p:cNvPr id="967" name="Google Shape;967;p13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8" name="Google Shape;968;p13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69" name="Google Shape;969;p137"/>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70" name="Google Shape;970;p13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71" name="Google Shape;971;p137"/>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72" name="Google Shape;972;p13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 name="Google Shape;973;p13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4" name="Google Shape;974;p13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75" name="Google Shape;975;p13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6" name="Google Shape;976;p13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77" name="Google Shape;977;p13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78"/>
        <p:cNvGrpSpPr/>
        <p:nvPr/>
      </p:nvGrpSpPr>
      <p:grpSpPr>
        <a:xfrm>
          <a:off x="0" y="0"/>
          <a:ext cx="0" cy="0"/>
          <a:chOff x="0" y="0"/>
          <a:chExt cx="0" cy="0"/>
        </a:xfrm>
      </p:grpSpPr>
      <p:sp>
        <p:nvSpPr>
          <p:cNvPr id="979" name="Google Shape;979;p1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0" name="Google Shape;980;p1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1" name="Google Shape;981;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2" name="Google Shape;982;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3" name="Google Shape;983;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4" name="Google Shape;984;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5" name="Google Shape;985;p138"/>
          <p:cNvGrpSpPr/>
          <p:nvPr/>
        </p:nvGrpSpPr>
        <p:grpSpPr>
          <a:xfrm>
            <a:off x="7191542" y="1"/>
            <a:ext cx="5000459" cy="1425992"/>
            <a:chOff x="7191542" y="1"/>
            <a:chExt cx="5000459" cy="1425992"/>
          </a:xfrm>
        </p:grpSpPr>
        <p:pic>
          <p:nvPicPr>
            <p:cNvPr id="986" name="Google Shape;986;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7" name="Google Shape;987;p138"/>
            <p:cNvGrpSpPr/>
            <p:nvPr/>
          </p:nvGrpSpPr>
          <p:grpSpPr>
            <a:xfrm>
              <a:off x="7191542" y="1"/>
              <a:ext cx="5000459" cy="1425992"/>
              <a:chOff x="7186272" y="0"/>
              <a:chExt cx="5005729" cy="1427495"/>
            </a:xfrm>
          </p:grpSpPr>
          <p:sp>
            <p:nvSpPr>
              <p:cNvPr id="988" name="Google Shape;988;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9" name="Google Shape;989;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90" name="Google Shape;990;p1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991"/>
        <p:cNvGrpSpPr/>
        <p:nvPr/>
      </p:nvGrpSpPr>
      <p:grpSpPr>
        <a:xfrm>
          <a:off x="0" y="0"/>
          <a:ext cx="0" cy="0"/>
          <a:chOff x="0" y="0"/>
          <a:chExt cx="0" cy="0"/>
        </a:xfrm>
      </p:grpSpPr>
      <p:sp>
        <p:nvSpPr>
          <p:cNvPr id="992" name="Google Shape;992;p13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3" name="Google Shape;993;p13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4" name="Google Shape;994;p13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95" name="Google Shape;995;p139"/>
          <p:cNvSpPr>
            <a:spLocks noGrp="1"/>
          </p:cNvSpPr>
          <p:nvPr>
            <p:ph type="pic" idx="2"/>
          </p:nvPr>
        </p:nvSpPr>
        <p:spPr>
          <a:xfrm>
            <a:off x="7118684" y="233915"/>
            <a:ext cx="5073316" cy="5943600"/>
          </a:xfrm>
          <a:prstGeom prst="rect">
            <a:avLst/>
          </a:prstGeom>
          <a:noFill/>
          <a:ln>
            <a:noFill/>
          </a:ln>
        </p:spPr>
      </p:sp>
      <p:grpSp>
        <p:nvGrpSpPr>
          <p:cNvPr id="996" name="Google Shape;996;p139"/>
          <p:cNvGrpSpPr/>
          <p:nvPr/>
        </p:nvGrpSpPr>
        <p:grpSpPr>
          <a:xfrm>
            <a:off x="0" y="5020348"/>
            <a:ext cx="12192000" cy="1837653"/>
            <a:chOff x="0" y="5020348"/>
            <a:chExt cx="12192000" cy="1837653"/>
          </a:xfrm>
        </p:grpSpPr>
        <p:sp>
          <p:nvSpPr>
            <p:cNvPr id="997" name="Google Shape;997;p1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8" name="Google Shape;998;p13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99" name="Google Shape;999;p1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1000"/>
        <p:cNvGrpSpPr/>
        <p:nvPr/>
      </p:nvGrpSpPr>
      <p:grpSpPr>
        <a:xfrm>
          <a:off x="0" y="0"/>
          <a:ext cx="0" cy="0"/>
          <a:chOff x="0" y="0"/>
          <a:chExt cx="0" cy="0"/>
        </a:xfrm>
      </p:grpSpPr>
      <p:grpSp>
        <p:nvGrpSpPr>
          <p:cNvPr id="1001" name="Google Shape;1001;p140"/>
          <p:cNvGrpSpPr/>
          <p:nvPr/>
        </p:nvGrpSpPr>
        <p:grpSpPr>
          <a:xfrm>
            <a:off x="0" y="5020347"/>
            <a:ext cx="12192000" cy="1837653"/>
            <a:chOff x="0" y="5020347"/>
            <a:chExt cx="12192000" cy="1837653"/>
          </a:xfrm>
        </p:grpSpPr>
        <p:sp>
          <p:nvSpPr>
            <p:cNvPr id="1002" name="Google Shape;1002;p14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3" name="Google Shape;1003;p1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4" name="Google Shape;1004;p14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05" name="Google Shape;1005;p1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06" name="Google Shape;1006;p14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7" name="Google Shape;1007;p14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008"/>
        <p:cNvGrpSpPr/>
        <p:nvPr/>
      </p:nvGrpSpPr>
      <p:grpSpPr>
        <a:xfrm>
          <a:off x="0" y="0"/>
          <a:ext cx="0" cy="0"/>
          <a:chOff x="0" y="0"/>
          <a:chExt cx="0" cy="0"/>
        </a:xfrm>
      </p:grpSpPr>
      <p:sp>
        <p:nvSpPr>
          <p:cNvPr id="1009" name="Google Shape;1009;p1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10" name="Google Shape;1010;p1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11" name="Google Shape;1011;p141"/>
          <p:cNvGrpSpPr/>
          <p:nvPr/>
        </p:nvGrpSpPr>
        <p:grpSpPr>
          <a:xfrm>
            <a:off x="0" y="5379426"/>
            <a:ext cx="2807368" cy="753891"/>
            <a:chOff x="0" y="5379426"/>
            <a:chExt cx="2807368" cy="753891"/>
          </a:xfrm>
        </p:grpSpPr>
        <p:sp>
          <p:nvSpPr>
            <p:cNvPr id="1012" name="Google Shape;1012;p1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3" name="Google Shape;1013;p1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14" name="Google Shape;1014;p141"/>
          <p:cNvSpPr>
            <a:spLocks noGrp="1"/>
          </p:cNvSpPr>
          <p:nvPr>
            <p:ph type="pic" idx="2"/>
          </p:nvPr>
        </p:nvSpPr>
        <p:spPr>
          <a:xfrm>
            <a:off x="2807368" y="457202"/>
            <a:ext cx="8915400" cy="5943598"/>
          </a:xfrm>
          <a:prstGeom prst="rect">
            <a:avLst/>
          </a:prstGeom>
          <a:noFill/>
          <a:ln>
            <a:noFill/>
          </a:ln>
        </p:spPr>
      </p:sp>
      <p:pic>
        <p:nvPicPr>
          <p:cNvPr id="1015" name="Google Shape;1015;p1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16"/>
        <p:cNvGrpSpPr/>
        <p:nvPr/>
      </p:nvGrpSpPr>
      <p:grpSpPr>
        <a:xfrm>
          <a:off x="0" y="0"/>
          <a:ext cx="0" cy="0"/>
          <a:chOff x="0" y="0"/>
          <a:chExt cx="0" cy="0"/>
        </a:xfrm>
      </p:grpSpPr>
      <p:sp>
        <p:nvSpPr>
          <p:cNvPr id="1017" name="Google Shape;1017;p1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8" name="Google Shape;1018;p1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9" name="Google Shape;1019;p1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0" name="Google Shape;1020;p1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1" name="Google Shape;1021;p1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2" name="Google Shape;1022;p1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3" name="Google Shape;1023;p142"/>
          <p:cNvGrpSpPr/>
          <p:nvPr/>
        </p:nvGrpSpPr>
        <p:grpSpPr>
          <a:xfrm>
            <a:off x="7191542" y="1"/>
            <a:ext cx="5000459" cy="1425992"/>
            <a:chOff x="7191542" y="1"/>
            <a:chExt cx="5000459" cy="1425992"/>
          </a:xfrm>
        </p:grpSpPr>
        <p:pic>
          <p:nvPicPr>
            <p:cNvPr id="1024" name="Google Shape;1024;p1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5" name="Google Shape;1025;p142"/>
            <p:cNvGrpSpPr/>
            <p:nvPr/>
          </p:nvGrpSpPr>
          <p:grpSpPr>
            <a:xfrm>
              <a:off x="7191542" y="1"/>
              <a:ext cx="5000459" cy="1425992"/>
              <a:chOff x="7186272" y="0"/>
              <a:chExt cx="5005729" cy="1427495"/>
            </a:xfrm>
          </p:grpSpPr>
          <p:sp>
            <p:nvSpPr>
              <p:cNvPr id="1026" name="Google Shape;1026;p1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7" name="Google Shape;1027;p1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28" name="Google Shape;1028;p14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1029"/>
        <p:cNvGrpSpPr/>
        <p:nvPr/>
      </p:nvGrpSpPr>
      <p:grpSpPr>
        <a:xfrm>
          <a:off x="0" y="0"/>
          <a:ext cx="0" cy="0"/>
          <a:chOff x="0" y="0"/>
          <a:chExt cx="0" cy="0"/>
        </a:xfrm>
      </p:grpSpPr>
      <p:grpSp>
        <p:nvGrpSpPr>
          <p:cNvPr id="1030" name="Google Shape;1030;p143"/>
          <p:cNvGrpSpPr/>
          <p:nvPr/>
        </p:nvGrpSpPr>
        <p:grpSpPr>
          <a:xfrm>
            <a:off x="7191542" y="1"/>
            <a:ext cx="5000459" cy="1425992"/>
            <a:chOff x="7191542" y="1"/>
            <a:chExt cx="5000459" cy="1425992"/>
          </a:xfrm>
        </p:grpSpPr>
        <p:pic>
          <p:nvPicPr>
            <p:cNvPr id="1031" name="Google Shape;1031;p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2" name="Google Shape;1032;p143"/>
            <p:cNvGrpSpPr/>
            <p:nvPr/>
          </p:nvGrpSpPr>
          <p:grpSpPr>
            <a:xfrm>
              <a:off x="7191542" y="1"/>
              <a:ext cx="5000459" cy="1425992"/>
              <a:chOff x="7186272" y="0"/>
              <a:chExt cx="5005729" cy="1427495"/>
            </a:xfrm>
          </p:grpSpPr>
          <p:sp>
            <p:nvSpPr>
              <p:cNvPr id="1033" name="Google Shape;1033;p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4" name="Google Shape;1034;p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35" name="Google Shape;1035;p1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6" name="Google Shape;1036;p1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7" name="Google Shape;1037;p1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8" name="Google Shape;1038;p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9" name="Google Shape;1039;p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40"/>
        <p:cNvGrpSpPr/>
        <p:nvPr/>
      </p:nvGrpSpPr>
      <p:grpSpPr>
        <a:xfrm>
          <a:off x="0" y="0"/>
          <a:ext cx="0" cy="0"/>
          <a:chOff x="0" y="0"/>
          <a:chExt cx="0" cy="0"/>
        </a:xfrm>
      </p:grpSpPr>
      <p:sp>
        <p:nvSpPr>
          <p:cNvPr id="1041" name="Google Shape;1041;p1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2" name="Google Shape;1042;p14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43" name="Google Shape;1043;p144"/>
          <p:cNvGrpSpPr/>
          <p:nvPr/>
        </p:nvGrpSpPr>
        <p:grpSpPr>
          <a:xfrm>
            <a:off x="7191542" y="1"/>
            <a:ext cx="5000459" cy="1425992"/>
            <a:chOff x="7191542" y="1"/>
            <a:chExt cx="5000459" cy="1425992"/>
          </a:xfrm>
        </p:grpSpPr>
        <p:pic>
          <p:nvPicPr>
            <p:cNvPr id="1044" name="Google Shape;1044;p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5" name="Google Shape;1045;p144"/>
            <p:cNvGrpSpPr/>
            <p:nvPr/>
          </p:nvGrpSpPr>
          <p:grpSpPr>
            <a:xfrm>
              <a:off x="7191542" y="1"/>
              <a:ext cx="5000459" cy="1425992"/>
              <a:chOff x="7186272" y="0"/>
              <a:chExt cx="5005729" cy="1427495"/>
            </a:xfrm>
          </p:grpSpPr>
          <p:sp>
            <p:nvSpPr>
              <p:cNvPr id="1046" name="Google Shape;104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7" name="Google Shape;104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8" name="Google Shape;1048;p14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9" name="Google Shape;1049;p14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0" name="Google Shape;1050;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1" name="Google Shape;1051;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52"/>
        <p:cNvGrpSpPr/>
        <p:nvPr/>
      </p:nvGrpSpPr>
      <p:grpSpPr>
        <a:xfrm>
          <a:off x="0" y="0"/>
          <a:ext cx="0" cy="0"/>
          <a:chOff x="0" y="0"/>
          <a:chExt cx="0" cy="0"/>
        </a:xfrm>
      </p:grpSpPr>
      <p:grpSp>
        <p:nvGrpSpPr>
          <p:cNvPr id="1053" name="Google Shape;1053;p145"/>
          <p:cNvGrpSpPr/>
          <p:nvPr/>
        </p:nvGrpSpPr>
        <p:grpSpPr>
          <a:xfrm>
            <a:off x="7191542" y="1"/>
            <a:ext cx="5000459" cy="1425992"/>
            <a:chOff x="7191542" y="1"/>
            <a:chExt cx="5000459" cy="1425992"/>
          </a:xfrm>
        </p:grpSpPr>
        <p:pic>
          <p:nvPicPr>
            <p:cNvPr id="1054" name="Google Shape;1054;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5" name="Google Shape;1055;p145"/>
            <p:cNvGrpSpPr/>
            <p:nvPr/>
          </p:nvGrpSpPr>
          <p:grpSpPr>
            <a:xfrm>
              <a:off x="7191542" y="1"/>
              <a:ext cx="5000459" cy="1425992"/>
              <a:chOff x="7186272" y="0"/>
              <a:chExt cx="5005729" cy="1427495"/>
            </a:xfrm>
          </p:grpSpPr>
          <p:sp>
            <p:nvSpPr>
              <p:cNvPr id="1056" name="Google Shape;1056;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7" name="Google Shape;1057;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8" name="Google Shape;1058;p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 name="Google Shape;1059;p14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0" name="Google Shape;1060;p14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1" name="Google Shape;1061;p1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2" name="Google Shape;1062;p1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3" name="Google Shape;1063;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64" name="Google Shape;1064;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5" name="Google Shape;1065;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66"/>
        <p:cNvGrpSpPr/>
        <p:nvPr/>
      </p:nvGrpSpPr>
      <p:grpSpPr>
        <a:xfrm>
          <a:off x="0" y="0"/>
          <a:ext cx="0" cy="0"/>
          <a:chOff x="0" y="0"/>
          <a:chExt cx="0" cy="0"/>
        </a:xfrm>
      </p:grpSpPr>
      <p:grpSp>
        <p:nvGrpSpPr>
          <p:cNvPr id="1067" name="Google Shape;1067;p146"/>
          <p:cNvGrpSpPr/>
          <p:nvPr/>
        </p:nvGrpSpPr>
        <p:grpSpPr>
          <a:xfrm>
            <a:off x="7191542" y="1"/>
            <a:ext cx="5000459" cy="1425992"/>
            <a:chOff x="7191542" y="1"/>
            <a:chExt cx="5000459" cy="1425992"/>
          </a:xfrm>
        </p:grpSpPr>
        <p:pic>
          <p:nvPicPr>
            <p:cNvPr id="1068" name="Google Shape;1068;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9" name="Google Shape;1069;p146"/>
            <p:cNvGrpSpPr/>
            <p:nvPr/>
          </p:nvGrpSpPr>
          <p:grpSpPr>
            <a:xfrm>
              <a:off x="7191542" y="1"/>
              <a:ext cx="5000459" cy="1425992"/>
              <a:chOff x="7186272" y="0"/>
              <a:chExt cx="5005729" cy="1427495"/>
            </a:xfrm>
          </p:grpSpPr>
          <p:sp>
            <p:nvSpPr>
              <p:cNvPr id="1070" name="Google Shape;1070;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1" name="Google Shape;1071;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72" name="Google Shape;1072;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3" name="Google Shape;1073;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4" name="Google Shape;1074;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5" name="Google Shape;1075;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39"/>
        <p:cNvGrpSpPr/>
        <p:nvPr/>
      </p:nvGrpSpPr>
      <p:grpSpPr>
        <a:xfrm>
          <a:off x="0" y="0"/>
          <a:ext cx="0" cy="0"/>
          <a:chOff x="0" y="0"/>
          <a:chExt cx="0" cy="0"/>
        </a:xfrm>
      </p:grpSpPr>
      <p:sp>
        <p:nvSpPr>
          <p:cNvPr id="840" name="Google Shape;840;p1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1" name="Google Shape;841;p1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2" name="Google Shape;842;p1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3" name="Google Shape;843;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4" name="Google Shape;844;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5" name="Google Shape;845;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6" name="Google Shape;846;p103"/>
          <p:cNvGrpSpPr/>
          <p:nvPr/>
        </p:nvGrpSpPr>
        <p:grpSpPr>
          <a:xfrm>
            <a:off x="7191542" y="1"/>
            <a:ext cx="5000459" cy="1425992"/>
            <a:chOff x="7191542" y="1"/>
            <a:chExt cx="5000459" cy="1425992"/>
          </a:xfrm>
        </p:grpSpPr>
        <p:pic>
          <p:nvPicPr>
            <p:cNvPr id="847" name="Google Shape;847;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8" name="Google Shape;848;p103"/>
            <p:cNvGrpSpPr/>
            <p:nvPr/>
          </p:nvGrpSpPr>
          <p:grpSpPr>
            <a:xfrm>
              <a:off x="7191542" y="1"/>
              <a:ext cx="5000459" cy="1425992"/>
              <a:chOff x="7186272" y="0"/>
              <a:chExt cx="5005729" cy="1427495"/>
            </a:xfrm>
          </p:grpSpPr>
          <p:sp>
            <p:nvSpPr>
              <p:cNvPr id="849" name="Google Shape;849;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0" name="Google Shape;850;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1" name="Google Shape;851;p10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76"/>
        <p:cNvGrpSpPr/>
        <p:nvPr/>
      </p:nvGrpSpPr>
      <p:grpSpPr>
        <a:xfrm>
          <a:off x="0" y="0"/>
          <a:ext cx="0" cy="0"/>
          <a:chOff x="0" y="0"/>
          <a:chExt cx="0" cy="0"/>
        </a:xfrm>
      </p:grpSpPr>
      <p:grpSp>
        <p:nvGrpSpPr>
          <p:cNvPr id="1077" name="Google Shape;1077;p147"/>
          <p:cNvGrpSpPr/>
          <p:nvPr/>
        </p:nvGrpSpPr>
        <p:grpSpPr>
          <a:xfrm>
            <a:off x="0" y="0"/>
            <a:ext cx="12192000" cy="2148830"/>
            <a:chOff x="0" y="0"/>
            <a:chExt cx="12192000" cy="2148830"/>
          </a:xfrm>
        </p:grpSpPr>
        <p:sp>
          <p:nvSpPr>
            <p:cNvPr id="1078" name="Google Shape;1078;p14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9" name="Google Shape;1079;p14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80" name="Google Shape;1080;p14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1" name="Google Shape;1081;p14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2" name="Google Shape;1082;p14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83" name="Google Shape;1083;p14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84" name="Google Shape;1084;p14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85"/>
        <p:cNvGrpSpPr/>
        <p:nvPr/>
      </p:nvGrpSpPr>
      <p:grpSpPr>
        <a:xfrm>
          <a:off x="0" y="0"/>
          <a:ext cx="0" cy="0"/>
          <a:chOff x="0" y="0"/>
          <a:chExt cx="0" cy="0"/>
        </a:xfrm>
      </p:grpSpPr>
      <p:sp>
        <p:nvSpPr>
          <p:cNvPr id="1086" name="Google Shape;1086;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7" name="Google Shape;1087;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8" name="Google Shape;1088;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9" name="Google Shape;1089;p148"/>
          <p:cNvGrpSpPr/>
          <p:nvPr/>
        </p:nvGrpSpPr>
        <p:grpSpPr>
          <a:xfrm>
            <a:off x="7191542" y="1"/>
            <a:ext cx="5000459" cy="1425992"/>
            <a:chOff x="7191542" y="1"/>
            <a:chExt cx="5000459" cy="1425992"/>
          </a:xfrm>
        </p:grpSpPr>
        <p:pic>
          <p:nvPicPr>
            <p:cNvPr id="1090" name="Google Shape;1090;p1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1" name="Google Shape;1091;p148"/>
            <p:cNvGrpSpPr/>
            <p:nvPr/>
          </p:nvGrpSpPr>
          <p:grpSpPr>
            <a:xfrm>
              <a:off x="7191542" y="1"/>
              <a:ext cx="5000459" cy="1425992"/>
              <a:chOff x="7186272" y="0"/>
              <a:chExt cx="5005729" cy="1427495"/>
            </a:xfrm>
          </p:grpSpPr>
          <p:sp>
            <p:nvSpPr>
              <p:cNvPr id="1092" name="Google Shape;1092;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93" name="Google Shape;1093;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94"/>
        <p:cNvGrpSpPr/>
        <p:nvPr/>
      </p:nvGrpSpPr>
      <p:grpSpPr>
        <a:xfrm>
          <a:off x="0" y="0"/>
          <a:ext cx="0" cy="0"/>
          <a:chOff x="0" y="0"/>
          <a:chExt cx="0" cy="0"/>
        </a:xfrm>
      </p:grpSpPr>
      <p:sp>
        <p:nvSpPr>
          <p:cNvPr id="1095" name="Google Shape;1095;p14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6" name="Google Shape;1096;p14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7" name="Google Shape;1097;p14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98" name="Google Shape;1098;p149"/>
          <p:cNvSpPr>
            <a:spLocks noGrp="1"/>
          </p:cNvSpPr>
          <p:nvPr>
            <p:ph type="pic" idx="2"/>
          </p:nvPr>
        </p:nvSpPr>
        <p:spPr>
          <a:xfrm>
            <a:off x="7118684" y="233915"/>
            <a:ext cx="5073316" cy="5943600"/>
          </a:xfrm>
          <a:prstGeom prst="rect">
            <a:avLst/>
          </a:prstGeom>
          <a:noFill/>
          <a:ln>
            <a:noFill/>
          </a:ln>
        </p:spPr>
      </p:sp>
      <p:grpSp>
        <p:nvGrpSpPr>
          <p:cNvPr id="1099" name="Google Shape;1099;p149"/>
          <p:cNvGrpSpPr/>
          <p:nvPr/>
        </p:nvGrpSpPr>
        <p:grpSpPr>
          <a:xfrm>
            <a:off x="0" y="5020348"/>
            <a:ext cx="12192000" cy="1837653"/>
            <a:chOff x="0" y="5020348"/>
            <a:chExt cx="12192000" cy="1837653"/>
          </a:xfrm>
        </p:grpSpPr>
        <p:sp>
          <p:nvSpPr>
            <p:cNvPr id="1100" name="Google Shape;1100;p1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1" name="Google Shape;1101;p14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02" name="Google Shape;1102;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103"/>
        <p:cNvGrpSpPr/>
        <p:nvPr/>
      </p:nvGrpSpPr>
      <p:grpSpPr>
        <a:xfrm>
          <a:off x="0" y="0"/>
          <a:ext cx="0" cy="0"/>
          <a:chOff x="0" y="0"/>
          <a:chExt cx="0" cy="0"/>
        </a:xfrm>
      </p:grpSpPr>
      <p:grpSp>
        <p:nvGrpSpPr>
          <p:cNvPr id="1104" name="Google Shape;1104;p150"/>
          <p:cNvGrpSpPr/>
          <p:nvPr/>
        </p:nvGrpSpPr>
        <p:grpSpPr>
          <a:xfrm>
            <a:off x="0" y="5020347"/>
            <a:ext cx="12192000" cy="1837653"/>
            <a:chOff x="0" y="5020347"/>
            <a:chExt cx="12192000" cy="1837653"/>
          </a:xfrm>
        </p:grpSpPr>
        <p:sp>
          <p:nvSpPr>
            <p:cNvPr id="1105" name="Google Shape;1105;p1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6" name="Google Shape;1106;p1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7" name="Google Shape;1107;p1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08" name="Google Shape;1108;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9" name="Google Shape;1109;p1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0" name="Google Shape;1110;p1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11"/>
        <p:cNvGrpSpPr/>
        <p:nvPr/>
      </p:nvGrpSpPr>
      <p:grpSpPr>
        <a:xfrm>
          <a:off x="0" y="0"/>
          <a:ext cx="0" cy="0"/>
          <a:chOff x="0" y="0"/>
          <a:chExt cx="0" cy="0"/>
        </a:xfrm>
      </p:grpSpPr>
      <p:sp>
        <p:nvSpPr>
          <p:cNvPr id="1112" name="Google Shape;1112;p15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13" name="Google Shape;1113;p15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4" name="Google Shape;1114;p151"/>
          <p:cNvGrpSpPr/>
          <p:nvPr/>
        </p:nvGrpSpPr>
        <p:grpSpPr>
          <a:xfrm>
            <a:off x="0" y="5379426"/>
            <a:ext cx="2807368" cy="753891"/>
            <a:chOff x="0" y="5379426"/>
            <a:chExt cx="2807368" cy="753891"/>
          </a:xfrm>
        </p:grpSpPr>
        <p:sp>
          <p:nvSpPr>
            <p:cNvPr id="1115" name="Google Shape;1115;p15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6" name="Google Shape;1116;p15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17" name="Google Shape;1117;p151"/>
          <p:cNvSpPr>
            <a:spLocks noGrp="1"/>
          </p:cNvSpPr>
          <p:nvPr>
            <p:ph type="pic" idx="2"/>
          </p:nvPr>
        </p:nvSpPr>
        <p:spPr>
          <a:xfrm>
            <a:off x="2807368" y="457202"/>
            <a:ext cx="8915400" cy="5943598"/>
          </a:xfrm>
          <a:prstGeom prst="rect">
            <a:avLst/>
          </a:prstGeom>
          <a:noFill/>
          <a:ln>
            <a:noFill/>
          </a:ln>
        </p:spPr>
      </p:sp>
      <p:pic>
        <p:nvPicPr>
          <p:cNvPr id="1118" name="Google Shape;1118;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19"/>
        <p:cNvGrpSpPr/>
        <p:nvPr/>
      </p:nvGrpSpPr>
      <p:grpSpPr>
        <a:xfrm>
          <a:off x="0" y="0"/>
          <a:ext cx="0" cy="0"/>
          <a:chOff x="0" y="0"/>
          <a:chExt cx="0" cy="0"/>
        </a:xfrm>
      </p:grpSpPr>
      <p:sp>
        <p:nvSpPr>
          <p:cNvPr id="1120" name="Google Shape;1120;p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21" name="Google Shape;1121;p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2" name="Google Shape;1122;p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3" name="Google Shape;1123;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4" name="Google Shape;1124;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5" name="Google Shape;1125;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6" name="Google Shape;1126;p152"/>
          <p:cNvGrpSpPr/>
          <p:nvPr/>
        </p:nvGrpSpPr>
        <p:grpSpPr>
          <a:xfrm>
            <a:off x="7191542" y="1"/>
            <a:ext cx="5000459" cy="1425992"/>
            <a:chOff x="7191542" y="1"/>
            <a:chExt cx="5000459" cy="1425992"/>
          </a:xfrm>
        </p:grpSpPr>
        <p:pic>
          <p:nvPicPr>
            <p:cNvPr id="1127" name="Google Shape;1127;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8" name="Google Shape;1128;p152"/>
            <p:cNvGrpSpPr/>
            <p:nvPr/>
          </p:nvGrpSpPr>
          <p:grpSpPr>
            <a:xfrm>
              <a:off x="7191542" y="1"/>
              <a:ext cx="5000459" cy="1425992"/>
              <a:chOff x="7186272" y="0"/>
              <a:chExt cx="5005729" cy="1427495"/>
            </a:xfrm>
          </p:grpSpPr>
          <p:sp>
            <p:nvSpPr>
              <p:cNvPr id="1129" name="Google Shape;1129;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0" name="Google Shape;1130;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31" name="Google Shape;1131;p1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132"/>
        <p:cNvGrpSpPr/>
        <p:nvPr/>
      </p:nvGrpSpPr>
      <p:grpSpPr>
        <a:xfrm>
          <a:off x="0" y="0"/>
          <a:ext cx="0" cy="0"/>
          <a:chOff x="0" y="0"/>
          <a:chExt cx="0" cy="0"/>
        </a:xfrm>
      </p:grpSpPr>
      <p:grpSp>
        <p:nvGrpSpPr>
          <p:cNvPr id="1133" name="Google Shape;1133;p153"/>
          <p:cNvGrpSpPr/>
          <p:nvPr/>
        </p:nvGrpSpPr>
        <p:grpSpPr>
          <a:xfrm>
            <a:off x="7191542" y="1"/>
            <a:ext cx="5000459" cy="1425992"/>
            <a:chOff x="7191542" y="1"/>
            <a:chExt cx="5000459" cy="1425992"/>
          </a:xfrm>
        </p:grpSpPr>
        <p:pic>
          <p:nvPicPr>
            <p:cNvPr id="1134" name="Google Shape;1134;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5" name="Google Shape;1135;p153"/>
            <p:cNvGrpSpPr/>
            <p:nvPr/>
          </p:nvGrpSpPr>
          <p:grpSpPr>
            <a:xfrm>
              <a:off x="7191542" y="1"/>
              <a:ext cx="5000459" cy="1425992"/>
              <a:chOff x="7186272" y="0"/>
              <a:chExt cx="5005729" cy="1427495"/>
            </a:xfrm>
          </p:grpSpPr>
          <p:sp>
            <p:nvSpPr>
              <p:cNvPr id="1136" name="Google Shape;1136;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7" name="Google Shape;1137;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8" name="Google Shape;1138;p1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9" name="Google Shape;1139;p1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 name="Google Shape;1140;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41" name="Google Shape;1141;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2" name="Google Shape;1142;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43"/>
        <p:cNvGrpSpPr/>
        <p:nvPr/>
      </p:nvGrpSpPr>
      <p:grpSpPr>
        <a:xfrm>
          <a:off x="0" y="0"/>
          <a:ext cx="0" cy="0"/>
          <a:chOff x="0" y="0"/>
          <a:chExt cx="0" cy="0"/>
        </a:xfrm>
      </p:grpSpPr>
      <p:sp>
        <p:nvSpPr>
          <p:cNvPr id="1144" name="Google Shape;1144;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5" name="Google Shape;1145;p15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46" name="Google Shape;1146;p154"/>
          <p:cNvGrpSpPr/>
          <p:nvPr/>
        </p:nvGrpSpPr>
        <p:grpSpPr>
          <a:xfrm>
            <a:off x="7191542" y="1"/>
            <a:ext cx="5000459" cy="1425992"/>
            <a:chOff x="7191542" y="1"/>
            <a:chExt cx="5000459" cy="1425992"/>
          </a:xfrm>
        </p:grpSpPr>
        <p:pic>
          <p:nvPicPr>
            <p:cNvPr id="1147" name="Google Shape;1147;p15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8" name="Google Shape;1148;p154"/>
            <p:cNvGrpSpPr/>
            <p:nvPr/>
          </p:nvGrpSpPr>
          <p:grpSpPr>
            <a:xfrm>
              <a:off x="7191542" y="1"/>
              <a:ext cx="5000459" cy="1425992"/>
              <a:chOff x="7186272" y="0"/>
              <a:chExt cx="5005729" cy="1427495"/>
            </a:xfrm>
          </p:grpSpPr>
          <p:sp>
            <p:nvSpPr>
              <p:cNvPr id="1149" name="Google Shape;1149;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0" name="Google Shape;1150;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1" name="Google Shape;1151;p15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 name="Google Shape;1152;p15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3" name="Google Shape;1153;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4" name="Google Shape;1154;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55"/>
        <p:cNvGrpSpPr/>
        <p:nvPr/>
      </p:nvGrpSpPr>
      <p:grpSpPr>
        <a:xfrm>
          <a:off x="0" y="0"/>
          <a:ext cx="0" cy="0"/>
          <a:chOff x="0" y="0"/>
          <a:chExt cx="0" cy="0"/>
        </a:xfrm>
      </p:grpSpPr>
      <p:grpSp>
        <p:nvGrpSpPr>
          <p:cNvPr id="1156" name="Google Shape;1156;p155"/>
          <p:cNvGrpSpPr/>
          <p:nvPr/>
        </p:nvGrpSpPr>
        <p:grpSpPr>
          <a:xfrm>
            <a:off x="7191542" y="1"/>
            <a:ext cx="5000459" cy="1425992"/>
            <a:chOff x="7191542" y="1"/>
            <a:chExt cx="5000459" cy="1425992"/>
          </a:xfrm>
        </p:grpSpPr>
        <p:pic>
          <p:nvPicPr>
            <p:cNvPr id="1157" name="Google Shape;1157;p15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8" name="Google Shape;1158;p155"/>
            <p:cNvGrpSpPr/>
            <p:nvPr/>
          </p:nvGrpSpPr>
          <p:grpSpPr>
            <a:xfrm>
              <a:off x="7191542" y="1"/>
              <a:ext cx="5000459" cy="1425992"/>
              <a:chOff x="7186272" y="0"/>
              <a:chExt cx="5005729" cy="1427495"/>
            </a:xfrm>
          </p:grpSpPr>
          <p:sp>
            <p:nvSpPr>
              <p:cNvPr id="1159" name="Google Shape;1159;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0" name="Google Shape;1160;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1" name="Google Shape;1161;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2" name="Google Shape;1162;p15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3" name="Google Shape;1163;p15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4" name="Google Shape;1164;p15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5" name="Google Shape;1165;p15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6" name="Google Shape;1166;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7" name="Google Shape;1167;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 name="Google Shape;1168;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69"/>
        <p:cNvGrpSpPr/>
        <p:nvPr/>
      </p:nvGrpSpPr>
      <p:grpSpPr>
        <a:xfrm>
          <a:off x="0" y="0"/>
          <a:ext cx="0" cy="0"/>
          <a:chOff x="0" y="0"/>
          <a:chExt cx="0" cy="0"/>
        </a:xfrm>
      </p:grpSpPr>
      <p:grpSp>
        <p:nvGrpSpPr>
          <p:cNvPr id="1170" name="Google Shape;1170;p156"/>
          <p:cNvGrpSpPr/>
          <p:nvPr/>
        </p:nvGrpSpPr>
        <p:grpSpPr>
          <a:xfrm>
            <a:off x="7191542" y="1"/>
            <a:ext cx="5000459" cy="1425992"/>
            <a:chOff x="7191542" y="1"/>
            <a:chExt cx="5000459" cy="1425992"/>
          </a:xfrm>
        </p:grpSpPr>
        <p:pic>
          <p:nvPicPr>
            <p:cNvPr id="1171" name="Google Shape;1171;p15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2" name="Google Shape;1172;p156"/>
            <p:cNvGrpSpPr/>
            <p:nvPr/>
          </p:nvGrpSpPr>
          <p:grpSpPr>
            <a:xfrm>
              <a:off x="7191542" y="1"/>
              <a:ext cx="5000459" cy="1425992"/>
              <a:chOff x="7186272" y="0"/>
              <a:chExt cx="5005729" cy="1427495"/>
            </a:xfrm>
          </p:grpSpPr>
          <p:sp>
            <p:nvSpPr>
              <p:cNvPr id="1173" name="Google Shape;1173;p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4" name="Google Shape;1174;p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5" name="Google Shape;1175;p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6" name="Google Shape;1176;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7" name="Google Shape;1177;p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8" name="Google Shape;1178;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852"/>
        <p:cNvGrpSpPr/>
        <p:nvPr/>
      </p:nvGrpSpPr>
      <p:grpSpPr>
        <a:xfrm>
          <a:off x="0" y="0"/>
          <a:ext cx="0" cy="0"/>
          <a:chOff x="0" y="0"/>
          <a:chExt cx="0" cy="0"/>
        </a:xfrm>
      </p:grpSpPr>
      <p:grpSp>
        <p:nvGrpSpPr>
          <p:cNvPr id="853" name="Google Shape;853;p104"/>
          <p:cNvGrpSpPr/>
          <p:nvPr/>
        </p:nvGrpSpPr>
        <p:grpSpPr>
          <a:xfrm>
            <a:off x="0" y="5020347"/>
            <a:ext cx="12192000" cy="1837653"/>
            <a:chOff x="0" y="5020347"/>
            <a:chExt cx="12192000" cy="1837653"/>
          </a:xfrm>
        </p:grpSpPr>
        <p:sp>
          <p:nvSpPr>
            <p:cNvPr id="854" name="Google Shape;854;p1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5" name="Google Shape;855;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6" name="Google Shape;856;p1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57" name="Google Shape;857;p1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58" name="Google Shape;858;p1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9" name="Google Shape;859;p1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79"/>
        <p:cNvGrpSpPr/>
        <p:nvPr/>
      </p:nvGrpSpPr>
      <p:grpSpPr>
        <a:xfrm>
          <a:off x="0" y="0"/>
          <a:ext cx="0" cy="0"/>
          <a:chOff x="0" y="0"/>
          <a:chExt cx="0" cy="0"/>
        </a:xfrm>
      </p:grpSpPr>
      <p:grpSp>
        <p:nvGrpSpPr>
          <p:cNvPr id="1180" name="Google Shape;1180;p157"/>
          <p:cNvGrpSpPr/>
          <p:nvPr/>
        </p:nvGrpSpPr>
        <p:grpSpPr>
          <a:xfrm>
            <a:off x="0" y="0"/>
            <a:ext cx="12192000" cy="2148830"/>
            <a:chOff x="0" y="0"/>
            <a:chExt cx="12192000" cy="2148830"/>
          </a:xfrm>
        </p:grpSpPr>
        <p:sp>
          <p:nvSpPr>
            <p:cNvPr id="1181" name="Google Shape;1181;p15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2" name="Google Shape;1182;p15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83" name="Google Shape;1183;p15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4" name="Google Shape;1184;p15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15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86" name="Google Shape;1186;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87" name="Google Shape;1187;p15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88"/>
        <p:cNvGrpSpPr/>
        <p:nvPr/>
      </p:nvGrpSpPr>
      <p:grpSpPr>
        <a:xfrm>
          <a:off x="0" y="0"/>
          <a:ext cx="0" cy="0"/>
          <a:chOff x="0" y="0"/>
          <a:chExt cx="0" cy="0"/>
        </a:xfrm>
      </p:grpSpPr>
      <p:sp>
        <p:nvSpPr>
          <p:cNvPr id="1189" name="Google Shape;1189;p1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0" name="Google Shape;1190;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1" name="Google Shape;1191;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2" name="Google Shape;1192;p158"/>
          <p:cNvGrpSpPr/>
          <p:nvPr/>
        </p:nvGrpSpPr>
        <p:grpSpPr>
          <a:xfrm>
            <a:off x="7191542" y="1"/>
            <a:ext cx="5000459" cy="1425992"/>
            <a:chOff x="7191542" y="1"/>
            <a:chExt cx="5000459" cy="1425992"/>
          </a:xfrm>
        </p:grpSpPr>
        <p:pic>
          <p:nvPicPr>
            <p:cNvPr id="1193" name="Google Shape;1193;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4" name="Google Shape;1194;p158"/>
            <p:cNvGrpSpPr/>
            <p:nvPr/>
          </p:nvGrpSpPr>
          <p:grpSpPr>
            <a:xfrm>
              <a:off x="7191542" y="1"/>
              <a:ext cx="5000459" cy="1425992"/>
              <a:chOff x="7186272" y="0"/>
              <a:chExt cx="5005729" cy="1427495"/>
            </a:xfrm>
          </p:grpSpPr>
          <p:sp>
            <p:nvSpPr>
              <p:cNvPr id="1195" name="Google Shape;1195;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6" name="Google Shape;1196;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97"/>
        <p:cNvGrpSpPr/>
        <p:nvPr/>
      </p:nvGrpSpPr>
      <p:grpSpPr>
        <a:xfrm>
          <a:off x="0" y="0"/>
          <a:ext cx="0" cy="0"/>
          <a:chOff x="0" y="0"/>
          <a:chExt cx="0" cy="0"/>
        </a:xfrm>
      </p:grpSpPr>
      <p:sp>
        <p:nvSpPr>
          <p:cNvPr id="1198" name="Google Shape;1198;p15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9" name="Google Shape;1199;p15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0" name="Google Shape;1200;p1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1" name="Google Shape;1201;p1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2" name="Google Shape;1202;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3" name="Google Shape;1203;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4" name="Google Shape;1204;p159"/>
          <p:cNvGrpSpPr/>
          <p:nvPr/>
        </p:nvGrpSpPr>
        <p:grpSpPr>
          <a:xfrm>
            <a:off x="7191542" y="1"/>
            <a:ext cx="5000459" cy="1425992"/>
            <a:chOff x="7191542" y="1"/>
            <a:chExt cx="5000459" cy="1425992"/>
          </a:xfrm>
        </p:grpSpPr>
        <p:pic>
          <p:nvPicPr>
            <p:cNvPr id="1205" name="Google Shape;1205;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06" name="Google Shape;1206;p159"/>
            <p:cNvGrpSpPr/>
            <p:nvPr/>
          </p:nvGrpSpPr>
          <p:grpSpPr>
            <a:xfrm>
              <a:off x="7191542" y="1"/>
              <a:ext cx="5000459" cy="1425992"/>
              <a:chOff x="7186272" y="0"/>
              <a:chExt cx="5005729" cy="1427495"/>
            </a:xfrm>
          </p:grpSpPr>
          <p:sp>
            <p:nvSpPr>
              <p:cNvPr id="1207" name="Google Shape;1207;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08" name="Google Shape;1208;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09" name="Google Shape;1209;p15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10"/>
        <p:cNvGrpSpPr/>
        <p:nvPr/>
      </p:nvGrpSpPr>
      <p:grpSpPr>
        <a:xfrm>
          <a:off x="0" y="0"/>
          <a:ext cx="0" cy="0"/>
          <a:chOff x="0" y="0"/>
          <a:chExt cx="0" cy="0"/>
        </a:xfrm>
      </p:grpSpPr>
      <p:sp>
        <p:nvSpPr>
          <p:cNvPr id="1211" name="Google Shape;1211;p1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2" name="Google Shape;1212;p1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3" name="Google Shape;1213;p1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14" name="Google Shape;1214;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5" name="Google Shape;1215;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16" name="Google Shape;1216;p1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7" name="Google Shape;1217;p1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8" name="Google Shape;1218;p1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9" name="Google Shape;1219;p1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20"/>
        <p:cNvGrpSpPr/>
        <p:nvPr/>
      </p:nvGrpSpPr>
      <p:grpSpPr>
        <a:xfrm>
          <a:off x="0" y="0"/>
          <a:ext cx="0" cy="0"/>
          <a:chOff x="0" y="0"/>
          <a:chExt cx="0" cy="0"/>
        </a:xfrm>
      </p:grpSpPr>
      <p:sp>
        <p:nvSpPr>
          <p:cNvPr id="1221" name="Google Shape;1221;p16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2" name="Google Shape;1222;p16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3" name="Google Shape;1223;p16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4" name="Google Shape;1224;p1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5" name="Google Shape;1225;p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26" name="Google Shape;1226;p16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7" name="Google Shape;1227;p16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8" name="Google Shape;1228;p16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9" name="Google Shape;1229;p16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30"/>
        <p:cNvGrpSpPr/>
        <p:nvPr/>
      </p:nvGrpSpPr>
      <p:grpSpPr>
        <a:xfrm>
          <a:off x="0" y="0"/>
          <a:ext cx="0" cy="0"/>
          <a:chOff x="0" y="0"/>
          <a:chExt cx="0" cy="0"/>
        </a:xfrm>
      </p:grpSpPr>
      <p:sp>
        <p:nvSpPr>
          <p:cNvPr id="1231" name="Google Shape;1231;p16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2" name="Google Shape;1232;p1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3" name="Google Shape;1233;p1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4" name="Google Shape;1234;p16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5" name="Google Shape;1235;p16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6"/>
        <p:cNvGrpSpPr/>
        <p:nvPr/>
      </p:nvGrpSpPr>
      <p:grpSpPr>
        <a:xfrm>
          <a:off x="0" y="0"/>
          <a:ext cx="0" cy="0"/>
          <a:chOff x="0" y="0"/>
          <a:chExt cx="0" cy="0"/>
        </a:xfrm>
      </p:grpSpPr>
      <p:sp>
        <p:nvSpPr>
          <p:cNvPr id="1237" name="Google Shape;1237;p1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38" name="Google Shape;1238;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9" name="Google Shape;1239;p1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0" name="Google Shape;1240;p16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1" name="Google Shape;1241;p16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42"/>
        <p:cNvGrpSpPr/>
        <p:nvPr/>
      </p:nvGrpSpPr>
      <p:grpSpPr>
        <a:xfrm>
          <a:off x="0" y="0"/>
          <a:ext cx="0" cy="0"/>
          <a:chOff x="0" y="0"/>
          <a:chExt cx="0" cy="0"/>
        </a:xfrm>
      </p:grpSpPr>
      <p:sp>
        <p:nvSpPr>
          <p:cNvPr id="1243" name="Google Shape;1243;p16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4" name="Google Shape;1244;p16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5" name="Google Shape;1245;p16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6" name="Google Shape;1246;p16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 name="Google Shape;1247;p16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48" name="Google Shape;1248;p16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9"/>
        <p:cNvGrpSpPr/>
        <p:nvPr/>
      </p:nvGrpSpPr>
      <p:grpSpPr>
        <a:xfrm>
          <a:off x="0" y="0"/>
          <a:ext cx="0" cy="0"/>
          <a:chOff x="0" y="0"/>
          <a:chExt cx="0" cy="0"/>
        </a:xfrm>
      </p:grpSpPr>
      <p:sp>
        <p:nvSpPr>
          <p:cNvPr id="1250" name="Google Shape;1250;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1" name="Google Shape;1251;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2" name="Google Shape;1252;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53" name="Google Shape;1253;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4" name="Google Shape;1254;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55" name="Google Shape;1255;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6" name="Google Shape;1256;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7" name="Google Shape;1257;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8" name="Google Shape;1258;p16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9"/>
        <p:cNvGrpSpPr/>
        <p:nvPr/>
      </p:nvGrpSpPr>
      <p:grpSpPr>
        <a:xfrm>
          <a:off x="0" y="0"/>
          <a:ext cx="0" cy="0"/>
          <a:chOff x="0" y="0"/>
          <a:chExt cx="0" cy="0"/>
        </a:xfrm>
      </p:grpSpPr>
      <p:sp>
        <p:nvSpPr>
          <p:cNvPr id="1260" name="Google Shape;1260;p16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1" name="Google Shape;1261;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2" name="Google Shape;1262;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3" name="Google Shape;1263;p16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4" name="Google Shape;1264;p16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60"/>
        <p:cNvGrpSpPr/>
        <p:nvPr/>
      </p:nvGrpSpPr>
      <p:grpSpPr>
        <a:xfrm>
          <a:off x="0" y="0"/>
          <a:ext cx="0" cy="0"/>
          <a:chOff x="0" y="0"/>
          <a:chExt cx="0" cy="0"/>
        </a:xfrm>
      </p:grpSpPr>
      <p:sp>
        <p:nvSpPr>
          <p:cNvPr id="861" name="Google Shape;861;p1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62" name="Google Shape;862;p1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63" name="Google Shape;863;p105"/>
          <p:cNvGrpSpPr/>
          <p:nvPr/>
        </p:nvGrpSpPr>
        <p:grpSpPr>
          <a:xfrm>
            <a:off x="0" y="5379426"/>
            <a:ext cx="2807368" cy="753891"/>
            <a:chOff x="0" y="5379426"/>
            <a:chExt cx="2807368" cy="753891"/>
          </a:xfrm>
        </p:grpSpPr>
        <p:sp>
          <p:nvSpPr>
            <p:cNvPr id="864" name="Google Shape;864;p1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5" name="Google Shape;865;p1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66" name="Google Shape;866;p105"/>
          <p:cNvSpPr>
            <a:spLocks noGrp="1"/>
          </p:cNvSpPr>
          <p:nvPr>
            <p:ph type="pic" idx="2"/>
          </p:nvPr>
        </p:nvSpPr>
        <p:spPr>
          <a:xfrm>
            <a:off x="2807368" y="457202"/>
            <a:ext cx="8915400" cy="5943598"/>
          </a:xfrm>
          <a:prstGeom prst="rect">
            <a:avLst/>
          </a:prstGeom>
          <a:noFill/>
          <a:ln>
            <a:noFill/>
          </a:ln>
        </p:spPr>
      </p:sp>
      <p:pic>
        <p:nvPicPr>
          <p:cNvPr id="867" name="Google Shape;867;p10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5"/>
        <p:cNvGrpSpPr/>
        <p:nvPr/>
      </p:nvGrpSpPr>
      <p:grpSpPr>
        <a:xfrm>
          <a:off x="0" y="0"/>
          <a:ext cx="0" cy="0"/>
          <a:chOff x="0" y="0"/>
          <a:chExt cx="0" cy="0"/>
        </a:xfrm>
      </p:grpSpPr>
      <p:sp>
        <p:nvSpPr>
          <p:cNvPr id="1266" name="Google Shape;1266;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67" name="Google Shape;1267;p16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8" name="Google Shape;1268;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9" name="Google Shape;1269;p16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0" name="Google Shape;1270;p16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71"/>
        <p:cNvGrpSpPr/>
        <p:nvPr/>
      </p:nvGrpSpPr>
      <p:grpSpPr>
        <a:xfrm>
          <a:off x="0" y="0"/>
          <a:ext cx="0" cy="0"/>
          <a:chOff x="0" y="0"/>
          <a:chExt cx="0" cy="0"/>
        </a:xfrm>
      </p:grpSpPr>
      <p:sp>
        <p:nvSpPr>
          <p:cNvPr id="1272" name="Google Shape;1272;p1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3" name="Google Shape;1273;p16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4" name="Google Shape;1274;p16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5" name="Google Shape;1275;p16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6" name="Google Shape;1276;p16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77" name="Google Shape;1277;p16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8"/>
        <p:cNvGrpSpPr/>
        <p:nvPr/>
      </p:nvGrpSpPr>
      <p:grpSpPr>
        <a:xfrm>
          <a:off x="0" y="0"/>
          <a:ext cx="0" cy="0"/>
          <a:chOff x="0" y="0"/>
          <a:chExt cx="0" cy="0"/>
        </a:xfrm>
      </p:grpSpPr>
      <p:sp>
        <p:nvSpPr>
          <p:cNvPr id="1279" name="Google Shape;1279;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0" name="Google Shape;1280;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1" name="Google Shape;1281;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82" name="Google Shape;1282;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3" name="Google Shape;1283;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84" name="Google Shape;1284;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5" name="Google Shape;1285;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6" name="Google Shape;1286;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7" name="Google Shape;1287;p16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8"/>
        <p:cNvGrpSpPr/>
        <p:nvPr/>
      </p:nvGrpSpPr>
      <p:grpSpPr>
        <a:xfrm>
          <a:off x="0" y="0"/>
          <a:ext cx="0" cy="0"/>
          <a:chOff x="0" y="0"/>
          <a:chExt cx="0" cy="0"/>
        </a:xfrm>
      </p:grpSpPr>
      <p:sp>
        <p:nvSpPr>
          <p:cNvPr id="1289" name="Google Shape;1289;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0" name="Google Shape;1290;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1" name="Google Shape;1291;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2" name="Google Shape;1292;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3" name="Google Shape;1293;p17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4"/>
        <p:cNvGrpSpPr/>
        <p:nvPr/>
      </p:nvGrpSpPr>
      <p:grpSpPr>
        <a:xfrm>
          <a:off x="0" y="0"/>
          <a:ext cx="0" cy="0"/>
          <a:chOff x="0" y="0"/>
          <a:chExt cx="0" cy="0"/>
        </a:xfrm>
      </p:grpSpPr>
      <p:sp>
        <p:nvSpPr>
          <p:cNvPr id="1295" name="Google Shape;1295;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96" name="Google Shape;1296;p17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7" name="Google Shape;1297;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8" name="Google Shape;1298;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9" name="Google Shape;1299;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300"/>
        <p:cNvGrpSpPr/>
        <p:nvPr/>
      </p:nvGrpSpPr>
      <p:grpSpPr>
        <a:xfrm>
          <a:off x="0" y="0"/>
          <a:ext cx="0" cy="0"/>
          <a:chOff x="0" y="0"/>
          <a:chExt cx="0" cy="0"/>
        </a:xfrm>
      </p:grpSpPr>
      <p:sp>
        <p:nvSpPr>
          <p:cNvPr id="1301" name="Google Shape;1301;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02" name="Google Shape;1302;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03" name="Google Shape;1303;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4" name="Google Shape;1304;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5" name="Google Shape;1305;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06" name="Google Shape;1306;p17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7"/>
        <p:cNvGrpSpPr/>
        <p:nvPr/>
      </p:nvGrpSpPr>
      <p:grpSpPr>
        <a:xfrm>
          <a:off x="0" y="0"/>
          <a:ext cx="0" cy="0"/>
          <a:chOff x="0" y="0"/>
          <a:chExt cx="0" cy="0"/>
        </a:xfrm>
      </p:grpSpPr>
      <p:sp>
        <p:nvSpPr>
          <p:cNvPr id="1308" name="Google Shape;1308;p17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9" name="Google Shape;1309;p17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0" name="Google Shape;1310;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11" name="Google Shape;1311;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2" name="Google Shape;1312;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13" name="Google Shape;1313;p17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4" name="Google Shape;1314;p17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5" name="Google Shape;1315;p17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6" name="Google Shape;1316;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7"/>
        <p:cNvGrpSpPr/>
        <p:nvPr/>
      </p:nvGrpSpPr>
      <p:grpSpPr>
        <a:xfrm>
          <a:off x="0" y="0"/>
          <a:ext cx="0" cy="0"/>
          <a:chOff x="0" y="0"/>
          <a:chExt cx="0" cy="0"/>
        </a:xfrm>
      </p:grpSpPr>
      <p:sp>
        <p:nvSpPr>
          <p:cNvPr id="1318" name="Google Shape;1318;p17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9" name="Google Shape;1319;p17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0" name="Google Shape;1320;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21" name="Google Shape;1321;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2" name="Google Shape;1322;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23" name="Google Shape;1323;p17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4" name="Google Shape;1324;p17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5" name="Google Shape;1325;p17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6" name="Google Shape;1326;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7"/>
        <p:cNvGrpSpPr/>
        <p:nvPr/>
      </p:nvGrpSpPr>
      <p:grpSpPr>
        <a:xfrm>
          <a:off x="0" y="0"/>
          <a:ext cx="0" cy="0"/>
          <a:chOff x="0" y="0"/>
          <a:chExt cx="0" cy="0"/>
        </a:xfrm>
      </p:grpSpPr>
      <p:sp>
        <p:nvSpPr>
          <p:cNvPr id="1328" name="Google Shape;1328;p17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 name="Google Shape;1329;p17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0" name="Google Shape;1330;p17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1" name="Google Shape;1331;p17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2" name="Google Shape;1332;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3"/>
        <p:cNvGrpSpPr/>
        <p:nvPr/>
      </p:nvGrpSpPr>
      <p:grpSpPr>
        <a:xfrm>
          <a:off x="0" y="0"/>
          <a:ext cx="0" cy="0"/>
          <a:chOff x="0" y="0"/>
          <a:chExt cx="0" cy="0"/>
        </a:xfrm>
      </p:grpSpPr>
      <p:sp>
        <p:nvSpPr>
          <p:cNvPr id="1334" name="Google Shape;1334;p17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35" name="Google Shape;1335;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6" name="Google Shape;1336;p17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7" name="Google Shape;1337;p17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8" name="Google Shape;1338;p17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868"/>
        <p:cNvGrpSpPr/>
        <p:nvPr/>
      </p:nvGrpSpPr>
      <p:grpSpPr>
        <a:xfrm>
          <a:off x="0" y="0"/>
          <a:ext cx="0" cy="0"/>
          <a:chOff x="0" y="0"/>
          <a:chExt cx="0" cy="0"/>
        </a:xfrm>
      </p:grpSpPr>
      <p:sp>
        <p:nvSpPr>
          <p:cNvPr id="869" name="Google Shape;869;p1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0" name="Google Shape;870;p1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 name="Google Shape;871;p1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 name="Google Shape;872;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3" name="Google Shape;873;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 name="Google Shape;874;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75" name="Google Shape;875;p106"/>
          <p:cNvGrpSpPr/>
          <p:nvPr/>
        </p:nvGrpSpPr>
        <p:grpSpPr>
          <a:xfrm>
            <a:off x="7191542" y="1"/>
            <a:ext cx="5000459" cy="1425992"/>
            <a:chOff x="7191542" y="1"/>
            <a:chExt cx="5000459" cy="1425992"/>
          </a:xfrm>
        </p:grpSpPr>
        <p:pic>
          <p:nvPicPr>
            <p:cNvPr id="876" name="Google Shape;876;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7" name="Google Shape;877;p106"/>
            <p:cNvGrpSpPr/>
            <p:nvPr/>
          </p:nvGrpSpPr>
          <p:grpSpPr>
            <a:xfrm>
              <a:off x="7191542" y="1"/>
              <a:ext cx="5000459" cy="1425992"/>
              <a:chOff x="7186272" y="0"/>
              <a:chExt cx="5005729" cy="1427495"/>
            </a:xfrm>
          </p:grpSpPr>
          <p:sp>
            <p:nvSpPr>
              <p:cNvPr id="878" name="Google Shape;878;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9" name="Google Shape;879;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0" name="Google Shape;880;p10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9"/>
        <p:cNvGrpSpPr/>
        <p:nvPr/>
      </p:nvGrpSpPr>
      <p:grpSpPr>
        <a:xfrm>
          <a:off x="0" y="0"/>
          <a:ext cx="0" cy="0"/>
          <a:chOff x="0" y="0"/>
          <a:chExt cx="0" cy="0"/>
        </a:xfrm>
      </p:grpSpPr>
      <p:sp>
        <p:nvSpPr>
          <p:cNvPr id="1340" name="Google Shape;1340;p17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41" name="Google Shape;1341;p17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42" name="Google Shape;1342;p17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3" name="Google Shape;1343;p17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4" name="Google Shape;1344;p17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45" name="Google Shape;1345;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46"/>
        <p:cNvGrpSpPr/>
        <p:nvPr/>
      </p:nvGrpSpPr>
      <p:grpSpPr>
        <a:xfrm>
          <a:off x="0" y="0"/>
          <a:ext cx="0" cy="0"/>
          <a:chOff x="0" y="0"/>
          <a:chExt cx="0" cy="0"/>
        </a:xfrm>
      </p:grpSpPr>
      <p:sp>
        <p:nvSpPr>
          <p:cNvPr id="1347" name="Google Shape;1347;p1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8" name="Google Shape;1348;p1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9" name="Google Shape;1349;p1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50" name="Google Shape;1350;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1" name="Google Shape;1351;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52" name="Google Shape;1352;p1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53" name="Google Shape;1353;p1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54" name="Google Shape;1354;p1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5" name="Google Shape;1355;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56"/>
        <p:cNvGrpSpPr/>
        <p:nvPr/>
      </p:nvGrpSpPr>
      <p:grpSpPr>
        <a:xfrm>
          <a:off x="0" y="0"/>
          <a:ext cx="0" cy="0"/>
          <a:chOff x="0" y="0"/>
          <a:chExt cx="0" cy="0"/>
        </a:xfrm>
      </p:grpSpPr>
      <p:sp>
        <p:nvSpPr>
          <p:cNvPr id="1357" name="Google Shape;1357;p1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8" name="Google Shape;1358;p1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9" name="Google Shape;1359;p1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60" name="Google Shape;1360;p1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61" name="Google Shape;1361;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62"/>
        <p:cNvGrpSpPr/>
        <p:nvPr/>
      </p:nvGrpSpPr>
      <p:grpSpPr>
        <a:xfrm>
          <a:off x="0" y="0"/>
          <a:ext cx="0" cy="0"/>
          <a:chOff x="0" y="0"/>
          <a:chExt cx="0" cy="0"/>
        </a:xfrm>
      </p:grpSpPr>
      <p:sp>
        <p:nvSpPr>
          <p:cNvPr id="1363" name="Google Shape;1363;p1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64" name="Google Shape;1364;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5" name="Google Shape;1365;p1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66" name="Google Shape;1366;p1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7" name="Google Shape;1367;p1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68"/>
        <p:cNvGrpSpPr/>
        <p:nvPr/>
      </p:nvGrpSpPr>
      <p:grpSpPr>
        <a:xfrm>
          <a:off x="0" y="0"/>
          <a:ext cx="0" cy="0"/>
          <a:chOff x="0" y="0"/>
          <a:chExt cx="0" cy="0"/>
        </a:xfrm>
      </p:grpSpPr>
      <p:sp>
        <p:nvSpPr>
          <p:cNvPr id="1369" name="Google Shape;1369;p1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0" name="Google Shape;1370;p1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1" name="Google Shape;1371;p1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2" name="Google Shape;1372;p1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3" name="Google Shape;1373;p1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74" name="Google Shape;1374;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375"/>
        <p:cNvGrpSpPr/>
        <p:nvPr/>
      </p:nvGrpSpPr>
      <p:grpSpPr>
        <a:xfrm>
          <a:off x="0" y="0"/>
          <a:ext cx="0" cy="0"/>
          <a:chOff x="0" y="0"/>
          <a:chExt cx="0" cy="0"/>
        </a:xfrm>
      </p:grpSpPr>
      <p:sp>
        <p:nvSpPr>
          <p:cNvPr id="1376" name="Google Shape;1376;p18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7" name="Google Shape;1377;p1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8" name="Google Shape;1378;p1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79" name="Google Shape;1379;p18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0" name="Google Shape;1380;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381"/>
        <p:cNvGrpSpPr/>
        <p:nvPr/>
      </p:nvGrpSpPr>
      <p:grpSpPr>
        <a:xfrm>
          <a:off x="0" y="0"/>
          <a:ext cx="0" cy="0"/>
          <a:chOff x="0" y="0"/>
          <a:chExt cx="0" cy="0"/>
        </a:xfrm>
      </p:grpSpPr>
      <p:sp>
        <p:nvSpPr>
          <p:cNvPr id="1382" name="Google Shape;1382;p1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83" name="Google Shape;1383;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84" name="Google Shape;1384;p1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5" name="Google Shape;1385;p18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6" name="Google Shape;1386;p18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387"/>
        <p:cNvGrpSpPr/>
        <p:nvPr/>
      </p:nvGrpSpPr>
      <p:grpSpPr>
        <a:xfrm>
          <a:off x="0" y="0"/>
          <a:ext cx="0" cy="0"/>
          <a:chOff x="0" y="0"/>
          <a:chExt cx="0" cy="0"/>
        </a:xfrm>
      </p:grpSpPr>
      <p:sp>
        <p:nvSpPr>
          <p:cNvPr id="1388" name="Google Shape;1388;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89" name="Google Shape;1389;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90" name="Google Shape;1390;p18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18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2" name="Google Shape;1392;p18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93" name="Google Shape;1393;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394"/>
        <p:cNvGrpSpPr/>
        <p:nvPr/>
      </p:nvGrpSpPr>
      <p:grpSpPr>
        <a:xfrm>
          <a:off x="0" y="0"/>
          <a:ext cx="0" cy="0"/>
          <a:chOff x="0" y="0"/>
          <a:chExt cx="0" cy="0"/>
        </a:xfrm>
      </p:grpSpPr>
      <p:sp>
        <p:nvSpPr>
          <p:cNvPr id="1395" name="Google Shape;1395;p18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6" name="Google Shape;1396;p18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7" name="Google Shape;1397;p18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98" name="Google Shape;1398;p185"/>
          <p:cNvSpPr>
            <a:spLocks noGrp="1"/>
          </p:cNvSpPr>
          <p:nvPr>
            <p:ph type="pic" idx="2"/>
          </p:nvPr>
        </p:nvSpPr>
        <p:spPr>
          <a:xfrm>
            <a:off x="7118684" y="233915"/>
            <a:ext cx="5073316" cy="5943600"/>
          </a:xfrm>
          <a:prstGeom prst="rect">
            <a:avLst/>
          </a:prstGeom>
          <a:noFill/>
          <a:ln>
            <a:noFill/>
          </a:ln>
        </p:spPr>
      </p:sp>
      <p:grpSp>
        <p:nvGrpSpPr>
          <p:cNvPr id="1399" name="Google Shape;1399;p185"/>
          <p:cNvGrpSpPr/>
          <p:nvPr/>
        </p:nvGrpSpPr>
        <p:grpSpPr>
          <a:xfrm>
            <a:off x="0" y="5020348"/>
            <a:ext cx="12192000" cy="1837653"/>
            <a:chOff x="0" y="5020348"/>
            <a:chExt cx="12192000" cy="1837653"/>
          </a:xfrm>
        </p:grpSpPr>
        <p:sp>
          <p:nvSpPr>
            <p:cNvPr id="1400" name="Google Shape;1400;p18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1" name="Google Shape;1401;p18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02" name="Google Shape;1402;p18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403"/>
        <p:cNvGrpSpPr/>
        <p:nvPr/>
      </p:nvGrpSpPr>
      <p:grpSpPr>
        <a:xfrm>
          <a:off x="0" y="0"/>
          <a:ext cx="0" cy="0"/>
          <a:chOff x="0" y="0"/>
          <a:chExt cx="0" cy="0"/>
        </a:xfrm>
      </p:grpSpPr>
      <p:grpSp>
        <p:nvGrpSpPr>
          <p:cNvPr id="1404" name="Google Shape;1404;p186"/>
          <p:cNvGrpSpPr/>
          <p:nvPr/>
        </p:nvGrpSpPr>
        <p:grpSpPr>
          <a:xfrm>
            <a:off x="0" y="5020347"/>
            <a:ext cx="12192000" cy="1837653"/>
            <a:chOff x="0" y="5020347"/>
            <a:chExt cx="12192000" cy="1837653"/>
          </a:xfrm>
        </p:grpSpPr>
        <p:sp>
          <p:nvSpPr>
            <p:cNvPr id="1405" name="Google Shape;1405;p18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6" name="Google Shape;1406;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7" name="Google Shape;1407;p18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08" name="Google Shape;1408;p1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09" name="Google Shape;1409;p18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0" name="Google Shape;1410;p18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881"/>
        <p:cNvGrpSpPr/>
        <p:nvPr/>
      </p:nvGrpSpPr>
      <p:grpSpPr>
        <a:xfrm>
          <a:off x="0" y="0"/>
          <a:ext cx="0" cy="0"/>
          <a:chOff x="0" y="0"/>
          <a:chExt cx="0" cy="0"/>
        </a:xfrm>
      </p:grpSpPr>
      <p:grpSp>
        <p:nvGrpSpPr>
          <p:cNvPr id="882" name="Google Shape;882;p107"/>
          <p:cNvGrpSpPr/>
          <p:nvPr/>
        </p:nvGrpSpPr>
        <p:grpSpPr>
          <a:xfrm>
            <a:off x="7191542" y="1"/>
            <a:ext cx="5000459" cy="1425992"/>
            <a:chOff x="7191542" y="1"/>
            <a:chExt cx="5000459" cy="1425992"/>
          </a:xfrm>
        </p:grpSpPr>
        <p:pic>
          <p:nvPicPr>
            <p:cNvPr id="883" name="Google Shape;883;p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4" name="Google Shape;884;p107"/>
            <p:cNvGrpSpPr/>
            <p:nvPr/>
          </p:nvGrpSpPr>
          <p:grpSpPr>
            <a:xfrm>
              <a:off x="7191542" y="1"/>
              <a:ext cx="5000459" cy="1425992"/>
              <a:chOff x="7186272" y="0"/>
              <a:chExt cx="5005729" cy="1427495"/>
            </a:xfrm>
          </p:grpSpPr>
          <p:sp>
            <p:nvSpPr>
              <p:cNvPr id="885" name="Google Shape;885;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6" name="Google Shape;886;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87" name="Google Shape;887;p1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8" name="Google Shape;888;p10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 name="Google Shape;889;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0" name="Google Shape;890;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1" name="Google Shape;891;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11"/>
        <p:cNvGrpSpPr/>
        <p:nvPr/>
      </p:nvGrpSpPr>
      <p:grpSpPr>
        <a:xfrm>
          <a:off x="0" y="0"/>
          <a:ext cx="0" cy="0"/>
          <a:chOff x="0" y="0"/>
          <a:chExt cx="0" cy="0"/>
        </a:xfrm>
      </p:grpSpPr>
      <p:sp>
        <p:nvSpPr>
          <p:cNvPr id="1412" name="Google Shape;1412;p18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3" name="Google Shape;1413;p18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4" name="Google Shape;1414;p187"/>
          <p:cNvGrpSpPr/>
          <p:nvPr/>
        </p:nvGrpSpPr>
        <p:grpSpPr>
          <a:xfrm>
            <a:off x="0" y="5379426"/>
            <a:ext cx="2807368" cy="753891"/>
            <a:chOff x="0" y="5379426"/>
            <a:chExt cx="2807368" cy="753891"/>
          </a:xfrm>
        </p:grpSpPr>
        <p:sp>
          <p:nvSpPr>
            <p:cNvPr id="1415" name="Google Shape;1415;p18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6" name="Google Shape;1416;p18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17" name="Google Shape;1417;p187"/>
          <p:cNvSpPr>
            <a:spLocks noGrp="1"/>
          </p:cNvSpPr>
          <p:nvPr>
            <p:ph type="pic" idx="2"/>
          </p:nvPr>
        </p:nvSpPr>
        <p:spPr>
          <a:xfrm>
            <a:off x="2807368" y="457202"/>
            <a:ext cx="8915400" cy="5943598"/>
          </a:xfrm>
          <a:prstGeom prst="rect">
            <a:avLst/>
          </a:prstGeom>
          <a:noFill/>
          <a:ln>
            <a:noFill/>
          </a:ln>
        </p:spPr>
      </p:sp>
      <p:pic>
        <p:nvPicPr>
          <p:cNvPr id="1418" name="Google Shape;1418;p18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419"/>
        <p:cNvGrpSpPr/>
        <p:nvPr/>
      </p:nvGrpSpPr>
      <p:grpSpPr>
        <a:xfrm>
          <a:off x="0" y="0"/>
          <a:ext cx="0" cy="0"/>
          <a:chOff x="0" y="0"/>
          <a:chExt cx="0" cy="0"/>
        </a:xfrm>
      </p:grpSpPr>
      <p:sp>
        <p:nvSpPr>
          <p:cNvPr id="1420" name="Google Shape;1420;p18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1" name="Google Shape;1421;p18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2" name="Google Shape;1422;p1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 name="Google Shape;1423;p1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4" name="Google Shape;1424;p1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5" name="Google Shape;1425;p1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26" name="Google Shape;1426;p188"/>
          <p:cNvGrpSpPr/>
          <p:nvPr/>
        </p:nvGrpSpPr>
        <p:grpSpPr>
          <a:xfrm>
            <a:off x="7191542" y="1"/>
            <a:ext cx="5000459" cy="1425992"/>
            <a:chOff x="7191542" y="1"/>
            <a:chExt cx="5000459" cy="1425992"/>
          </a:xfrm>
        </p:grpSpPr>
        <p:pic>
          <p:nvPicPr>
            <p:cNvPr id="1427" name="Google Shape;1427;p1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8" name="Google Shape;1428;p188"/>
            <p:cNvGrpSpPr/>
            <p:nvPr/>
          </p:nvGrpSpPr>
          <p:grpSpPr>
            <a:xfrm>
              <a:off x="7191542" y="1"/>
              <a:ext cx="5000459" cy="1425992"/>
              <a:chOff x="7186272" y="0"/>
              <a:chExt cx="5005729" cy="1427495"/>
            </a:xfrm>
          </p:grpSpPr>
          <p:sp>
            <p:nvSpPr>
              <p:cNvPr id="1429" name="Google Shape;1429;p1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30" name="Google Shape;1430;p1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31" name="Google Shape;1431;p18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432"/>
        <p:cNvGrpSpPr/>
        <p:nvPr/>
      </p:nvGrpSpPr>
      <p:grpSpPr>
        <a:xfrm>
          <a:off x="0" y="0"/>
          <a:ext cx="0" cy="0"/>
          <a:chOff x="0" y="0"/>
          <a:chExt cx="0" cy="0"/>
        </a:xfrm>
      </p:grpSpPr>
      <p:grpSp>
        <p:nvGrpSpPr>
          <p:cNvPr id="1433" name="Google Shape;1433;p189"/>
          <p:cNvGrpSpPr/>
          <p:nvPr/>
        </p:nvGrpSpPr>
        <p:grpSpPr>
          <a:xfrm>
            <a:off x="7191542" y="1"/>
            <a:ext cx="5000459" cy="1425992"/>
            <a:chOff x="7191542" y="1"/>
            <a:chExt cx="5000459" cy="1425992"/>
          </a:xfrm>
        </p:grpSpPr>
        <p:pic>
          <p:nvPicPr>
            <p:cNvPr id="1434" name="Google Shape;1434;p1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5" name="Google Shape;1435;p189"/>
            <p:cNvGrpSpPr/>
            <p:nvPr/>
          </p:nvGrpSpPr>
          <p:grpSpPr>
            <a:xfrm>
              <a:off x="7191542" y="1"/>
              <a:ext cx="5000459" cy="1425992"/>
              <a:chOff x="7186272" y="0"/>
              <a:chExt cx="5005729" cy="1427495"/>
            </a:xfrm>
          </p:grpSpPr>
          <p:sp>
            <p:nvSpPr>
              <p:cNvPr id="1436" name="Google Shape;1436;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37" name="Google Shape;1437;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38" name="Google Shape;1438;p1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8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0" name="Google Shape;1440;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1" name="Google Shape;1441;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2" name="Google Shape;1442;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443"/>
        <p:cNvGrpSpPr/>
        <p:nvPr/>
      </p:nvGrpSpPr>
      <p:grpSpPr>
        <a:xfrm>
          <a:off x="0" y="0"/>
          <a:ext cx="0" cy="0"/>
          <a:chOff x="0" y="0"/>
          <a:chExt cx="0" cy="0"/>
        </a:xfrm>
      </p:grpSpPr>
      <p:sp>
        <p:nvSpPr>
          <p:cNvPr id="1444" name="Google Shape;1444;p1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5" name="Google Shape;1445;p19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46" name="Google Shape;1446;p190"/>
          <p:cNvGrpSpPr/>
          <p:nvPr/>
        </p:nvGrpSpPr>
        <p:grpSpPr>
          <a:xfrm>
            <a:off x="7191542" y="1"/>
            <a:ext cx="5000459" cy="1425992"/>
            <a:chOff x="7191542" y="1"/>
            <a:chExt cx="5000459" cy="1425992"/>
          </a:xfrm>
        </p:grpSpPr>
        <p:pic>
          <p:nvPicPr>
            <p:cNvPr id="1447" name="Google Shape;1447;p1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8" name="Google Shape;1448;p190"/>
            <p:cNvGrpSpPr/>
            <p:nvPr/>
          </p:nvGrpSpPr>
          <p:grpSpPr>
            <a:xfrm>
              <a:off x="7191542" y="1"/>
              <a:ext cx="5000459" cy="1425992"/>
              <a:chOff x="7186272" y="0"/>
              <a:chExt cx="5005729" cy="1427495"/>
            </a:xfrm>
          </p:grpSpPr>
          <p:sp>
            <p:nvSpPr>
              <p:cNvPr id="1449" name="Google Shape;1449;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0" name="Google Shape;1450;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51" name="Google Shape;1451;p19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 name="Google Shape;1452;p19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3" name="Google Shape;1453;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4" name="Google Shape;1454;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455"/>
        <p:cNvGrpSpPr/>
        <p:nvPr/>
      </p:nvGrpSpPr>
      <p:grpSpPr>
        <a:xfrm>
          <a:off x="0" y="0"/>
          <a:ext cx="0" cy="0"/>
          <a:chOff x="0" y="0"/>
          <a:chExt cx="0" cy="0"/>
        </a:xfrm>
      </p:grpSpPr>
      <p:grpSp>
        <p:nvGrpSpPr>
          <p:cNvPr id="1456" name="Google Shape;1456;p191"/>
          <p:cNvGrpSpPr/>
          <p:nvPr/>
        </p:nvGrpSpPr>
        <p:grpSpPr>
          <a:xfrm>
            <a:off x="7191542" y="1"/>
            <a:ext cx="5000459" cy="1425992"/>
            <a:chOff x="7191542" y="1"/>
            <a:chExt cx="5000459" cy="1425992"/>
          </a:xfrm>
        </p:grpSpPr>
        <p:pic>
          <p:nvPicPr>
            <p:cNvPr id="1457" name="Google Shape;1457;p1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8" name="Google Shape;1458;p191"/>
            <p:cNvGrpSpPr/>
            <p:nvPr/>
          </p:nvGrpSpPr>
          <p:grpSpPr>
            <a:xfrm>
              <a:off x="7191542" y="1"/>
              <a:ext cx="5000459" cy="1425992"/>
              <a:chOff x="7186272" y="0"/>
              <a:chExt cx="5005729" cy="1427495"/>
            </a:xfrm>
          </p:grpSpPr>
          <p:sp>
            <p:nvSpPr>
              <p:cNvPr id="1459" name="Google Shape;1459;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0" name="Google Shape;1460;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1" name="Google Shape;1461;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2" name="Google Shape;1462;p19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63" name="Google Shape;1463;p19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4" name="Google Shape;1464;p19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65" name="Google Shape;1465;p19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6" name="Google Shape;1466;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7" name="Google Shape;1467;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8" name="Google Shape;1468;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469"/>
        <p:cNvGrpSpPr/>
        <p:nvPr/>
      </p:nvGrpSpPr>
      <p:grpSpPr>
        <a:xfrm>
          <a:off x="0" y="0"/>
          <a:ext cx="0" cy="0"/>
          <a:chOff x="0" y="0"/>
          <a:chExt cx="0" cy="0"/>
        </a:xfrm>
      </p:grpSpPr>
      <p:grpSp>
        <p:nvGrpSpPr>
          <p:cNvPr id="1470" name="Google Shape;1470;p192"/>
          <p:cNvGrpSpPr/>
          <p:nvPr/>
        </p:nvGrpSpPr>
        <p:grpSpPr>
          <a:xfrm>
            <a:off x="7191542" y="1"/>
            <a:ext cx="5000459" cy="1425992"/>
            <a:chOff x="7191542" y="1"/>
            <a:chExt cx="5000459" cy="1425992"/>
          </a:xfrm>
        </p:grpSpPr>
        <p:pic>
          <p:nvPicPr>
            <p:cNvPr id="1471" name="Google Shape;1471;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2" name="Google Shape;1472;p192"/>
            <p:cNvGrpSpPr/>
            <p:nvPr/>
          </p:nvGrpSpPr>
          <p:grpSpPr>
            <a:xfrm>
              <a:off x="7191542" y="1"/>
              <a:ext cx="5000459" cy="1425992"/>
              <a:chOff x="7186272" y="0"/>
              <a:chExt cx="5005729" cy="1427495"/>
            </a:xfrm>
          </p:grpSpPr>
          <p:sp>
            <p:nvSpPr>
              <p:cNvPr id="1473" name="Google Shape;1473;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4" name="Google Shape;1474;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75" name="Google Shape;1475;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6" name="Google Shape;1476;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7" name="Google Shape;1477;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8" name="Google Shape;1478;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479"/>
        <p:cNvGrpSpPr/>
        <p:nvPr/>
      </p:nvGrpSpPr>
      <p:grpSpPr>
        <a:xfrm>
          <a:off x="0" y="0"/>
          <a:ext cx="0" cy="0"/>
          <a:chOff x="0" y="0"/>
          <a:chExt cx="0" cy="0"/>
        </a:xfrm>
      </p:grpSpPr>
      <p:grpSp>
        <p:nvGrpSpPr>
          <p:cNvPr id="1480" name="Google Shape;1480;p193"/>
          <p:cNvGrpSpPr/>
          <p:nvPr/>
        </p:nvGrpSpPr>
        <p:grpSpPr>
          <a:xfrm>
            <a:off x="0" y="0"/>
            <a:ext cx="12192000" cy="2148830"/>
            <a:chOff x="0" y="0"/>
            <a:chExt cx="12192000" cy="2148830"/>
          </a:xfrm>
        </p:grpSpPr>
        <p:sp>
          <p:nvSpPr>
            <p:cNvPr id="1481" name="Google Shape;1481;p19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2" name="Google Shape;1482;p19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83" name="Google Shape;1483;p19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4" name="Google Shape;1484;p19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5" name="Google Shape;1485;p19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86" name="Google Shape;1486;p19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87" name="Google Shape;1487;p19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488"/>
        <p:cNvGrpSpPr/>
        <p:nvPr/>
      </p:nvGrpSpPr>
      <p:grpSpPr>
        <a:xfrm>
          <a:off x="0" y="0"/>
          <a:ext cx="0" cy="0"/>
          <a:chOff x="0" y="0"/>
          <a:chExt cx="0" cy="0"/>
        </a:xfrm>
      </p:grpSpPr>
      <p:sp>
        <p:nvSpPr>
          <p:cNvPr id="1489" name="Google Shape;1489;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0" name="Google Shape;1490;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1" name="Google Shape;1491;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2" name="Google Shape;1492;p194"/>
          <p:cNvGrpSpPr/>
          <p:nvPr/>
        </p:nvGrpSpPr>
        <p:grpSpPr>
          <a:xfrm>
            <a:off x="7191542" y="1"/>
            <a:ext cx="5000459" cy="1425992"/>
            <a:chOff x="7191542" y="1"/>
            <a:chExt cx="5000459" cy="1425992"/>
          </a:xfrm>
        </p:grpSpPr>
        <p:pic>
          <p:nvPicPr>
            <p:cNvPr id="1493" name="Google Shape;1493;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4" name="Google Shape;1494;p194"/>
            <p:cNvGrpSpPr/>
            <p:nvPr/>
          </p:nvGrpSpPr>
          <p:grpSpPr>
            <a:xfrm>
              <a:off x="7191542" y="1"/>
              <a:ext cx="5000459" cy="1425992"/>
              <a:chOff x="7186272" y="0"/>
              <a:chExt cx="5005729" cy="1427495"/>
            </a:xfrm>
          </p:grpSpPr>
          <p:sp>
            <p:nvSpPr>
              <p:cNvPr id="1495" name="Google Shape;1495;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6" name="Google Shape;1496;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97"/>
        <p:cNvGrpSpPr/>
        <p:nvPr/>
      </p:nvGrpSpPr>
      <p:grpSpPr>
        <a:xfrm>
          <a:off x="0" y="0"/>
          <a:ext cx="0" cy="0"/>
          <a:chOff x="0" y="0"/>
          <a:chExt cx="0" cy="0"/>
        </a:xfrm>
      </p:grpSpPr>
      <p:sp>
        <p:nvSpPr>
          <p:cNvPr id="1498" name="Google Shape;1498;p19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9" name="Google Shape;1499;p19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0" name="Google Shape;1500;p19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01" name="Google Shape;1501;p195"/>
          <p:cNvSpPr>
            <a:spLocks noGrp="1"/>
          </p:cNvSpPr>
          <p:nvPr>
            <p:ph type="pic" idx="2"/>
          </p:nvPr>
        </p:nvSpPr>
        <p:spPr>
          <a:xfrm>
            <a:off x="7118684" y="233915"/>
            <a:ext cx="5073316" cy="5943600"/>
          </a:xfrm>
          <a:prstGeom prst="rect">
            <a:avLst/>
          </a:prstGeom>
          <a:noFill/>
          <a:ln>
            <a:noFill/>
          </a:ln>
        </p:spPr>
      </p:sp>
      <p:grpSp>
        <p:nvGrpSpPr>
          <p:cNvPr id="1502" name="Google Shape;1502;p195"/>
          <p:cNvGrpSpPr/>
          <p:nvPr/>
        </p:nvGrpSpPr>
        <p:grpSpPr>
          <a:xfrm>
            <a:off x="0" y="5020348"/>
            <a:ext cx="12192000" cy="1837653"/>
            <a:chOff x="0" y="5020348"/>
            <a:chExt cx="12192000" cy="1837653"/>
          </a:xfrm>
        </p:grpSpPr>
        <p:sp>
          <p:nvSpPr>
            <p:cNvPr id="1503" name="Google Shape;1503;p1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4" name="Google Shape;1504;p19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05" name="Google Shape;1505;p1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506"/>
        <p:cNvGrpSpPr/>
        <p:nvPr/>
      </p:nvGrpSpPr>
      <p:grpSpPr>
        <a:xfrm>
          <a:off x="0" y="0"/>
          <a:ext cx="0" cy="0"/>
          <a:chOff x="0" y="0"/>
          <a:chExt cx="0" cy="0"/>
        </a:xfrm>
      </p:grpSpPr>
      <p:grpSp>
        <p:nvGrpSpPr>
          <p:cNvPr id="1507" name="Google Shape;1507;p196"/>
          <p:cNvGrpSpPr/>
          <p:nvPr/>
        </p:nvGrpSpPr>
        <p:grpSpPr>
          <a:xfrm>
            <a:off x="0" y="5020347"/>
            <a:ext cx="12192000" cy="1837653"/>
            <a:chOff x="0" y="5020347"/>
            <a:chExt cx="12192000" cy="1837653"/>
          </a:xfrm>
        </p:grpSpPr>
        <p:sp>
          <p:nvSpPr>
            <p:cNvPr id="1508" name="Google Shape;1508;p19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9" name="Google Shape;1509;p19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0" name="Google Shape;1510;p19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11" name="Google Shape;1511;p19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12" name="Google Shape;1512;p19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3" name="Google Shape;1513;p19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892"/>
        <p:cNvGrpSpPr/>
        <p:nvPr/>
      </p:nvGrpSpPr>
      <p:grpSpPr>
        <a:xfrm>
          <a:off x="0" y="0"/>
          <a:ext cx="0" cy="0"/>
          <a:chOff x="0" y="0"/>
          <a:chExt cx="0" cy="0"/>
        </a:xfrm>
      </p:grpSpPr>
      <p:sp>
        <p:nvSpPr>
          <p:cNvPr id="893" name="Google Shape;893;p1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4" name="Google Shape;894;p1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5" name="Google Shape;895;p1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6" name="Google Shape;896;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7" name="Google Shape;897;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8" name="Google Shape;898;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99" name="Google Shape;899;p108"/>
          <p:cNvGrpSpPr/>
          <p:nvPr/>
        </p:nvGrpSpPr>
        <p:grpSpPr>
          <a:xfrm>
            <a:off x="7191542" y="1"/>
            <a:ext cx="5000459" cy="1425992"/>
            <a:chOff x="7191542" y="1"/>
            <a:chExt cx="5000459" cy="1425992"/>
          </a:xfrm>
        </p:grpSpPr>
        <p:pic>
          <p:nvPicPr>
            <p:cNvPr id="900" name="Google Shape;900;p1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1" name="Google Shape;901;p108"/>
            <p:cNvGrpSpPr/>
            <p:nvPr/>
          </p:nvGrpSpPr>
          <p:grpSpPr>
            <a:xfrm>
              <a:off x="7191542" y="1"/>
              <a:ext cx="5000459" cy="1425992"/>
              <a:chOff x="7186272" y="0"/>
              <a:chExt cx="5005729" cy="1427495"/>
            </a:xfrm>
          </p:grpSpPr>
          <p:sp>
            <p:nvSpPr>
              <p:cNvPr id="902" name="Google Shape;902;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3" name="Google Shape;903;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4" name="Google Shape;904;p10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14"/>
        <p:cNvGrpSpPr/>
        <p:nvPr/>
      </p:nvGrpSpPr>
      <p:grpSpPr>
        <a:xfrm>
          <a:off x="0" y="0"/>
          <a:ext cx="0" cy="0"/>
          <a:chOff x="0" y="0"/>
          <a:chExt cx="0" cy="0"/>
        </a:xfrm>
      </p:grpSpPr>
      <p:sp>
        <p:nvSpPr>
          <p:cNvPr id="1515" name="Google Shape;1515;p19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16" name="Google Shape;1516;p19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17" name="Google Shape;1517;p197"/>
          <p:cNvGrpSpPr/>
          <p:nvPr/>
        </p:nvGrpSpPr>
        <p:grpSpPr>
          <a:xfrm>
            <a:off x="0" y="5379426"/>
            <a:ext cx="2807368" cy="753891"/>
            <a:chOff x="0" y="5379426"/>
            <a:chExt cx="2807368" cy="753891"/>
          </a:xfrm>
        </p:grpSpPr>
        <p:sp>
          <p:nvSpPr>
            <p:cNvPr id="1518" name="Google Shape;1518;p19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9" name="Google Shape;1519;p19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20" name="Google Shape;1520;p197"/>
          <p:cNvSpPr>
            <a:spLocks noGrp="1"/>
          </p:cNvSpPr>
          <p:nvPr>
            <p:ph type="pic" idx="2"/>
          </p:nvPr>
        </p:nvSpPr>
        <p:spPr>
          <a:xfrm>
            <a:off x="2807368" y="457202"/>
            <a:ext cx="8915400" cy="5943598"/>
          </a:xfrm>
          <a:prstGeom prst="rect">
            <a:avLst/>
          </a:prstGeom>
          <a:noFill/>
          <a:ln>
            <a:noFill/>
          </a:ln>
        </p:spPr>
      </p:sp>
      <p:pic>
        <p:nvPicPr>
          <p:cNvPr id="1521" name="Google Shape;1521;p19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522"/>
        <p:cNvGrpSpPr/>
        <p:nvPr/>
      </p:nvGrpSpPr>
      <p:grpSpPr>
        <a:xfrm>
          <a:off x="0" y="0"/>
          <a:ext cx="0" cy="0"/>
          <a:chOff x="0" y="0"/>
          <a:chExt cx="0" cy="0"/>
        </a:xfrm>
      </p:grpSpPr>
      <p:sp>
        <p:nvSpPr>
          <p:cNvPr id="1523" name="Google Shape;1523;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4" name="Google Shape;1524;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5" name="Google Shape;1525;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6" name="Google Shape;1526;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7" name="Google Shape;1527;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8" name="Google Shape;1528;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9" name="Google Shape;1529;p198"/>
          <p:cNvGrpSpPr/>
          <p:nvPr/>
        </p:nvGrpSpPr>
        <p:grpSpPr>
          <a:xfrm>
            <a:off x="7191542" y="1"/>
            <a:ext cx="5000459" cy="1425992"/>
            <a:chOff x="7191542" y="1"/>
            <a:chExt cx="5000459" cy="1425992"/>
          </a:xfrm>
        </p:grpSpPr>
        <p:pic>
          <p:nvPicPr>
            <p:cNvPr id="1530" name="Google Shape;1530;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1" name="Google Shape;1531;p198"/>
            <p:cNvGrpSpPr/>
            <p:nvPr/>
          </p:nvGrpSpPr>
          <p:grpSpPr>
            <a:xfrm>
              <a:off x="7191542" y="1"/>
              <a:ext cx="5000459" cy="1425992"/>
              <a:chOff x="7186272" y="0"/>
              <a:chExt cx="5005729" cy="1427495"/>
            </a:xfrm>
          </p:grpSpPr>
          <p:sp>
            <p:nvSpPr>
              <p:cNvPr id="1532" name="Google Shape;1532;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3" name="Google Shape;1533;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34" name="Google Shape;1534;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535"/>
        <p:cNvGrpSpPr/>
        <p:nvPr/>
      </p:nvGrpSpPr>
      <p:grpSpPr>
        <a:xfrm>
          <a:off x="0" y="0"/>
          <a:ext cx="0" cy="0"/>
          <a:chOff x="0" y="0"/>
          <a:chExt cx="0" cy="0"/>
        </a:xfrm>
      </p:grpSpPr>
      <p:grpSp>
        <p:nvGrpSpPr>
          <p:cNvPr id="1536" name="Google Shape;1536;p199"/>
          <p:cNvGrpSpPr/>
          <p:nvPr/>
        </p:nvGrpSpPr>
        <p:grpSpPr>
          <a:xfrm>
            <a:off x="7191542" y="1"/>
            <a:ext cx="5000459" cy="1425992"/>
            <a:chOff x="7191542" y="1"/>
            <a:chExt cx="5000459" cy="1425992"/>
          </a:xfrm>
        </p:grpSpPr>
        <p:pic>
          <p:nvPicPr>
            <p:cNvPr id="1537" name="Google Shape;1537;p1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8" name="Google Shape;1538;p199"/>
            <p:cNvGrpSpPr/>
            <p:nvPr/>
          </p:nvGrpSpPr>
          <p:grpSpPr>
            <a:xfrm>
              <a:off x="7191542" y="1"/>
              <a:ext cx="5000459" cy="1425992"/>
              <a:chOff x="7186272" y="0"/>
              <a:chExt cx="5005729" cy="1427495"/>
            </a:xfrm>
          </p:grpSpPr>
          <p:sp>
            <p:nvSpPr>
              <p:cNvPr id="1539" name="Google Shape;1539;p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0" name="Google Shape;1540;p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1" name="Google Shape;1541;p1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2" name="Google Shape;1542;p19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3" name="Google Shape;1543;p1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4" name="Google Shape;1544;p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5" name="Google Shape;1545;p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546"/>
        <p:cNvGrpSpPr/>
        <p:nvPr/>
      </p:nvGrpSpPr>
      <p:grpSpPr>
        <a:xfrm>
          <a:off x="0" y="0"/>
          <a:ext cx="0" cy="0"/>
          <a:chOff x="0" y="0"/>
          <a:chExt cx="0" cy="0"/>
        </a:xfrm>
      </p:grpSpPr>
      <p:sp>
        <p:nvSpPr>
          <p:cNvPr id="1547" name="Google Shape;1547;p2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8" name="Google Shape;1548;p20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49" name="Google Shape;1549;p200"/>
          <p:cNvGrpSpPr/>
          <p:nvPr/>
        </p:nvGrpSpPr>
        <p:grpSpPr>
          <a:xfrm>
            <a:off x="7191542" y="1"/>
            <a:ext cx="5000459" cy="1425992"/>
            <a:chOff x="7191542" y="1"/>
            <a:chExt cx="5000459" cy="1425992"/>
          </a:xfrm>
        </p:grpSpPr>
        <p:pic>
          <p:nvPicPr>
            <p:cNvPr id="1550" name="Google Shape;1550;p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1" name="Google Shape;1551;p200"/>
            <p:cNvGrpSpPr/>
            <p:nvPr/>
          </p:nvGrpSpPr>
          <p:grpSpPr>
            <a:xfrm>
              <a:off x="7191542" y="1"/>
              <a:ext cx="5000459" cy="1425992"/>
              <a:chOff x="7186272" y="0"/>
              <a:chExt cx="5005729" cy="1427495"/>
            </a:xfrm>
          </p:grpSpPr>
          <p:sp>
            <p:nvSpPr>
              <p:cNvPr id="1552" name="Google Shape;1552;p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3" name="Google Shape;1553;p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54" name="Google Shape;1554;p20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 name="Google Shape;1555;p20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6" name="Google Shape;1556;p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 name="Google Shape;1557;p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558"/>
        <p:cNvGrpSpPr/>
        <p:nvPr/>
      </p:nvGrpSpPr>
      <p:grpSpPr>
        <a:xfrm>
          <a:off x="0" y="0"/>
          <a:ext cx="0" cy="0"/>
          <a:chOff x="0" y="0"/>
          <a:chExt cx="0" cy="0"/>
        </a:xfrm>
      </p:grpSpPr>
      <p:grpSp>
        <p:nvGrpSpPr>
          <p:cNvPr id="1559" name="Google Shape;1559;p201"/>
          <p:cNvGrpSpPr/>
          <p:nvPr/>
        </p:nvGrpSpPr>
        <p:grpSpPr>
          <a:xfrm>
            <a:off x="7191542" y="1"/>
            <a:ext cx="5000459" cy="1425992"/>
            <a:chOff x="7191542" y="1"/>
            <a:chExt cx="5000459" cy="1425992"/>
          </a:xfrm>
        </p:grpSpPr>
        <p:pic>
          <p:nvPicPr>
            <p:cNvPr id="1560" name="Google Shape;1560;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1" name="Google Shape;1561;p201"/>
            <p:cNvGrpSpPr/>
            <p:nvPr/>
          </p:nvGrpSpPr>
          <p:grpSpPr>
            <a:xfrm>
              <a:off x="7191542" y="1"/>
              <a:ext cx="5000459" cy="1425992"/>
              <a:chOff x="7186272" y="0"/>
              <a:chExt cx="5005729" cy="1427495"/>
            </a:xfrm>
          </p:grpSpPr>
          <p:sp>
            <p:nvSpPr>
              <p:cNvPr id="1562" name="Google Shape;1562;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3" name="Google Shape;1563;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64" name="Google Shape;1564;p2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5" name="Google Shape;1565;p20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66" name="Google Shape;1566;p20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7" name="Google Shape;1567;p20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68" name="Google Shape;1568;p20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9" name="Google Shape;1569;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0" name="Google Shape;1570;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1" name="Google Shape;1571;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572"/>
        <p:cNvGrpSpPr/>
        <p:nvPr/>
      </p:nvGrpSpPr>
      <p:grpSpPr>
        <a:xfrm>
          <a:off x="0" y="0"/>
          <a:ext cx="0" cy="0"/>
          <a:chOff x="0" y="0"/>
          <a:chExt cx="0" cy="0"/>
        </a:xfrm>
      </p:grpSpPr>
      <p:grpSp>
        <p:nvGrpSpPr>
          <p:cNvPr id="1573" name="Google Shape;1573;p202"/>
          <p:cNvGrpSpPr/>
          <p:nvPr/>
        </p:nvGrpSpPr>
        <p:grpSpPr>
          <a:xfrm>
            <a:off x="7191542" y="1"/>
            <a:ext cx="5000459" cy="1425992"/>
            <a:chOff x="7191542" y="1"/>
            <a:chExt cx="5000459" cy="1425992"/>
          </a:xfrm>
        </p:grpSpPr>
        <p:pic>
          <p:nvPicPr>
            <p:cNvPr id="1574" name="Google Shape;1574;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5" name="Google Shape;1575;p202"/>
            <p:cNvGrpSpPr/>
            <p:nvPr/>
          </p:nvGrpSpPr>
          <p:grpSpPr>
            <a:xfrm>
              <a:off x="7191542" y="1"/>
              <a:ext cx="5000459" cy="1425992"/>
              <a:chOff x="7186272" y="0"/>
              <a:chExt cx="5005729" cy="1427495"/>
            </a:xfrm>
          </p:grpSpPr>
          <p:sp>
            <p:nvSpPr>
              <p:cNvPr id="1576" name="Google Shape;1576;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7" name="Google Shape;1577;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78" name="Google Shape;1578;p2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9" name="Google Shape;1579;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80" name="Google Shape;1580;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1" name="Google Shape;1581;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582"/>
        <p:cNvGrpSpPr/>
        <p:nvPr/>
      </p:nvGrpSpPr>
      <p:grpSpPr>
        <a:xfrm>
          <a:off x="0" y="0"/>
          <a:ext cx="0" cy="0"/>
          <a:chOff x="0" y="0"/>
          <a:chExt cx="0" cy="0"/>
        </a:xfrm>
      </p:grpSpPr>
      <p:grpSp>
        <p:nvGrpSpPr>
          <p:cNvPr id="1583" name="Google Shape;1583;p203"/>
          <p:cNvGrpSpPr/>
          <p:nvPr/>
        </p:nvGrpSpPr>
        <p:grpSpPr>
          <a:xfrm>
            <a:off x="0" y="0"/>
            <a:ext cx="12192000" cy="2148830"/>
            <a:chOff x="0" y="0"/>
            <a:chExt cx="12192000" cy="2148830"/>
          </a:xfrm>
        </p:grpSpPr>
        <p:sp>
          <p:nvSpPr>
            <p:cNvPr id="1584" name="Google Shape;1584;p20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85" name="Google Shape;1585;p20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86" name="Google Shape;1586;p20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7" name="Google Shape;1587;p20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8" name="Google Shape;1588;p20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89" name="Google Shape;1589;p20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90" name="Google Shape;1590;p20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591"/>
        <p:cNvGrpSpPr/>
        <p:nvPr/>
      </p:nvGrpSpPr>
      <p:grpSpPr>
        <a:xfrm>
          <a:off x="0" y="0"/>
          <a:ext cx="0" cy="0"/>
          <a:chOff x="0" y="0"/>
          <a:chExt cx="0" cy="0"/>
        </a:xfrm>
      </p:grpSpPr>
      <p:sp>
        <p:nvSpPr>
          <p:cNvPr id="1592" name="Google Shape;1592;p2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3" name="Google Shape;1593;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4" name="Google Shape;1594;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95" name="Google Shape;1595;p204"/>
          <p:cNvGrpSpPr/>
          <p:nvPr/>
        </p:nvGrpSpPr>
        <p:grpSpPr>
          <a:xfrm>
            <a:off x="7191542" y="1"/>
            <a:ext cx="5000459" cy="1425992"/>
            <a:chOff x="7191542" y="1"/>
            <a:chExt cx="5000459" cy="1425992"/>
          </a:xfrm>
        </p:grpSpPr>
        <p:pic>
          <p:nvPicPr>
            <p:cNvPr id="1596" name="Google Shape;1596;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7" name="Google Shape;1597;p204"/>
            <p:cNvGrpSpPr/>
            <p:nvPr/>
          </p:nvGrpSpPr>
          <p:grpSpPr>
            <a:xfrm>
              <a:off x="7191542" y="1"/>
              <a:ext cx="5000459" cy="1425992"/>
              <a:chOff x="7186272" y="0"/>
              <a:chExt cx="5005729" cy="1427495"/>
            </a:xfrm>
          </p:grpSpPr>
          <p:sp>
            <p:nvSpPr>
              <p:cNvPr id="1598" name="Google Shape;1598;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99" name="Google Shape;1599;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600"/>
        <p:cNvGrpSpPr/>
        <p:nvPr/>
      </p:nvGrpSpPr>
      <p:grpSpPr>
        <a:xfrm>
          <a:off x="0" y="0"/>
          <a:ext cx="0" cy="0"/>
          <a:chOff x="0" y="0"/>
          <a:chExt cx="0" cy="0"/>
        </a:xfrm>
      </p:grpSpPr>
      <p:sp>
        <p:nvSpPr>
          <p:cNvPr id="1601" name="Google Shape;1601;p205"/>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02" name="Google Shape;1602;p2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03" name="Google Shape;1603;p205"/>
          <p:cNvGrpSpPr/>
          <p:nvPr/>
        </p:nvGrpSpPr>
        <p:grpSpPr>
          <a:xfrm>
            <a:off x="0" y="0"/>
            <a:ext cx="1862667" cy="6629400"/>
            <a:chOff x="-15876" y="0"/>
            <a:chExt cx="1927803" cy="6858000"/>
          </a:xfrm>
        </p:grpSpPr>
        <p:sp>
          <p:nvSpPr>
            <p:cNvPr id="1604" name="Google Shape;1604;p205"/>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05" name="Google Shape;1605;p205"/>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06" name="Google Shape;1606;p205"/>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07" name="Google Shape;1607;p205"/>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8" name="Google Shape;1608;p205"/>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9" name="Google Shape;1609;p205"/>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610"/>
        <p:cNvGrpSpPr/>
        <p:nvPr/>
      </p:nvGrpSpPr>
      <p:grpSpPr>
        <a:xfrm>
          <a:off x="0" y="0"/>
          <a:ext cx="0" cy="0"/>
          <a:chOff x="0" y="0"/>
          <a:chExt cx="0" cy="0"/>
        </a:xfrm>
      </p:grpSpPr>
      <p:sp>
        <p:nvSpPr>
          <p:cNvPr id="1611" name="Google Shape;1611;p206"/>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12" name="Google Shape;1612;p206"/>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3" name="Google Shape;1613;p206"/>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4" name="Google Shape;1614;p206"/>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5" name="Google Shape;1615;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16" name="Google Shape;1616;p20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05"/>
        <p:cNvGrpSpPr/>
        <p:nvPr/>
      </p:nvGrpSpPr>
      <p:grpSpPr>
        <a:xfrm>
          <a:off x="0" y="0"/>
          <a:ext cx="0" cy="0"/>
          <a:chOff x="0" y="0"/>
          <a:chExt cx="0" cy="0"/>
        </a:xfrm>
      </p:grpSpPr>
      <p:sp>
        <p:nvSpPr>
          <p:cNvPr id="906" name="Google Shape;906;p109"/>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7" name="Google Shape;907;p109"/>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08" name="Google Shape;908;p109"/>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09" name="Google Shape;909;p109"/>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10" name="Google Shape;910;p109"/>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11" name="Google Shape;911;p109"/>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2" name="Google Shape;912;p109"/>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3" name="Google Shape;913;p109"/>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14" name="Google Shape;914;p109"/>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5" name="Google Shape;915;p109"/>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16" name="Google Shape;916;p109"/>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617"/>
        <p:cNvGrpSpPr/>
        <p:nvPr/>
      </p:nvGrpSpPr>
      <p:grpSpPr>
        <a:xfrm>
          <a:off x="0" y="0"/>
          <a:ext cx="0" cy="0"/>
          <a:chOff x="0" y="0"/>
          <a:chExt cx="0" cy="0"/>
        </a:xfrm>
      </p:grpSpPr>
      <p:sp>
        <p:nvSpPr>
          <p:cNvPr id="1618" name="Google Shape;1618;p20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9" name="Google Shape;1619;p20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20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21" name="Google Shape;1621;p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2" name="Google Shape;1622;p2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23" name="Google Shape;1623;p20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24" name="Google Shape;1624;p20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25" name="Google Shape;1625;p20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26" name="Google Shape;1626;p20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27"/>
        <p:cNvGrpSpPr/>
        <p:nvPr/>
      </p:nvGrpSpPr>
      <p:grpSpPr>
        <a:xfrm>
          <a:off x="0" y="0"/>
          <a:ext cx="0" cy="0"/>
          <a:chOff x="0" y="0"/>
          <a:chExt cx="0" cy="0"/>
        </a:xfrm>
      </p:grpSpPr>
      <p:sp>
        <p:nvSpPr>
          <p:cNvPr id="1628" name="Google Shape;1628;p208"/>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29" name="Google Shape;1629;p2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30" name="Google Shape;1630;p208"/>
          <p:cNvGrpSpPr/>
          <p:nvPr/>
        </p:nvGrpSpPr>
        <p:grpSpPr>
          <a:xfrm>
            <a:off x="0" y="0"/>
            <a:ext cx="1862667" cy="6629400"/>
            <a:chOff x="-15876" y="0"/>
            <a:chExt cx="1927803" cy="6858000"/>
          </a:xfrm>
        </p:grpSpPr>
        <p:sp>
          <p:nvSpPr>
            <p:cNvPr id="1631" name="Google Shape;1631;p208"/>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32" name="Google Shape;1632;p208"/>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33" name="Google Shape;1633;p208"/>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34" name="Google Shape;1634;p208"/>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5" name="Google Shape;1635;p208"/>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6" name="Google Shape;1636;p208"/>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637"/>
        <p:cNvGrpSpPr/>
        <p:nvPr/>
      </p:nvGrpSpPr>
      <p:grpSpPr>
        <a:xfrm>
          <a:off x="0" y="0"/>
          <a:ext cx="0" cy="0"/>
          <a:chOff x="0" y="0"/>
          <a:chExt cx="0" cy="0"/>
        </a:xfrm>
      </p:grpSpPr>
      <p:sp>
        <p:nvSpPr>
          <p:cNvPr id="1638" name="Google Shape;1638;p209"/>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39" name="Google Shape;1639;p209"/>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0" name="Google Shape;1640;p209"/>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1" name="Google Shape;1641;p209"/>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2" name="Google Shape;1642;p2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43" name="Google Shape;1643;p209"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44"/>
        <p:cNvGrpSpPr/>
        <p:nvPr/>
      </p:nvGrpSpPr>
      <p:grpSpPr>
        <a:xfrm>
          <a:off x="0" y="0"/>
          <a:ext cx="0" cy="0"/>
          <a:chOff x="0" y="0"/>
          <a:chExt cx="0" cy="0"/>
        </a:xfrm>
      </p:grpSpPr>
      <p:sp>
        <p:nvSpPr>
          <p:cNvPr id="1645" name="Google Shape;1645;p21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6" name="Google Shape;1646;p21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7" name="Google Shape;1647;p21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48" name="Google Shape;1648;p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9" name="Google Shape;1649;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50" name="Google Shape;1650;p21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51" name="Google Shape;1651;p21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52" name="Google Shape;1652;p21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53" name="Google Shape;1653;p2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654"/>
        <p:cNvGrpSpPr/>
        <p:nvPr/>
      </p:nvGrpSpPr>
      <p:grpSpPr>
        <a:xfrm>
          <a:off x="0" y="0"/>
          <a:ext cx="0" cy="0"/>
          <a:chOff x="0" y="0"/>
          <a:chExt cx="0" cy="0"/>
        </a:xfrm>
      </p:grpSpPr>
      <p:sp>
        <p:nvSpPr>
          <p:cNvPr id="1655" name="Google Shape;1655;p21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6" name="Google Shape;1656;p21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57" name="Google Shape;1657;p21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58" name="Google Shape;1658;p21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59" name="Google Shape;1659;p2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660"/>
        <p:cNvGrpSpPr/>
        <p:nvPr/>
      </p:nvGrpSpPr>
      <p:grpSpPr>
        <a:xfrm>
          <a:off x="0" y="0"/>
          <a:ext cx="0" cy="0"/>
          <a:chOff x="0" y="0"/>
          <a:chExt cx="0" cy="0"/>
        </a:xfrm>
      </p:grpSpPr>
      <p:sp>
        <p:nvSpPr>
          <p:cNvPr id="1661" name="Google Shape;1661;p21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662" name="Google Shape;1662;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663" name="Google Shape;1663;p21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64" name="Google Shape;1664;p21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65" name="Google Shape;1665;p21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666"/>
        <p:cNvGrpSpPr/>
        <p:nvPr/>
      </p:nvGrpSpPr>
      <p:grpSpPr>
        <a:xfrm>
          <a:off x="0" y="0"/>
          <a:ext cx="0" cy="0"/>
          <a:chOff x="0" y="0"/>
          <a:chExt cx="0" cy="0"/>
        </a:xfrm>
      </p:grpSpPr>
      <p:sp>
        <p:nvSpPr>
          <p:cNvPr id="1667" name="Google Shape;1667;p2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68" name="Google Shape;1668;p21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669" name="Google Shape;1669;p21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0" name="Google Shape;1670;p21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1" name="Google Shape;1671;p21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72" name="Google Shape;1672;p2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73"/>
        <p:cNvGrpSpPr/>
        <p:nvPr/>
      </p:nvGrpSpPr>
      <p:grpSpPr>
        <a:xfrm>
          <a:off x="0" y="0"/>
          <a:ext cx="0" cy="0"/>
          <a:chOff x="0" y="0"/>
          <a:chExt cx="0" cy="0"/>
        </a:xfrm>
      </p:grpSpPr>
      <p:sp>
        <p:nvSpPr>
          <p:cNvPr id="1674" name="Google Shape;1674;p214"/>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5" name="Google Shape;1675;p214"/>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676" name="Google Shape;1676;p21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77" name="Google Shape;1677;p2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8" name="Google Shape;1678;p2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679"/>
        <p:cNvGrpSpPr/>
        <p:nvPr/>
      </p:nvGrpSpPr>
      <p:grpSpPr>
        <a:xfrm>
          <a:off x="0" y="0"/>
          <a:ext cx="0" cy="0"/>
          <a:chOff x="0" y="0"/>
          <a:chExt cx="0" cy="0"/>
        </a:xfrm>
      </p:grpSpPr>
      <p:sp>
        <p:nvSpPr>
          <p:cNvPr id="1680" name="Google Shape;1680;p215"/>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1" name="Google Shape;1681;p215"/>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682" name="Google Shape;1682;p215"/>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683" name="Google Shape;1683;p2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84" name="Google Shape;1684;p2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5" name="Google Shape;1685;p2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686"/>
        <p:cNvGrpSpPr/>
        <p:nvPr/>
      </p:nvGrpSpPr>
      <p:grpSpPr>
        <a:xfrm>
          <a:off x="0" y="0"/>
          <a:ext cx="0" cy="0"/>
          <a:chOff x="0" y="0"/>
          <a:chExt cx="0" cy="0"/>
        </a:xfrm>
      </p:grpSpPr>
      <p:sp>
        <p:nvSpPr>
          <p:cNvPr id="1687" name="Google Shape;1687;p216"/>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88" name="Google Shape;1688;p216"/>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689" name="Google Shape;1689;p216"/>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0" name="Google Shape;1690;p216"/>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691" name="Google Shape;1691;p216"/>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2" name="Google Shape;1692;p216"/>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93" name="Google Shape;1693;p216"/>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94" name="Google Shape;1694;p216"/>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95" name="Google Shape;1695;p216"/>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917"/>
        <p:cNvGrpSpPr/>
        <p:nvPr/>
      </p:nvGrpSpPr>
      <p:grpSpPr>
        <a:xfrm>
          <a:off x="0" y="0"/>
          <a:ext cx="0" cy="0"/>
          <a:chOff x="0" y="0"/>
          <a:chExt cx="0" cy="0"/>
        </a:xfrm>
      </p:grpSpPr>
      <p:sp>
        <p:nvSpPr>
          <p:cNvPr id="918" name="Google Shape;918;p1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9" name="Google Shape;919;p1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0" name="Google Shape;920;p1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1" name="Google Shape;921;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2" name="Google Shape;922;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3" name="Google Shape;923;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24" name="Google Shape;924;p110"/>
          <p:cNvGrpSpPr/>
          <p:nvPr/>
        </p:nvGrpSpPr>
        <p:grpSpPr>
          <a:xfrm>
            <a:off x="7191542" y="1"/>
            <a:ext cx="5000459" cy="1425992"/>
            <a:chOff x="7191542" y="1"/>
            <a:chExt cx="5000459" cy="1425992"/>
          </a:xfrm>
        </p:grpSpPr>
        <p:pic>
          <p:nvPicPr>
            <p:cNvPr id="925" name="Google Shape;925;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6" name="Google Shape;926;p110"/>
            <p:cNvGrpSpPr/>
            <p:nvPr/>
          </p:nvGrpSpPr>
          <p:grpSpPr>
            <a:xfrm>
              <a:off x="7191542" y="1"/>
              <a:ext cx="5000459" cy="1425992"/>
              <a:chOff x="7186272" y="0"/>
              <a:chExt cx="5005729" cy="1427495"/>
            </a:xfrm>
          </p:grpSpPr>
          <p:sp>
            <p:nvSpPr>
              <p:cNvPr id="927" name="Google Shape;927;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8" name="Google Shape;928;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9" name="Google Shape;929;p11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96"/>
        <p:cNvGrpSpPr/>
        <p:nvPr/>
      </p:nvGrpSpPr>
      <p:grpSpPr>
        <a:xfrm>
          <a:off x="0" y="0"/>
          <a:ext cx="0" cy="0"/>
          <a:chOff x="0" y="0"/>
          <a:chExt cx="0" cy="0"/>
        </a:xfrm>
      </p:grpSpPr>
      <p:sp>
        <p:nvSpPr>
          <p:cNvPr id="1697" name="Google Shape;1697;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98" name="Google Shape;1698;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9" name="Google Shape;1699;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0" name="Google Shape;1700;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01" name="Google Shape;1701;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2" name="Google Shape;1702;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03" name="Google Shape;1703;p217"/>
          <p:cNvGrpSpPr/>
          <p:nvPr/>
        </p:nvGrpSpPr>
        <p:grpSpPr>
          <a:xfrm>
            <a:off x="7191542" y="1"/>
            <a:ext cx="5000459" cy="1425992"/>
            <a:chOff x="7191542" y="1"/>
            <a:chExt cx="5000459" cy="1425992"/>
          </a:xfrm>
        </p:grpSpPr>
        <p:pic>
          <p:nvPicPr>
            <p:cNvPr id="1704" name="Google Shape;1704;p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5" name="Google Shape;1705;p217"/>
            <p:cNvGrpSpPr/>
            <p:nvPr/>
          </p:nvGrpSpPr>
          <p:grpSpPr>
            <a:xfrm>
              <a:off x="7191542" y="1"/>
              <a:ext cx="5000459" cy="1425992"/>
              <a:chOff x="7186272" y="0"/>
              <a:chExt cx="5005729" cy="1427495"/>
            </a:xfrm>
          </p:grpSpPr>
          <p:sp>
            <p:nvSpPr>
              <p:cNvPr id="1706" name="Google Shape;1706;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07" name="Google Shape;1707;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08" name="Google Shape;1708;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709"/>
        <p:cNvGrpSpPr/>
        <p:nvPr/>
      </p:nvGrpSpPr>
      <p:grpSpPr>
        <a:xfrm>
          <a:off x="0" y="0"/>
          <a:ext cx="0" cy="0"/>
          <a:chOff x="0" y="0"/>
          <a:chExt cx="0" cy="0"/>
        </a:xfrm>
      </p:grpSpPr>
      <p:sp>
        <p:nvSpPr>
          <p:cNvPr id="1710" name="Google Shape;1710;p21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11" name="Google Shape;1711;p21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712" name="Google Shape;1712;p21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714" name="Google Shape;1714;p21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5" name="Google Shape;1715;p21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16" name="Google Shape;1716;p21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17" name="Google Shape;1717;p21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18" name="Google Shape;1718;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719"/>
        <p:cNvGrpSpPr/>
        <p:nvPr/>
      </p:nvGrpSpPr>
      <p:grpSpPr>
        <a:xfrm>
          <a:off x="0" y="0"/>
          <a:ext cx="0" cy="0"/>
          <a:chOff x="0" y="0"/>
          <a:chExt cx="0" cy="0"/>
        </a:xfrm>
      </p:grpSpPr>
      <p:sp>
        <p:nvSpPr>
          <p:cNvPr id="1720" name="Google Shape;1720;p21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1" name="Google Shape;1721;p21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2" name="Google Shape;1722;p21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3" name="Google Shape;1723;p219"/>
          <p:cNvSpPr>
            <a:spLocks noGrp="1"/>
          </p:cNvSpPr>
          <p:nvPr>
            <p:ph type="pic" idx="2"/>
          </p:nvPr>
        </p:nvSpPr>
        <p:spPr>
          <a:xfrm>
            <a:off x="7118684" y="233915"/>
            <a:ext cx="5073316" cy="5943600"/>
          </a:xfrm>
          <a:prstGeom prst="rect">
            <a:avLst/>
          </a:prstGeom>
          <a:noFill/>
          <a:ln>
            <a:noFill/>
          </a:ln>
        </p:spPr>
      </p:sp>
      <p:grpSp>
        <p:nvGrpSpPr>
          <p:cNvPr id="1724" name="Google Shape;1724;p219"/>
          <p:cNvGrpSpPr/>
          <p:nvPr/>
        </p:nvGrpSpPr>
        <p:grpSpPr>
          <a:xfrm>
            <a:off x="0" y="5020348"/>
            <a:ext cx="12192000" cy="1837653"/>
            <a:chOff x="0" y="5020348"/>
            <a:chExt cx="12192000" cy="1837653"/>
          </a:xfrm>
        </p:grpSpPr>
        <p:sp>
          <p:nvSpPr>
            <p:cNvPr id="1725" name="Google Shape;1725;p2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6" name="Google Shape;1726;p2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27" name="Google Shape;1727;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728"/>
        <p:cNvGrpSpPr/>
        <p:nvPr/>
      </p:nvGrpSpPr>
      <p:grpSpPr>
        <a:xfrm>
          <a:off x="0" y="0"/>
          <a:ext cx="0" cy="0"/>
          <a:chOff x="0" y="0"/>
          <a:chExt cx="0" cy="0"/>
        </a:xfrm>
      </p:grpSpPr>
      <p:grpSp>
        <p:nvGrpSpPr>
          <p:cNvPr id="1729" name="Google Shape;1729;p220"/>
          <p:cNvGrpSpPr/>
          <p:nvPr/>
        </p:nvGrpSpPr>
        <p:grpSpPr>
          <a:xfrm>
            <a:off x="0" y="5020347"/>
            <a:ext cx="12192000" cy="1837653"/>
            <a:chOff x="0" y="5020347"/>
            <a:chExt cx="12192000" cy="1837653"/>
          </a:xfrm>
        </p:grpSpPr>
        <p:sp>
          <p:nvSpPr>
            <p:cNvPr id="1730" name="Google Shape;1730;p2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31" name="Google Shape;1731;p2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32" name="Google Shape;1732;p2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33" name="Google Shape;1733;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34" name="Google Shape;1734;p22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5" name="Google Shape;1735;p22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36"/>
        <p:cNvGrpSpPr/>
        <p:nvPr/>
      </p:nvGrpSpPr>
      <p:grpSpPr>
        <a:xfrm>
          <a:off x="0" y="0"/>
          <a:ext cx="0" cy="0"/>
          <a:chOff x="0" y="0"/>
          <a:chExt cx="0" cy="0"/>
        </a:xfrm>
      </p:grpSpPr>
      <p:sp>
        <p:nvSpPr>
          <p:cNvPr id="1737" name="Google Shape;1737;p22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38" name="Google Shape;1738;p22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39" name="Google Shape;1739;p221"/>
          <p:cNvGrpSpPr/>
          <p:nvPr/>
        </p:nvGrpSpPr>
        <p:grpSpPr>
          <a:xfrm>
            <a:off x="0" y="5379426"/>
            <a:ext cx="2807368" cy="753891"/>
            <a:chOff x="0" y="5379426"/>
            <a:chExt cx="2807368" cy="753891"/>
          </a:xfrm>
        </p:grpSpPr>
        <p:sp>
          <p:nvSpPr>
            <p:cNvPr id="1740" name="Google Shape;1740;p22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1" name="Google Shape;1741;p22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42" name="Google Shape;1742;p221"/>
          <p:cNvSpPr>
            <a:spLocks noGrp="1"/>
          </p:cNvSpPr>
          <p:nvPr>
            <p:ph type="pic" idx="2"/>
          </p:nvPr>
        </p:nvSpPr>
        <p:spPr>
          <a:xfrm>
            <a:off x="2807368" y="457202"/>
            <a:ext cx="8915400" cy="5943598"/>
          </a:xfrm>
          <a:prstGeom prst="rect">
            <a:avLst/>
          </a:prstGeom>
          <a:noFill/>
          <a:ln>
            <a:noFill/>
          </a:ln>
        </p:spPr>
      </p:sp>
      <p:pic>
        <p:nvPicPr>
          <p:cNvPr id="1743" name="Google Shape;1743;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44"/>
        <p:cNvGrpSpPr/>
        <p:nvPr/>
      </p:nvGrpSpPr>
      <p:grpSpPr>
        <a:xfrm>
          <a:off x="0" y="0"/>
          <a:ext cx="0" cy="0"/>
          <a:chOff x="0" y="0"/>
          <a:chExt cx="0" cy="0"/>
        </a:xfrm>
      </p:grpSpPr>
      <p:sp>
        <p:nvSpPr>
          <p:cNvPr id="1745" name="Google Shape;1745;p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6" name="Google Shape;1746;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7" name="Google Shape;1747;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8" name="Google Shape;1748;p222"/>
          <p:cNvGrpSpPr/>
          <p:nvPr/>
        </p:nvGrpSpPr>
        <p:grpSpPr>
          <a:xfrm>
            <a:off x="7191542" y="1"/>
            <a:ext cx="5000459" cy="1425992"/>
            <a:chOff x="7191542" y="1"/>
            <a:chExt cx="5000459" cy="1425992"/>
          </a:xfrm>
        </p:grpSpPr>
        <p:pic>
          <p:nvPicPr>
            <p:cNvPr id="1749" name="Google Shape;1749;p2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0" name="Google Shape;1750;p222"/>
            <p:cNvGrpSpPr/>
            <p:nvPr/>
          </p:nvGrpSpPr>
          <p:grpSpPr>
            <a:xfrm>
              <a:off x="7191542" y="1"/>
              <a:ext cx="5000459" cy="1425992"/>
              <a:chOff x="7186272" y="0"/>
              <a:chExt cx="5005729" cy="1427495"/>
            </a:xfrm>
          </p:grpSpPr>
          <p:sp>
            <p:nvSpPr>
              <p:cNvPr id="1751" name="Google Shape;1751;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2" name="Google Shape;1752;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753"/>
        <p:cNvGrpSpPr/>
        <p:nvPr/>
      </p:nvGrpSpPr>
      <p:grpSpPr>
        <a:xfrm>
          <a:off x="0" y="0"/>
          <a:ext cx="0" cy="0"/>
          <a:chOff x="0" y="0"/>
          <a:chExt cx="0" cy="0"/>
        </a:xfrm>
      </p:grpSpPr>
      <p:sp>
        <p:nvSpPr>
          <p:cNvPr id="1754" name="Google Shape;1754;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55" name="Google Shape;1755;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6" name="Google Shape;1756;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7" name="Google Shape;1757;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8" name="Google Shape;1758;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9" name="Google Shape;1759;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60" name="Google Shape;1760;p223"/>
          <p:cNvGrpSpPr/>
          <p:nvPr/>
        </p:nvGrpSpPr>
        <p:grpSpPr>
          <a:xfrm>
            <a:off x="7191542" y="1"/>
            <a:ext cx="5000459" cy="1425992"/>
            <a:chOff x="7191542" y="1"/>
            <a:chExt cx="5000459" cy="1425992"/>
          </a:xfrm>
        </p:grpSpPr>
        <p:pic>
          <p:nvPicPr>
            <p:cNvPr id="1761" name="Google Shape;1761;p2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2" name="Google Shape;1762;p223"/>
            <p:cNvGrpSpPr/>
            <p:nvPr/>
          </p:nvGrpSpPr>
          <p:grpSpPr>
            <a:xfrm>
              <a:off x="7191542" y="1"/>
              <a:ext cx="5000459" cy="1425992"/>
              <a:chOff x="7186272" y="0"/>
              <a:chExt cx="5005729" cy="1427495"/>
            </a:xfrm>
          </p:grpSpPr>
          <p:sp>
            <p:nvSpPr>
              <p:cNvPr id="1763" name="Google Shape;1763;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4" name="Google Shape;1764;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65" name="Google Shape;1765;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766"/>
        <p:cNvGrpSpPr/>
        <p:nvPr/>
      </p:nvGrpSpPr>
      <p:grpSpPr>
        <a:xfrm>
          <a:off x="0" y="0"/>
          <a:ext cx="0" cy="0"/>
          <a:chOff x="0" y="0"/>
          <a:chExt cx="0" cy="0"/>
        </a:xfrm>
      </p:grpSpPr>
      <p:grpSp>
        <p:nvGrpSpPr>
          <p:cNvPr id="1767" name="Google Shape;1767;p224"/>
          <p:cNvGrpSpPr/>
          <p:nvPr/>
        </p:nvGrpSpPr>
        <p:grpSpPr>
          <a:xfrm>
            <a:off x="7191542" y="1"/>
            <a:ext cx="5000459" cy="1425992"/>
            <a:chOff x="7191542" y="1"/>
            <a:chExt cx="5000459" cy="1425992"/>
          </a:xfrm>
        </p:grpSpPr>
        <p:pic>
          <p:nvPicPr>
            <p:cNvPr id="1768" name="Google Shape;1768;p2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9" name="Google Shape;1769;p224"/>
            <p:cNvGrpSpPr/>
            <p:nvPr/>
          </p:nvGrpSpPr>
          <p:grpSpPr>
            <a:xfrm>
              <a:off x="7191542" y="1"/>
              <a:ext cx="5000459" cy="1425992"/>
              <a:chOff x="7186272" y="0"/>
              <a:chExt cx="5005729" cy="1427495"/>
            </a:xfrm>
          </p:grpSpPr>
          <p:sp>
            <p:nvSpPr>
              <p:cNvPr id="1770" name="Google Shape;1770;p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1" name="Google Shape;1771;p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72" name="Google Shape;1772;p2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3" name="Google Shape;1773;p2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4" name="Google Shape;1774;p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5" name="Google Shape;1775;p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6" name="Google Shape;1776;p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77"/>
        <p:cNvGrpSpPr/>
        <p:nvPr/>
      </p:nvGrpSpPr>
      <p:grpSpPr>
        <a:xfrm>
          <a:off x="0" y="0"/>
          <a:ext cx="0" cy="0"/>
          <a:chOff x="0" y="0"/>
          <a:chExt cx="0" cy="0"/>
        </a:xfrm>
      </p:grpSpPr>
      <p:sp>
        <p:nvSpPr>
          <p:cNvPr id="1778" name="Google Shape;1778;p2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9" name="Google Shape;1779;p2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80" name="Google Shape;1780;p225"/>
          <p:cNvGrpSpPr/>
          <p:nvPr/>
        </p:nvGrpSpPr>
        <p:grpSpPr>
          <a:xfrm>
            <a:off x="7191542" y="1"/>
            <a:ext cx="5000459" cy="1425992"/>
            <a:chOff x="7191542" y="1"/>
            <a:chExt cx="5000459" cy="1425992"/>
          </a:xfrm>
        </p:grpSpPr>
        <p:pic>
          <p:nvPicPr>
            <p:cNvPr id="1781" name="Google Shape;1781;p2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2" name="Google Shape;1782;p225"/>
            <p:cNvGrpSpPr/>
            <p:nvPr/>
          </p:nvGrpSpPr>
          <p:grpSpPr>
            <a:xfrm>
              <a:off x="7191542" y="1"/>
              <a:ext cx="5000459" cy="1425992"/>
              <a:chOff x="7186272" y="0"/>
              <a:chExt cx="5005729" cy="1427495"/>
            </a:xfrm>
          </p:grpSpPr>
          <p:sp>
            <p:nvSpPr>
              <p:cNvPr id="1783" name="Google Shape;1783;p2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4" name="Google Shape;1784;p2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5" name="Google Shape;1785;p2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6" name="Google Shape;1786;p2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7" name="Google Shape;1787;p2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8" name="Google Shape;1788;p2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89"/>
        <p:cNvGrpSpPr/>
        <p:nvPr/>
      </p:nvGrpSpPr>
      <p:grpSpPr>
        <a:xfrm>
          <a:off x="0" y="0"/>
          <a:ext cx="0" cy="0"/>
          <a:chOff x="0" y="0"/>
          <a:chExt cx="0" cy="0"/>
        </a:xfrm>
      </p:grpSpPr>
      <p:grpSp>
        <p:nvGrpSpPr>
          <p:cNvPr id="1790" name="Google Shape;1790;p226"/>
          <p:cNvGrpSpPr/>
          <p:nvPr/>
        </p:nvGrpSpPr>
        <p:grpSpPr>
          <a:xfrm>
            <a:off x="7191542" y="1"/>
            <a:ext cx="5000459" cy="1425992"/>
            <a:chOff x="7191542" y="1"/>
            <a:chExt cx="5000459" cy="1425992"/>
          </a:xfrm>
        </p:grpSpPr>
        <p:pic>
          <p:nvPicPr>
            <p:cNvPr id="1791" name="Google Shape;1791;p2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92" name="Google Shape;1792;p226"/>
            <p:cNvGrpSpPr/>
            <p:nvPr/>
          </p:nvGrpSpPr>
          <p:grpSpPr>
            <a:xfrm>
              <a:off x="7191542" y="1"/>
              <a:ext cx="5000459" cy="1425992"/>
              <a:chOff x="7186272" y="0"/>
              <a:chExt cx="5005729" cy="1427495"/>
            </a:xfrm>
          </p:grpSpPr>
          <p:sp>
            <p:nvSpPr>
              <p:cNvPr id="1793" name="Google Shape;1793;p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4" name="Google Shape;1794;p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95" name="Google Shape;1795;p2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96" name="Google Shape;1796;p2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7" name="Google Shape;1797;p2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8" name="Google Shape;1798;p2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9" name="Google Shape;1799;p2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0" name="Google Shape;1800;p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1" name="Google Shape;1801;p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2" name="Google Shape;1802;p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930"/>
        <p:cNvGrpSpPr/>
        <p:nvPr/>
      </p:nvGrpSpPr>
      <p:grpSpPr>
        <a:xfrm>
          <a:off x="0" y="0"/>
          <a:ext cx="0" cy="0"/>
          <a:chOff x="0" y="0"/>
          <a:chExt cx="0" cy="0"/>
        </a:xfrm>
      </p:grpSpPr>
      <p:sp>
        <p:nvSpPr>
          <p:cNvPr id="931" name="Google Shape;931;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2" name="Google Shape;932;p1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33" name="Google Shape;933;p111"/>
          <p:cNvGrpSpPr/>
          <p:nvPr/>
        </p:nvGrpSpPr>
        <p:grpSpPr>
          <a:xfrm>
            <a:off x="7191542" y="1"/>
            <a:ext cx="5000459" cy="1425992"/>
            <a:chOff x="7191542" y="1"/>
            <a:chExt cx="5000459" cy="1425992"/>
          </a:xfrm>
        </p:grpSpPr>
        <p:pic>
          <p:nvPicPr>
            <p:cNvPr id="934" name="Google Shape;934;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5" name="Google Shape;935;p111"/>
            <p:cNvGrpSpPr/>
            <p:nvPr/>
          </p:nvGrpSpPr>
          <p:grpSpPr>
            <a:xfrm>
              <a:off x="7191542" y="1"/>
              <a:ext cx="5000459" cy="1425992"/>
              <a:chOff x="7186272" y="0"/>
              <a:chExt cx="5005729" cy="1427495"/>
            </a:xfrm>
          </p:grpSpPr>
          <p:sp>
            <p:nvSpPr>
              <p:cNvPr id="936" name="Google Shape;936;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7" name="Google Shape;937;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8" name="Google Shape;938;p1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9" name="Google Shape;939;p1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0" name="Google Shape;940;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1" name="Google Shape;941;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803"/>
        <p:cNvGrpSpPr/>
        <p:nvPr/>
      </p:nvGrpSpPr>
      <p:grpSpPr>
        <a:xfrm>
          <a:off x="0" y="0"/>
          <a:ext cx="0" cy="0"/>
          <a:chOff x="0" y="0"/>
          <a:chExt cx="0" cy="0"/>
        </a:xfrm>
      </p:grpSpPr>
      <p:grpSp>
        <p:nvGrpSpPr>
          <p:cNvPr id="1804" name="Google Shape;1804;p227"/>
          <p:cNvGrpSpPr/>
          <p:nvPr/>
        </p:nvGrpSpPr>
        <p:grpSpPr>
          <a:xfrm>
            <a:off x="7191542" y="1"/>
            <a:ext cx="5000459" cy="1425992"/>
            <a:chOff x="7191542" y="1"/>
            <a:chExt cx="5000459" cy="1425992"/>
          </a:xfrm>
        </p:grpSpPr>
        <p:pic>
          <p:nvPicPr>
            <p:cNvPr id="1805" name="Google Shape;1805;p2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6" name="Google Shape;1806;p227"/>
            <p:cNvGrpSpPr/>
            <p:nvPr/>
          </p:nvGrpSpPr>
          <p:grpSpPr>
            <a:xfrm>
              <a:off x="7191542" y="1"/>
              <a:ext cx="5000459" cy="1425992"/>
              <a:chOff x="7186272" y="0"/>
              <a:chExt cx="5005729" cy="1427495"/>
            </a:xfrm>
          </p:grpSpPr>
          <p:sp>
            <p:nvSpPr>
              <p:cNvPr id="1807" name="Google Shape;1807;p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8" name="Google Shape;1808;p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09" name="Google Shape;1809;p2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0" name="Google Shape;1810;p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813"/>
        <p:cNvGrpSpPr/>
        <p:nvPr/>
      </p:nvGrpSpPr>
      <p:grpSpPr>
        <a:xfrm>
          <a:off x="0" y="0"/>
          <a:ext cx="0" cy="0"/>
          <a:chOff x="0" y="0"/>
          <a:chExt cx="0" cy="0"/>
        </a:xfrm>
      </p:grpSpPr>
      <p:grpSp>
        <p:nvGrpSpPr>
          <p:cNvPr id="1814" name="Google Shape;1814;p228"/>
          <p:cNvGrpSpPr/>
          <p:nvPr/>
        </p:nvGrpSpPr>
        <p:grpSpPr>
          <a:xfrm>
            <a:off x="0" y="0"/>
            <a:ext cx="12192000" cy="2148830"/>
            <a:chOff x="0" y="0"/>
            <a:chExt cx="12192000" cy="2148830"/>
          </a:xfrm>
        </p:grpSpPr>
        <p:sp>
          <p:nvSpPr>
            <p:cNvPr id="1815" name="Google Shape;1815;p2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6" name="Google Shape;1816;p2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817" name="Google Shape;1817;p2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8" name="Google Shape;1818;p2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9" name="Google Shape;1819;p2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20" name="Google Shape;1820;p2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821" name="Google Shape;1821;p2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822"/>
        <p:cNvGrpSpPr/>
        <p:nvPr/>
      </p:nvGrpSpPr>
      <p:grpSpPr>
        <a:xfrm>
          <a:off x="0" y="0"/>
          <a:ext cx="0" cy="0"/>
          <a:chOff x="0" y="0"/>
          <a:chExt cx="0" cy="0"/>
        </a:xfrm>
      </p:grpSpPr>
      <p:sp>
        <p:nvSpPr>
          <p:cNvPr id="1823" name="Google Shape;1823;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24" name="Google Shape;1824;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5" name="Google Shape;1825;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26" name="Google Shape;1826;p229"/>
          <p:cNvGrpSpPr/>
          <p:nvPr/>
        </p:nvGrpSpPr>
        <p:grpSpPr>
          <a:xfrm>
            <a:off x="7191542" y="1"/>
            <a:ext cx="5000459" cy="1425992"/>
            <a:chOff x="7191542" y="1"/>
            <a:chExt cx="5000459" cy="1425992"/>
          </a:xfrm>
        </p:grpSpPr>
        <p:pic>
          <p:nvPicPr>
            <p:cNvPr id="1827" name="Google Shape;1827;p2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28" name="Google Shape;1828;p229"/>
            <p:cNvGrpSpPr/>
            <p:nvPr/>
          </p:nvGrpSpPr>
          <p:grpSpPr>
            <a:xfrm>
              <a:off x="7191542" y="1"/>
              <a:ext cx="5000459" cy="1425992"/>
              <a:chOff x="7186272" y="0"/>
              <a:chExt cx="5005729" cy="1427495"/>
            </a:xfrm>
          </p:grpSpPr>
          <p:sp>
            <p:nvSpPr>
              <p:cNvPr id="1829" name="Google Shape;1829;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0" name="Google Shape;1830;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31"/>
        <p:cNvGrpSpPr/>
        <p:nvPr/>
      </p:nvGrpSpPr>
      <p:grpSpPr>
        <a:xfrm>
          <a:off x="0" y="0"/>
          <a:ext cx="0" cy="0"/>
          <a:chOff x="0" y="0"/>
          <a:chExt cx="0" cy="0"/>
        </a:xfrm>
      </p:grpSpPr>
      <p:sp>
        <p:nvSpPr>
          <p:cNvPr id="1832" name="Google Shape;1832;p2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3" name="Google Shape;1833;p2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4" name="Google Shape;1834;p2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5" name="Google Shape;1835;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36" name="Google Shape;1836;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7" name="Google Shape;1837;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8" name="Google Shape;1838;p230"/>
          <p:cNvGrpSpPr/>
          <p:nvPr/>
        </p:nvGrpSpPr>
        <p:grpSpPr>
          <a:xfrm>
            <a:off x="7191542" y="1"/>
            <a:ext cx="5000459" cy="1425992"/>
            <a:chOff x="7191542" y="1"/>
            <a:chExt cx="5000459" cy="1425992"/>
          </a:xfrm>
        </p:grpSpPr>
        <p:pic>
          <p:nvPicPr>
            <p:cNvPr id="1839" name="Google Shape;1839;p2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40" name="Google Shape;1840;p230"/>
            <p:cNvGrpSpPr/>
            <p:nvPr/>
          </p:nvGrpSpPr>
          <p:grpSpPr>
            <a:xfrm>
              <a:off x="7191542" y="1"/>
              <a:ext cx="5000459" cy="1425992"/>
              <a:chOff x="7186272" y="0"/>
              <a:chExt cx="5005729" cy="1427495"/>
            </a:xfrm>
          </p:grpSpPr>
          <p:sp>
            <p:nvSpPr>
              <p:cNvPr id="1841" name="Google Shape;1841;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42" name="Google Shape;1842;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43" name="Google Shape;1843;p2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44"/>
        <p:cNvGrpSpPr/>
        <p:nvPr/>
      </p:nvGrpSpPr>
      <p:grpSpPr>
        <a:xfrm>
          <a:off x="0" y="0"/>
          <a:ext cx="0" cy="0"/>
          <a:chOff x="0" y="0"/>
          <a:chExt cx="0" cy="0"/>
        </a:xfrm>
      </p:grpSpPr>
      <p:sp>
        <p:nvSpPr>
          <p:cNvPr id="1845" name="Google Shape;1845;p23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6" name="Google Shape;1846;p23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47" name="Google Shape;1847;p231"/>
          <p:cNvGrpSpPr/>
          <p:nvPr/>
        </p:nvGrpSpPr>
        <p:grpSpPr>
          <a:xfrm flipH="1">
            <a:off x="-1" y="1"/>
            <a:ext cx="6418725" cy="1509822"/>
            <a:chOff x="7522541" y="1"/>
            <a:chExt cx="4669459" cy="1098357"/>
          </a:xfrm>
        </p:grpSpPr>
        <p:sp>
          <p:nvSpPr>
            <p:cNvPr id="1848" name="Google Shape;1848;p23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49" name="Google Shape;1849;p23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50" name="Google Shape;1850;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51"/>
        <p:cNvGrpSpPr/>
        <p:nvPr/>
      </p:nvGrpSpPr>
      <p:grpSpPr>
        <a:xfrm>
          <a:off x="0" y="0"/>
          <a:ext cx="0" cy="0"/>
          <a:chOff x="0" y="0"/>
          <a:chExt cx="0" cy="0"/>
        </a:xfrm>
      </p:grpSpPr>
      <p:sp>
        <p:nvSpPr>
          <p:cNvPr id="1852" name="Google Shape;1852;p2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3" name="Google Shape;1853;p2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4" name="Google Shape;1854;p2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55" name="Google Shape;1855;p232"/>
          <p:cNvSpPr>
            <a:spLocks noGrp="1"/>
          </p:cNvSpPr>
          <p:nvPr>
            <p:ph type="pic" idx="2"/>
          </p:nvPr>
        </p:nvSpPr>
        <p:spPr>
          <a:xfrm>
            <a:off x="7118684" y="233915"/>
            <a:ext cx="5073316" cy="5943600"/>
          </a:xfrm>
          <a:prstGeom prst="rect">
            <a:avLst/>
          </a:prstGeom>
          <a:noFill/>
          <a:ln>
            <a:noFill/>
          </a:ln>
        </p:spPr>
      </p:sp>
      <p:grpSp>
        <p:nvGrpSpPr>
          <p:cNvPr id="1856" name="Google Shape;1856;p232"/>
          <p:cNvGrpSpPr/>
          <p:nvPr/>
        </p:nvGrpSpPr>
        <p:grpSpPr>
          <a:xfrm>
            <a:off x="0" y="5020348"/>
            <a:ext cx="12192000" cy="1837653"/>
            <a:chOff x="0" y="5020348"/>
            <a:chExt cx="12192000" cy="1837653"/>
          </a:xfrm>
        </p:grpSpPr>
        <p:sp>
          <p:nvSpPr>
            <p:cNvPr id="1857" name="Google Shape;1857;p2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8" name="Google Shape;1858;p2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59" name="Google Shape;1859;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860"/>
        <p:cNvGrpSpPr/>
        <p:nvPr/>
      </p:nvGrpSpPr>
      <p:grpSpPr>
        <a:xfrm>
          <a:off x="0" y="0"/>
          <a:ext cx="0" cy="0"/>
          <a:chOff x="0" y="0"/>
          <a:chExt cx="0" cy="0"/>
        </a:xfrm>
      </p:grpSpPr>
      <p:grpSp>
        <p:nvGrpSpPr>
          <p:cNvPr id="1861" name="Google Shape;1861;p233"/>
          <p:cNvGrpSpPr/>
          <p:nvPr/>
        </p:nvGrpSpPr>
        <p:grpSpPr>
          <a:xfrm>
            <a:off x="0" y="5020347"/>
            <a:ext cx="12192000" cy="1837653"/>
            <a:chOff x="0" y="5020347"/>
            <a:chExt cx="12192000" cy="1837653"/>
          </a:xfrm>
        </p:grpSpPr>
        <p:sp>
          <p:nvSpPr>
            <p:cNvPr id="1862" name="Google Shape;1862;p2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3" name="Google Shape;1863;p2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4" name="Google Shape;1864;p2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65" name="Google Shape;1865;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66" name="Google Shape;1866;p2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7" name="Google Shape;1867;p2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68"/>
        <p:cNvGrpSpPr/>
        <p:nvPr/>
      </p:nvGrpSpPr>
      <p:grpSpPr>
        <a:xfrm>
          <a:off x="0" y="0"/>
          <a:ext cx="0" cy="0"/>
          <a:chOff x="0" y="0"/>
          <a:chExt cx="0" cy="0"/>
        </a:xfrm>
      </p:grpSpPr>
      <p:sp>
        <p:nvSpPr>
          <p:cNvPr id="1869" name="Google Shape;1869;p2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0" name="Google Shape;1870;p2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71" name="Google Shape;1871;p234"/>
          <p:cNvGrpSpPr/>
          <p:nvPr/>
        </p:nvGrpSpPr>
        <p:grpSpPr>
          <a:xfrm>
            <a:off x="0" y="5379426"/>
            <a:ext cx="2807368" cy="753891"/>
            <a:chOff x="0" y="5379426"/>
            <a:chExt cx="2807368" cy="753891"/>
          </a:xfrm>
        </p:grpSpPr>
        <p:sp>
          <p:nvSpPr>
            <p:cNvPr id="1872" name="Google Shape;1872;p2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3" name="Google Shape;1873;p2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74" name="Google Shape;1874;p234"/>
          <p:cNvSpPr>
            <a:spLocks noGrp="1"/>
          </p:cNvSpPr>
          <p:nvPr>
            <p:ph type="pic" idx="2"/>
          </p:nvPr>
        </p:nvSpPr>
        <p:spPr>
          <a:xfrm>
            <a:off x="2807368" y="457202"/>
            <a:ext cx="8915400" cy="5943598"/>
          </a:xfrm>
          <a:prstGeom prst="rect">
            <a:avLst/>
          </a:prstGeom>
          <a:noFill/>
          <a:ln>
            <a:noFill/>
          </a:ln>
        </p:spPr>
      </p:sp>
      <p:pic>
        <p:nvPicPr>
          <p:cNvPr id="1875" name="Google Shape;1875;p2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76"/>
        <p:cNvGrpSpPr/>
        <p:nvPr/>
      </p:nvGrpSpPr>
      <p:grpSpPr>
        <a:xfrm>
          <a:off x="0" y="0"/>
          <a:ext cx="0" cy="0"/>
          <a:chOff x="0" y="0"/>
          <a:chExt cx="0" cy="0"/>
        </a:xfrm>
      </p:grpSpPr>
      <p:sp>
        <p:nvSpPr>
          <p:cNvPr id="1877" name="Google Shape;1877;p2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8" name="Google Shape;1878;p2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9" name="Google Shape;1879;p2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 name="Google Shape;1880;p2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1" name="Google Shape;1881;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2" name="Google Shape;1882;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83" name="Google Shape;1883;p235"/>
          <p:cNvGrpSpPr/>
          <p:nvPr/>
        </p:nvGrpSpPr>
        <p:grpSpPr>
          <a:xfrm>
            <a:off x="7191542" y="1"/>
            <a:ext cx="5000459" cy="1425992"/>
            <a:chOff x="7191542" y="1"/>
            <a:chExt cx="5000459" cy="1425992"/>
          </a:xfrm>
        </p:grpSpPr>
        <p:pic>
          <p:nvPicPr>
            <p:cNvPr id="1884" name="Google Shape;1884;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5" name="Google Shape;1885;p235"/>
            <p:cNvGrpSpPr/>
            <p:nvPr/>
          </p:nvGrpSpPr>
          <p:grpSpPr>
            <a:xfrm>
              <a:off x="7191542" y="1"/>
              <a:ext cx="5000459" cy="1425992"/>
              <a:chOff x="7186272" y="0"/>
              <a:chExt cx="5005729" cy="1427495"/>
            </a:xfrm>
          </p:grpSpPr>
          <p:sp>
            <p:nvSpPr>
              <p:cNvPr id="1886" name="Google Shape;1886;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7" name="Google Shape;1887;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88" name="Google Shape;1888;p2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889"/>
        <p:cNvGrpSpPr/>
        <p:nvPr/>
      </p:nvGrpSpPr>
      <p:grpSpPr>
        <a:xfrm>
          <a:off x="0" y="0"/>
          <a:ext cx="0" cy="0"/>
          <a:chOff x="0" y="0"/>
          <a:chExt cx="0" cy="0"/>
        </a:xfrm>
      </p:grpSpPr>
      <p:sp>
        <p:nvSpPr>
          <p:cNvPr id="1890" name="Google Shape;1890;p2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91" name="Google Shape;1891;p2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2" name="Google Shape;1892;p2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 name="Google Shape;1893;p2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4" name="Google Shape;1894;p2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5" name="Google Shape;1895;p2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6" name="Google Shape;1896;p236"/>
          <p:cNvGrpSpPr/>
          <p:nvPr/>
        </p:nvGrpSpPr>
        <p:grpSpPr>
          <a:xfrm>
            <a:off x="7191542" y="1"/>
            <a:ext cx="5000459" cy="1425992"/>
            <a:chOff x="7191542" y="1"/>
            <a:chExt cx="5000459" cy="1425992"/>
          </a:xfrm>
        </p:grpSpPr>
        <p:pic>
          <p:nvPicPr>
            <p:cNvPr id="1897" name="Google Shape;1897;p2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8" name="Google Shape;1898;p236"/>
            <p:cNvGrpSpPr/>
            <p:nvPr/>
          </p:nvGrpSpPr>
          <p:grpSpPr>
            <a:xfrm>
              <a:off x="7191542" y="1"/>
              <a:ext cx="5000459" cy="1425992"/>
              <a:chOff x="7186272" y="0"/>
              <a:chExt cx="5005729" cy="1427495"/>
            </a:xfrm>
          </p:grpSpPr>
          <p:sp>
            <p:nvSpPr>
              <p:cNvPr id="1899" name="Google Shape;1899;p2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0" name="Google Shape;1900;p2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01" name="Google Shape;1901;p2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94"/>
        <p:cNvGrpSpPr/>
        <p:nvPr/>
      </p:nvGrpSpPr>
      <p:grpSpPr>
        <a:xfrm>
          <a:off x="0" y="0"/>
          <a:ext cx="0" cy="0"/>
          <a:chOff x="0" y="0"/>
          <a:chExt cx="0" cy="0"/>
        </a:xfrm>
      </p:grpSpPr>
      <p:sp>
        <p:nvSpPr>
          <p:cNvPr id="95" name="Google Shape;95;p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 name="Google Shape;96;p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7" name="Google Shape;97;p31"/>
          <p:cNvGrpSpPr/>
          <p:nvPr/>
        </p:nvGrpSpPr>
        <p:grpSpPr>
          <a:xfrm>
            <a:off x="7191542" y="1"/>
            <a:ext cx="5000459" cy="1425992"/>
            <a:chOff x="7191542" y="1"/>
            <a:chExt cx="5000459" cy="1425992"/>
          </a:xfrm>
        </p:grpSpPr>
        <p:pic>
          <p:nvPicPr>
            <p:cNvPr id="98" name="Google Shape;98;p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9" name="Google Shape;99;p31"/>
            <p:cNvGrpSpPr/>
            <p:nvPr/>
          </p:nvGrpSpPr>
          <p:grpSpPr>
            <a:xfrm>
              <a:off x="7191542" y="1"/>
              <a:ext cx="5000459" cy="1425992"/>
              <a:chOff x="7186272" y="0"/>
              <a:chExt cx="5005729" cy="1427495"/>
            </a:xfrm>
          </p:grpSpPr>
          <p:sp>
            <p:nvSpPr>
              <p:cNvPr id="100" name="Google Shape;100;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 name="Google Shape;101;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2" name="Google Shape;102;p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 name="Google Shape;103;p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 name="Google Shape;10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 name="Google Shape;10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942"/>
        <p:cNvGrpSpPr/>
        <p:nvPr/>
      </p:nvGrpSpPr>
      <p:grpSpPr>
        <a:xfrm>
          <a:off x="0" y="0"/>
          <a:ext cx="0" cy="0"/>
          <a:chOff x="0" y="0"/>
          <a:chExt cx="0" cy="0"/>
        </a:xfrm>
      </p:grpSpPr>
      <p:grpSp>
        <p:nvGrpSpPr>
          <p:cNvPr id="943" name="Google Shape;943;p112"/>
          <p:cNvGrpSpPr/>
          <p:nvPr/>
        </p:nvGrpSpPr>
        <p:grpSpPr>
          <a:xfrm>
            <a:off x="7191542" y="1"/>
            <a:ext cx="5000459" cy="1425992"/>
            <a:chOff x="7191542" y="1"/>
            <a:chExt cx="5000459" cy="1425992"/>
          </a:xfrm>
        </p:grpSpPr>
        <p:pic>
          <p:nvPicPr>
            <p:cNvPr id="944" name="Google Shape;944;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5" name="Google Shape;945;p112"/>
            <p:cNvGrpSpPr/>
            <p:nvPr/>
          </p:nvGrpSpPr>
          <p:grpSpPr>
            <a:xfrm>
              <a:off x="7191542" y="1"/>
              <a:ext cx="5000459" cy="1425992"/>
              <a:chOff x="7186272" y="0"/>
              <a:chExt cx="5005729" cy="1427495"/>
            </a:xfrm>
          </p:grpSpPr>
          <p:sp>
            <p:nvSpPr>
              <p:cNvPr id="946" name="Google Shape;946;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7" name="Google Shape;947;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8" name="Google Shape;948;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9" name="Google Shape;949;p1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50" name="Google Shape;950;p1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1" name="Google Shape;951;p1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52" name="Google Shape;952;p1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3" name="Google Shape;953;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4" name="Google Shape;954;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5" name="Google Shape;955;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902"/>
        <p:cNvGrpSpPr/>
        <p:nvPr/>
      </p:nvGrpSpPr>
      <p:grpSpPr>
        <a:xfrm>
          <a:off x="0" y="0"/>
          <a:ext cx="0" cy="0"/>
          <a:chOff x="0" y="0"/>
          <a:chExt cx="0" cy="0"/>
        </a:xfrm>
      </p:grpSpPr>
      <p:grpSp>
        <p:nvGrpSpPr>
          <p:cNvPr id="1903" name="Google Shape;1903;p237"/>
          <p:cNvGrpSpPr/>
          <p:nvPr/>
        </p:nvGrpSpPr>
        <p:grpSpPr>
          <a:xfrm>
            <a:off x="7191542" y="1"/>
            <a:ext cx="5000459" cy="1425992"/>
            <a:chOff x="7191542" y="1"/>
            <a:chExt cx="5000459" cy="1425992"/>
          </a:xfrm>
        </p:grpSpPr>
        <p:pic>
          <p:nvPicPr>
            <p:cNvPr id="1904" name="Google Shape;1904;p2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237"/>
            <p:cNvGrpSpPr/>
            <p:nvPr/>
          </p:nvGrpSpPr>
          <p:grpSpPr>
            <a:xfrm>
              <a:off x="7191542" y="1"/>
              <a:ext cx="5000459" cy="1425992"/>
              <a:chOff x="7186272" y="0"/>
              <a:chExt cx="5005729" cy="1427495"/>
            </a:xfrm>
          </p:grpSpPr>
          <p:sp>
            <p:nvSpPr>
              <p:cNvPr id="1906" name="Google Shape;1906;p2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7" name="Google Shape;1907;p2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8" name="Google Shape;1908;p2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3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 name="Google Shape;1910;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1" name="Google Shape;1911;p2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2" name="Google Shape;1912;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913"/>
        <p:cNvGrpSpPr/>
        <p:nvPr/>
      </p:nvGrpSpPr>
      <p:grpSpPr>
        <a:xfrm>
          <a:off x="0" y="0"/>
          <a:ext cx="0" cy="0"/>
          <a:chOff x="0" y="0"/>
          <a:chExt cx="0" cy="0"/>
        </a:xfrm>
      </p:grpSpPr>
      <p:sp>
        <p:nvSpPr>
          <p:cNvPr id="1914" name="Google Shape;1914;p2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5" name="Google Shape;1915;p23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16" name="Google Shape;1916;p238"/>
          <p:cNvGrpSpPr/>
          <p:nvPr/>
        </p:nvGrpSpPr>
        <p:grpSpPr>
          <a:xfrm>
            <a:off x="7191542" y="1"/>
            <a:ext cx="5000459" cy="1425992"/>
            <a:chOff x="7191542" y="1"/>
            <a:chExt cx="5000459" cy="1425992"/>
          </a:xfrm>
        </p:grpSpPr>
        <p:pic>
          <p:nvPicPr>
            <p:cNvPr id="1917" name="Google Shape;1917;p2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8" name="Google Shape;1918;p238"/>
            <p:cNvGrpSpPr/>
            <p:nvPr/>
          </p:nvGrpSpPr>
          <p:grpSpPr>
            <a:xfrm>
              <a:off x="7191542" y="1"/>
              <a:ext cx="5000459" cy="1425992"/>
              <a:chOff x="7186272" y="0"/>
              <a:chExt cx="5005729" cy="1427495"/>
            </a:xfrm>
          </p:grpSpPr>
          <p:sp>
            <p:nvSpPr>
              <p:cNvPr id="1919" name="Google Shape;1919;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0" name="Google Shape;1920;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21" name="Google Shape;1921;p23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2" name="Google Shape;1922;p23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3" name="Google Shape;1923;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4" name="Google Shape;1924;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925"/>
        <p:cNvGrpSpPr/>
        <p:nvPr/>
      </p:nvGrpSpPr>
      <p:grpSpPr>
        <a:xfrm>
          <a:off x="0" y="0"/>
          <a:ext cx="0" cy="0"/>
          <a:chOff x="0" y="0"/>
          <a:chExt cx="0" cy="0"/>
        </a:xfrm>
      </p:grpSpPr>
      <p:grpSp>
        <p:nvGrpSpPr>
          <p:cNvPr id="1926" name="Google Shape;1926;p239"/>
          <p:cNvGrpSpPr/>
          <p:nvPr/>
        </p:nvGrpSpPr>
        <p:grpSpPr>
          <a:xfrm>
            <a:off x="7191542" y="1"/>
            <a:ext cx="5000459" cy="1425992"/>
            <a:chOff x="7191542" y="1"/>
            <a:chExt cx="5000459" cy="1425992"/>
          </a:xfrm>
        </p:grpSpPr>
        <p:pic>
          <p:nvPicPr>
            <p:cNvPr id="1927" name="Google Shape;1927;p2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28" name="Google Shape;1928;p239"/>
            <p:cNvGrpSpPr/>
            <p:nvPr/>
          </p:nvGrpSpPr>
          <p:grpSpPr>
            <a:xfrm>
              <a:off x="7191542" y="1"/>
              <a:ext cx="5000459" cy="1425992"/>
              <a:chOff x="7186272" y="0"/>
              <a:chExt cx="5005729" cy="1427495"/>
            </a:xfrm>
          </p:grpSpPr>
          <p:sp>
            <p:nvSpPr>
              <p:cNvPr id="1929" name="Google Shape;1929;p2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30" name="Google Shape;1930;p2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1" name="Google Shape;1931;p2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2" name="Google Shape;1932;p23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3" name="Google Shape;1933;p23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4" name="Google Shape;1934;p23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5" name="Google Shape;1935;p23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6" name="Google Shape;1936;p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 name="Google Shape;1937;p2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 name="Google Shape;1938;p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939"/>
        <p:cNvGrpSpPr/>
        <p:nvPr/>
      </p:nvGrpSpPr>
      <p:grpSpPr>
        <a:xfrm>
          <a:off x="0" y="0"/>
          <a:ext cx="0" cy="0"/>
          <a:chOff x="0" y="0"/>
          <a:chExt cx="0" cy="0"/>
        </a:xfrm>
      </p:grpSpPr>
      <p:grpSp>
        <p:nvGrpSpPr>
          <p:cNvPr id="1940" name="Google Shape;1940;p240"/>
          <p:cNvGrpSpPr/>
          <p:nvPr/>
        </p:nvGrpSpPr>
        <p:grpSpPr>
          <a:xfrm>
            <a:off x="7191542" y="1"/>
            <a:ext cx="5000459" cy="1425992"/>
            <a:chOff x="7191542" y="1"/>
            <a:chExt cx="5000459" cy="1425992"/>
          </a:xfrm>
        </p:grpSpPr>
        <p:pic>
          <p:nvPicPr>
            <p:cNvPr id="1941" name="Google Shape;1941;p2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42" name="Google Shape;1942;p240"/>
            <p:cNvGrpSpPr/>
            <p:nvPr/>
          </p:nvGrpSpPr>
          <p:grpSpPr>
            <a:xfrm>
              <a:off x="7191542" y="1"/>
              <a:ext cx="5000459" cy="1425992"/>
              <a:chOff x="7186272" y="0"/>
              <a:chExt cx="5005729" cy="1427495"/>
            </a:xfrm>
          </p:grpSpPr>
          <p:sp>
            <p:nvSpPr>
              <p:cNvPr id="1943" name="Google Shape;1943;p2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4" name="Google Shape;1944;p2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45" name="Google Shape;1945;p2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6" name="Google Shape;1946;p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47" name="Google Shape;1947;p2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8" name="Google Shape;1948;p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949"/>
        <p:cNvGrpSpPr/>
        <p:nvPr/>
      </p:nvGrpSpPr>
      <p:grpSpPr>
        <a:xfrm>
          <a:off x="0" y="0"/>
          <a:ext cx="0" cy="0"/>
          <a:chOff x="0" y="0"/>
          <a:chExt cx="0" cy="0"/>
        </a:xfrm>
      </p:grpSpPr>
      <p:grpSp>
        <p:nvGrpSpPr>
          <p:cNvPr id="1950" name="Google Shape;1950;p241"/>
          <p:cNvGrpSpPr/>
          <p:nvPr/>
        </p:nvGrpSpPr>
        <p:grpSpPr>
          <a:xfrm>
            <a:off x="0" y="0"/>
            <a:ext cx="12192000" cy="2148830"/>
            <a:chOff x="0" y="0"/>
            <a:chExt cx="12192000" cy="2148830"/>
          </a:xfrm>
        </p:grpSpPr>
        <p:sp>
          <p:nvSpPr>
            <p:cNvPr id="1951" name="Google Shape;1951;p24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2" name="Google Shape;1952;p24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53" name="Google Shape;1953;p24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4" name="Google Shape;1954;p24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5" name="Google Shape;1955;p24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56" name="Google Shape;1956;p2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57" name="Google Shape;1957;p24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958"/>
        <p:cNvGrpSpPr/>
        <p:nvPr/>
      </p:nvGrpSpPr>
      <p:grpSpPr>
        <a:xfrm>
          <a:off x="0" y="0"/>
          <a:ext cx="0" cy="0"/>
          <a:chOff x="0" y="0"/>
          <a:chExt cx="0" cy="0"/>
        </a:xfrm>
      </p:grpSpPr>
      <p:sp>
        <p:nvSpPr>
          <p:cNvPr id="1959" name="Google Shape;1959;p2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0" name="Google Shape;1960;p2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1" name="Google Shape;1961;p2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2" name="Google Shape;1962;p242"/>
          <p:cNvGrpSpPr/>
          <p:nvPr/>
        </p:nvGrpSpPr>
        <p:grpSpPr>
          <a:xfrm>
            <a:off x="7191542" y="1"/>
            <a:ext cx="5000459" cy="1425992"/>
            <a:chOff x="7191542" y="1"/>
            <a:chExt cx="5000459" cy="1425992"/>
          </a:xfrm>
        </p:grpSpPr>
        <p:pic>
          <p:nvPicPr>
            <p:cNvPr id="1963" name="Google Shape;1963;p2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64" name="Google Shape;1964;p242"/>
            <p:cNvGrpSpPr/>
            <p:nvPr/>
          </p:nvGrpSpPr>
          <p:grpSpPr>
            <a:xfrm>
              <a:off x="7191542" y="1"/>
              <a:ext cx="5000459" cy="1425992"/>
              <a:chOff x="7186272" y="0"/>
              <a:chExt cx="5005729" cy="1427495"/>
            </a:xfrm>
          </p:grpSpPr>
          <p:sp>
            <p:nvSpPr>
              <p:cNvPr id="1965" name="Google Shape;1965;p2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6" name="Google Shape;1966;p2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67"/>
        <p:cNvGrpSpPr/>
        <p:nvPr/>
      </p:nvGrpSpPr>
      <p:grpSpPr>
        <a:xfrm>
          <a:off x="0" y="0"/>
          <a:ext cx="0" cy="0"/>
          <a:chOff x="0" y="0"/>
          <a:chExt cx="0" cy="0"/>
        </a:xfrm>
      </p:grpSpPr>
      <p:sp>
        <p:nvSpPr>
          <p:cNvPr id="1968" name="Google Shape;1968;p24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9" name="Google Shape;1969;p24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70" name="Google Shape;1970;p24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71" name="Google Shape;1971;p24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72" name="Google Shape;1972;p24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73" name="Google Shape;1973;p24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74" name="Google Shape;1974;p24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5" name="Google Shape;1975;p24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76" name="Google Shape;1976;p24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7" name="Google Shape;1977;p24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78" name="Google Shape;1978;p24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79"/>
        <p:cNvGrpSpPr/>
        <p:nvPr/>
      </p:nvGrpSpPr>
      <p:grpSpPr>
        <a:xfrm>
          <a:off x="0" y="0"/>
          <a:ext cx="0" cy="0"/>
          <a:chOff x="0" y="0"/>
          <a:chExt cx="0" cy="0"/>
        </a:xfrm>
      </p:grpSpPr>
      <p:sp>
        <p:nvSpPr>
          <p:cNvPr id="1980" name="Google Shape;1980;p2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81" name="Google Shape;1981;p2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2" name="Google Shape;1982;p2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 name="Google Shape;1983;p2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4" name="Google Shape;1984;p2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5" name="Google Shape;1985;p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6" name="Google Shape;1986;p244"/>
          <p:cNvGrpSpPr/>
          <p:nvPr/>
        </p:nvGrpSpPr>
        <p:grpSpPr>
          <a:xfrm>
            <a:off x="7191542" y="1"/>
            <a:ext cx="5000459" cy="1425992"/>
            <a:chOff x="7191542" y="1"/>
            <a:chExt cx="5000459" cy="1425992"/>
          </a:xfrm>
        </p:grpSpPr>
        <p:pic>
          <p:nvPicPr>
            <p:cNvPr id="1987" name="Google Shape;1987;p2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8" name="Google Shape;1988;p244"/>
            <p:cNvGrpSpPr/>
            <p:nvPr/>
          </p:nvGrpSpPr>
          <p:grpSpPr>
            <a:xfrm>
              <a:off x="7191542" y="1"/>
              <a:ext cx="5000459" cy="1425992"/>
              <a:chOff x="7186272" y="0"/>
              <a:chExt cx="5005729" cy="1427495"/>
            </a:xfrm>
          </p:grpSpPr>
          <p:sp>
            <p:nvSpPr>
              <p:cNvPr id="1989" name="Google Shape;1989;p2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90" name="Google Shape;1990;p2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91" name="Google Shape;1991;p2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4"/>
        <p:cNvGrpSpPr/>
        <p:nvPr/>
      </p:nvGrpSpPr>
      <p:grpSpPr>
        <a:xfrm>
          <a:off x="0" y="0"/>
          <a:ext cx="0" cy="0"/>
          <a:chOff x="0" y="0"/>
          <a:chExt cx="0" cy="0"/>
        </a:xfrm>
      </p:grpSpPr>
      <p:grpSp>
        <p:nvGrpSpPr>
          <p:cNvPr id="15" name="Google Shape;15;p6"/>
          <p:cNvGrpSpPr/>
          <p:nvPr/>
        </p:nvGrpSpPr>
        <p:grpSpPr>
          <a:xfrm>
            <a:off x="0" y="5020347"/>
            <a:ext cx="12192000" cy="1837653"/>
            <a:chOff x="0" y="5020347"/>
            <a:chExt cx="12192000" cy="1837653"/>
          </a:xfrm>
        </p:grpSpPr>
        <p:sp>
          <p:nvSpPr>
            <p:cNvPr id="16" name="Google Shape;16;p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17" name="Google Shape;17;p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18" name="Google Shape;18;p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pic>
          <p:nvPicPr>
            <p:cNvPr id="19" name="Google Shape;19;p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20" name="Google Shape;20;p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2"/>
        <p:cNvGrpSpPr/>
        <p:nvPr/>
      </p:nvGrpSpPr>
      <p:grpSpPr>
        <a:xfrm>
          <a:off x="0" y="0"/>
          <a:ext cx="0" cy="0"/>
          <a:chOff x="0" y="0"/>
          <a:chExt cx="0" cy="0"/>
        </a:xfrm>
      </p:grpSpPr>
      <p:grpSp>
        <p:nvGrpSpPr>
          <p:cNvPr id="23" name="Google Shape;23;p7"/>
          <p:cNvGrpSpPr/>
          <p:nvPr/>
        </p:nvGrpSpPr>
        <p:grpSpPr>
          <a:xfrm>
            <a:off x="7191542" y="1"/>
            <a:ext cx="5000459" cy="1425992"/>
            <a:chOff x="7191542" y="1"/>
            <a:chExt cx="5000459" cy="1425992"/>
          </a:xfrm>
        </p:grpSpPr>
        <p:pic>
          <p:nvPicPr>
            <p:cNvPr id="24" name="Google Shape;24;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 name="Google Shape;25;p7"/>
            <p:cNvGrpSpPr/>
            <p:nvPr/>
          </p:nvGrpSpPr>
          <p:grpSpPr>
            <a:xfrm>
              <a:off x="7191542" y="1"/>
              <a:ext cx="5000459" cy="1425992"/>
              <a:chOff x="7186272" y="0"/>
              <a:chExt cx="5005729" cy="1427495"/>
            </a:xfrm>
          </p:grpSpPr>
          <p:sp>
            <p:nvSpPr>
              <p:cNvPr id="26" name="Google Shape;26;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 name="Google Shape;27;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8" name="Google Shape;28;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 name="Google Shape;29;p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 name="Google Shape;30;p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 name="Google Shape;31;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 name="Google Shape;32;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56"/>
        <p:cNvGrpSpPr/>
        <p:nvPr/>
      </p:nvGrpSpPr>
      <p:grpSpPr>
        <a:xfrm>
          <a:off x="0" y="0"/>
          <a:ext cx="0" cy="0"/>
          <a:chOff x="0" y="0"/>
          <a:chExt cx="0" cy="0"/>
        </a:xfrm>
      </p:grpSpPr>
      <p:grpSp>
        <p:nvGrpSpPr>
          <p:cNvPr id="957" name="Google Shape;957;p113"/>
          <p:cNvGrpSpPr/>
          <p:nvPr/>
        </p:nvGrpSpPr>
        <p:grpSpPr>
          <a:xfrm>
            <a:off x="7191542" y="1"/>
            <a:ext cx="5000459" cy="1425992"/>
            <a:chOff x="7191542" y="1"/>
            <a:chExt cx="5000459" cy="1425992"/>
          </a:xfrm>
        </p:grpSpPr>
        <p:pic>
          <p:nvPicPr>
            <p:cNvPr id="958" name="Google Shape;958;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9" name="Google Shape;959;p113"/>
            <p:cNvGrpSpPr/>
            <p:nvPr/>
          </p:nvGrpSpPr>
          <p:grpSpPr>
            <a:xfrm>
              <a:off x="7191542" y="1"/>
              <a:ext cx="5000459" cy="1425992"/>
              <a:chOff x="7186272" y="0"/>
              <a:chExt cx="5005729" cy="1427495"/>
            </a:xfrm>
          </p:grpSpPr>
          <p:sp>
            <p:nvSpPr>
              <p:cNvPr id="960" name="Google Shape;960;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1" name="Google Shape;961;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62" name="Google Shape;962;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3" name="Google Shape;963;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4" name="Google Shape;964;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5" name="Google Shape;965;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33"/>
        <p:cNvGrpSpPr/>
        <p:nvPr/>
      </p:nvGrpSpPr>
      <p:grpSpPr>
        <a:xfrm>
          <a:off x="0" y="0"/>
          <a:ext cx="0" cy="0"/>
          <a:chOff x="0" y="0"/>
          <a:chExt cx="0" cy="0"/>
        </a:xfrm>
      </p:grpSpPr>
      <p:sp>
        <p:nvSpPr>
          <p:cNvPr id="34" name="Google Shape;34;p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 name="Google Shape;35;p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 name="Google Shape;36;p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 name="Google Shape;37;p8"/>
          <p:cNvSpPr>
            <a:spLocks noGrp="1"/>
          </p:cNvSpPr>
          <p:nvPr>
            <p:ph type="pic" idx="2"/>
          </p:nvPr>
        </p:nvSpPr>
        <p:spPr>
          <a:xfrm>
            <a:off x="7118684" y="233915"/>
            <a:ext cx="5073316" cy="5943600"/>
          </a:xfrm>
          <a:prstGeom prst="rect">
            <a:avLst/>
          </a:prstGeom>
          <a:noFill/>
          <a:ln>
            <a:noFill/>
          </a:ln>
        </p:spPr>
      </p:sp>
      <p:grpSp>
        <p:nvGrpSpPr>
          <p:cNvPr id="38" name="Google Shape;38;p8"/>
          <p:cNvGrpSpPr/>
          <p:nvPr/>
        </p:nvGrpSpPr>
        <p:grpSpPr>
          <a:xfrm>
            <a:off x="0" y="5020348"/>
            <a:ext cx="12192000" cy="1837653"/>
            <a:chOff x="0" y="5020348"/>
            <a:chExt cx="12192000" cy="1837653"/>
          </a:xfrm>
        </p:grpSpPr>
        <p:sp>
          <p:nvSpPr>
            <p:cNvPr id="39" name="Google Shape;39;p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 name="Google Shape;40;p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1" name="Google Shape;41;p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42"/>
        <p:cNvGrpSpPr/>
        <p:nvPr/>
      </p:nvGrpSpPr>
      <p:grpSpPr>
        <a:xfrm>
          <a:off x="0" y="0"/>
          <a:ext cx="0" cy="0"/>
          <a:chOff x="0" y="0"/>
          <a:chExt cx="0" cy="0"/>
        </a:xfrm>
      </p:grpSpPr>
      <p:grpSp>
        <p:nvGrpSpPr>
          <p:cNvPr id="43" name="Google Shape;43;p9"/>
          <p:cNvGrpSpPr/>
          <p:nvPr/>
        </p:nvGrpSpPr>
        <p:grpSpPr>
          <a:xfrm>
            <a:off x="0" y="5020347"/>
            <a:ext cx="12192000" cy="1837653"/>
            <a:chOff x="0" y="5020347"/>
            <a:chExt cx="12192000" cy="1837653"/>
          </a:xfrm>
        </p:grpSpPr>
        <p:sp>
          <p:nvSpPr>
            <p:cNvPr id="44" name="Google Shape;44;p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 name="Google Shape;45;p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 name="Google Shape;46;p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7" name="Google Shape;47;p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8" name="Google Shape;48;p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 name="Google Shape;49;p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50"/>
        <p:cNvGrpSpPr/>
        <p:nvPr/>
      </p:nvGrpSpPr>
      <p:grpSpPr>
        <a:xfrm>
          <a:off x="0" y="0"/>
          <a:ext cx="0" cy="0"/>
          <a:chOff x="0" y="0"/>
          <a:chExt cx="0" cy="0"/>
        </a:xfrm>
      </p:grpSpPr>
      <p:sp>
        <p:nvSpPr>
          <p:cNvPr id="51" name="Google Shape;51;p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2" name="Google Shape;52;p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3" name="Google Shape;53;p10"/>
          <p:cNvGrpSpPr/>
          <p:nvPr/>
        </p:nvGrpSpPr>
        <p:grpSpPr>
          <a:xfrm>
            <a:off x="0" y="5379426"/>
            <a:ext cx="2807368" cy="753891"/>
            <a:chOff x="0" y="5379426"/>
            <a:chExt cx="2807368" cy="753891"/>
          </a:xfrm>
        </p:grpSpPr>
        <p:sp>
          <p:nvSpPr>
            <p:cNvPr id="54" name="Google Shape;54;p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 name="Google Shape;55;p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6" name="Google Shape;56;p10"/>
          <p:cNvSpPr>
            <a:spLocks noGrp="1"/>
          </p:cNvSpPr>
          <p:nvPr>
            <p:ph type="pic" idx="2"/>
          </p:nvPr>
        </p:nvSpPr>
        <p:spPr>
          <a:xfrm>
            <a:off x="2807368" y="457202"/>
            <a:ext cx="8915400" cy="5943598"/>
          </a:xfrm>
          <a:prstGeom prst="rect">
            <a:avLst/>
          </a:prstGeom>
          <a:noFill/>
          <a:ln>
            <a:noFill/>
          </a:ln>
        </p:spPr>
      </p:sp>
      <p:pic>
        <p:nvPicPr>
          <p:cNvPr id="57" name="Google Shape;57;p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58"/>
        <p:cNvGrpSpPr/>
        <p:nvPr/>
      </p:nvGrpSpPr>
      <p:grpSpPr>
        <a:xfrm>
          <a:off x="0" y="0"/>
          <a:ext cx="0" cy="0"/>
          <a:chOff x="0" y="0"/>
          <a:chExt cx="0" cy="0"/>
        </a:xfrm>
      </p:grpSpPr>
      <p:sp>
        <p:nvSpPr>
          <p:cNvPr id="59" name="Google Shape;59;p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0" name="Google Shape;60;p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1" name="Google Shape;61;p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 name="Google Shape;62;p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 name="Google Shape;63;p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 name="Google Shape;64;p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5" name="Google Shape;65;p11"/>
          <p:cNvGrpSpPr/>
          <p:nvPr/>
        </p:nvGrpSpPr>
        <p:grpSpPr>
          <a:xfrm>
            <a:off x="7191542" y="1"/>
            <a:ext cx="5000459" cy="1425992"/>
            <a:chOff x="7191542" y="1"/>
            <a:chExt cx="5000459" cy="1425992"/>
          </a:xfrm>
        </p:grpSpPr>
        <p:pic>
          <p:nvPicPr>
            <p:cNvPr id="66" name="Google Shape;66;p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 name="Google Shape;67;p11"/>
            <p:cNvGrpSpPr/>
            <p:nvPr/>
          </p:nvGrpSpPr>
          <p:grpSpPr>
            <a:xfrm>
              <a:off x="7191542" y="1"/>
              <a:ext cx="5000459" cy="1425992"/>
              <a:chOff x="7186272" y="0"/>
              <a:chExt cx="5005729" cy="1427495"/>
            </a:xfrm>
          </p:grpSpPr>
          <p:sp>
            <p:nvSpPr>
              <p:cNvPr id="68" name="Google Shape;68;p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 name="Google Shape;69;p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0" name="Google Shape;70;p1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71"/>
        <p:cNvGrpSpPr/>
        <p:nvPr/>
      </p:nvGrpSpPr>
      <p:grpSpPr>
        <a:xfrm>
          <a:off x="0" y="0"/>
          <a:ext cx="0" cy="0"/>
          <a:chOff x="0" y="0"/>
          <a:chExt cx="0" cy="0"/>
        </a:xfrm>
      </p:grpSpPr>
      <p:grpSp>
        <p:nvGrpSpPr>
          <p:cNvPr id="72" name="Google Shape;72;p12"/>
          <p:cNvGrpSpPr/>
          <p:nvPr/>
        </p:nvGrpSpPr>
        <p:grpSpPr>
          <a:xfrm>
            <a:off x="7191542" y="1"/>
            <a:ext cx="5000459" cy="1425992"/>
            <a:chOff x="7191542" y="1"/>
            <a:chExt cx="5000459" cy="1425992"/>
          </a:xfrm>
        </p:grpSpPr>
        <p:pic>
          <p:nvPicPr>
            <p:cNvPr id="73" name="Google Shape;73;p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4" name="Google Shape;74;p12"/>
            <p:cNvGrpSpPr/>
            <p:nvPr/>
          </p:nvGrpSpPr>
          <p:grpSpPr>
            <a:xfrm>
              <a:off x="7191542" y="1"/>
              <a:ext cx="5000459" cy="1425992"/>
              <a:chOff x="7186272" y="0"/>
              <a:chExt cx="5005729" cy="1427495"/>
            </a:xfrm>
          </p:grpSpPr>
          <p:sp>
            <p:nvSpPr>
              <p:cNvPr id="75" name="Google Shape;75;p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 name="Google Shape;76;p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 name="Google Shape;77;p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 name="Google Shape;78;p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 name="Google Shape;79;p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 name="Google Shape;80;p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 name="Google Shape;81;p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82"/>
        <p:cNvGrpSpPr/>
        <p:nvPr/>
      </p:nvGrpSpPr>
      <p:grpSpPr>
        <a:xfrm>
          <a:off x="0" y="0"/>
          <a:ext cx="0" cy="0"/>
          <a:chOff x="0" y="0"/>
          <a:chExt cx="0" cy="0"/>
        </a:xfrm>
      </p:grpSpPr>
      <p:sp>
        <p:nvSpPr>
          <p:cNvPr id="83" name="Google Shape;8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 name="Google Shape;84;p1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 name="Google Shape;85;p13"/>
          <p:cNvGrpSpPr/>
          <p:nvPr/>
        </p:nvGrpSpPr>
        <p:grpSpPr>
          <a:xfrm>
            <a:off x="7191542" y="1"/>
            <a:ext cx="5000459" cy="1425992"/>
            <a:chOff x="7191542" y="1"/>
            <a:chExt cx="5000459" cy="1425992"/>
          </a:xfrm>
        </p:grpSpPr>
        <p:pic>
          <p:nvPicPr>
            <p:cNvPr id="86" name="Google Shape;86;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7" name="Google Shape;87;p13"/>
            <p:cNvGrpSpPr/>
            <p:nvPr/>
          </p:nvGrpSpPr>
          <p:grpSpPr>
            <a:xfrm>
              <a:off x="7191542" y="1"/>
              <a:ext cx="5000459" cy="1425992"/>
              <a:chOff x="7186272" y="0"/>
              <a:chExt cx="5005729" cy="1427495"/>
            </a:xfrm>
          </p:grpSpPr>
          <p:sp>
            <p:nvSpPr>
              <p:cNvPr id="88" name="Google Shape;88;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 name="Google Shape;89;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 name="Google Shape;90;p1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 name="Google Shape;91;p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2" name="Google Shape;92;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 name="Google Shape;93;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94"/>
        <p:cNvGrpSpPr/>
        <p:nvPr/>
      </p:nvGrpSpPr>
      <p:grpSpPr>
        <a:xfrm>
          <a:off x="0" y="0"/>
          <a:ext cx="0" cy="0"/>
          <a:chOff x="0" y="0"/>
          <a:chExt cx="0" cy="0"/>
        </a:xfrm>
      </p:grpSpPr>
      <p:grpSp>
        <p:nvGrpSpPr>
          <p:cNvPr id="95" name="Google Shape;95;p14"/>
          <p:cNvGrpSpPr/>
          <p:nvPr/>
        </p:nvGrpSpPr>
        <p:grpSpPr>
          <a:xfrm>
            <a:off x="7191542" y="1"/>
            <a:ext cx="5000459" cy="1425992"/>
            <a:chOff x="7191542" y="1"/>
            <a:chExt cx="5000459" cy="1425992"/>
          </a:xfrm>
        </p:grpSpPr>
        <p:pic>
          <p:nvPicPr>
            <p:cNvPr id="96" name="Google Shape;96;p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 name="Google Shape;97;p14"/>
            <p:cNvGrpSpPr/>
            <p:nvPr/>
          </p:nvGrpSpPr>
          <p:grpSpPr>
            <a:xfrm>
              <a:off x="7191542" y="1"/>
              <a:ext cx="5000459" cy="1425992"/>
              <a:chOff x="7186272" y="0"/>
              <a:chExt cx="5005729" cy="1427495"/>
            </a:xfrm>
          </p:grpSpPr>
          <p:sp>
            <p:nvSpPr>
              <p:cNvPr id="98" name="Google Shape;98;p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 name="Google Shape;99;p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0" name="Google Shape;100;p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 name="Google Shape;101;p1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2" name="Google Shape;102;p1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 name="Google Shape;103;p1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 name="Google Shape;104;p1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 name="Google Shape;105;p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 name="Google Shape;106;p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 name="Google Shape;107;p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8"/>
        <p:cNvGrpSpPr/>
        <p:nvPr/>
      </p:nvGrpSpPr>
      <p:grpSpPr>
        <a:xfrm>
          <a:off x="0" y="0"/>
          <a:ext cx="0" cy="0"/>
          <a:chOff x="0" y="0"/>
          <a:chExt cx="0" cy="0"/>
        </a:xfrm>
      </p:grpSpPr>
      <p:grpSp>
        <p:nvGrpSpPr>
          <p:cNvPr id="109" name="Google Shape;109;p15"/>
          <p:cNvGrpSpPr/>
          <p:nvPr/>
        </p:nvGrpSpPr>
        <p:grpSpPr>
          <a:xfrm>
            <a:off x="7191542" y="1"/>
            <a:ext cx="5000459" cy="1425992"/>
            <a:chOff x="7191542" y="1"/>
            <a:chExt cx="5000459" cy="1425992"/>
          </a:xfrm>
        </p:grpSpPr>
        <p:pic>
          <p:nvPicPr>
            <p:cNvPr id="110" name="Google Shape;110;p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 name="Google Shape;111;p15"/>
            <p:cNvGrpSpPr/>
            <p:nvPr/>
          </p:nvGrpSpPr>
          <p:grpSpPr>
            <a:xfrm>
              <a:off x="7191542" y="1"/>
              <a:ext cx="5000459" cy="1425992"/>
              <a:chOff x="7186272" y="0"/>
              <a:chExt cx="5005729" cy="1427495"/>
            </a:xfrm>
          </p:grpSpPr>
          <p:sp>
            <p:nvSpPr>
              <p:cNvPr id="112" name="Google Shape;112;p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 name="Google Shape;113;p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 name="Google Shape;114;p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 name="Google Shape;115;p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 name="Google Shape;116;p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 name="Google Shape;117;p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18"/>
        <p:cNvGrpSpPr/>
        <p:nvPr/>
      </p:nvGrpSpPr>
      <p:grpSpPr>
        <a:xfrm>
          <a:off x="0" y="0"/>
          <a:ext cx="0" cy="0"/>
          <a:chOff x="0" y="0"/>
          <a:chExt cx="0" cy="0"/>
        </a:xfrm>
      </p:grpSpPr>
      <p:grpSp>
        <p:nvGrpSpPr>
          <p:cNvPr id="119" name="Google Shape;119;p16"/>
          <p:cNvGrpSpPr/>
          <p:nvPr/>
        </p:nvGrpSpPr>
        <p:grpSpPr>
          <a:xfrm>
            <a:off x="0" y="0"/>
            <a:ext cx="12192000" cy="2148830"/>
            <a:chOff x="0" y="0"/>
            <a:chExt cx="12192000" cy="2148830"/>
          </a:xfrm>
        </p:grpSpPr>
        <p:sp>
          <p:nvSpPr>
            <p:cNvPr id="120" name="Google Shape;120;p1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 name="Google Shape;121;p1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2" name="Google Shape;122;p1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3" name="Google Shape;123;p1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 name="Google Shape;124;p1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5" name="Google Shape;125;p1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26" name="Google Shape;126;p1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27"/>
        <p:cNvGrpSpPr/>
        <p:nvPr/>
      </p:nvGrpSpPr>
      <p:grpSpPr>
        <a:xfrm>
          <a:off x="0" y="0"/>
          <a:ext cx="0" cy="0"/>
          <a:chOff x="0" y="0"/>
          <a:chExt cx="0" cy="0"/>
        </a:xfrm>
      </p:grpSpPr>
      <p:sp>
        <p:nvSpPr>
          <p:cNvPr id="128" name="Google Shape;128;p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9" name="Google Shape;129;p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 name="Google Shape;130;p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1" name="Google Shape;131;p17"/>
          <p:cNvGrpSpPr/>
          <p:nvPr/>
        </p:nvGrpSpPr>
        <p:grpSpPr>
          <a:xfrm>
            <a:off x="7191542" y="1"/>
            <a:ext cx="5000459" cy="1425992"/>
            <a:chOff x="7191542" y="1"/>
            <a:chExt cx="5000459" cy="1425992"/>
          </a:xfrm>
        </p:grpSpPr>
        <p:pic>
          <p:nvPicPr>
            <p:cNvPr id="132" name="Google Shape;132;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3" name="Google Shape;133;p17"/>
            <p:cNvGrpSpPr/>
            <p:nvPr/>
          </p:nvGrpSpPr>
          <p:grpSpPr>
            <a:xfrm>
              <a:off x="7191542" y="1"/>
              <a:ext cx="5000459" cy="1425992"/>
              <a:chOff x="7186272" y="0"/>
              <a:chExt cx="5005729" cy="1427495"/>
            </a:xfrm>
          </p:grpSpPr>
          <p:sp>
            <p:nvSpPr>
              <p:cNvPr id="134" name="Google Shape;134;p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5" name="Google Shape;135;p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966"/>
        <p:cNvGrpSpPr/>
        <p:nvPr/>
      </p:nvGrpSpPr>
      <p:grpSpPr>
        <a:xfrm>
          <a:off x="0" y="0"/>
          <a:ext cx="0" cy="0"/>
          <a:chOff x="0" y="0"/>
          <a:chExt cx="0" cy="0"/>
        </a:xfrm>
      </p:grpSpPr>
      <p:grpSp>
        <p:nvGrpSpPr>
          <p:cNvPr id="967" name="Google Shape;967;p114"/>
          <p:cNvGrpSpPr/>
          <p:nvPr/>
        </p:nvGrpSpPr>
        <p:grpSpPr>
          <a:xfrm>
            <a:off x="0" y="0"/>
            <a:ext cx="12192000" cy="2148830"/>
            <a:chOff x="0" y="0"/>
            <a:chExt cx="12192000" cy="2148830"/>
          </a:xfrm>
        </p:grpSpPr>
        <p:sp>
          <p:nvSpPr>
            <p:cNvPr id="968" name="Google Shape;968;p11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9" name="Google Shape;969;p11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70" name="Google Shape;970;p11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1" name="Google Shape;971;p11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2" name="Google Shape;972;p11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73" name="Google Shape;973;p11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74" name="Google Shape;974;p11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36"/>
        <p:cNvGrpSpPr/>
        <p:nvPr/>
      </p:nvGrpSpPr>
      <p:grpSpPr>
        <a:xfrm>
          <a:off x="0" y="0"/>
          <a:ext cx="0" cy="0"/>
          <a:chOff x="0" y="0"/>
          <a:chExt cx="0" cy="0"/>
        </a:xfrm>
      </p:grpSpPr>
      <p:sp>
        <p:nvSpPr>
          <p:cNvPr id="137" name="Google Shape;137;p1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8" name="Google Shape;138;p1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 name="Google Shape;139;p1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0" name="Google Shape;140;p18"/>
          <p:cNvSpPr>
            <a:spLocks noGrp="1"/>
          </p:cNvSpPr>
          <p:nvPr>
            <p:ph type="pic" idx="2"/>
          </p:nvPr>
        </p:nvSpPr>
        <p:spPr>
          <a:xfrm>
            <a:off x="7118684" y="233915"/>
            <a:ext cx="5073316" cy="5943600"/>
          </a:xfrm>
          <a:prstGeom prst="rect">
            <a:avLst/>
          </a:prstGeom>
          <a:noFill/>
          <a:ln>
            <a:noFill/>
          </a:ln>
        </p:spPr>
      </p:sp>
      <p:grpSp>
        <p:nvGrpSpPr>
          <p:cNvPr id="141" name="Google Shape;141;p18"/>
          <p:cNvGrpSpPr/>
          <p:nvPr/>
        </p:nvGrpSpPr>
        <p:grpSpPr>
          <a:xfrm>
            <a:off x="0" y="5020348"/>
            <a:ext cx="12192000" cy="1837653"/>
            <a:chOff x="0" y="5020348"/>
            <a:chExt cx="12192000" cy="1837653"/>
          </a:xfrm>
        </p:grpSpPr>
        <p:sp>
          <p:nvSpPr>
            <p:cNvPr id="142" name="Google Shape;142;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3" name="Google Shape;143;p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4" name="Google Shape;144;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45"/>
        <p:cNvGrpSpPr/>
        <p:nvPr/>
      </p:nvGrpSpPr>
      <p:grpSpPr>
        <a:xfrm>
          <a:off x="0" y="0"/>
          <a:ext cx="0" cy="0"/>
          <a:chOff x="0" y="0"/>
          <a:chExt cx="0" cy="0"/>
        </a:xfrm>
      </p:grpSpPr>
      <p:sp>
        <p:nvSpPr>
          <p:cNvPr id="146" name="Google Shape;14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7" name="Google Shape;14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8" name="Google Shape;148;p19"/>
          <p:cNvGrpSpPr/>
          <p:nvPr/>
        </p:nvGrpSpPr>
        <p:grpSpPr>
          <a:xfrm>
            <a:off x="0" y="5379426"/>
            <a:ext cx="2807368" cy="753891"/>
            <a:chOff x="0" y="5379426"/>
            <a:chExt cx="2807368" cy="753891"/>
          </a:xfrm>
        </p:grpSpPr>
        <p:sp>
          <p:nvSpPr>
            <p:cNvPr id="149" name="Google Shape;14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0" name="Google Shape;15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1" name="Google Shape;151;p19"/>
          <p:cNvSpPr>
            <a:spLocks noGrp="1"/>
          </p:cNvSpPr>
          <p:nvPr>
            <p:ph type="pic" idx="2"/>
          </p:nvPr>
        </p:nvSpPr>
        <p:spPr>
          <a:xfrm>
            <a:off x="2807368" y="457202"/>
            <a:ext cx="8915400" cy="5943598"/>
          </a:xfrm>
          <a:prstGeom prst="rect">
            <a:avLst/>
          </a:prstGeom>
          <a:noFill/>
          <a:ln>
            <a:noFill/>
          </a:ln>
        </p:spPr>
      </p:sp>
      <p:pic>
        <p:nvPicPr>
          <p:cNvPr id="152" name="Google Shape;15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53"/>
        <p:cNvGrpSpPr/>
        <p:nvPr/>
      </p:nvGrpSpPr>
      <p:grpSpPr>
        <a:xfrm>
          <a:off x="0" y="0"/>
          <a:ext cx="0" cy="0"/>
          <a:chOff x="0" y="0"/>
          <a:chExt cx="0" cy="0"/>
        </a:xfrm>
      </p:grpSpPr>
      <p:sp>
        <p:nvSpPr>
          <p:cNvPr id="154" name="Google Shape;15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5" name="Google Shape;15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 name="Google Shape;15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 name="Google Shape;15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8" name="Google Shape;15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 name="Google Shape;15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0" name="Google Shape;160;p20"/>
          <p:cNvGrpSpPr/>
          <p:nvPr/>
        </p:nvGrpSpPr>
        <p:grpSpPr>
          <a:xfrm>
            <a:off x="7191542" y="1"/>
            <a:ext cx="5000459" cy="1425992"/>
            <a:chOff x="7191542" y="1"/>
            <a:chExt cx="5000459" cy="1425992"/>
          </a:xfrm>
        </p:grpSpPr>
        <p:pic>
          <p:nvPicPr>
            <p:cNvPr id="161" name="Google Shape;16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2" name="Google Shape;162;p20"/>
            <p:cNvGrpSpPr/>
            <p:nvPr/>
          </p:nvGrpSpPr>
          <p:grpSpPr>
            <a:xfrm>
              <a:off x="7191542" y="1"/>
              <a:ext cx="5000459" cy="1425992"/>
              <a:chOff x="7186272" y="0"/>
              <a:chExt cx="5005729" cy="1427495"/>
            </a:xfrm>
          </p:grpSpPr>
          <p:sp>
            <p:nvSpPr>
              <p:cNvPr id="163" name="Google Shape;16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4" name="Google Shape;16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5" name="Google Shape;16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166"/>
        <p:cNvGrpSpPr/>
        <p:nvPr/>
      </p:nvGrpSpPr>
      <p:grpSpPr>
        <a:xfrm>
          <a:off x="0" y="0"/>
          <a:ext cx="0" cy="0"/>
          <a:chOff x="0" y="0"/>
          <a:chExt cx="0" cy="0"/>
        </a:xfrm>
      </p:grpSpPr>
      <p:grpSp>
        <p:nvGrpSpPr>
          <p:cNvPr id="167" name="Google Shape;167;p21"/>
          <p:cNvGrpSpPr/>
          <p:nvPr/>
        </p:nvGrpSpPr>
        <p:grpSpPr>
          <a:xfrm>
            <a:off x="7191542" y="1"/>
            <a:ext cx="5000459" cy="1425992"/>
            <a:chOff x="7191542" y="1"/>
            <a:chExt cx="5000459" cy="1425992"/>
          </a:xfrm>
        </p:grpSpPr>
        <p:pic>
          <p:nvPicPr>
            <p:cNvPr id="168" name="Google Shape;16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9" name="Google Shape;169;p21"/>
            <p:cNvGrpSpPr/>
            <p:nvPr/>
          </p:nvGrpSpPr>
          <p:grpSpPr>
            <a:xfrm>
              <a:off x="7191542" y="1"/>
              <a:ext cx="5000459" cy="1425992"/>
              <a:chOff x="7186272" y="0"/>
              <a:chExt cx="5005729" cy="1427495"/>
            </a:xfrm>
          </p:grpSpPr>
          <p:sp>
            <p:nvSpPr>
              <p:cNvPr id="170" name="Google Shape;17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1" name="Google Shape;17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2" name="Google Shape;17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 name="Google Shape;17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 name="Google Shape;17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 name="Google Shape;17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 name="Google Shape;17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77"/>
        <p:cNvGrpSpPr/>
        <p:nvPr/>
      </p:nvGrpSpPr>
      <p:grpSpPr>
        <a:xfrm>
          <a:off x="0" y="0"/>
          <a:ext cx="0" cy="0"/>
          <a:chOff x="0" y="0"/>
          <a:chExt cx="0" cy="0"/>
        </a:xfrm>
      </p:grpSpPr>
      <p:sp>
        <p:nvSpPr>
          <p:cNvPr id="178" name="Google Shape;17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 name="Google Shape;17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0" name="Google Shape;180;p22"/>
          <p:cNvGrpSpPr/>
          <p:nvPr/>
        </p:nvGrpSpPr>
        <p:grpSpPr>
          <a:xfrm>
            <a:off x="7191542" y="1"/>
            <a:ext cx="5000459" cy="1425992"/>
            <a:chOff x="7191542" y="1"/>
            <a:chExt cx="5000459" cy="1425992"/>
          </a:xfrm>
        </p:grpSpPr>
        <p:pic>
          <p:nvPicPr>
            <p:cNvPr id="181" name="Google Shape;18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2" name="Google Shape;182;p22"/>
            <p:cNvGrpSpPr/>
            <p:nvPr/>
          </p:nvGrpSpPr>
          <p:grpSpPr>
            <a:xfrm>
              <a:off x="7191542" y="1"/>
              <a:ext cx="5000459" cy="1425992"/>
              <a:chOff x="7186272" y="0"/>
              <a:chExt cx="5005729" cy="1427495"/>
            </a:xfrm>
          </p:grpSpPr>
          <p:sp>
            <p:nvSpPr>
              <p:cNvPr id="183" name="Google Shape;18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4" name="Google Shape;18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5" name="Google Shape;18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 name="Google Shape;18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7" name="Google Shape;18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 name="Google Shape;18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89"/>
        <p:cNvGrpSpPr/>
        <p:nvPr/>
      </p:nvGrpSpPr>
      <p:grpSpPr>
        <a:xfrm>
          <a:off x="0" y="0"/>
          <a:ext cx="0" cy="0"/>
          <a:chOff x="0" y="0"/>
          <a:chExt cx="0" cy="0"/>
        </a:xfrm>
      </p:grpSpPr>
      <p:grpSp>
        <p:nvGrpSpPr>
          <p:cNvPr id="190" name="Google Shape;190;p23"/>
          <p:cNvGrpSpPr/>
          <p:nvPr/>
        </p:nvGrpSpPr>
        <p:grpSpPr>
          <a:xfrm>
            <a:off x="7191542" y="1"/>
            <a:ext cx="5000459" cy="1425992"/>
            <a:chOff x="7191542" y="1"/>
            <a:chExt cx="5000459" cy="1425992"/>
          </a:xfrm>
        </p:grpSpPr>
        <p:pic>
          <p:nvPicPr>
            <p:cNvPr id="191" name="Google Shape;19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2" name="Google Shape;192;p23"/>
            <p:cNvGrpSpPr/>
            <p:nvPr/>
          </p:nvGrpSpPr>
          <p:grpSpPr>
            <a:xfrm>
              <a:off x="7191542" y="1"/>
              <a:ext cx="5000459" cy="1425992"/>
              <a:chOff x="7186272" y="0"/>
              <a:chExt cx="5005729" cy="1427495"/>
            </a:xfrm>
          </p:grpSpPr>
          <p:sp>
            <p:nvSpPr>
              <p:cNvPr id="193" name="Google Shape;19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 name="Google Shape;19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5" name="Google Shape;19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7" name="Google Shape;19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 name="Google Shape;19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9" name="Google Shape;19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 name="Google Shape;20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1" name="Google Shape;20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 name="Google Shape;20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03"/>
        <p:cNvGrpSpPr/>
        <p:nvPr/>
      </p:nvGrpSpPr>
      <p:grpSpPr>
        <a:xfrm>
          <a:off x="0" y="0"/>
          <a:ext cx="0" cy="0"/>
          <a:chOff x="0" y="0"/>
          <a:chExt cx="0" cy="0"/>
        </a:xfrm>
      </p:grpSpPr>
      <p:grpSp>
        <p:nvGrpSpPr>
          <p:cNvPr id="204" name="Google Shape;204;p24"/>
          <p:cNvGrpSpPr/>
          <p:nvPr/>
        </p:nvGrpSpPr>
        <p:grpSpPr>
          <a:xfrm>
            <a:off x="7191542" y="1"/>
            <a:ext cx="5000459" cy="1425992"/>
            <a:chOff x="7191542" y="1"/>
            <a:chExt cx="5000459" cy="1425992"/>
          </a:xfrm>
        </p:grpSpPr>
        <p:pic>
          <p:nvPicPr>
            <p:cNvPr id="205" name="Google Shape;20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6" name="Google Shape;206;p24"/>
            <p:cNvGrpSpPr/>
            <p:nvPr/>
          </p:nvGrpSpPr>
          <p:grpSpPr>
            <a:xfrm>
              <a:off x="7191542" y="1"/>
              <a:ext cx="5000459" cy="1425992"/>
              <a:chOff x="7186272" y="0"/>
              <a:chExt cx="5005729" cy="1427495"/>
            </a:xfrm>
          </p:grpSpPr>
          <p:sp>
            <p:nvSpPr>
              <p:cNvPr id="207" name="Google Shape;20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 name="Google Shape;20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9" name="Google Shape;20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0" name="Google Shape;21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1" name="Google Shape;21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2" name="Google Shape;21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213"/>
        <p:cNvGrpSpPr/>
        <p:nvPr/>
      </p:nvGrpSpPr>
      <p:grpSpPr>
        <a:xfrm>
          <a:off x="0" y="0"/>
          <a:ext cx="0" cy="0"/>
          <a:chOff x="0" y="0"/>
          <a:chExt cx="0" cy="0"/>
        </a:xfrm>
      </p:grpSpPr>
      <p:grpSp>
        <p:nvGrpSpPr>
          <p:cNvPr id="214" name="Google Shape;214;p25"/>
          <p:cNvGrpSpPr/>
          <p:nvPr/>
        </p:nvGrpSpPr>
        <p:grpSpPr>
          <a:xfrm>
            <a:off x="0" y="0"/>
            <a:ext cx="12192000" cy="2148830"/>
            <a:chOff x="0" y="0"/>
            <a:chExt cx="12192000" cy="2148830"/>
          </a:xfrm>
        </p:grpSpPr>
        <p:sp>
          <p:nvSpPr>
            <p:cNvPr id="215" name="Google Shape;21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 name="Google Shape;21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7" name="Google Shape;21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8" name="Google Shape;21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 name="Google Shape;21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20" name="Google Shape;22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21" name="Google Shape;221;p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22"/>
        <p:cNvGrpSpPr/>
        <p:nvPr/>
      </p:nvGrpSpPr>
      <p:grpSpPr>
        <a:xfrm>
          <a:off x="0" y="0"/>
          <a:ext cx="0" cy="0"/>
          <a:chOff x="0" y="0"/>
          <a:chExt cx="0" cy="0"/>
        </a:xfrm>
      </p:grpSpPr>
      <p:sp>
        <p:nvSpPr>
          <p:cNvPr id="223" name="Google Shape;22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4" name="Google Shape;22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5" name="Google Shape;22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6" name="Google Shape;226;p26"/>
          <p:cNvGrpSpPr/>
          <p:nvPr/>
        </p:nvGrpSpPr>
        <p:grpSpPr>
          <a:xfrm>
            <a:off x="7191542" y="1"/>
            <a:ext cx="5000459" cy="1425992"/>
            <a:chOff x="7191542" y="1"/>
            <a:chExt cx="5000459" cy="1425992"/>
          </a:xfrm>
        </p:grpSpPr>
        <p:pic>
          <p:nvPicPr>
            <p:cNvPr id="227" name="Google Shape;22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8" name="Google Shape;228;p26"/>
            <p:cNvGrpSpPr/>
            <p:nvPr/>
          </p:nvGrpSpPr>
          <p:grpSpPr>
            <a:xfrm>
              <a:off x="7191542" y="1"/>
              <a:ext cx="5000459" cy="1425992"/>
              <a:chOff x="7186272" y="0"/>
              <a:chExt cx="5005729" cy="1427495"/>
            </a:xfrm>
          </p:grpSpPr>
          <p:sp>
            <p:nvSpPr>
              <p:cNvPr id="229" name="Google Shape;22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0" name="Google Shape;23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231"/>
        <p:cNvGrpSpPr/>
        <p:nvPr/>
      </p:nvGrpSpPr>
      <p:grpSpPr>
        <a:xfrm>
          <a:off x="0" y="0"/>
          <a:ext cx="0" cy="0"/>
          <a:chOff x="0" y="0"/>
          <a:chExt cx="0" cy="0"/>
        </a:xfrm>
      </p:grpSpPr>
      <p:sp>
        <p:nvSpPr>
          <p:cNvPr id="232" name="Google Shape;23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3" name="Google Shape;23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4" name="Google Shape;23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 name="Google Shape;23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6" name="Google Shape;23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7" name="Google Shape;23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8" name="Google Shape;238;p27"/>
          <p:cNvGrpSpPr/>
          <p:nvPr/>
        </p:nvGrpSpPr>
        <p:grpSpPr>
          <a:xfrm>
            <a:off x="7191542" y="1"/>
            <a:ext cx="5000459" cy="1425992"/>
            <a:chOff x="7191542" y="1"/>
            <a:chExt cx="5000459" cy="1425992"/>
          </a:xfrm>
        </p:grpSpPr>
        <p:pic>
          <p:nvPicPr>
            <p:cNvPr id="239" name="Google Shape;23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0" name="Google Shape;240;p27"/>
            <p:cNvGrpSpPr/>
            <p:nvPr/>
          </p:nvGrpSpPr>
          <p:grpSpPr>
            <a:xfrm>
              <a:off x="7191542" y="1"/>
              <a:ext cx="5000459" cy="1425992"/>
              <a:chOff x="7186272" y="0"/>
              <a:chExt cx="5005729" cy="1427495"/>
            </a:xfrm>
          </p:grpSpPr>
          <p:sp>
            <p:nvSpPr>
              <p:cNvPr id="241" name="Google Shape;24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2" name="Google Shape;24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3" name="Google Shape;24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75"/>
        <p:cNvGrpSpPr/>
        <p:nvPr/>
      </p:nvGrpSpPr>
      <p:grpSpPr>
        <a:xfrm>
          <a:off x="0" y="0"/>
          <a:ext cx="0" cy="0"/>
          <a:chOff x="0" y="0"/>
          <a:chExt cx="0" cy="0"/>
        </a:xfrm>
      </p:grpSpPr>
      <p:sp>
        <p:nvSpPr>
          <p:cNvPr id="976" name="Google Shape;976;p1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 name="Google Shape;977;p1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8" name="Google Shape;978;p1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9" name="Google Shape;979;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0" name="Google Shape;980;p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1" name="Google Shape;981;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2" name="Google Shape;982;p116"/>
          <p:cNvGrpSpPr/>
          <p:nvPr/>
        </p:nvGrpSpPr>
        <p:grpSpPr>
          <a:xfrm>
            <a:off x="7191542" y="1"/>
            <a:ext cx="5000459" cy="1425992"/>
            <a:chOff x="7191542" y="1"/>
            <a:chExt cx="5000459" cy="1425992"/>
          </a:xfrm>
        </p:grpSpPr>
        <p:pic>
          <p:nvPicPr>
            <p:cNvPr id="983" name="Google Shape;983;p11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84" name="Google Shape;984;p116"/>
            <p:cNvGrpSpPr/>
            <p:nvPr/>
          </p:nvGrpSpPr>
          <p:grpSpPr>
            <a:xfrm>
              <a:off x="7191542" y="1"/>
              <a:ext cx="5000459" cy="1425992"/>
              <a:chOff x="7186272" y="0"/>
              <a:chExt cx="5005729" cy="1427495"/>
            </a:xfrm>
          </p:grpSpPr>
          <p:sp>
            <p:nvSpPr>
              <p:cNvPr id="985" name="Google Shape;985;p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6" name="Google Shape;986;p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87" name="Google Shape;987;p11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44"/>
        <p:cNvGrpSpPr/>
        <p:nvPr/>
      </p:nvGrpSpPr>
      <p:grpSpPr>
        <a:xfrm>
          <a:off x="0" y="0"/>
          <a:ext cx="0" cy="0"/>
          <a:chOff x="0" y="0"/>
          <a:chExt cx="0" cy="0"/>
        </a:xfrm>
      </p:grpSpPr>
      <p:sp>
        <p:nvSpPr>
          <p:cNvPr id="245" name="Google Shape;245;p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6" name="Google Shape;246;p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7" name="Google Shape;247;p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8" name="Google Shape;248;p28"/>
          <p:cNvSpPr>
            <a:spLocks noGrp="1"/>
          </p:cNvSpPr>
          <p:nvPr>
            <p:ph type="pic" idx="2"/>
          </p:nvPr>
        </p:nvSpPr>
        <p:spPr>
          <a:xfrm>
            <a:off x="7118684" y="233915"/>
            <a:ext cx="5073316" cy="5943600"/>
          </a:xfrm>
          <a:prstGeom prst="rect">
            <a:avLst/>
          </a:prstGeom>
          <a:noFill/>
          <a:ln>
            <a:noFill/>
          </a:ln>
        </p:spPr>
      </p:sp>
      <p:grpSp>
        <p:nvGrpSpPr>
          <p:cNvPr id="249" name="Google Shape;249;p28"/>
          <p:cNvGrpSpPr/>
          <p:nvPr/>
        </p:nvGrpSpPr>
        <p:grpSpPr>
          <a:xfrm>
            <a:off x="0" y="5020348"/>
            <a:ext cx="12192000" cy="1837653"/>
            <a:chOff x="0" y="5020348"/>
            <a:chExt cx="12192000" cy="1837653"/>
          </a:xfrm>
        </p:grpSpPr>
        <p:sp>
          <p:nvSpPr>
            <p:cNvPr id="250" name="Google Shape;250;p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1" name="Google Shape;251;p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2" name="Google Shape;252;p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253"/>
        <p:cNvGrpSpPr/>
        <p:nvPr/>
      </p:nvGrpSpPr>
      <p:grpSpPr>
        <a:xfrm>
          <a:off x="0" y="0"/>
          <a:ext cx="0" cy="0"/>
          <a:chOff x="0" y="0"/>
          <a:chExt cx="0" cy="0"/>
        </a:xfrm>
      </p:grpSpPr>
      <p:grpSp>
        <p:nvGrpSpPr>
          <p:cNvPr id="254" name="Google Shape;254;p29"/>
          <p:cNvGrpSpPr/>
          <p:nvPr/>
        </p:nvGrpSpPr>
        <p:grpSpPr>
          <a:xfrm>
            <a:off x="0" y="5020347"/>
            <a:ext cx="12192000" cy="1837653"/>
            <a:chOff x="0" y="5020347"/>
            <a:chExt cx="12192000" cy="1837653"/>
          </a:xfrm>
        </p:grpSpPr>
        <p:sp>
          <p:nvSpPr>
            <p:cNvPr id="255" name="Google Shape;255;p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 name="Google Shape;256;p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 name="Google Shape;257;p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8" name="Google Shape;258;p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9" name="Google Shape;259;p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0" name="Google Shape;260;p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261"/>
        <p:cNvGrpSpPr/>
        <p:nvPr/>
      </p:nvGrpSpPr>
      <p:grpSpPr>
        <a:xfrm>
          <a:off x="0" y="0"/>
          <a:ext cx="0" cy="0"/>
          <a:chOff x="0" y="0"/>
          <a:chExt cx="0" cy="0"/>
        </a:xfrm>
      </p:grpSpPr>
      <p:sp>
        <p:nvSpPr>
          <p:cNvPr id="262" name="Google Shape;262;p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63" name="Google Shape;263;p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64" name="Google Shape;264;p30"/>
          <p:cNvGrpSpPr/>
          <p:nvPr/>
        </p:nvGrpSpPr>
        <p:grpSpPr>
          <a:xfrm>
            <a:off x="0" y="5379426"/>
            <a:ext cx="2807368" cy="753891"/>
            <a:chOff x="0" y="5379426"/>
            <a:chExt cx="2807368" cy="753891"/>
          </a:xfrm>
        </p:grpSpPr>
        <p:sp>
          <p:nvSpPr>
            <p:cNvPr id="265" name="Google Shape;265;p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6" name="Google Shape;266;p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67" name="Google Shape;267;p30"/>
          <p:cNvSpPr>
            <a:spLocks noGrp="1"/>
          </p:cNvSpPr>
          <p:nvPr>
            <p:ph type="pic" idx="2"/>
          </p:nvPr>
        </p:nvSpPr>
        <p:spPr>
          <a:xfrm>
            <a:off x="2807368" y="457202"/>
            <a:ext cx="8915400" cy="5943598"/>
          </a:xfrm>
          <a:prstGeom prst="rect">
            <a:avLst/>
          </a:prstGeom>
          <a:noFill/>
          <a:ln>
            <a:noFill/>
          </a:ln>
        </p:spPr>
      </p:sp>
      <p:pic>
        <p:nvPicPr>
          <p:cNvPr id="268" name="Google Shape;268;p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269"/>
        <p:cNvGrpSpPr/>
        <p:nvPr/>
      </p:nvGrpSpPr>
      <p:grpSpPr>
        <a:xfrm>
          <a:off x="0" y="0"/>
          <a:ext cx="0" cy="0"/>
          <a:chOff x="0" y="0"/>
          <a:chExt cx="0" cy="0"/>
        </a:xfrm>
      </p:grpSpPr>
      <p:sp>
        <p:nvSpPr>
          <p:cNvPr id="270" name="Google Shape;27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1" name="Google Shape;27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2" name="Google Shape;27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3" name="Google Shape;27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4" name="Google Shape;27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5" name="Google Shape;27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6" name="Google Shape;276;p31"/>
          <p:cNvGrpSpPr/>
          <p:nvPr/>
        </p:nvGrpSpPr>
        <p:grpSpPr>
          <a:xfrm>
            <a:off x="7191542" y="1"/>
            <a:ext cx="5000459" cy="1425992"/>
            <a:chOff x="7191542" y="1"/>
            <a:chExt cx="5000459" cy="1425992"/>
          </a:xfrm>
        </p:grpSpPr>
        <p:pic>
          <p:nvPicPr>
            <p:cNvPr id="277" name="Google Shape;277;p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8" name="Google Shape;278;p31"/>
            <p:cNvGrpSpPr/>
            <p:nvPr/>
          </p:nvGrpSpPr>
          <p:grpSpPr>
            <a:xfrm>
              <a:off x="7191542" y="1"/>
              <a:ext cx="5000459" cy="1425992"/>
              <a:chOff x="7186272" y="0"/>
              <a:chExt cx="5005729" cy="1427495"/>
            </a:xfrm>
          </p:grpSpPr>
          <p:sp>
            <p:nvSpPr>
              <p:cNvPr id="279" name="Google Shape;27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0" name="Google Shape;28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1" name="Google Shape;28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282"/>
        <p:cNvGrpSpPr/>
        <p:nvPr/>
      </p:nvGrpSpPr>
      <p:grpSpPr>
        <a:xfrm>
          <a:off x="0" y="0"/>
          <a:ext cx="0" cy="0"/>
          <a:chOff x="0" y="0"/>
          <a:chExt cx="0" cy="0"/>
        </a:xfrm>
      </p:grpSpPr>
      <p:sp>
        <p:nvSpPr>
          <p:cNvPr id="283" name="Google Shape;283;p3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4" name="Google Shape;284;p3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5" name="Google Shape;285;p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6" name="Google Shape;286;p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7" name="Google Shape;287;p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8" name="Google Shape;288;p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89" name="Google Shape;289;p32"/>
          <p:cNvGrpSpPr/>
          <p:nvPr/>
        </p:nvGrpSpPr>
        <p:grpSpPr>
          <a:xfrm>
            <a:off x="7191542" y="1"/>
            <a:ext cx="5000459" cy="1425992"/>
            <a:chOff x="7191542" y="1"/>
            <a:chExt cx="5000459" cy="1425992"/>
          </a:xfrm>
        </p:grpSpPr>
        <p:pic>
          <p:nvPicPr>
            <p:cNvPr id="290" name="Google Shape;290;p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1" name="Google Shape;291;p32"/>
            <p:cNvGrpSpPr/>
            <p:nvPr/>
          </p:nvGrpSpPr>
          <p:grpSpPr>
            <a:xfrm>
              <a:off x="7191542" y="1"/>
              <a:ext cx="5000459" cy="1425992"/>
              <a:chOff x="7186272" y="0"/>
              <a:chExt cx="5005729" cy="1427495"/>
            </a:xfrm>
          </p:grpSpPr>
          <p:sp>
            <p:nvSpPr>
              <p:cNvPr id="292" name="Google Shape;292;p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3" name="Google Shape;293;p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94" name="Google Shape;294;p3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95"/>
        <p:cNvGrpSpPr/>
        <p:nvPr/>
      </p:nvGrpSpPr>
      <p:grpSpPr>
        <a:xfrm>
          <a:off x="0" y="0"/>
          <a:ext cx="0" cy="0"/>
          <a:chOff x="0" y="0"/>
          <a:chExt cx="0" cy="0"/>
        </a:xfrm>
      </p:grpSpPr>
      <p:sp>
        <p:nvSpPr>
          <p:cNvPr id="296" name="Google Shape;296;p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7" name="Google Shape;297;p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98" name="Google Shape;298;p33"/>
          <p:cNvGrpSpPr/>
          <p:nvPr/>
        </p:nvGrpSpPr>
        <p:grpSpPr>
          <a:xfrm>
            <a:off x="7191542" y="1"/>
            <a:ext cx="5000459" cy="1425992"/>
            <a:chOff x="7191542" y="1"/>
            <a:chExt cx="5000459" cy="1425992"/>
          </a:xfrm>
        </p:grpSpPr>
        <p:pic>
          <p:nvPicPr>
            <p:cNvPr id="299" name="Google Shape;299;p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0" name="Google Shape;300;p33"/>
            <p:cNvGrpSpPr/>
            <p:nvPr/>
          </p:nvGrpSpPr>
          <p:grpSpPr>
            <a:xfrm>
              <a:off x="7191542" y="1"/>
              <a:ext cx="5000459" cy="1425992"/>
              <a:chOff x="7186272" y="0"/>
              <a:chExt cx="5005729" cy="1427495"/>
            </a:xfrm>
          </p:grpSpPr>
          <p:sp>
            <p:nvSpPr>
              <p:cNvPr id="301" name="Google Shape;301;p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2" name="Google Shape;302;p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03" name="Google Shape;303;p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4" name="Google Shape;304;p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05" name="Google Shape;305;p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6" name="Google Shape;306;p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307"/>
        <p:cNvGrpSpPr/>
        <p:nvPr/>
      </p:nvGrpSpPr>
      <p:grpSpPr>
        <a:xfrm>
          <a:off x="0" y="0"/>
          <a:ext cx="0" cy="0"/>
          <a:chOff x="0" y="0"/>
          <a:chExt cx="0" cy="0"/>
        </a:xfrm>
      </p:grpSpPr>
      <p:grpSp>
        <p:nvGrpSpPr>
          <p:cNvPr id="308" name="Google Shape;308;p34"/>
          <p:cNvGrpSpPr/>
          <p:nvPr/>
        </p:nvGrpSpPr>
        <p:grpSpPr>
          <a:xfrm>
            <a:off x="7191542" y="1"/>
            <a:ext cx="5000459" cy="1425992"/>
            <a:chOff x="7191542" y="1"/>
            <a:chExt cx="5000459" cy="1425992"/>
          </a:xfrm>
        </p:grpSpPr>
        <p:pic>
          <p:nvPicPr>
            <p:cNvPr id="309" name="Google Shape;309;p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0" name="Google Shape;310;p34"/>
            <p:cNvGrpSpPr/>
            <p:nvPr/>
          </p:nvGrpSpPr>
          <p:grpSpPr>
            <a:xfrm>
              <a:off x="7191542" y="1"/>
              <a:ext cx="5000459" cy="1425992"/>
              <a:chOff x="7186272" y="0"/>
              <a:chExt cx="5005729" cy="1427495"/>
            </a:xfrm>
          </p:grpSpPr>
          <p:sp>
            <p:nvSpPr>
              <p:cNvPr id="311" name="Google Shape;311;p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2" name="Google Shape;312;p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13" name="Google Shape;313;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4" name="Google Shape;314;p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5" name="Google Shape;315;p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6" name="Google Shape;316;p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7" name="Google Shape;317;p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 name="Google Shape;318;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19" name="Google Shape;319;p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0" name="Google Shape;320;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321"/>
        <p:cNvGrpSpPr/>
        <p:nvPr/>
      </p:nvGrpSpPr>
      <p:grpSpPr>
        <a:xfrm>
          <a:off x="0" y="0"/>
          <a:ext cx="0" cy="0"/>
          <a:chOff x="0" y="0"/>
          <a:chExt cx="0" cy="0"/>
        </a:xfrm>
      </p:grpSpPr>
      <p:grpSp>
        <p:nvGrpSpPr>
          <p:cNvPr id="322" name="Google Shape;322;p35"/>
          <p:cNvGrpSpPr/>
          <p:nvPr/>
        </p:nvGrpSpPr>
        <p:grpSpPr>
          <a:xfrm>
            <a:off x="7191542" y="1"/>
            <a:ext cx="5000459" cy="1425992"/>
            <a:chOff x="7191542" y="1"/>
            <a:chExt cx="5000459" cy="1425992"/>
          </a:xfrm>
        </p:grpSpPr>
        <p:pic>
          <p:nvPicPr>
            <p:cNvPr id="323" name="Google Shape;323;p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4" name="Google Shape;324;p35"/>
            <p:cNvGrpSpPr/>
            <p:nvPr/>
          </p:nvGrpSpPr>
          <p:grpSpPr>
            <a:xfrm>
              <a:off x="7191542" y="1"/>
              <a:ext cx="5000459" cy="1425992"/>
              <a:chOff x="7186272" y="0"/>
              <a:chExt cx="5005729" cy="1427495"/>
            </a:xfrm>
          </p:grpSpPr>
          <p:sp>
            <p:nvSpPr>
              <p:cNvPr id="325" name="Google Shape;325;p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6" name="Google Shape;326;p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27" name="Google Shape;327;p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8" name="Google Shape;328;p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29" name="Google Shape;329;p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0" name="Google Shape;330;p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331"/>
        <p:cNvGrpSpPr/>
        <p:nvPr/>
      </p:nvGrpSpPr>
      <p:grpSpPr>
        <a:xfrm>
          <a:off x="0" y="0"/>
          <a:ext cx="0" cy="0"/>
          <a:chOff x="0" y="0"/>
          <a:chExt cx="0" cy="0"/>
        </a:xfrm>
      </p:grpSpPr>
      <p:grpSp>
        <p:nvGrpSpPr>
          <p:cNvPr id="332" name="Google Shape;332;p36"/>
          <p:cNvGrpSpPr/>
          <p:nvPr/>
        </p:nvGrpSpPr>
        <p:grpSpPr>
          <a:xfrm>
            <a:off x="0" y="0"/>
            <a:ext cx="12192000" cy="2148830"/>
            <a:chOff x="0" y="0"/>
            <a:chExt cx="12192000" cy="2148830"/>
          </a:xfrm>
        </p:grpSpPr>
        <p:sp>
          <p:nvSpPr>
            <p:cNvPr id="333" name="Google Shape;333;p3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 name="Google Shape;334;p3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35" name="Google Shape;335;p3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6" name="Google Shape;336;p3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7" name="Google Shape;337;p3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38" name="Google Shape;338;p3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39" name="Google Shape;339;p3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340"/>
        <p:cNvGrpSpPr/>
        <p:nvPr/>
      </p:nvGrpSpPr>
      <p:grpSpPr>
        <a:xfrm>
          <a:off x="0" y="0"/>
          <a:ext cx="0" cy="0"/>
          <a:chOff x="0" y="0"/>
          <a:chExt cx="0" cy="0"/>
        </a:xfrm>
      </p:grpSpPr>
      <p:sp>
        <p:nvSpPr>
          <p:cNvPr id="341" name="Google Shape;341;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2" name="Google Shape;342;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3" name="Google Shape;343;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44" name="Google Shape;344;p37"/>
          <p:cNvGrpSpPr/>
          <p:nvPr/>
        </p:nvGrpSpPr>
        <p:grpSpPr>
          <a:xfrm>
            <a:off x="7191542" y="1"/>
            <a:ext cx="5000459" cy="1425992"/>
            <a:chOff x="7191542" y="1"/>
            <a:chExt cx="5000459" cy="1425992"/>
          </a:xfrm>
        </p:grpSpPr>
        <p:pic>
          <p:nvPicPr>
            <p:cNvPr id="345" name="Google Shape;345;p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6" name="Google Shape;346;p37"/>
            <p:cNvGrpSpPr/>
            <p:nvPr/>
          </p:nvGrpSpPr>
          <p:grpSpPr>
            <a:xfrm>
              <a:off x="7191542" y="1"/>
              <a:ext cx="5000459" cy="1425992"/>
              <a:chOff x="7186272" y="0"/>
              <a:chExt cx="5005729" cy="1427495"/>
            </a:xfrm>
          </p:grpSpPr>
          <p:sp>
            <p:nvSpPr>
              <p:cNvPr id="347" name="Google Shape;347;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8" name="Google Shape;348;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88"/>
        <p:cNvGrpSpPr/>
        <p:nvPr/>
      </p:nvGrpSpPr>
      <p:grpSpPr>
        <a:xfrm>
          <a:off x="0" y="0"/>
          <a:ext cx="0" cy="0"/>
          <a:chOff x="0" y="0"/>
          <a:chExt cx="0" cy="0"/>
        </a:xfrm>
      </p:grpSpPr>
      <p:sp>
        <p:nvSpPr>
          <p:cNvPr id="989" name="Google Shape;989;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0" name="Google Shape;990;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1" name="Google Shape;991;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2" name="Google Shape;992;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3" name="Google Shape;993;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4" name="Google Shape;994;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5" name="Google Shape;995;p117"/>
          <p:cNvGrpSpPr/>
          <p:nvPr/>
        </p:nvGrpSpPr>
        <p:grpSpPr>
          <a:xfrm>
            <a:off x="7191542" y="1"/>
            <a:ext cx="5000459" cy="1425992"/>
            <a:chOff x="7191542" y="1"/>
            <a:chExt cx="5000459" cy="1425992"/>
          </a:xfrm>
        </p:grpSpPr>
        <p:pic>
          <p:nvPicPr>
            <p:cNvPr id="996" name="Google Shape;996;p1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97" name="Google Shape;997;p117"/>
            <p:cNvGrpSpPr/>
            <p:nvPr/>
          </p:nvGrpSpPr>
          <p:grpSpPr>
            <a:xfrm>
              <a:off x="7191542" y="1"/>
              <a:ext cx="5000459" cy="1425992"/>
              <a:chOff x="7186272" y="0"/>
              <a:chExt cx="5005729" cy="1427495"/>
            </a:xfrm>
          </p:grpSpPr>
          <p:sp>
            <p:nvSpPr>
              <p:cNvPr id="998" name="Google Shape;998;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9" name="Google Shape;999;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00" name="Google Shape;1000;p1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9"/>
        <p:cNvGrpSpPr/>
        <p:nvPr/>
      </p:nvGrpSpPr>
      <p:grpSpPr>
        <a:xfrm>
          <a:off x="0" y="0"/>
          <a:ext cx="0" cy="0"/>
          <a:chOff x="0" y="0"/>
          <a:chExt cx="0" cy="0"/>
        </a:xfrm>
      </p:grpSpPr>
      <p:sp>
        <p:nvSpPr>
          <p:cNvPr id="350" name="Google Shape;350;p3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1" name="Google Shape;351;p3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2" name="Google Shape;352;p3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3" name="Google Shape;353;p38"/>
          <p:cNvSpPr>
            <a:spLocks noGrp="1"/>
          </p:cNvSpPr>
          <p:nvPr>
            <p:ph type="pic" idx="2"/>
          </p:nvPr>
        </p:nvSpPr>
        <p:spPr>
          <a:xfrm>
            <a:off x="7118684" y="233915"/>
            <a:ext cx="5073316" cy="5943600"/>
          </a:xfrm>
          <a:prstGeom prst="rect">
            <a:avLst/>
          </a:prstGeom>
          <a:noFill/>
          <a:ln>
            <a:noFill/>
          </a:ln>
        </p:spPr>
      </p:sp>
      <p:grpSp>
        <p:nvGrpSpPr>
          <p:cNvPr id="354" name="Google Shape;354;p38"/>
          <p:cNvGrpSpPr/>
          <p:nvPr/>
        </p:nvGrpSpPr>
        <p:grpSpPr>
          <a:xfrm>
            <a:off x="0" y="5020348"/>
            <a:ext cx="12192000" cy="1837653"/>
            <a:chOff x="0" y="5020348"/>
            <a:chExt cx="12192000" cy="1837653"/>
          </a:xfrm>
        </p:grpSpPr>
        <p:sp>
          <p:nvSpPr>
            <p:cNvPr id="355" name="Google Shape;355;p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6" name="Google Shape;356;p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57" name="Google Shape;357;p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358"/>
        <p:cNvGrpSpPr/>
        <p:nvPr/>
      </p:nvGrpSpPr>
      <p:grpSpPr>
        <a:xfrm>
          <a:off x="0" y="0"/>
          <a:ext cx="0" cy="0"/>
          <a:chOff x="0" y="0"/>
          <a:chExt cx="0" cy="0"/>
        </a:xfrm>
      </p:grpSpPr>
      <p:grpSp>
        <p:nvGrpSpPr>
          <p:cNvPr id="359" name="Google Shape;359;p39"/>
          <p:cNvGrpSpPr/>
          <p:nvPr/>
        </p:nvGrpSpPr>
        <p:grpSpPr>
          <a:xfrm>
            <a:off x="0" y="5020347"/>
            <a:ext cx="12192000" cy="1837653"/>
            <a:chOff x="0" y="5020347"/>
            <a:chExt cx="12192000" cy="1837653"/>
          </a:xfrm>
        </p:grpSpPr>
        <p:sp>
          <p:nvSpPr>
            <p:cNvPr id="360" name="Google Shape;360;p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1" name="Google Shape;361;p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2" name="Google Shape;362;p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63" name="Google Shape;363;p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64" name="Google Shape;364;p3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5" name="Google Shape;365;p3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366"/>
        <p:cNvGrpSpPr/>
        <p:nvPr/>
      </p:nvGrpSpPr>
      <p:grpSpPr>
        <a:xfrm>
          <a:off x="0" y="0"/>
          <a:ext cx="0" cy="0"/>
          <a:chOff x="0" y="0"/>
          <a:chExt cx="0" cy="0"/>
        </a:xfrm>
      </p:grpSpPr>
      <p:sp>
        <p:nvSpPr>
          <p:cNvPr id="367" name="Google Shape;367;p4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8" name="Google Shape;368;p4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9" name="Google Shape;369;p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0" name="Google Shape;370;p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1" name="Google Shape;371;p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2" name="Google Shape;372;p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3" name="Google Shape;373;p40"/>
          <p:cNvGrpSpPr/>
          <p:nvPr/>
        </p:nvGrpSpPr>
        <p:grpSpPr>
          <a:xfrm>
            <a:off x="7191542" y="1"/>
            <a:ext cx="5000459" cy="1425992"/>
            <a:chOff x="7191542" y="1"/>
            <a:chExt cx="5000459" cy="1425992"/>
          </a:xfrm>
        </p:grpSpPr>
        <p:pic>
          <p:nvPicPr>
            <p:cNvPr id="374" name="Google Shape;374;p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5" name="Google Shape;375;p40"/>
            <p:cNvGrpSpPr/>
            <p:nvPr/>
          </p:nvGrpSpPr>
          <p:grpSpPr>
            <a:xfrm>
              <a:off x="7191542" y="1"/>
              <a:ext cx="5000459" cy="1425992"/>
              <a:chOff x="7186272" y="0"/>
              <a:chExt cx="5005729" cy="1427495"/>
            </a:xfrm>
          </p:grpSpPr>
          <p:sp>
            <p:nvSpPr>
              <p:cNvPr id="376" name="Google Shape;376;p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7" name="Google Shape;377;p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8" name="Google Shape;378;p4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379"/>
        <p:cNvGrpSpPr/>
        <p:nvPr/>
      </p:nvGrpSpPr>
      <p:grpSpPr>
        <a:xfrm>
          <a:off x="0" y="0"/>
          <a:ext cx="0" cy="0"/>
          <a:chOff x="0" y="0"/>
          <a:chExt cx="0" cy="0"/>
        </a:xfrm>
      </p:grpSpPr>
      <p:grpSp>
        <p:nvGrpSpPr>
          <p:cNvPr id="380" name="Google Shape;380;p41"/>
          <p:cNvGrpSpPr/>
          <p:nvPr/>
        </p:nvGrpSpPr>
        <p:grpSpPr>
          <a:xfrm>
            <a:off x="7191542" y="1"/>
            <a:ext cx="5000459" cy="1425992"/>
            <a:chOff x="7191542" y="1"/>
            <a:chExt cx="5000459" cy="1425992"/>
          </a:xfrm>
        </p:grpSpPr>
        <p:pic>
          <p:nvPicPr>
            <p:cNvPr id="381" name="Google Shape;381;p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2" name="Google Shape;382;p41"/>
            <p:cNvGrpSpPr/>
            <p:nvPr/>
          </p:nvGrpSpPr>
          <p:grpSpPr>
            <a:xfrm>
              <a:off x="7191542" y="1"/>
              <a:ext cx="5000459" cy="1425992"/>
              <a:chOff x="7186272" y="0"/>
              <a:chExt cx="5005729" cy="1427495"/>
            </a:xfrm>
          </p:grpSpPr>
          <p:sp>
            <p:nvSpPr>
              <p:cNvPr id="383" name="Google Shape;383;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4" name="Google Shape;384;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85" name="Google Shape;385;p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6" name="Google Shape;386;p4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7" name="Google Shape;387;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8" name="Google Shape;388;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9" name="Google Shape;389;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90"/>
        <p:cNvGrpSpPr/>
        <p:nvPr/>
      </p:nvGrpSpPr>
      <p:grpSpPr>
        <a:xfrm>
          <a:off x="0" y="0"/>
          <a:ext cx="0" cy="0"/>
          <a:chOff x="0" y="0"/>
          <a:chExt cx="0" cy="0"/>
        </a:xfrm>
      </p:grpSpPr>
      <p:sp>
        <p:nvSpPr>
          <p:cNvPr id="391" name="Google Shape;391;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2" name="Google Shape;392;p4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93" name="Google Shape;393;p42"/>
          <p:cNvGrpSpPr/>
          <p:nvPr/>
        </p:nvGrpSpPr>
        <p:grpSpPr>
          <a:xfrm>
            <a:off x="7191542" y="1"/>
            <a:ext cx="5000459" cy="1425992"/>
            <a:chOff x="7191542" y="1"/>
            <a:chExt cx="5000459" cy="1425992"/>
          </a:xfrm>
        </p:grpSpPr>
        <p:pic>
          <p:nvPicPr>
            <p:cNvPr id="394" name="Google Shape;394;p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5" name="Google Shape;395;p42"/>
            <p:cNvGrpSpPr/>
            <p:nvPr/>
          </p:nvGrpSpPr>
          <p:grpSpPr>
            <a:xfrm>
              <a:off x="7191542" y="1"/>
              <a:ext cx="5000459" cy="1425992"/>
              <a:chOff x="7186272" y="0"/>
              <a:chExt cx="5005729" cy="1427495"/>
            </a:xfrm>
          </p:grpSpPr>
          <p:sp>
            <p:nvSpPr>
              <p:cNvPr id="396" name="Google Shape;396;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7" name="Google Shape;397;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98" name="Google Shape;398;p4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9" name="Google Shape;399;p4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00" name="Google Shape;400;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1" name="Google Shape;401;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402"/>
        <p:cNvGrpSpPr/>
        <p:nvPr/>
      </p:nvGrpSpPr>
      <p:grpSpPr>
        <a:xfrm>
          <a:off x="0" y="0"/>
          <a:ext cx="0" cy="0"/>
          <a:chOff x="0" y="0"/>
          <a:chExt cx="0" cy="0"/>
        </a:xfrm>
      </p:grpSpPr>
      <p:grpSp>
        <p:nvGrpSpPr>
          <p:cNvPr id="403" name="Google Shape;403;p43"/>
          <p:cNvGrpSpPr/>
          <p:nvPr/>
        </p:nvGrpSpPr>
        <p:grpSpPr>
          <a:xfrm>
            <a:off x="7191542" y="1"/>
            <a:ext cx="5000459" cy="1425992"/>
            <a:chOff x="7191542" y="1"/>
            <a:chExt cx="5000459" cy="1425992"/>
          </a:xfrm>
        </p:grpSpPr>
        <p:pic>
          <p:nvPicPr>
            <p:cNvPr id="404" name="Google Shape;404;p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5" name="Google Shape;405;p43"/>
            <p:cNvGrpSpPr/>
            <p:nvPr/>
          </p:nvGrpSpPr>
          <p:grpSpPr>
            <a:xfrm>
              <a:off x="7191542" y="1"/>
              <a:ext cx="5000459" cy="1425992"/>
              <a:chOff x="7186272" y="0"/>
              <a:chExt cx="5005729" cy="1427495"/>
            </a:xfrm>
          </p:grpSpPr>
          <p:sp>
            <p:nvSpPr>
              <p:cNvPr id="406" name="Google Shape;406;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7" name="Google Shape;407;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8" name="Google Shape;408;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4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0" name="Google Shape;410;p4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1" name="Google Shape;411;p4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2" name="Google Shape;412;p4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3" name="Google Shape;413;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14" name="Google Shape;414;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5" name="Google Shape;415;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16"/>
        <p:cNvGrpSpPr/>
        <p:nvPr/>
      </p:nvGrpSpPr>
      <p:grpSpPr>
        <a:xfrm>
          <a:off x="0" y="0"/>
          <a:ext cx="0" cy="0"/>
          <a:chOff x="0" y="0"/>
          <a:chExt cx="0" cy="0"/>
        </a:xfrm>
      </p:grpSpPr>
      <p:sp>
        <p:nvSpPr>
          <p:cNvPr id="417" name="Google Shape;417;p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8" name="Google Shape;418;p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9" name="Google Shape;419;p44"/>
          <p:cNvGrpSpPr/>
          <p:nvPr/>
        </p:nvGrpSpPr>
        <p:grpSpPr>
          <a:xfrm>
            <a:off x="0" y="5379426"/>
            <a:ext cx="2807368" cy="753891"/>
            <a:chOff x="0" y="5379426"/>
            <a:chExt cx="2807368" cy="753891"/>
          </a:xfrm>
        </p:grpSpPr>
        <p:sp>
          <p:nvSpPr>
            <p:cNvPr id="420" name="Google Shape;420;p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1" name="Google Shape;421;p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22" name="Google Shape;422;p44"/>
          <p:cNvSpPr>
            <a:spLocks noGrp="1"/>
          </p:cNvSpPr>
          <p:nvPr>
            <p:ph type="pic" idx="2"/>
          </p:nvPr>
        </p:nvSpPr>
        <p:spPr>
          <a:xfrm>
            <a:off x="2807368" y="457202"/>
            <a:ext cx="8915400" cy="5943598"/>
          </a:xfrm>
          <a:prstGeom prst="rect">
            <a:avLst/>
          </a:prstGeom>
          <a:noFill/>
          <a:ln>
            <a:noFill/>
          </a:ln>
        </p:spPr>
      </p:sp>
      <p:pic>
        <p:nvPicPr>
          <p:cNvPr id="423" name="Google Shape;423;p4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424"/>
        <p:cNvGrpSpPr/>
        <p:nvPr/>
      </p:nvGrpSpPr>
      <p:grpSpPr>
        <a:xfrm>
          <a:off x="0" y="0"/>
          <a:ext cx="0" cy="0"/>
          <a:chOff x="0" y="0"/>
          <a:chExt cx="0" cy="0"/>
        </a:xfrm>
      </p:grpSpPr>
      <p:grpSp>
        <p:nvGrpSpPr>
          <p:cNvPr id="425" name="Google Shape;425;p45"/>
          <p:cNvGrpSpPr/>
          <p:nvPr/>
        </p:nvGrpSpPr>
        <p:grpSpPr>
          <a:xfrm>
            <a:off x="0" y="0"/>
            <a:ext cx="12192000" cy="2148830"/>
            <a:chOff x="0" y="0"/>
            <a:chExt cx="12192000" cy="2148830"/>
          </a:xfrm>
        </p:grpSpPr>
        <p:sp>
          <p:nvSpPr>
            <p:cNvPr id="426" name="Google Shape;426;p4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7" name="Google Shape;427;p4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28" name="Google Shape;428;p4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9" name="Google Shape;429;p4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0" name="Google Shape;430;p4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31" name="Google Shape;431;p4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32" name="Google Shape;432;p4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433"/>
        <p:cNvGrpSpPr/>
        <p:nvPr/>
      </p:nvGrpSpPr>
      <p:grpSpPr>
        <a:xfrm>
          <a:off x="0" y="0"/>
          <a:ext cx="0" cy="0"/>
          <a:chOff x="0" y="0"/>
          <a:chExt cx="0" cy="0"/>
        </a:xfrm>
      </p:grpSpPr>
      <p:sp>
        <p:nvSpPr>
          <p:cNvPr id="434" name="Google Shape;434;p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35" name="Google Shape;435;p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6" name="Google Shape;436;p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37" name="Google Shape;437;p46"/>
          <p:cNvGrpSpPr/>
          <p:nvPr/>
        </p:nvGrpSpPr>
        <p:grpSpPr>
          <a:xfrm>
            <a:off x="7191542" y="1"/>
            <a:ext cx="5000459" cy="1425992"/>
            <a:chOff x="7191542" y="1"/>
            <a:chExt cx="5000459" cy="1425992"/>
          </a:xfrm>
        </p:grpSpPr>
        <p:pic>
          <p:nvPicPr>
            <p:cNvPr id="438" name="Google Shape;438;p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9" name="Google Shape;439;p46"/>
            <p:cNvGrpSpPr/>
            <p:nvPr/>
          </p:nvGrpSpPr>
          <p:grpSpPr>
            <a:xfrm>
              <a:off x="7191542" y="1"/>
              <a:ext cx="5000459" cy="1425992"/>
              <a:chOff x="7186272" y="0"/>
              <a:chExt cx="5005729" cy="1427495"/>
            </a:xfrm>
          </p:grpSpPr>
          <p:sp>
            <p:nvSpPr>
              <p:cNvPr id="440" name="Google Shape;440;p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1" name="Google Shape;441;p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442"/>
        <p:cNvGrpSpPr/>
        <p:nvPr/>
      </p:nvGrpSpPr>
      <p:grpSpPr>
        <a:xfrm>
          <a:off x="0" y="0"/>
          <a:ext cx="0" cy="0"/>
          <a:chOff x="0" y="0"/>
          <a:chExt cx="0" cy="0"/>
        </a:xfrm>
      </p:grpSpPr>
      <p:grpSp>
        <p:nvGrpSpPr>
          <p:cNvPr id="443" name="Google Shape;443;p47"/>
          <p:cNvGrpSpPr/>
          <p:nvPr/>
        </p:nvGrpSpPr>
        <p:grpSpPr>
          <a:xfrm>
            <a:off x="7191542" y="1"/>
            <a:ext cx="5000459" cy="1425992"/>
            <a:chOff x="7191542" y="1"/>
            <a:chExt cx="5000459" cy="1425992"/>
          </a:xfrm>
        </p:grpSpPr>
        <p:pic>
          <p:nvPicPr>
            <p:cNvPr id="444" name="Google Shape;444;p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5" name="Google Shape;445;p47"/>
            <p:cNvGrpSpPr/>
            <p:nvPr/>
          </p:nvGrpSpPr>
          <p:grpSpPr>
            <a:xfrm>
              <a:off x="7191542" y="1"/>
              <a:ext cx="5000459" cy="1425992"/>
              <a:chOff x="7186272" y="0"/>
              <a:chExt cx="5005729" cy="1427495"/>
            </a:xfrm>
          </p:grpSpPr>
          <p:sp>
            <p:nvSpPr>
              <p:cNvPr id="446" name="Google Shape;446;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7" name="Google Shape;447;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48" name="Google Shape;448;p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9" name="Google Shape;449;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0" name="Google Shape;450;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1" name="Google Shape;451;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01"/>
        <p:cNvGrpSpPr/>
        <p:nvPr/>
      </p:nvGrpSpPr>
      <p:grpSpPr>
        <a:xfrm>
          <a:off x="0" y="0"/>
          <a:ext cx="0" cy="0"/>
          <a:chOff x="0" y="0"/>
          <a:chExt cx="0" cy="0"/>
        </a:xfrm>
      </p:grpSpPr>
      <p:sp>
        <p:nvSpPr>
          <p:cNvPr id="1002" name="Google Shape;1002;p11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3" name="Google Shape;1003;p11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4" name="Google Shape;1004;p11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5" name="Google Shape;1005;p118"/>
          <p:cNvSpPr>
            <a:spLocks noGrp="1"/>
          </p:cNvSpPr>
          <p:nvPr>
            <p:ph type="pic" idx="2"/>
          </p:nvPr>
        </p:nvSpPr>
        <p:spPr>
          <a:xfrm>
            <a:off x="7118684" y="233915"/>
            <a:ext cx="5073316" cy="5943600"/>
          </a:xfrm>
          <a:prstGeom prst="rect">
            <a:avLst/>
          </a:prstGeom>
          <a:noFill/>
          <a:ln>
            <a:noFill/>
          </a:ln>
        </p:spPr>
      </p:sp>
      <p:grpSp>
        <p:nvGrpSpPr>
          <p:cNvPr id="1006" name="Google Shape;1006;p118"/>
          <p:cNvGrpSpPr/>
          <p:nvPr/>
        </p:nvGrpSpPr>
        <p:grpSpPr>
          <a:xfrm>
            <a:off x="0" y="5020348"/>
            <a:ext cx="12192000" cy="1837653"/>
            <a:chOff x="0" y="5020348"/>
            <a:chExt cx="12192000" cy="1837653"/>
          </a:xfrm>
        </p:grpSpPr>
        <p:sp>
          <p:nvSpPr>
            <p:cNvPr id="1007" name="Google Shape;1007;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8" name="Google Shape;1008;p1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09" name="Google Shape;1009;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52"/>
        <p:cNvGrpSpPr/>
        <p:nvPr/>
      </p:nvGrpSpPr>
      <p:grpSpPr>
        <a:xfrm>
          <a:off x="0" y="0"/>
          <a:ext cx="0" cy="0"/>
          <a:chOff x="0" y="0"/>
          <a:chExt cx="0" cy="0"/>
        </a:xfrm>
      </p:grpSpPr>
      <p:sp>
        <p:nvSpPr>
          <p:cNvPr id="453" name="Google Shape;453;p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4" name="Google Shape;454;p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5" name="Google Shape;455;p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6" name="Google Shape;456;p48"/>
          <p:cNvSpPr>
            <a:spLocks noGrp="1"/>
          </p:cNvSpPr>
          <p:nvPr>
            <p:ph type="pic" idx="2"/>
          </p:nvPr>
        </p:nvSpPr>
        <p:spPr>
          <a:xfrm>
            <a:off x="7118684" y="233915"/>
            <a:ext cx="5073316" cy="5943600"/>
          </a:xfrm>
          <a:prstGeom prst="rect">
            <a:avLst/>
          </a:prstGeom>
          <a:noFill/>
          <a:ln>
            <a:noFill/>
          </a:ln>
        </p:spPr>
      </p:sp>
      <p:grpSp>
        <p:nvGrpSpPr>
          <p:cNvPr id="457" name="Google Shape;457;p48"/>
          <p:cNvGrpSpPr/>
          <p:nvPr/>
        </p:nvGrpSpPr>
        <p:grpSpPr>
          <a:xfrm>
            <a:off x="0" y="5020348"/>
            <a:ext cx="12192000" cy="1837653"/>
            <a:chOff x="0" y="5020348"/>
            <a:chExt cx="12192000" cy="1837653"/>
          </a:xfrm>
        </p:grpSpPr>
        <p:sp>
          <p:nvSpPr>
            <p:cNvPr id="458" name="Google Shape;458;p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9" name="Google Shape;459;p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0" name="Google Shape;460;p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61"/>
        <p:cNvGrpSpPr/>
        <p:nvPr/>
      </p:nvGrpSpPr>
      <p:grpSpPr>
        <a:xfrm>
          <a:off x="0" y="0"/>
          <a:ext cx="0" cy="0"/>
          <a:chOff x="0" y="0"/>
          <a:chExt cx="0" cy="0"/>
        </a:xfrm>
      </p:grpSpPr>
      <p:grpSp>
        <p:nvGrpSpPr>
          <p:cNvPr id="462" name="Google Shape;462;p49"/>
          <p:cNvGrpSpPr/>
          <p:nvPr/>
        </p:nvGrpSpPr>
        <p:grpSpPr>
          <a:xfrm>
            <a:off x="0" y="5020347"/>
            <a:ext cx="12192000" cy="1837653"/>
            <a:chOff x="0" y="5020347"/>
            <a:chExt cx="12192000" cy="1837653"/>
          </a:xfrm>
        </p:grpSpPr>
        <p:sp>
          <p:nvSpPr>
            <p:cNvPr id="463" name="Google Shape;463;p4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4" name="Google Shape;464;p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5" name="Google Shape;465;p4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6" name="Google Shape;466;p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67" name="Google Shape;467;p4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68" name="Google Shape;468;p4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69"/>
        <p:cNvGrpSpPr/>
        <p:nvPr/>
      </p:nvGrpSpPr>
      <p:grpSpPr>
        <a:xfrm>
          <a:off x="0" y="0"/>
          <a:ext cx="0" cy="0"/>
          <a:chOff x="0" y="0"/>
          <a:chExt cx="0" cy="0"/>
        </a:xfrm>
      </p:grpSpPr>
      <p:sp>
        <p:nvSpPr>
          <p:cNvPr id="470" name="Google Shape;470;p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1" name="Google Shape;471;p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2" name="Google Shape;472;p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3" name="Google Shape;473;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4" name="Google Shape;474;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5" name="Google Shape;475;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76" name="Google Shape;476;p50"/>
          <p:cNvGrpSpPr/>
          <p:nvPr/>
        </p:nvGrpSpPr>
        <p:grpSpPr>
          <a:xfrm>
            <a:off x="7191542" y="1"/>
            <a:ext cx="5000459" cy="1425992"/>
            <a:chOff x="7191542" y="1"/>
            <a:chExt cx="5000459" cy="1425992"/>
          </a:xfrm>
        </p:grpSpPr>
        <p:pic>
          <p:nvPicPr>
            <p:cNvPr id="477" name="Google Shape;477;p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8" name="Google Shape;478;p50"/>
            <p:cNvGrpSpPr/>
            <p:nvPr/>
          </p:nvGrpSpPr>
          <p:grpSpPr>
            <a:xfrm>
              <a:off x="7191542" y="1"/>
              <a:ext cx="5000459" cy="1425992"/>
              <a:chOff x="7186272" y="0"/>
              <a:chExt cx="5005729" cy="1427495"/>
            </a:xfrm>
          </p:grpSpPr>
          <p:sp>
            <p:nvSpPr>
              <p:cNvPr id="479" name="Google Shape;479;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 name="Google Shape;480;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81" name="Google Shape;481;p5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482"/>
        <p:cNvGrpSpPr/>
        <p:nvPr/>
      </p:nvGrpSpPr>
      <p:grpSpPr>
        <a:xfrm>
          <a:off x="0" y="0"/>
          <a:ext cx="0" cy="0"/>
          <a:chOff x="0" y="0"/>
          <a:chExt cx="0" cy="0"/>
        </a:xfrm>
      </p:grpSpPr>
      <p:grpSp>
        <p:nvGrpSpPr>
          <p:cNvPr id="483" name="Google Shape;483;p51"/>
          <p:cNvGrpSpPr/>
          <p:nvPr/>
        </p:nvGrpSpPr>
        <p:grpSpPr>
          <a:xfrm>
            <a:off x="7191542" y="1"/>
            <a:ext cx="5000459" cy="1425992"/>
            <a:chOff x="7191542" y="1"/>
            <a:chExt cx="5000459" cy="1425992"/>
          </a:xfrm>
        </p:grpSpPr>
        <p:pic>
          <p:nvPicPr>
            <p:cNvPr id="484" name="Google Shape;484;p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5" name="Google Shape;485;p51"/>
            <p:cNvGrpSpPr/>
            <p:nvPr/>
          </p:nvGrpSpPr>
          <p:grpSpPr>
            <a:xfrm>
              <a:off x="7191542" y="1"/>
              <a:ext cx="5000459" cy="1425992"/>
              <a:chOff x="7186272" y="0"/>
              <a:chExt cx="5005729" cy="1427495"/>
            </a:xfrm>
          </p:grpSpPr>
          <p:sp>
            <p:nvSpPr>
              <p:cNvPr id="486" name="Google Shape;48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7" name="Google Shape;48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88" name="Google Shape;48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9" name="Google Shape;489;p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0" name="Google Shape;490;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1" name="Google Shape;491;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2" name="Google Shape;492;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493"/>
        <p:cNvGrpSpPr/>
        <p:nvPr/>
      </p:nvGrpSpPr>
      <p:grpSpPr>
        <a:xfrm>
          <a:off x="0" y="0"/>
          <a:ext cx="0" cy="0"/>
          <a:chOff x="0" y="0"/>
          <a:chExt cx="0" cy="0"/>
        </a:xfrm>
      </p:grpSpPr>
      <p:sp>
        <p:nvSpPr>
          <p:cNvPr id="494" name="Google Shape;494;p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5" name="Google Shape;495;p5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96" name="Google Shape;496;p52"/>
          <p:cNvGrpSpPr/>
          <p:nvPr/>
        </p:nvGrpSpPr>
        <p:grpSpPr>
          <a:xfrm>
            <a:off x="7191542" y="1"/>
            <a:ext cx="5000459" cy="1425992"/>
            <a:chOff x="7191542" y="1"/>
            <a:chExt cx="5000459" cy="1425992"/>
          </a:xfrm>
        </p:grpSpPr>
        <p:pic>
          <p:nvPicPr>
            <p:cNvPr id="497" name="Google Shape;497;p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8" name="Google Shape;498;p52"/>
            <p:cNvGrpSpPr/>
            <p:nvPr/>
          </p:nvGrpSpPr>
          <p:grpSpPr>
            <a:xfrm>
              <a:off x="7191542" y="1"/>
              <a:ext cx="5000459" cy="1425992"/>
              <a:chOff x="7186272" y="0"/>
              <a:chExt cx="5005729" cy="1427495"/>
            </a:xfrm>
          </p:grpSpPr>
          <p:sp>
            <p:nvSpPr>
              <p:cNvPr id="499" name="Google Shape;499;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0" name="Google Shape;500;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01" name="Google Shape;501;p5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2" name="Google Shape;502;p5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03" name="Google Shape;503;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4" name="Google Shape;504;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05"/>
        <p:cNvGrpSpPr/>
        <p:nvPr/>
      </p:nvGrpSpPr>
      <p:grpSpPr>
        <a:xfrm>
          <a:off x="0" y="0"/>
          <a:ext cx="0" cy="0"/>
          <a:chOff x="0" y="0"/>
          <a:chExt cx="0" cy="0"/>
        </a:xfrm>
      </p:grpSpPr>
      <p:grpSp>
        <p:nvGrpSpPr>
          <p:cNvPr id="506" name="Google Shape;506;p53"/>
          <p:cNvGrpSpPr/>
          <p:nvPr/>
        </p:nvGrpSpPr>
        <p:grpSpPr>
          <a:xfrm>
            <a:off x="7191542" y="1"/>
            <a:ext cx="5000459" cy="1425992"/>
            <a:chOff x="7191542" y="1"/>
            <a:chExt cx="5000459" cy="1425992"/>
          </a:xfrm>
        </p:grpSpPr>
        <p:pic>
          <p:nvPicPr>
            <p:cNvPr id="507" name="Google Shape;507;p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8" name="Google Shape;508;p53"/>
            <p:cNvGrpSpPr/>
            <p:nvPr/>
          </p:nvGrpSpPr>
          <p:grpSpPr>
            <a:xfrm>
              <a:off x="7191542" y="1"/>
              <a:ext cx="5000459" cy="1425992"/>
              <a:chOff x="7186272" y="0"/>
              <a:chExt cx="5005729" cy="1427495"/>
            </a:xfrm>
          </p:grpSpPr>
          <p:sp>
            <p:nvSpPr>
              <p:cNvPr id="509" name="Google Shape;509;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0" name="Google Shape;510;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1" name="Google Shape;511;p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12" name="Google Shape;512;p5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3" name="Google Shape;513;p5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4" name="Google Shape;514;p5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5" name="Google Shape;515;p5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6" name="Google Shape;516;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7" name="Google Shape;517;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8" name="Google Shape;518;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19"/>
        <p:cNvGrpSpPr/>
        <p:nvPr/>
      </p:nvGrpSpPr>
      <p:grpSpPr>
        <a:xfrm>
          <a:off x="0" y="0"/>
          <a:ext cx="0" cy="0"/>
          <a:chOff x="0" y="0"/>
          <a:chExt cx="0" cy="0"/>
        </a:xfrm>
      </p:grpSpPr>
      <p:sp>
        <p:nvSpPr>
          <p:cNvPr id="520" name="Google Shape;520;p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21" name="Google Shape;521;p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22" name="Google Shape;522;p54"/>
          <p:cNvGrpSpPr/>
          <p:nvPr/>
        </p:nvGrpSpPr>
        <p:grpSpPr>
          <a:xfrm>
            <a:off x="0" y="5379426"/>
            <a:ext cx="2807368" cy="753891"/>
            <a:chOff x="0" y="5379426"/>
            <a:chExt cx="2807368" cy="753891"/>
          </a:xfrm>
        </p:grpSpPr>
        <p:sp>
          <p:nvSpPr>
            <p:cNvPr id="523" name="Google Shape;523;p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24" name="Google Shape;524;p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25" name="Google Shape;525;p54"/>
          <p:cNvSpPr>
            <a:spLocks noGrp="1"/>
          </p:cNvSpPr>
          <p:nvPr>
            <p:ph type="pic" idx="2"/>
          </p:nvPr>
        </p:nvSpPr>
        <p:spPr>
          <a:xfrm>
            <a:off x="2807368" y="457202"/>
            <a:ext cx="8915400" cy="5943598"/>
          </a:xfrm>
          <a:prstGeom prst="rect">
            <a:avLst/>
          </a:prstGeom>
          <a:noFill/>
          <a:ln>
            <a:noFill/>
          </a:ln>
        </p:spPr>
      </p:sp>
      <p:pic>
        <p:nvPicPr>
          <p:cNvPr id="526" name="Google Shape;526;p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527"/>
        <p:cNvGrpSpPr/>
        <p:nvPr/>
      </p:nvGrpSpPr>
      <p:grpSpPr>
        <a:xfrm>
          <a:off x="0" y="0"/>
          <a:ext cx="0" cy="0"/>
          <a:chOff x="0" y="0"/>
          <a:chExt cx="0" cy="0"/>
        </a:xfrm>
      </p:grpSpPr>
      <p:sp>
        <p:nvSpPr>
          <p:cNvPr id="528" name="Google Shape;528;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29" name="Google Shape;529;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0" name="Google Shape;530;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1" name="Google Shape;531;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2" name="Google Shape;532;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3" name="Google Shape;533;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34" name="Google Shape;534;p55"/>
          <p:cNvGrpSpPr/>
          <p:nvPr/>
        </p:nvGrpSpPr>
        <p:grpSpPr>
          <a:xfrm>
            <a:off x="7191542" y="1"/>
            <a:ext cx="5000459" cy="1425992"/>
            <a:chOff x="7191542" y="1"/>
            <a:chExt cx="5000459" cy="1425992"/>
          </a:xfrm>
        </p:grpSpPr>
        <p:pic>
          <p:nvPicPr>
            <p:cNvPr id="535" name="Google Shape;535;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6" name="Google Shape;536;p55"/>
            <p:cNvGrpSpPr/>
            <p:nvPr/>
          </p:nvGrpSpPr>
          <p:grpSpPr>
            <a:xfrm>
              <a:off x="7191542" y="1"/>
              <a:ext cx="5000459" cy="1425992"/>
              <a:chOff x="7186272" y="0"/>
              <a:chExt cx="5005729" cy="1427495"/>
            </a:xfrm>
          </p:grpSpPr>
          <p:sp>
            <p:nvSpPr>
              <p:cNvPr id="537" name="Google Shape;537;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8" name="Google Shape;538;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39" name="Google Shape;539;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540"/>
        <p:cNvGrpSpPr/>
        <p:nvPr/>
      </p:nvGrpSpPr>
      <p:grpSpPr>
        <a:xfrm>
          <a:off x="0" y="0"/>
          <a:ext cx="0" cy="0"/>
          <a:chOff x="0" y="0"/>
          <a:chExt cx="0" cy="0"/>
        </a:xfrm>
      </p:grpSpPr>
      <p:grpSp>
        <p:nvGrpSpPr>
          <p:cNvPr id="541" name="Google Shape;541;p56"/>
          <p:cNvGrpSpPr/>
          <p:nvPr/>
        </p:nvGrpSpPr>
        <p:grpSpPr>
          <a:xfrm>
            <a:off x="0" y="0"/>
            <a:ext cx="12192000" cy="2148830"/>
            <a:chOff x="0" y="0"/>
            <a:chExt cx="12192000" cy="2148830"/>
          </a:xfrm>
        </p:grpSpPr>
        <p:sp>
          <p:nvSpPr>
            <p:cNvPr id="542" name="Google Shape;542;p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3" name="Google Shape;543;p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4" name="Google Shape;544;p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5" name="Google Shape;545;p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6" name="Google Shape;546;p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7" name="Google Shape;547;p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48" name="Google Shape;548;p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549"/>
        <p:cNvGrpSpPr/>
        <p:nvPr/>
      </p:nvGrpSpPr>
      <p:grpSpPr>
        <a:xfrm>
          <a:off x="0" y="0"/>
          <a:ext cx="0" cy="0"/>
          <a:chOff x="0" y="0"/>
          <a:chExt cx="0" cy="0"/>
        </a:xfrm>
      </p:grpSpPr>
      <p:sp>
        <p:nvSpPr>
          <p:cNvPr id="550" name="Google Shape;550;p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1" name="Google Shape;551;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2" name="Google Shape;552;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3" name="Google Shape;553;p57"/>
          <p:cNvGrpSpPr/>
          <p:nvPr/>
        </p:nvGrpSpPr>
        <p:grpSpPr>
          <a:xfrm>
            <a:off x="7191542" y="1"/>
            <a:ext cx="5000459" cy="1425992"/>
            <a:chOff x="7191542" y="1"/>
            <a:chExt cx="5000459" cy="1425992"/>
          </a:xfrm>
        </p:grpSpPr>
        <p:pic>
          <p:nvPicPr>
            <p:cNvPr id="554" name="Google Shape;554;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5" name="Google Shape;555;p57"/>
            <p:cNvGrpSpPr/>
            <p:nvPr/>
          </p:nvGrpSpPr>
          <p:grpSpPr>
            <a:xfrm>
              <a:off x="7191542" y="1"/>
              <a:ext cx="5000459" cy="1425992"/>
              <a:chOff x="7186272" y="0"/>
              <a:chExt cx="5005729" cy="1427495"/>
            </a:xfrm>
          </p:grpSpPr>
          <p:sp>
            <p:nvSpPr>
              <p:cNvPr id="556" name="Google Shape;556;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7" name="Google Shape;557;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1010"/>
        <p:cNvGrpSpPr/>
        <p:nvPr/>
      </p:nvGrpSpPr>
      <p:grpSpPr>
        <a:xfrm>
          <a:off x="0" y="0"/>
          <a:ext cx="0" cy="0"/>
          <a:chOff x="0" y="0"/>
          <a:chExt cx="0" cy="0"/>
        </a:xfrm>
      </p:grpSpPr>
      <p:grpSp>
        <p:nvGrpSpPr>
          <p:cNvPr id="1011" name="Google Shape;1011;p119"/>
          <p:cNvGrpSpPr/>
          <p:nvPr/>
        </p:nvGrpSpPr>
        <p:grpSpPr>
          <a:xfrm>
            <a:off x="0" y="5020347"/>
            <a:ext cx="12192000" cy="1837653"/>
            <a:chOff x="0" y="5020347"/>
            <a:chExt cx="12192000" cy="1837653"/>
          </a:xfrm>
        </p:grpSpPr>
        <p:sp>
          <p:nvSpPr>
            <p:cNvPr id="1012" name="Google Shape;1012;p1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3" name="Google Shape;1013;p1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4" name="Google Shape;1014;p1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15" name="Google Shape;1015;p1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16" name="Google Shape;1016;p11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7" name="Google Shape;1017;p11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558"/>
        <p:cNvGrpSpPr/>
        <p:nvPr/>
      </p:nvGrpSpPr>
      <p:grpSpPr>
        <a:xfrm>
          <a:off x="0" y="0"/>
          <a:ext cx="0" cy="0"/>
          <a:chOff x="0" y="0"/>
          <a:chExt cx="0" cy="0"/>
        </a:xfrm>
      </p:grpSpPr>
      <p:grpSp>
        <p:nvGrpSpPr>
          <p:cNvPr id="559" name="Google Shape;559;p58"/>
          <p:cNvGrpSpPr/>
          <p:nvPr/>
        </p:nvGrpSpPr>
        <p:grpSpPr>
          <a:xfrm>
            <a:off x="7191542" y="1"/>
            <a:ext cx="5000459" cy="1425992"/>
            <a:chOff x="7191542" y="1"/>
            <a:chExt cx="5000459" cy="1425992"/>
          </a:xfrm>
        </p:grpSpPr>
        <p:pic>
          <p:nvPicPr>
            <p:cNvPr id="560" name="Google Shape;560;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1" name="Google Shape;561;p58"/>
            <p:cNvGrpSpPr/>
            <p:nvPr/>
          </p:nvGrpSpPr>
          <p:grpSpPr>
            <a:xfrm>
              <a:off x="7191542" y="1"/>
              <a:ext cx="5000459" cy="1425992"/>
              <a:chOff x="7186272" y="0"/>
              <a:chExt cx="5005729" cy="1427495"/>
            </a:xfrm>
          </p:grpSpPr>
          <p:sp>
            <p:nvSpPr>
              <p:cNvPr id="562" name="Google Shape;562;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3" name="Google Shape;563;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64" name="Google Shape;564;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5" name="Google Shape;565;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66" name="Google Shape;566;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 name="Google Shape;567;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68"/>
        <p:cNvGrpSpPr/>
        <p:nvPr/>
      </p:nvGrpSpPr>
      <p:grpSpPr>
        <a:xfrm>
          <a:off x="0" y="0"/>
          <a:ext cx="0" cy="0"/>
          <a:chOff x="0" y="0"/>
          <a:chExt cx="0" cy="0"/>
        </a:xfrm>
      </p:grpSpPr>
      <p:sp>
        <p:nvSpPr>
          <p:cNvPr id="569" name="Google Shape;569;p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0" name="Google Shape;570;p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1" name="Google Shape;571;p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72" name="Google Shape;572;p59"/>
          <p:cNvSpPr>
            <a:spLocks noGrp="1"/>
          </p:cNvSpPr>
          <p:nvPr>
            <p:ph type="pic" idx="2"/>
          </p:nvPr>
        </p:nvSpPr>
        <p:spPr>
          <a:xfrm>
            <a:off x="7118684" y="233915"/>
            <a:ext cx="5073316" cy="5943600"/>
          </a:xfrm>
          <a:prstGeom prst="rect">
            <a:avLst/>
          </a:prstGeom>
          <a:noFill/>
          <a:ln>
            <a:noFill/>
          </a:ln>
        </p:spPr>
      </p:sp>
      <p:grpSp>
        <p:nvGrpSpPr>
          <p:cNvPr id="573" name="Google Shape;573;p59"/>
          <p:cNvGrpSpPr/>
          <p:nvPr/>
        </p:nvGrpSpPr>
        <p:grpSpPr>
          <a:xfrm>
            <a:off x="0" y="5020348"/>
            <a:ext cx="12192000" cy="1837653"/>
            <a:chOff x="0" y="5020348"/>
            <a:chExt cx="12192000" cy="1837653"/>
          </a:xfrm>
        </p:grpSpPr>
        <p:sp>
          <p:nvSpPr>
            <p:cNvPr id="574" name="Google Shape;574;p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5" name="Google Shape;575;p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6" name="Google Shape;576;p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77"/>
        <p:cNvGrpSpPr/>
        <p:nvPr/>
      </p:nvGrpSpPr>
      <p:grpSpPr>
        <a:xfrm>
          <a:off x="0" y="0"/>
          <a:ext cx="0" cy="0"/>
          <a:chOff x="0" y="0"/>
          <a:chExt cx="0" cy="0"/>
        </a:xfrm>
      </p:grpSpPr>
      <p:grpSp>
        <p:nvGrpSpPr>
          <p:cNvPr id="578" name="Google Shape;578;p60"/>
          <p:cNvGrpSpPr/>
          <p:nvPr/>
        </p:nvGrpSpPr>
        <p:grpSpPr>
          <a:xfrm>
            <a:off x="0" y="5020347"/>
            <a:ext cx="12192000" cy="1837653"/>
            <a:chOff x="0" y="5020347"/>
            <a:chExt cx="12192000" cy="1837653"/>
          </a:xfrm>
        </p:grpSpPr>
        <p:sp>
          <p:nvSpPr>
            <p:cNvPr id="579" name="Google Shape;579;p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0" name="Google Shape;580;p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1" name="Google Shape;581;p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82" name="Google Shape;582;p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83" name="Google Shape;583;p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4" name="Google Shape;584;p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585"/>
        <p:cNvGrpSpPr/>
        <p:nvPr/>
      </p:nvGrpSpPr>
      <p:grpSpPr>
        <a:xfrm>
          <a:off x="0" y="0"/>
          <a:ext cx="0" cy="0"/>
          <a:chOff x="0" y="0"/>
          <a:chExt cx="0" cy="0"/>
        </a:xfrm>
      </p:grpSpPr>
      <p:sp>
        <p:nvSpPr>
          <p:cNvPr id="586" name="Google Shape;586;p6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87" name="Google Shape;587;p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88" name="Google Shape;588;p61"/>
          <p:cNvGrpSpPr/>
          <p:nvPr/>
        </p:nvGrpSpPr>
        <p:grpSpPr>
          <a:xfrm>
            <a:off x="0" y="5379426"/>
            <a:ext cx="2807368" cy="753891"/>
            <a:chOff x="0" y="5379426"/>
            <a:chExt cx="2807368" cy="753891"/>
          </a:xfrm>
        </p:grpSpPr>
        <p:sp>
          <p:nvSpPr>
            <p:cNvPr id="589" name="Google Shape;589;p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0" name="Google Shape;590;p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91" name="Google Shape;591;p61"/>
          <p:cNvSpPr>
            <a:spLocks noGrp="1"/>
          </p:cNvSpPr>
          <p:nvPr>
            <p:ph type="pic" idx="2"/>
          </p:nvPr>
        </p:nvSpPr>
        <p:spPr>
          <a:xfrm>
            <a:off x="2807368" y="457202"/>
            <a:ext cx="8915400" cy="5943598"/>
          </a:xfrm>
          <a:prstGeom prst="rect">
            <a:avLst/>
          </a:prstGeom>
          <a:noFill/>
          <a:ln>
            <a:noFill/>
          </a:ln>
        </p:spPr>
      </p:sp>
      <p:pic>
        <p:nvPicPr>
          <p:cNvPr id="592" name="Google Shape;592;p6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593"/>
        <p:cNvGrpSpPr/>
        <p:nvPr/>
      </p:nvGrpSpPr>
      <p:grpSpPr>
        <a:xfrm>
          <a:off x="0" y="0"/>
          <a:ext cx="0" cy="0"/>
          <a:chOff x="0" y="0"/>
          <a:chExt cx="0" cy="0"/>
        </a:xfrm>
      </p:grpSpPr>
      <p:sp>
        <p:nvSpPr>
          <p:cNvPr id="594" name="Google Shape;594;p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5" name="Google Shape;595;p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6" name="Google Shape;596;p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7" name="Google Shape;597;p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8" name="Google Shape;598;p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9" name="Google Shape;599;p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00" name="Google Shape;600;p62"/>
          <p:cNvGrpSpPr/>
          <p:nvPr/>
        </p:nvGrpSpPr>
        <p:grpSpPr>
          <a:xfrm>
            <a:off x="7191542" y="1"/>
            <a:ext cx="5000459" cy="1425992"/>
            <a:chOff x="7191542" y="1"/>
            <a:chExt cx="5000459" cy="1425992"/>
          </a:xfrm>
        </p:grpSpPr>
        <p:pic>
          <p:nvPicPr>
            <p:cNvPr id="601" name="Google Shape;601;p6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2" name="Google Shape;602;p62"/>
            <p:cNvGrpSpPr/>
            <p:nvPr/>
          </p:nvGrpSpPr>
          <p:grpSpPr>
            <a:xfrm>
              <a:off x="7191542" y="1"/>
              <a:ext cx="5000459" cy="1425992"/>
              <a:chOff x="7186272" y="0"/>
              <a:chExt cx="5005729" cy="1427495"/>
            </a:xfrm>
          </p:grpSpPr>
          <p:sp>
            <p:nvSpPr>
              <p:cNvPr id="603" name="Google Shape;603;p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4" name="Google Shape;604;p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05" name="Google Shape;605;p6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606"/>
        <p:cNvGrpSpPr/>
        <p:nvPr/>
      </p:nvGrpSpPr>
      <p:grpSpPr>
        <a:xfrm>
          <a:off x="0" y="0"/>
          <a:ext cx="0" cy="0"/>
          <a:chOff x="0" y="0"/>
          <a:chExt cx="0" cy="0"/>
        </a:xfrm>
      </p:grpSpPr>
      <p:sp>
        <p:nvSpPr>
          <p:cNvPr id="607" name="Google Shape;607;p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08" name="Google Shape;608;p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9" name="Google Shape;609;p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0" name="Google Shape;610;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1" name="Google Shape;611;p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2" name="Google Shape;612;p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13" name="Google Shape;613;p63"/>
          <p:cNvGrpSpPr/>
          <p:nvPr/>
        </p:nvGrpSpPr>
        <p:grpSpPr>
          <a:xfrm>
            <a:off x="7191542" y="1"/>
            <a:ext cx="5000459" cy="1425992"/>
            <a:chOff x="7191542" y="1"/>
            <a:chExt cx="5000459" cy="1425992"/>
          </a:xfrm>
        </p:grpSpPr>
        <p:pic>
          <p:nvPicPr>
            <p:cNvPr id="614" name="Google Shape;614;p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15" name="Google Shape;615;p63"/>
            <p:cNvGrpSpPr/>
            <p:nvPr/>
          </p:nvGrpSpPr>
          <p:grpSpPr>
            <a:xfrm>
              <a:off x="7191542" y="1"/>
              <a:ext cx="5000459" cy="1425992"/>
              <a:chOff x="7186272" y="0"/>
              <a:chExt cx="5005729" cy="1427495"/>
            </a:xfrm>
          </p:grpSpPr>
          <p:sp>
            <p:nvSpPr>
              <p:cNvPr id="616" name="Google Shape;616;p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7" name="Google Shape;617;p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18" name="Google Shape;618;p6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619"/>
        <p:cNvGrpSpPr/>
        <p:nvPr/>
      </p:nvGrpSpPr>
      <p:grpSpPr>
        <a:xfrm>
          <a:off x="0" y="0"/>
          <a:ext cx="0" cy="0"/>
          <a:chOff x="0" y="0"/>
          <a:chExt cx="0" cy="0"/>
        </a:xfrm>
      </p:grpSpPr>
      <p:grpSp>
        <p:nvGrpSpPr>
          <p:cNvPr id="620" name="Google Shape;620;p64"/>
          <p:cNvGrpSpPr/>
          <p:nvPr/>
        </p:nvGrpSpPr>
        <p:grpSpPr>
          <a:xfrm>
            <a:off x="7191542" y="1"/>
            <a:ext cx="5000459" cy="1425992"/>
            <a:chOff x="7191542" y="1"/>
            <a:chExt cx="5000459" cy="1425992"/>
          </a:xfrm>
        </p:grpSpPr>
        <p:pic>
          <p:nvPicPr>
            <p:cNvPr id="621" name="Google Shape;621;p6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22" name="Google Shape;622;p64"/>
            <p:cNvGrpSpPr/>
            <p:nvPr/>
          </p:nvGrpSpPr>
          <p:grpSpPr>
            <a:xfrm>
              <a:off x="7191542" y="1"/>
              <a:ext cx="5000459" cy="1425992"/>
              <a:chOff x="7186272" y="0"/>
              <a:chExt cx="5005729" cy="1427495"/>
            </a:xfrm>
          </p:grpSpPr>
          <p:sp>
            <p:nvSpPr>
              <p:cNvPr id="623" name="Google Shape;623;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 name="Google Shape;624;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25" name="Google Shape;625;p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6" name="Google Shape;626;p6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7" name="Google Shape;627;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8" name="Google Shape;628;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9" name="Google Shape;629;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30"/>
        <p:cNvGrpSpPr/>
        <p:nvPr/>
      </p:nvGrpSpPr>
      <p:grpSpPr>
        <a:xfrm>
          <a:off x="0" y="0"/>
          <a:ext cx="0" cy="0"/>
          <a:chOff x="0" y="0"/>
          <a:chExt cx="0" cy="0"/>
        </a:xfrm>
      </p:grpSpPr>
      <p:sp>
        <p:nvSpPr>
          <p:cNvPr id="631" name="Google Shape;631;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33" name="Google Shape;633;p65"/>
          <p:cNvGrpSpPr/>
          <p:nvPr/>
        </p:nvGrpSpPr>
        <p:grpSpPr>
          <a:xfrm>
            <a:off x="7191542" y="1"/>
            <a:ext cx="5000459" cy="1425992"/>
            <a:chOff x="7191542" y="1"/>
            <a:chExt cx="5000459" cy="1425992"/>
          </a:xfrm>
        </p:grpSpPr>
        <p:pic>
          <p:nvPicPr>
            <p:cNvPr id="634" name="Google Shape;634;p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35" name="Google Shape;635;p65"/>
            <p:cNvGrpSpPr/>
            <p:nvPr/>
          </p:nvGrpSpPr>
          <p:grpSpPr>
            <a:xfrm>
              <a:off x="7191542" y="1"/>
              <a:ext cx="5000459" cy="1425992"/>
              <a:chOff x="7186272" y="0"/>
              <a:chExt cx="5005729" cy="1427495"/>
            </a:xfrm>
          </p:grpSpPr>
          <p:sp>
            <p:nvSpPr>
              <p:cNvPr id="636" name="Google Shape;636;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7" name="Google Shape;637;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8" name="Google Shape;638;p6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9" name="Google Shape;639;p6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40" name="Google Shape;640;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1" name="Google Shape;641;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42"/>
        <p:cNvGrpSpPr/>
        <p:nvPr/>
      </p:nvGrpSpPr>
      <p:grpSpPr>
        <a:xfrm>
          <a:off x="0" y="0"/>
          <a:ext cx="0" cy="0"/>
          <a:chOff x="0" y="0"/>
          <a:chExt cx="0" cy="0"/>
        </a:xfrm>
      </p:grpSpPr>
      <p:grpSp>
        <p:nvGrpSpPr>
          <p:cNvPr id="643" name="Google Shape;643;p66"/>
          <p:cNvGrpSpPr/>
          <p:nvPr/>
        </p:nvGrpSpPr>
        <p:grpSpPr>
          <a:xfrm>
            <a:off x="7191542" y="1"/>
            <a:ext cx="5000459" cy="1425992"/>
            <a:chOff x="7191542" y="1"/>
            <a:chExt cx="5000459" cy="1425992"/>
          </a:xfrm>
        </p:grpSpPr>
        <p:pic>
          <p:nvPicPr>
            <p:cNvPr id="644" name="Google Shape;644;p6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45" name="Google Shape;645;p66"/>
            <p:cNvGrpSpPr/>
            <p:nvPr/>
          </p:nvGrpSpPr>
          <p:grpSpPr>
            <a:xfrm>
              <a:off x="7191542" y="1"/>
              <a:ext cx="5000459" cy="1425992"/>
              <a:chOff x="7186272" y="0"/>
              <a:chExt cx="5005729" cy="1427495"/>
            </a:xfrm>
          </p:grpSpPr>
          <p:sp>
            <p:nvSpPr>
              <p:cNvPr id="646" name="Google Shape;646;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7" name="Google Shape;647;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48" name="Google Shape;648;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9" name="Google Shape;649;p6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50" name="Google Shape;650;p6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1" name="Google Shape;651;p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52" name="Google Shape;652;p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3" name="Google Shape;65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4" name="Google Shape;65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5" name="Google Shape;65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56"/>
        <p:cNvGrpSpPr/>
        <p:nvPr/>
      </p:nvGrpSpPr>
      <p:grpSpPr>
        <a:xfrm>
          <a:off x="0" y="0"/>
          <a:ext cx="0" cy="0"/>
          <a:chOff x="0" y="0"/>
          <a:chExt cx="0" cy="0"/>
        </a:xfrm>
      </p:grpSpPr>
      <p:grpSp>
        <p:nvGrpSpPr>
          <p:cNvPr id="657" name="Google Shape;657;p67"/>
          <p:cNvGrpSpPr/>
          <p:nvPr/>
        </p:nvGrpSpPr>
        <p:grpSpPr>
          <a:xfrm>
            <a:off x="7191542" y="1"/>
            <a:ext cx="5000459" cy="1425992"/>
            <a:chOff x="7191542" y="1"/>
            <a:chExt cx="5000459" cy="1425992"/>
          </a:xfrm>
        </p:grpSpPr>
        <p:pic>
          <p:nvPicPr>
            <p:cNvPr id="658" name="Google Shape;658;p6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9" name="Google Shape;659;p67"/>
            <p:cNvGrpSpPr/>
            <p:nvPr/>
          </p:nvGrpSpPr>
          <p:grpSpPr>
            <a:xfrm>
              <a:off x="7191542" y="1"/>
              <a:ext cx="5000459" cy="1425992"/>
              <a:chOff x="7186272" y="0"/>
              <a:chExt cx="5005729" cy="1427495"/>
            </a:xfrm>
          </p:grpSpPr>
          <p:sp>
            <p:nvSpPr>
              <p:cNvPr id="660" name="Google Shape;660;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1" name="Google Shape;661;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62" name="Google Shape;662;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63" name="Google Shape;663;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64" name="Google Shape;664;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5" name="Google Shape;665;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018"/>
        <p:cNvGrpSpPr/>
        <p:nvPr/>
      </p:nvGrpSpPr>
      <p:grpSpPr>
        <a:xfrm>
          <a:off x="0" y="0"/>
          <a:ext cx="0" cy="0"/>
          <a:chOff x="0" y="0"/>
          <a:chExt cx="0" cy="0"/>
        </a:xfrm>
      </p:grpSpPr>
      <p:sp>
        <p:nvSpPr>
          <p:cNvPr id="1019" name="Google Shape;1019;p12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20" name="Google Shape;1020;p1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21" name="Google Shape;1021;p120"/>
          <p:cNvGrpSpPr/>
          <p:nvPr/>
        </p:nvGrpSpPr>
        <p:grpSpPr>
          <a:xfrm>
            <a:off x="0" y="5379426"/>
            <a:ext cx="2807368" cy="753891"/>
            <a:chOff x="0" y="5379426"/>
            <a:chExt cx="2807368" cy="753891"/>
          </a:xfrm>
        </p:grpSpPr>
        <p:sp>
          <p:nvSpPr>
            <p:cNvPr id="1022" name="Google Shape;1022;p1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3" name="Google Shape;1023;p1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24" name="Google Shape;1024;p120"/>
          <p:cNvSpPr>
            <a:spLocks noGrp="1"/>
          </p:cNvSpPr>
          <p:nvPr>
            <p:ph type="pic" idx="2"/>
          </p:nvPr>
        </p:nvSpPr>
        <p:spPr>
          <a:xfrm>
            <a:off x="2807368" y="457202"/>
            <a:ext cx="8915400" cy="5943598"/>
          </a:xfrm>
          <a:prstGeom prst="rect">
            <a:avLst/>
          </a:prstGeom>
          <a:noFill/>
          <a:ln>
            <a:noFill/>
          </a:ln>
        </p:spPr>
      </p:sp>
      <p:pic>
        <p:nvPicPr>
          <p:cNvPr id="1025" name="Google Shape;1025;p12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666"/>
        <p:cNvGrpSpPr/>
        <p:nvPr/>
      </p:nvGrpSpPr>
      <p:grpSpPr>
        <a:xfrm>
          <a:off x="0" y="0"/>
          <a:ext cx="0" cy="0"/>
          <a:chOff x="0" y="0"/>
          <a:chExt cx="0" cy="0"/>
        </a:xfrm>
      </p:grpSpPr>
      <p:grpSp>
        <p:nvGrpSpPr>
          <p:cNvPr id="667" name="Google Shape;667;p68"/>
          <p:cNvGrpSpPr/>
          <p:nvPr/>
        </p:nvGrpSpPr>
        <p:grpSpPr>
          <a:xfrm>
            <a:off x="0" y="0"/>
            <a:ext cx="12192000" cy="2148830"/>
            <a:chOff x="0" y="0"/>
            <a:chExt cx="12192000" cy="2148830"/>
          </a:xfrm>
        </p:grpSpPr>
        <p:sp>
          <p:nvSpPr>
            <p:cNvPr id="668" name="Google Shape;668;p6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9" name="Google Shape;669;p6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70" name="Google Shape;670;p6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71" name="Google Shape;671;p6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2" name="Google Shape;672;p6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73" name="Google Shape;673;p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74" name="Google Shape;674;p6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675"/>
        <p:cNvGrpSpPr/>
        <p:nvPr/>
      </p:nvGrpSpPr>
      <p:grpSpPr>
        <a:xfrm>
          <a:off x="0" y="0"/>
          <a:ext cx="0" cy="0"/>
          <a:chOff x="0" y="0"/>
          <a:chExt cx="0" cy="0"/>
        </a:xfrm>
      </p:grpSpPr>
      <p:sp>
        <p:nvSpPr>
          <p:cNvPr id="676" name="Google Shape;676;p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7" name="Google Shape;677;p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8" name="Google Shape;678;p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9" name="Google Shape;679;p69"/>
          <p:cNvGrpSpPr/>
          <p:nvPr/>
        </p:nvGrpSpPr>
        <p:grpSpPr>
          <a:xfrm>
            <a:off x="7191542" y="1"/>
            <a:ext cx="5000459" cy="1425992"/>
            <a:chOff x="7191542" y="1"/>
            <a:chExt cx="5000459" cy="1425992"/>
          </a:xfrm>
        </p:grpSpPr>
        <p:pic>
          <p:nvPicPr>
            <p:cNvPr id="680" name="Google Shape;680;p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1" name="Google Shape;681;p69"/>
            <p:cNvGrpSpPr/>
            <p:nvPr/>
          </p:nvGrpSpPr>
          <p:grpSpPr>
            <a:xfrm>
              <a:off x="7191542" y="1"/>
              <a:ext cx="5000459" cy="1425992"/>
              <a:chOff x="7186272" y="0"/>
              <a:chExt cx="5005729" cy="1427495"/>
            </a:xfrm>
          </p:grpSpPr>
          <p:sp>
            <p:nvSpPr>
              <p:cNvPr id="682" name="Google Shape;682;p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3" name="Google Shape;683;p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684"/>
        <p:cNvGrpSpPr/>
        <p:nvPr/>
      </p:nvGrpSpPr>
      <p:grpSpPr>
        <a:xfrm>
          <a:off x="0" y="0"/>
          <a:ext cx="0" cy="0"/>
          <a:chOff x="0" y="0"/>
          <a:chExt cx="0" cy="0"/>
        </a:xfrm>
      </p:grpSpPr>
      <p:sp>
        <p:nvSpPr>
          <p:cNvPr id="685" name="Google Shape;685;p70"/>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6" name="Google Shape;686;p70"/>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87" name="Google Shape;687;p70"/>
          <p:cNvGrpSpPr/>
          <p:nvPr/>
        </p:nvGrpSpPr>
        <p:grpSpPr>
          <a:xfrm flipH="1">
            <a:off x="-1" y="1"/>
            <a:ext cx="6418725" cy="1509822"/>
            <a:chOff x="7522541" y="1"/>
            <a:chExt cx="4669459" cy="1098357"/>
          </a:xfrm>
        </p:grpSpPr>
        <p:sp>
          <p:nvSpPr>
            <p:cNvPr id="688" name="Google Shape;688;p70"/>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89" name="Google Shape;689;p70"/>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690" name="Google Shape;690;p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691"/>
        <p:cNvGrpSpPr/>
        <p:nvPr/>
      </p:nvGrpSpPr>
      <p:grpSpPr>
        <a:xfrm>
          <a:off x="0" y="0"/>
          <a:ext cx="0" cy="0"/>
          <a:chOff x="0" y="0"/>
          <a:chExt cx="0" cy="0"/>
        </a:xfrm>
      </p:grpSpPr>
      <p:grpSp>
        <p:nvGrpSpPr>
          <p:cNvPr id="692" name="Google Shape;692;p71"/>
          <p:cNvGrpSpPr/>
          <p:nvPr/>
        </p:nvGrpSpPr>
        <p:grpSpPr>
          <a:xfrm>
            <a:off x="0" y="5020347"/>
            <a:ext cx="12192000" cy="1837653"/>
            <a:chOff x="0" y="5020347"/>
            <a:chExt cx="12192000" cy="1837653"/>
          </a:xfrm>
        </p:grpSpPr>
        <p:sp>
          <p:nvSpPr>
            <p:cNvPr id="693" name="Google Shape;693;p7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4" name="Google Shape;694;p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5" name="Google Shape;695;p7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96" name="Google Shape;696;p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97" name="Google Shape;697;p7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8" name="Google Shape;698;p7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699"/>
        <p:cNvGrpSpPr/>
        <p:nvPr/>
      </p:nvGrpSpPr>
      <p:grpSpPr>
        <a:xfrm>
          <a:off x="0" y="0"/>
          <a:ext cx="0" cy="0"/>
          <a:chOff x="0" y="0"/>
          <a:chExt cx="0" cy="0"/>
        </a:xfrm>
      </p:grpSpPr>
      <p:sp>
        <p:nvSpPr>
          <p:cNvPr id="700" name="Google Shape;700;p7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01" name="Google Shape;701;p7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02" name="Google Shape;702;p72"/>
          <p:cNvGrpSpPr/>
          <p:nvPr/>
        </p:nvGrpSpPr>
        <p:grpSpPr>
          <a:xfrm>
            <a:off x="0" y="5379426"/>
            <a:ext cx="2807368" cy="753891"/>
            <a:chOff x="0" y="5379426"/>
            <a:chExt cx="2807368" cy="753891"/>
          </a:xfrm>
        </p:grpSpPr>
        <p:sp>
          <p:nvSpPr>
            <p:cNvPr id="703" name="Google Shape;703;p7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4" name="Google Shape;704;p7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05" name="Google Shape;705;p72"/>
          <p:cNvSpPr>
            <a:spLocks noGrp="1"/>
          </p:cNvSpPr>
          <p:nvPr>
            <p:ph type="pic" idx="2"/>
          </p:nvPr>
        </p:nvSpPr>
        <p:spPr>
          <a:xfrm>
            <a:off x="2807368" y="457202"/>
            <a:ext cx="8915400" cy="5943598"/>
          </a:xfrm>
          <a:prstGeom prst="rect">
            <a:avLst/>
          </a:prstGeom>
          <a:noFill/>
          <a:ln>
            <a:noFill/>
          </a:ln>
        </p:spPr>
      </p:sp>
      <p:pic>
        <p:nvPicPr>
          <p:cNvPr id="706" name="Google Shape;706;p7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707"/>
        <p:cNvGrpSpPr/>
        <p:nvPr/>
      </p:nvGrpSpPr>
      <p:grpSpPr>
        <a:xfrm>
          <a:off x="0" y="0"/>
          <a:ext cx="0" cy="0"/>
          <a:chOff x="0" y="0"/>
          <a:chExt cx="0" cy="0"/>
        </a:xfrm>
      </p:grpSpPr>
      <p:sp>
        <p:nvSpPr>
          <p:cNvPr id="708" name="Google Shape;708;p7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9" name="Google Shape;709;p7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0" name="Google Shape;710;p7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11" name="Google Shape;711;p73"/>
          <p:cNvSpPr>
            <a:spLocks noGrp="1"/>
          </p:cNvSpPr>
          <p:nvPr>
            <p:ph type="pic" idx="2"/>
          </p:nvPr>
        </p:nvSpPr>
        <p:spPr>
          <a:xfrm>
            <a:off x="7118684" y="233915"/>
            <a:ext cx="5073316" cy="5943600"/>
          </a:xfrm>
          <a:prstGeom prst="rect">
            <a:avLst/>
          </a:prstGeom>
          <a:noFill/>
          <a:ln>
            <a:noFill/>
          </a:ln>
        </p:spPr>
      </p:sp>
      <p:grpSp>
        <p:nvGrpSpPr>
          <p:cNvPr id="712" name="Google Shape;712;p73"/>
          <p:cNvGrpSpPr/>
          <p:nvPr/>
        </p:nvGrpSpPr>
        <p:grpSpPr>
          <a:xfrm>
            <a:off x="0" y="5020348"/>
            <a:ext cx="12192000" cy="1837653"/>
            <a:chOff x="0" y="5020348"/>
            <a:chExt cx="12192000" cy="1837653"/>
          </a:xfrm>
        </p:grpSpPr>
        <p:sp>
          <p:nvSpPr>
            <p:cNvPr id="713" name="Google Shape;713;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4" name="Google Shape;714;p7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15" name="Google Shape;715;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716"/>
        <p:cNvGrpSpPr/>
        <p:nvPr/>
      </p:nvGrpSpPr>
      <p:grpSpPr>
        <a:xfrm>
          <a:off x="0" y="0"/>
          <a:ext cx="0" cy="0"/>
          <a:chOff x="0" y="0"/>
          <a:chExt cx="0" cy="0"/>
        </a:xfrm>
      </p:grpSpPr>
      <p:grpSp>
        <p:nvGrpSpPr>
          <p:cNvPr id="717" name="Google Shape;717;p74"/>
          <p:cNvGrpSpPr/>
          <p:nvPr/>
        </p:nvGrpSpPr>
        <p:grpSpPr>
          <a:xfrm>
            <a:off x="7191542" y="1"/>
            <a:ext cx="5000459" cy="1425992"/>
            <a:chOff x="7191542" y="1"/>
            <a:chExt cx="5000459" cy="1425992"/>
          </a:xfrm>
        </p:grpSpPr>
        <p:pic>
          <p:nvPicPr>
            <p:cNvPr id="718" name="Google Shape;718;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9" name="Google Shape;719;p74"/>
            <p:cNvGrpSpPr/>
            <p:nvPr/>
          </p:nvGrpSpPr>
          <p:grpSpPr>
            <a:xfrm>
              <a:off x="7191542" y="1"/>
              <a:ext cx="5000459" cy="1425992"/>
              <a:chOff x="7186272" y="0"/>
              <a:chExt cx="5005729" cy="1427495"/>
            </a:xfrm>
          </p:grpSpPr>
          <p:sp>
            <p:nvSpPr>
              <p:cNvPr id="720" name="Google Shape;720;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1" name="Google Shape;721;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22" name="Google Shape;722;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3" name="Google Shape;723;p7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4" name="Google Shape;724;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5" name="Google Shape;725;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6" name="Google Shape;726;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27"/>
        <p:cNvGrpSpPr/>
        <p:nvPr/>
      </p:nvGrpSpPr>
      <p:grpSpPr>
        <a:xfrm>
          <a:off x="0" y="0"/>
          <a:ext cx="0" cy="0"/>
          <a:chOff x="0" y="0"/>
          <a:chExt cx="0" cy="0"/>
        </a:xfrm>
      </p:grpSpPr>
      <p:sp>
        <p:nvSpPr>
          <p:cNvPr id="728" name="Google Shape;728;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9" name="Google Shape;729;p7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30" name="Google Shape;730;p75"/>
          <p:cNvGrpSpPr/>
          <p:nvPr/>
        </p:nvGrpSpPr>
        <p:grpSpPr>
          <a:xfrm>
            <a:off x="7191542" y="1"/>
            <a:ext cx="5000459" cy="1425992"/>
            <a:chOff x="7191542" y="1"/>
            <a:chExt cx="5000459" cy="1425992"/>
          </a:xfrm>
        </p:grpSpPr>
        <p:pic>
          <p:nvPicPr>
            <p:cNvPr id="731" name="Google Shape;731;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2" name="Google Shape;732;p75"/>
            <p:cNvGrpSpPr/>
            <p:nvPr/>
          </p:nvGrpSpPr>
          <p:grpSpPr>
            <a:xfrm>
              <a:off x="7191542" y="1"/>
              <a:ext cx="5000459" cy="1425992"/>
              <a:chOff x="7186272" y="0"/>
              <a:chExt cx="5005729" cy="1427495"/>
            </a:xfrm>
          </p:grpSpPr>
          <p:sp>
            <p:nvSpPr>
              <p:cNvPr id="733" name="Google Shape;733;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4" name="Google Shape;734;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35" name="Google Shape;735;p7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6" name="Google Shape;736;p7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37" name="Google Shape;737;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8" name="Google Shape;738;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39"/>
        <p:cNvGrpSpPr/>
        <p:nvPr/>
      </p:nvGrpSpPr>
      <p:grpSpPr>
        <a:xfrm>
          <a:off x="0" y="0"/>
          <a:ext cx="0" cy="0"/>
          <a:chOff x="0" y="0"/>
          <a:chExt cx="0" cy="0"/>
        </a:xfrm>
      </p:grpSpPr>
      <p:grpSp>
        <p:nvGrpSpPr>
          <p:cNvPr id="740" name="Google Shape;740;p76"/>
          <p:cNvGrpSpPr/>
          <p:nvPr/>
        </p:nvGrpSpPr>
        <p:grpSpPr>
          <a:xfrm>
            <a:off x="7191542" y="1"/>
            <a:ext cx="5000459" cy="1425992"/>
            <a:chOff x="7191542" y="1"/>
            <a:chExt cx="5000459" cy="1425992"/>
          </a:xfrm>
        </p:grpSpPr>
        <p:pic>
          <p:nvPicPr>
            <p:cNvPr id="741" name="Google Shape;741;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 name="Google Shape;742;p76"/>
            <p:cNvGrpSpPr/>
            <p:nvPr/>
          </p:nvGrpSpPr>
          <p:grpSpPr>
            <a:xfrm>
              <a:off x="7191542" y="1"/>
              <a:ext cx="5000459" cy="1425992"/>
              <a:chOff x="7186272" y="0"/>
              <a:chExt cx="5005729" cy="1427495"/>
            </a:xfrm>
          </p:grpSpPr>
          <p:sp>
            <p:nvSpPr>
              <p:cNvPr id="743" name="Google Shape;743;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4" name="Google Shape;744;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5" name="Google Shape;745;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6" name="Google Shape;746;p7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47" name="Google Shape;747;p7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8" name="Google Shape;748;p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49" name="Google Shape;749;p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0" name="Google Shape;750;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51" name="Google Shape;751;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2" name="Google Shape;752;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753"/>
        <p:cNvGrpSpPr/>
        <p:nvPr/>
      </p:nvGrpSpPr>
      <p:grpSpPr>
        <a:xfrm>
          <a:off x="0" y="0"/>
          <a:ext cx="0" cy="0"/>
          <a:chOff x="0" y="0"/>
          <a:chExt cx="0" cy="0"/>
        </a:xfrm>
      </p:grpSpPr>
      <p:sp>
        <p:nvSpPr>
          <p:cNvPr id="754" name="Google Shape;754;p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5" name="Google Shape;755;p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6" name="Google Shape;756;p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7" name="Google Shape;757;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8" name="Google Shape;758;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9" name="Google Shape;759;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60" name="Google Shape;760;p77"/>
          <p:cNvGrpSpPr/>
          <p:nvPr/>
        </p:nvGrpSpPr>
        <p:grpSpPr>
          <a:xfrm>
            <a:off x="7191542" y="1"/>
            <a:ext cx="5000459" cy="1425992"/>
            <a:chOff x="7191542" y="1"/>
            <a:chExt cx="5000459" cy="1425992"/>
          </a:xfrm>
        </p:grpSpPr>
        <p:pic>
          <p:nvPicPr>
            <p:cNvPr id="761" name="Google Shape;761;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2" name="Google Shape;762;p77"/>
            <p:cNvGrpSpPr/>
            <p:nvPr/>
          </p:nvGrpSpPr>
          <p:grpSpPr>
            <a:xfrm>
              <a:off x="7191542" y="1"/>
              <a:ext cx="5000459" cy="1425992"/>
              <a:chOff x="7186272" y="0"/>
              <a:chExt cx="5005729" cy="1427495"/>
            </a:xfrm>
          </p:grpSpPr>
          <p:sp>
            <p:nvSpPr>
              <p:cNvPr id="763" name="Google Shape;763;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4" name="Google Shape;764;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65" name="Google Shape;765;p7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26"/>
        <p:cNvGrpSpPr/>
        <p:nvPr/>
      </p:nvGrpSpPr>
      <p:grpSpPr>
        <a:xfrm>
          <a:off x="0" y="0"/>
          <a:ext cx="0" cy="0"/>
          <a:chOff x="0" y="0"/>
          <a:chExt cx="0" cy="0"/>
        </a:xfrm>
      </p:grpSpPr>
      <p:sp>
        <p:nvSpPr>
          <p:cNvPr id="1027" name="Google Shape;1027;p1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8" name="Google Shape;1028;p1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9" name="Google Shape;1029;p1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0" name="Google Shape;1030;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1" name="Google Shape;1031;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2" name="Google Shape;1032;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3" name="Google Shape;1033;p121"/>
          <p:cNvGrpSpPr/>
          <p:nvPr/>
        </p:nvGrpSpPr>
        <p:grpSpPr>
          <a:xfrm>
            <a:off x="7191542" y="1"/>
            <a:ext cx="5000459" cy="1425992"/>
            <a:chOff x="7191542" y="1"/>
            <a:chExt cx="5000459" cy="1425992"/>
          </a:xfrm>
        </p:grpSpPr>
        <p:pic>
          <p:nvPicPr>
            <p:cNvPr id="1034" name="Google Shape;1034;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5" name="Google Shape;1035;p121"/>
            <p:cNvGrpSpPr/>
            <p:nvPr/>
          </p:nvGrpSpPr>
          <p:grpSpPr>
            <a:xfrm>
              <a:off x="7191542" y="1"/>
              <a:ext cx="5000459" cy="1425992"/>
              <a:chOff x="7186272" y="0"/>
              <a:chExt cx="5005729" cy="1427495"/>
            </a:xfrm>
          </p:grpSpPr>
          <p:sp>
            <p:nvSpPr>
              <p:cNvPr id="1036" name="Google Shape;1036;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7" name="Google Shape;1037;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8" name="Google Shape;1038;p12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766"/>
        <p:cNvGrpSpPr/>
        <p:nvPr/>
      </p:nvGrpSpPr>
      <p:grpSpPr>
        <a:xfrm>
          <a:off x="0" y="0"/>
          <a:ext cx="0" cy="0"/>
          <a:chOff x="0" y="0"/>
          <a:chExt cx="0" cy="0"/>
        </a:xfrm>
      </p:grpSpPr>
      <p:grpSp>
        <p:nvGrpSpPr>
          <p:cNvPr id="767" name="Google Shape;767;p78"/>
          <p:cNvGrpSpPr/>
          <p:nvPr/>
        </p:nvGrpSpPr>
        <p:grpSpPr>
          <a:xfrm>
            <a:off x="0" y="0"/>
            <a:ext cx="12192000" cy="2148830"/>
            <a:chOff x="0" y="0"/>
            <a:chExt cx="12192000" cy="2148830"/>
          </a:xfrm>
        </p:grpSpPr>
        <p:sp>
          <p:nvSpPr>
            <p:cNvPr id="768" name="Google Shape;768;p7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9" name="Google Shape;769;p7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70" name="Google Shape;770;p7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71" name="Google Shape;771;p7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 name="Google Shape;772;p7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73" name="Google Shape;773;p7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74" name="Google Shape;774;p7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775"/>
        <p:cNvGrpSpPr/>
        <p:nvPr/>
      </p:nvGrpSpPr>
      <p:grpSpPr>
        <a:xfrm>
          <a:off x="0" y="0"/>
          <a:ext cx="0" cy="0"/>
          <a:chOff x="0" y="0"/>
          <a:chExt cx="0" cy="0"/>
        </a:xfrm>
      </p:grpSpPr>
      <p:grpSp>
        <p:nvGrpSpPr>
          <p:cNvPr id="776" name="Google Shape;776;p79"/>
          <p:cNvGrpSpPr/>
          <p:nvPr/>
        </p:nvGrpSpPr>
        <p:grpSpPr>
          <a:xfrm>
            <a:off x="7191542" y="1"/>
            <a:ext cx="5000459" cy="1425992"/>
            <a:chOff x="7191542" y="1"/>
            <a:chExt cx="5000459" cy="1425992"/>
          </a:xfrm>
        </p:grpSpPr>
        <p:pic>
          <p:nvPicPr>
            <p:cNvPr id="777" name="Google Shape;777;p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8" name="Google Shape;778;p79"/>
            <p:cNvGrpSpPr/>
            <p:nvPr/>
          </p:nvGrpSpPr>
          <p:grpSpPr>
            <a:xfrm>
              <a:off x="7191542" y="1"/>
              <a:ext cx="5000459" cy="1425992"/>
              <a:chOff x="7186272" y="0"/>
              <a:chExt cx="5005729" cy="1427495"/>
            </a:xfrm>
          </p:grpSpPr>
          <p:sp>
            <p:nvSpPr>
              <p:cNvPr id="779" name="Google Shape;779;p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0" name="Google Shape;780;p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1" name="Google Shape;781;p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3" name="Google Shape;783;p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4" name="Google Shape;784;p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785"/>
        <p:cNvGrpSpPr/>
        <p:nvPr/>
      </p:nvGrpSpPr>
      <p:grpSpPr>
        <a:xfrm>
          <a:off x="0" y="0"/>
          <a:ext cx="0" cy="0"/>
          <a:chOff x="0" y="0"/>
          <a:chExt cx="0" cy="0"/>
        </a:xfrm>
      </p:grpSpPr>
      <p:sp>
        <p:nvSpPr>
          <p:cNvPr id="786" name="Google Shape;786;p80"/>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7" name="Google Shape;787;p80"/>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788" name="Google Shape;788;p80"/>
          <p:cNvGrpSpPr/>
          <p:nvPr/>
        </p:nvGrpSpPr>
        <p:grpSpPr>
          <a:xfrm flipH="1">
            <a:off x="-1" y="1"/>
            <a:ext cx="6418725" cy="1509822"/>
            <a:chOff x="7522541" y="1"/>
            <a:chExt cx="4669459" cy="1098357"/>
          </a:xfrm>
        </p:grpSpPr>
        <p:sp>
          <p:nvSpPr>
            <p:cNvPr id="789" name="Google Shape;789;p80"/>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0" name="Google Shape;790;p80"/>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791" name="Google Shape;791;p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92"/>
        <p:cNvGrpSpPr/>
        <p:nvPr/>
      </p:nvGrpSpPr>
      <p:grpSpPr>
        <a:xfrm>
          <a:off x="0" y="0"/>
          <a:ext cx="0" cy="0"/>
          <a:chOff x="0" y="0"/>
          <a:chExt cx="0" cy="0"/>
        </a:xfrm>
      </p:grpSpPr>
      <p:sp>
        <p:nvSpPr>
          <p:cNvPr id="793" name="Google Shape;793;p8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4" name="Google Shape;794;p8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95" name="Google Shape;795;p8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6" name="Google Shape;796;p81"/>
          <p:cNvSpPr>
            <a:spLocks noGrp="1"/>
          </p:cNvSpPr>
          <p:nvPr>
            <p:ph type="pic" idx="2"/>
          </p:nvPr>
        </p:nvSpPr>
        <p:spPr>
          <a:xfrm>
            <a:off x="7118684" y="233915"/>
            <a:ext cx="5073316" cy="5943600"/>
          </a:xfrm>
          <a:prstGeom prst="rect">
            <a:avLst/>
          </a:prstGeom>
          <a:noFill/>
          <a:ln>
            <a:noFill/>
          </a:ln>
        </p:spPr>
      </p:sp>
      <p:grpSp>
        <p:nvGrpSpPr>
          <p:cNvPr id="797" name="Google Shape;797;p81"/>
          <p:cNvGrpSpPr/>
          <p:nvPr/>
        </p:nvGrpSpPr>
        <p:grpSpPr>
          <a:xfrm>
            <a:off x="0" y="5020348"/>
            <a:ext cx="12192000" cy="1837653"/>
            <a:chOff x="0" y="5020348"/>
            <a:chExt cx="12192000" cy="1837653"/>
          </a:xfrm>
        </p:grpSpPr>
        <p:sp>
          <p:nvSpPr>
            <p:cNvPr id="798" name="Google Shape;798;p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9" name="Google Shape;799;p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00" name="Google Shape;800;p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01"/>
        <p:cNvGrpSpPr/>
        <p:nvPr/>
      </p:nvGrpSpPr>
      <p:grpSpPr>
        <a:xfrm>
          <a:off x="0" y="0"/>
          <a:ext cx="0" cy="0"/>
          <a:chOff x="0" y="0"/>
          <a:chExt cx="0" cy="0"/>
        </a:xfrm>
      </p:grpSpPr>
      <p:sp>
        <p:nvSpPr>
          <p:cNvPr id="802" name="Google Shape;802;p8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03" name="Google Shape;803;p8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4" name="Google Shape;804;p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5" name="Google Shape;805;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6" name="Google Shape;806;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7" name="Google Shape;807;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8" name="Google Shape;808;p82"/>
          <p:cNvGrpSpPr/>
          <p:nvPr/>
        </p:nvGrpSpPr>
        <p:grpSpPr>
          <a:xfrm>
            <a:off x="7191542" y="1"/>
            <a:ext cx="5000459" cy="1425992"/>
            <a:chOff x="7191542" y="1"/>
            <a:chExt cx="5000459" cy="1425992"/>
          </a:xfrm>
        </p:grpSpPr>
        <p:pic>
          <p:nvPicPr>
            <p:cNvPr id="809" name="Google Shape;809;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0" name="Google Shape;810;p82"/>
            <p:cNvGrpSpPr/>
            <p:nvPr/>
          </p:nvGrpSpPr>
          <p:grpSpPr>
            <a:xfrm>
              <a:off x="7191542" y="1"/>
              <a:ext cx="5000459" cy="1425992"/>
              <a:chOff x="7186272" y="0"/>
              <a:chExt cx="5005729" cy="1427495"/>
            </a:xfrm>
          </p:grpSpPr>
          <p:sp>
            <p:nvSpPr>
              <p:cNvPr id="811" name="Google Shape;811;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2" name="Google Shape;812;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13" name="Google Shape;813;p8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814"/>
        <p:cNvGrpSpPr/>
        <p:nvPr/>
      </p:nvGrpSpPr>
      <p:grpSpPr>
        <a:xfrm>
          <a:off x="0" y="0"/>
          <a:ext cx="0" cy="0"/>
          <a:chOff x="0" y="0"/>
          <a:chExt cx="0" cy="0"/>
        </a:xfrm>
      </p:grpSpPr>
      <p:grpSp>
        <p:nvGrpSpPr>
          <p:cNvPr id="815" name="Google Shape;815;p83"/>
          <p:cNvGrpSpPr/>
          <p:nvPr/>
        </p:nvGrpSpPr>
        <p:grpSpPr>
          <a:xfrm>
            <a:off x="0" y="5020347"/>
            <a:ext cx="12192000" cy="1837653"/>
            <a:chOff x="0" y="5020347"/>
            <a:chExt cx="12192000" cy="1837653"/>
          </a:xfrm>
        </p:grpSpPr>
        <p:sp>
          <p:nvSpPr>
            <p:cNvPr id="816" name="Google Shape;816;p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7" name="Google Shape;817;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8" name="Google Shape;818;p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19" name="Google Shape;819;p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0" name="Google Shape;820;p8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1" name="Google Shape;821;p8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22"/>
        <p:cNvGrpSpPr/>
        <p:nvPr/>
      </p:nvGrpSpPr>
      <p:grpSpPr>
        <a:xfrm>
          <a:off x="0" y="0"/>
          <a:ext cx="0" cy="0"/>
          <a:chOff x="0" y="0"/>
          <a:chExt cx="0" cy="0"/>
        </a:xfrm>
      </p:grpSpPr>
      <p:sp>
        <p:nvSpPr>
          <p:cNvPr id="823" name="Google Shape;823;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4" name="Google Shape;824;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5" name="Google Shape;825;p84"/>
          <p:cNvGrpSpPr/>
          <p:nvPr/>
        </p:nvGrpSpPr>
        <p:grpSpPr>
          <a:xfrm>
            <a:off x="0" y="5379426"/>
            <a:ext cx="2807368" cy="753891"/>
            <a:chOff x="0" y="5379426"/>
            <a:chExt cx="2807368" cy="753891"/>
          </a:xfrm>
        </p:grpSpPr>
        <p:sp>
          <p:nvSpPr>
            <p:cNvPr id="826" name="Google Shape;826;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28" name="Google Shape;828;p84"/>
          <p:cNvSpPr>
            <a:spLocks noGrp="1"/>
          </p:cNvSpPr>
          <p:nvPr>
            <p:ph type="pic" idx="2"/>
          </p:nvPr>
        </p:nvSpPr>
        <p:spPr>
          <a:xfrm>
            <a:off x="2807368" y="457202"/>
            <a:ext cx="8915400" cy="5943598"/>
          </a:xfrm>
          <a:prstGeom prst="rect">
            <a:avLst/>
          </a:prstGeom>
          <a:noFill/>
          <a:ln>
            <a:noFill/>
          </a:ln>
        </p:spPr>
      </p:sp>
      <p:pic>
        <p:nvPicPr>
          <p:cNvPr id="829" name="Google Shape;829;p8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830"/>
        <p:cNvGrpSpPr/>
        <p:nvPr/>
      </p:nvGrpSpPr>
      <p:grpSpPr>
        <a:xfrm>
          <a:off x="0" y="0"/>
          <a:ext cx="0" cy="0"/>
          <a:chOff x="0" y="0"/>
          <a:chExt cx="0" cy="0"/>
        </a:xfrm>
      </p:grpSpPr>
      <p:sp>
        <p:nvSpPr>
          <p:cNvPr id="831" name="Google Shape;831;p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32" name="Google Shape;832;p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33" name="Google Shape;833;p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4" name="Google Shape;834;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5" name="Google Shape;835;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6" name="Google Shape;836;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7" name="Google Shape;837;p85"/>
          <p:cNvGrpSpPr/>
          <p:nvPr/>
        </p:nvGrpSpPr>
        <p:grpSpPr>
          <a:xfrm>
            <a:off x="7191542" y="1"/>
            <a:ext cx="5000459" cy="1425992"/>
            <a:chOff x="7191542" y="1"/>
            <a:chExt cx="5000459" cy="1425992"/>
          </a:xfrm>
        </p:grpSpPr>
        <p:pic>
          <p:nvPicPr>
            <p:cNvPr id="838" name="Google Shape;838;p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9" name="Google Shape;839;p85"/>
            <p:cNvGrpSpPr/>
            <p:nvPr/>
          </p:nvGrpSpPr>
          <p:grpSpPr>
            <a:xfrm>
              <a:off x="7191542" y="1"/>
              <a:ext cx="5000459" cy="1425992"/>
              <a:chOff x="7186272" y="0"/>
              <a:chExt cx="5005729" cy="1427495"/>
            </a:xfrm>
          </p:grpSpPr>
          <p:sp>
            <p:nvSpPr>
              <p:cNvPr id="840" name="Google Shape;840;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1" name="Google Shape;841;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42" name="Google Shape;842;p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843"/>
        <p:cNvGrpSpPr/>
        <p:nvPr/>
      </p:nvGrpSpPr>
      <p:grpSpPr>
        <a:xfrm>
          <a:off x="0" y="0"/>
          <a:ext cx="0" cy="0"/>
          <a:chOff x="0" y="0"/>
          <a:chExt cx="0" cy="0"/>
        </a:xfrm>
      </p:grpSpPr>
      <p:grpSp>
        <p:nvGrpSpPr>
          <p:cNvPr id="844" name="Google Shape;844;p86"/>
          <p:cNvGrpSpPr/>
          <p:nvPr/>
        </p:nvGrpSpPr>
        <p:grpSpPr>
          <a:xfrm>
            <a:off x="7191542" y="1"/>
            <a:ext cx="5000459" cy="1425992"/>
            <a:chOff x="7191542" y="1"/>
            <a:chExt cx="5000459" cy="1425992"/>
          </a:xfrm>
        </p:grpSpPr>
        <p:pic>
          <p:nvPicPr>
            <p:cNvPr id="845" name="Google Shape;845;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6" name="Google Shape;846;p86"/>
            <p:cNvGrpSpPr/>
            <p:nvPr/>
          </p:nvGrpSpPr>
          <p:grpSpPr>
            <a:xfrm>
              <a:off x="7191542" y="1"/>
              <a:ext cx="5000459" cy="1425992"/>
              <a:chOff x="7186272" y="0"/>
              <a:chExt cx="5005729" cy="1427495"/>
            </a:xfrm>
          </p:grpSpPr>
          <p:sp>
            <p:nvSpPr>
              <p:cNvPr id="847" name="Google Shape;847;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8" name="Google Shape;848;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49" name="Google Shape;849;p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0" name="Google Shape;850;p8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1" name="Google Shape;851;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2" name="Google Shape;852;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3" name="Google Shape;853;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854"/>
        <p:cNvGrpSpPr/>
        <p:nvPr/>
      </p:nvGrpSpPr>
      <p:grpSpPr>
        <a:xfrm>
          <a:off x="0" y="0"/>
          <a:ext cx="0" cy="0"/>
          <a:chOff x="0" y="0"/>
          <a:chExt cx="0" cy="0"/>
        </a:xfrm>
      </p:grpSpPr>
      <p:sp>
        <p:nvSpPr>
          <p:cNvPr id="855" name="Google Shape;855;p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6" name="Google Shape;856;p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7" name="Google Shape;857;p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 name="Google Shape;85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9" name="Google Shape;85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0" name="Google Shape;86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61" name="Google Shape;861;p87"/>
          <p:cNvGrpSpPr/>
          <p:nvPr/>
        </p:nvGrpSpPr>
        <p:grpSpPr>
          <a:xfrm>
            <a:off x="7191542" y="1"/>
            <a:ext cx="5000459" cy="1425992"/>
            <a:chOff x="7191542" y="1"/>
            <a:chExt cx="5000459" cy="1425992"/>
          </a:xfrm>
        </p:grpSpPr>
        <p:pic>
          <p:nvPicPr>
            <p:cNvPr id="862" name="Google Shape;862;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3" name="Google Shape;863;p87"/>
            <p:cNvGrpSpPr/>
            <p:nvPr/>
          </p:nvGrpSpPr>
          <p:grpSpPr>
            <a:xfrm>
              <a:off x="7191542" y="1"/>
              <a:ext cx="5000459" cy="1425992"/>
              <a:chOff x="7186272" y="0"/>
              <a:chExt cx="5005729" cy="1427495"/>
            </a:xfrm>
          </p:grpSpPr>
          <p:sp>
            <p:nvSpPr>
              <p:cNvPr id="864" name="Google Shape;86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5" name="Google Shape;86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66" name="Google Shape;866;p8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039"/>
        <p:cNvGrpSpPr/>
        <p:nvPr/>
      </p:nvGrpSpPr>
      <p:grpSpPr>
        <a:xfrm>
          <a:off x="0" y="0"/>
          <a:ext cx="0" cy="0"/>
          <a:chOff x="0" y="0"/>
          <a:chExt cx="0" cy="0"/>
        </a:xfrm>
      </p:grpSpPr>
      <p:grpSp>
        <p:nvGrpSpPr>
          <p:cNvPr id="1040" name="Google Shape;1040;p122"/>
          <p:cNvGrpSpPr/>
          <p:nvPr/>
        </p:nvGrpSpPr>
        <p:grpSpPr>
          <a:xfrm>
            <a:off x="7191542" y="1"/>
            <a:ext cx="5000459" cy="1425992"/>
            <a:chOff x="7191542" y="1"/>
            <a:chExt cx="5000459" cy="1425992"/>
          </a:xfrm>
        </p:grpSpPr>
        <p:pic>
          <p:nvPicPr>
            <p:cNvPr id="1041" name="Google Shape;1041;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2" name="Google Shape;1042;p122"/>
            <p:cNvGrpSpPr/>
            <p:nvPr/>
          </p:nvGrpSpPr>
          <p:grpSpPr>
            <a:xfrm>
              <a:off x="7191542" y="1"/>
              <a:ext cx="5000459" cy="1425992"/>
              <a:chOff x="7186272" y="0"/>
              <a:chExt cx="5005729" cy="1427495"/>
            </a:xfrm>
          </p:grpSpPr>
          <p:sp>
            <p:nvSpPr>
              <p:cNvPr id="1043" name="Google Shape;1043;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4" name="Google Shape;1044;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5" name="Google Shape;1045;p1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6" name="Google Shape;1046;p1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7" name="Google Shape;1047;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8" name="Google Shape;1048;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 name="Google Shape;1049;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867"/>
        <p:cNvGrpSpPr/>
        <p:nvPr/>
      </p:nvGrpSpPr>
      <p:grpSpPr>
        <a:xfrm>
          <a:off x="0" y="0"/>
          <a:ext cx="0" cy="0"/>
          <a:chOff x="0" y="0"/>
          <a:chExt cx="0" cy="0"/>
        </a:xfrm>
      </p:grpSpPr>
      <p:sp>
        <p:nvSpPr>
          <p:cNvPr id="868" name="Google Shape;868;p88"/>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9" name="Google Shape;869;p88"/>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870" name="Google Shape;870;p88"/>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871" name="Google Shape;871;p88"/>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872" name="Google Shape;872;p88"/>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873" name="Google Shape;873;p88"/>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4" name="Google Shape;874;p88"/>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5" name="Google Shape;875;p88"/>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6" name="Google Shape;876;p88"/>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77" name="Google Shape;877;p88"/>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78" name="Google Shape;878;p88"/>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879"/>
        <p:cNvGrpSpPr/>
        <p:nvPr/>
      </p:nvGrpSpPr>
      <p:grpSpPr>
        <a:xfrm>
          <a:off x="0" y="0"/>
          <a:ext cx="0" cy="0"/>
          <a:chOff x="0" y="0"/>
          <a:chExt cx="0" cy="0"/>
        </a:xfrm>
      </p:grpSpPr>
      <p:sp>
        <p:nvSpPr>
          <p:cNvPr id="880" name="Google Shape;880;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1" name="Google Shape;881;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82" name="Google Shape;882;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3" name="Google Shape;883;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4" name="Google Shape;884;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5" name="Google Shape;885;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86" name="Google Shape;886;p89"/>
          <p:cNvGrpSpPr/>
          <p:nvPr/>
        </p:nvGrpSpPr>
        <p:grpSpPr>
          <a:xfrm>
            <a:off x="7191542" y="1"/>
            <a:ext cx="5000459" cy="1425992"/>
            <a:chOff x="7191542" y="1"/>
            <a:chExt cx="5000459" cy="1425992"/>
          </a:xfrm>
        </p:grpSpPr>
        <p:pic>
          <p:nvPicPr>
            <p:cNvPr id="887" name="Google Shape;887;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8" name="Google Shape;888;p89"/>
            <p:cNvGrpSpPr/>
            <p:nvPr/>
          </p:nvGrpSpPr>
          <p:grpSpPr>
            <a:xfrm>
              <a:off x="7191542" y="1"/>
              <a:ext cx="5000459" cy="1425992"/>
              <a:chOff x="7186272" y="0"/>
              <a:chExt cx="5005729" cy="1427495"/>
            </a:xfrm>
          </p:grpSpPr>
          <p:sp>
            <p:nvSpPr>
              <p:cNvPr id="889" name="Google Shape;889;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0" name="Google Shape;890;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91" name="Google Shape;891;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92"/>
        <p:cNvGrpSpPr/>
        <p:nvPr/>
      </p:nvGrpSpPr>
      <p:grpSpPr>
        <a:xfrm>
          <a:off x="0" y="0"/>
          <a:ext cx="0" cy="0"/>
          <a:chOff x="0" y="0"/>
          <a:chExt cx="0" cy="0"/>
        </a:xfrm>
      </p:grpSpPr>
      <p:sp>
        <p:nvSpPr>
          <p:cNvPr id="893" name="Google Shape;893;p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94" name="Google Shape;894;p9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5" name="Google Shape;895;p90"/>
          <p:cNvGrpSpPr/>
          <p:nvPr/>
        </p:nvGrpSpPr>
        <p:grpSpPr>
          <a:xfrm>
            <a:off x="7191542" y="1"/>
            <a:ext cx="5000459" cy="1425992"/>
            <a:chOff x="7191542" y="1"/>
            <a:chExt cx="5000459" cy="1425992"/>
          </a:xfrm>
        </p:grpSpPr>
        <p:pic>
          <p:nvPicPr>
            <p:cNvPr id="896" name="Google Shape;896;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7" name="Google Shape;897;p90"/>
            <p:cNvGrpSpPr/>
            <p:nvPr/>
          </p:nvGrpSpPr>
          <p:grpSpPr>
            <a:xfrm>
              <a:off x="7191542" y="1"/>
              <a:ext cx="5000459" cy="1425992"/>
              <a:chOff x="7186272" y="0"/>
              <a:chExt cx="5005729" cy="1427495"/>
            </a:xfrm>
          </p:grpSpPr>
          <p:sp>
            <p:nvSpPr>
              <p:cNvPr id="898" name="Google Shape;898;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9" name="Google Shape;899;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0" name="Google Shape;900;p9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1" name="Google Shape;901;p9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2" name="Google Shape;902;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3" name="Google Shape;903;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904"/>
        <p:cNvGrpSpPr/>
        <p:nvPr/>
      </p:nvGrpSpPr>
      <p:grpSpPr>
        <a:xfrm>
          <a:off x="0" y="0"/>
          <a:ext cx="0" cy="0"/>
          <a:chOff x="0" y="0"/>
          <a:chExt cx="0" cy="0"/>
        </a:xfrm>
      </p:grpSpPr>
      <p:grpSp>
        <p:nvGrpSpPr>
          <p:cNvPr id="905" name="Google Shape;905;p91"/>
          <p:cNvGrpSpPr/>
          <p:nvPr/>
        </p:nvGrpSpPr>
        <p:grpSpPr>
          <a:xfrm>
            <a:off x="7191542" y="1"/>
            <a:ext cx="5000459" cy="1425992"/>
            <a:chOff x="7191542" y="1"/>
            <a:chExt cx="5000459" cy="1425992"/>
          </a:xfrm>
        </p:grpSpPr>
        <p:pic>
          <p:nvPicPr>
            <p:cNvPr id="906" name="Google Shape;906;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7" name="Google Shape;907;p91"/>
            <p:cNvGrpSpPr/>
            <p:nvPr/>
          </p:nvGrpSpPr>
          <p:grpSpPr>
            <a:xfrm>
              <a:off x="7191542" y="1"/>
              <a:ext cx="5000459" cy="1425992"/>
              <a:chOff x="7186272" y="0"/>
              <a:chExt cx="5005729" cy="1427495"/>
            </a:xfrm>
          </p:grpSpPr>
          <p:sp>
            <p:nvSpPr>
              <p:cNvPr id="908" name="Google Shape;908;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9" name="Google Shape;909;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10" name="Google Shape;910;p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1" name="Google Shape;911;p9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2" name="Google Shape;912;p9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3" name="Google Shape;913;p9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4" name="Google Shape;914;p9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5" name="Google Shape;915;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16" name="Google Shape;916;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7" name="Google Shape;917;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18"/>
        <p:cNvGrpSpPr/>
        <p:nvPr/>
      </p:nvGrpSpPr>
      <p:grpSpPr>
        <a:xfrm>
          <a:off x="0" y="0"/>
          <a:ext cx="0" cy="0"/>
          <a:chOff x="0" y="0"/>
          <a:chExt cx="0" cy="0"/>
        </a:xfrm>
      </p:grpSpPr>
      <p:grpSp>
        <p:nvGrpSpPr>
          <p:cNvPr id="919" name="Google Shape;919;p92"/>
          <p:cNvGrpSpPr/>
          <p:nvPr/>
        </p:nvGrpSpPr>
        <p:grpSpPr>
          <a:xfrm>
            <a:off x="7191542" y="1"/>
            <a:ext cx="5000459" cy="1425992"/>
            <a:chOff x="7191542" y="1"/>
            <a:chExt cx="5000459" cy="1425992"/>
          </a:xfrm>
        </p:grpSpPr>
        <p:pic>
          <p:nvPicPr>
            <p:cNvPr id="920" name="Google Shape;920;p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1" name="Google Shape;921;p92"/>
            <p:cNvGrpSpPr/>
            <p:nvPr/>
          </p:nvGrpSpPr>
          <p:grpSpPr>
            <a:xfrm>
              <a:off x="7191542" y="1"/>
              <a:ext cx="5000459" cy="1425992"/>
              <a:chOff x="7186272" y="0"/>
              <a:chExt cx="5005729" cy="1427495"/>
            </a:xfrm>
          </p:grpSpPr>
          <p:sp>
            <p:nvSpPr>
              <p:cNvPr id="922" name="Google Shape;922;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3" name="Google Shape;923;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24" name="Google Shape;924;p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5" name="Google Shape;925;p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26" name="Google Shape;926;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7" name="Google Shape;927;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928"/>
        <p:cNvGrpSpPr/>
        <p:nvPr/>
      </p:nvGrpSpPr>
      <p:grpSpPr>
        <a:xfrm>
          <a:off x="0" y="0"/>
          <a:ext cx="0" cy="0"/>
          <a:chOff x="0" y="0"/>
          <a:chExt cx="0" cy="0"/>
        </a:xfrm>
      </p:grpSpPr>
      <p:grpSp>
        <p:nvGrpSpPr>
          <p:cNvPr id="929" name="Google Shape;929;p93"/>
          <p:cNvGrpSpPr/>
          <p:nvPr/>
        </p:nvGrpSpPr>
        <p:grpSpPr>
          <a:xfrm>
            <a:off x="0" y="0"/>
            <a:ext cx="12192000" cy="2148830"/>
            <a:chOff x="0" y="0"/>
            <a:chExt cx="12192000" cy="2148830"/>
          </a:xfrm>
        </p:grpSpPr>
        <p:sp>
          <p:nvSpPr>
            <p:cNvPr id="930" name="Google Shape;930;p9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1" name="Google Shape;931;p9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2" name="Google Shape;932;p9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4" name="Google Shape;934;p9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35" name="Google Shape;935;p9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6" name="Google Shape;936;p9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937"/>
        <p:cNvGrpSpPr/>
        <p:nvPr/>
      </p:nvGrpSpPr>
      <p:grpSpPr>
        <a:xfrm>
          <a:off x="0" y="0"/>
          <a:ext cx="0" cy="0"/>
          <a:chOff x="0" y="0"/>
          <a:chExt cx="0" cy="0"/>
        </a:xfrm>
      </p:grpSpPr>
      <p:sp>
        <p:nvSpPr>
          <p:cNvPr id="938" name="Google Shape;938;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9" name="Google Shape;939;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0" name="Google Shape;940;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41" name="Google Shape;941;p94"/>
          <p:cNvGrpSpPr/>
          <p:nvPr/>
        </p:nvGrpSpPr>
        <p:grpSpPr>
          <a:xfrm>
            <a:off x="7191542" y="1"/>
            <a:ext cx="5000459" cy="1425992"/>
            <a:chOff x="7191542" y="1"/>
            <a:chExt cx="5000459" cy="1425992"/>
          </a:xfrm>
        </p:grpSpPr>
        <p:pic>
          <p:nvPicPr>
            <p:cNvPr id="942" name="Google Shape;942;p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3" name="Google Shape;943;p94"/>
            <p:cNvGrpSpPr/>
            <p:nvPr/>
          </p:nvGrpSpPr>
          <p:grpSpPr>
            <a:xfrm>
              <a:off x="7191542" y="1"/>
              <a:ext cx="5000459" cy="1425992"/>
              <a:chOff x="7186272" y="0"/>
              <a:chExt cx="5005729" cy="1427495"/>
            </a:xfrm>
          </p:grpSpPr>
          <p:sp>
            <p:nvSpPr>
              <p:cNvPr id="944" name="Google Shape;944;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5" name="Google Shape;945;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46"/>
        <p:cNvGrpSpPr/>
        <p:nvPr/>
      </p:nvGrpSpPr>
      <p:grpSpPr>
        <a:xfrm>
          <a:off x="0" y="0"/>
          <a:ext cx="0" cy="0"/>
          <a:chOff x="0" y="0"/>
          <a:chExt cx="0" cy="0"/>
        </a:xfrm>
      </p:grpSpPr>
      <p:sp>
        <p:nvSpPr>
          <p:cNvPr id="947" name="Google Shape;947;p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8" name="Google Shape;948;p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9" name="Google Shape;949;p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0" name="Google Shape;950;p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1" name="Google Shape;951;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2" name="Google Shape;952;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3" name="Google Shape;953;p95"/>
          <p:cNvGrpSpPr/>
          <p:nvPr/>
        </p:nvGrpSpPr>
        <p:grpSpPr>
          <a:xfrm>
            <a:off x="7191542" y="1"/>
            <a:ext cx="5000459" cy="1425992"/>
            <a:chOff x="7191542" y="1"/>
            <a:chExt cx="5000459" cy="1425992"/>
          </a:xfrm>
        </p:grpSpPr>
        <p:pic>
          <p:nvPicPr>
            <p:cNvPr id="954" name="Google Shape;954;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5" name="Google Shape;955;p95"/>
            <p:cNvGrpSpPr/>
            <p:nvPr/>
          </p:nvGrpSpPr>
          <p:grpSpPr>
            <a:xfrm>
              <a:off x="7191542" y="1"/>
              <a:ext cx="5000459" cy="1425992"/>
              <a:chOff x="7186272" y="0"/>
              <a:chExt cx="5005729" cy="1427495"/>
            </a:xfrm>
          </p:grpSpPr>
          <p:sp>
            <p:nvSpPr>
              <p:cNvPr id="956" name="Google Shape;956;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7" name="Google Shape;957;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8" name="Google Shape;958;p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59"/>
        <p:cNvGrpSpPr/>
        <p:nvPr/>
      </p:nvGrpSpPr>
      <p:grpSpPr>
        <a:xfrm>
          <a:off x="0" y="0"/>
          <a:ext cx="0" cy="0"/>
          <a:chOff x="0" y="0"/>
          <a:chExt cx="0" cy="0"/>
        </a:xfrm>
      </p:grpSpPr>
      <p:sp>
        <p:nvSpPr>
          <p:cNvPr id="960" name="Google Shape;960;p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1" name="Google Shape;961;p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2" name="Google Shape;962;p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3" name="Google Shape;963;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4" name="Google Shape;964;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5" name="Google Shape;965;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66" name="Google Shape;966;p96"/>
          <p:cNvGrpSpPr/>
          <p:nvPr/>
        </p:nvGrpSpPr>
        <p:grpSpPr>
          <a:xfrm>
            <a:off x="7191542" y="1"/>
            <a:ext cx="5000459" cy="1425992"/>
            <a:chOff x="7191542" y="1"/>
            <a:chExt cx="5000459" cy="1425992"/>
          </a:xfrm>
        </p:grpSpPr>
        <p:pic>
          <p:nvPicPr>
            <p:cNvPr id="967" name="Google Shape;967;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68" name="Google Shape;968;p96"/>
            <p:cNvGrpSpPr/>
            <p:nvPr/>
          </p:nvGrpSpPr>
          <p:grpSpPr>
            <a:xfrm>
              <a:off x="7191542" y="1"/>
              <a:ext cx="5000459" cy="1425992"/>
              <a:chOff x="7186272" y="0"/>
              <a:chExt cx="5005729" cy="1427495"/>
            </a:xfrm>
          </p:grpSpPr>
          <p:sp>
            <p:nvSpPr>
              <p:cNvPr id="969" name="Google Shape;969;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0" name="Google Shape;970;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71" name="Google Shape;971;p9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972"/>
        <p:cNvGrpSpPr/>
        <p:nvPr/>
      </p:nvGrpSpPr>
      <p:grpSpPr>
        <a:xfrm>
          <a:off x="0" y="0"/>
          <a:ext cx="0" cy="0"/>
          <a:chOff x="0" y="0"/>
          <a:chExt cx="0" cy="0"/>
        </a:xfrm>
      </p:grpSpPr>
      <p:sp>
        <p:nvSpPr>
          <p:cNvPr id="973" name="Google Shape;973;p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4" name="Google Shape;974;p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5" name="Google Shape;975;p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6" name="Google Shape;976;p97"/>
          <p:cNvSpPr>
            <a:spLocks noGrp="1"/>
          </p:cNvSpPr>
          <p:nvPr>
            <p:ph type="pic" idx="2"/>
          </p:nvPr>
        </p:nvSpPr>
        <p:spPr>
          <a:xfrm>
            <a:off x="7118684" y="233915"/>
            <a:ext cx="5073316" cy="5943600"/>
          </a:xfrm>
          <a:prstGeom prst="rect">
            <a:avLst/>
          </a:prstGeom>
          <a:noFill/>
          <a:ln>
            <a:noFill/>
          </a:ln>
        </p:spPr>
      </p:sp>
      <p:grpSp>
        <p:nvGrpSpPr>
          <p:cNvPr id="977" name="Google Shape;977;p97"/>
          <p:cNvGrpSpPr/>
          <p:nvPr/>
        </p:nvGrpSpPr>
        <p:grpSpPr>
          <a:xfrm>
            <a:off x="0" y="5020348"/>
            <a:ext cx="12192000" cy="1837653"/>
            <a:chOff x="0" y="5020348"/>
            <a:chExt cx="12192000" cy="1837653"/>
          </a:xfrm>
        </p:grpSpPr>
        <p:sp>
          <p:nvSpPr>
            <p:cNvPr id="978" name="Google Shape;978;p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9" name="Google Shape;979;p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80" name="Google Shape;980;p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191" Type="http://schemas.openxmlformats.org/officeDocument/2006/relationships/slideLayout" Target="../slideLayouts/slideLayout191.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199" Type="http://schemas.openxmlformats.org/officeDocument/2006/relationships/slideLayout" Target="../slideLayouts/slideLayout199.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79" Type="http://schemas.openxmlformats.org/officeDocument/2006/relationships/slideLayout" Target="../slideLayouts/slideLayout179.xml"/><Relationship Id="rId195" Type="http://schemas.openxmlformats.org/officeDocument/2006/relationships/slideLayout" Target="../slideLayouts/slideLayout195.xml"/><Relationship Id="rId190" Type="http://schemas.openxmlformats.org/officeDocument/2006/relationships/slideLayout" Target="../slideLayouts/slideLayout190.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64" Type="http://schemas.openxmlformats.org/officeDocument/2006/relationships/slideLayout" Target="../slideLayouts/slideLayout164.xml"/><Relationship Id="rId169" Type="http://schemas.openxmlformats.org/officeDocument/2006/relationships/slideLayout" Target="../slideLayouts/slideLayout169.xml"/><Relationship Id="rId185" Type="http://schemas.openxmlformats.org/officeDocument/2006/relationships/slideLayout" Target="../slideLayouts/slideLayout185.xml"/><Relationship Id="rId4" Type="http://schemas.openxmlformats.org/officeDocument/2006/relationships/slideLayout" Target="../slideLayouts/slideLayout4.xml"/><Relationship Id="rId9" Type="http://schemas.openxmlformats.org/officeDocument/2006/relationships/slideLayout" Target="../slideLayouts/slideLayout9.xml"/><Relationship Id="rId180" Type="http://schemas.openxmlformats.org/officeDocument/2006/relationships/slideLayout" Target="../slideLayouts/slideLayout180.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theme" Target="../theme/theme1.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1" Type="http://schemas.openxmlformats.org/officeDocument/2006/relationships/slideLayout" Target="../slideLayouts/slideLayout71.xml"/><Relationship Id="rId92" Type="http://schemas.openxmlformats.org/officeDocument/2006/relationships/slideLayout" Target="../slideLayouts/slideLayout9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60.xml"/><Relationship Id="rId3" Type="http://schemas.openxmlformats.org/officeDocument/2006/relationships/slideLayout" Target="../slideLayouts/slideLayout1155.xml"/><Relationship Id="rId7" Type="http://schemas.openxmlformats.org/officeDocument/2006/relationships/slideLayout" Target="../slideLayouts/slideLayout1159.xml"/><Relationship Id="rId2" Type="http://schemas.openxmlformats.org/officeDocument/2006/relationships/slideLayout" Target="../slideLayouts/slideLayout1154.xml"/><Relationship Id="rId1" Type="http://schemas.openxmlformats.org/officeDocument/2006/relationships/slideLayout" Target="../slideLayouts/slideLayout1153.xml"/><Relationship Id="rId6" Type="http://schemas.openxmlformats.org/officeDocument/2006/relationships/slideLayout" Target="../slideLayouts/slideLayout1158.xml"/><Relationship Id="rId5" Type="http://schemas.openxmlformats.org/officeDocument/2006/relationships/slideLayout" Target="../slideLayouts/slideLayout1157.xml"/><Relationship Id="rId10" Type="http://schemas.openxmlformats.org/officeDocument/2006/relationships/theme" Target="../theme/theme10.xml"/><Relationship Id="rId4" Type="http://schemas.openxmlformats.org/officeDocument/2006/relationships/slideLayout" Target="../slideLayouts/slideLayout1156.xml"/><Relationship Id="rId9" Type="http://schemas.openxmlformats.org/officeDocument/2006/relationships/slideLayout" Target="../slideLayouts/slideLayout116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slideLayout" Target="../slideLayouts/slideLayout214.xml"/><Relationship Id="rId18" Type="http://schemas.openxmlformats.org/officeDocument/2006/relationships/slideLayout" Target="../slideLayouts/slideLayout219.xml"/><Relationship Id="rId26" Type="http://schemas.openxmlformats.org/officeDocument/2006/relationships/slideLayout" Target="../slideLayouts/slideLayout227.xml"/><Relationship Id="rId3" Type="http://schemas.openxmlformats.org/officeDocument/2006/relationships/slideLayout" Target="../slideLayouts/slideLayout204.xml"/><Relationship Id="rId21" Type="http://schemas.openxmlformats.org/officeDocument/2006/relationships/slideLayout" Target="../slideLayouts/slideLayout222.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17" Type="http://schemas.openxmlformats.org/officeDocument/2006/relationships/slideLayout" Target="../slideLayouts/slideLayout218.xml"/><Relationship Id="rId25" Type="http://schemas.openxmlformats.org/officeDocument/2006/relationships/slideLayout" Target="../slideLayouts/slideLayout226.xml"/><Relationship Id="rId2" Type="http://schemas.openxmlformats.org/officeDocument/2006/relationships/slideLayout" Target="../slideLayouts/slideLayout203.xml"/><Relationship Id="rId16" Type="http://schemas.openxmlformats.org/officeDocument/2006/relationships/slideLayout" Target="../slideLayouts/slideLayout217.xml"/><Relationship Id="rId20" Type="http://schemas.openxmlformats.org/officeDocument/2006/relationships/slideLayout" Target="../slideLayouts/slideLayout221.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24" Type="http://schemas.openxmlformats.org/officeDocument/2006/relationships/slideLayout" Target="../slideLayouts/slideLayout225.xml"/><Relationship Id="rId5" Type="http://schemas.openxmlformats.org/officeDocument/2006/relationships/slideLayout" Target="../slideLayouts/slideLayout206.xml"/><Relationship Id="rId15" Type="http://schemas.openxmlformats.org/officeDocument/2006/relationships/slideLayout" Target="../slideLayouts/slideLayout216.xml"/><Relationship Id="rId23" Type="http://schemas.openxmlformats.org/officeDocument/2006/relationships/slideLayout" Target="../slideLayouts/slideLayout224.xml"/><Relationship Id="rId10" Type="http://schemas.openxmlformats.org/officeDocument/2006/relationships/slideLayout" Target="../slideLayouts/slideLayout211.xml"/><Relationship Id="rId19" Type="http://schemas.openxmlformats.org/officeDocument/2006/relationships/slideLayout" Target="../slideLayouts/slideLayout220.xml"/><Relationship Id="rId4" Type="http://schemas.openxmlformats.org/officeDocument/2006/relationships/slideLayout" Target="../slideLayouts/slideLayout205.xml"/><Relationship Id="rId9" Type="http://schemas.openxmlformats.org/officeDocument/2006/relationships/slideLayout" Target="../slideLayouts/slideLayout210.xml"/><Relationship Id="rId14" Type="http://schemas.openxmlformats.org/officeDocument/2006/relationships/slideLayout" Target="../slideLayouts/slideLayout215.xml"/><Relationship Id="rId22" Type="http://schemas.openxmlformats.org/officeDocument/2006/relationships/slideLayout" Target="../slideLayouts/slideLayout223.xml"/><Relationship Id="rId27"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5.xml"/><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theme" Target="../theme/theme3.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355.xml"/><Relationship Id="rId299" Type="http://schemas.openxmlformats.org/officeDocument/2006/relationships/slideLayout" Target="../slideLayouts/slideLayout537.xml"/><Relationship Id="rId21" Type="http://schemas.openxmlformats.org/officeDocument/2006/relationships/slideLayout" Target="../slideLayouts/slideLayout259.xml"/><Relationship Id="rId63" Type="http://schemas.openxmlformats.org/officeDocument/2006/relationships/slideLayout" Target="../slideLayouts/slideLayout301.xml"/><Relationship Id="rId159" Type="http://schemas.openxmlformats.org/officeDocument/2006/relationships/slideLayout" Target="../slideLayouts/slideLayout397.xml"/><Relationship Id="rId324" Type="http://schemas.openxmlformats.org/officeDocument/2006/relationships/slideLayout" Target="../slideLayouts/slideLayout562.xml"/><Relationship Id="rId366" Type="http://schemas.openxmlformats.org/officeDocument/2006/relationships/slideLayout" Target="../slideLayouts/slideLayout604.xml"/><Relationship Id="rId170" Type="http://schemas.openxmlformats.org/officeDocument/2006/relationships/slideLayout" Target="../slideLayouts/slideLayout408.xml"/><Relationship Id="rId226" Type="http://schemas.openxmlformats.org/officeDocument/2006/relationships/slideLayout" Target="../slideLayouts/slideLayout464.xml"/><Relationship Id="rId433" Type="http://schemas.openxmlformats.org/officeDocument/2006/relationships/slideLayout" Target="../slideLayouts/slideLayout671.xml"/><Relationship Id="rId268" Type="http://schemas.openxmlformats.org/officeDocument/2006/relationships/slideLayout" Target="../slideLayouts/slideLayout506.xml"/><Relationship Id="rId32" Type="http://schemas.openxmlformats.org/officeDocument/2006/relationships/slideLayout" Target="../slideLayouts/slideLayout270.xml"/><Relationship Id="rId74" Type="http://schemas.openxmlformats.org/officeDocument/2006/relationships/slideLayout" Target="../slideLayouts/slideLayout312.xml"/><Relationship Id="rId128" Type="http://schemas.openxmlformats.org/officeDocument/2006/relationships/slideLayout" Target="../slideLayouts/slideLayout366.xml"/><Relationship Id="rId335" Type="http://schemas.openxmlformats.org/officeDocument/2006/relationships/slideLayout" Target="../slideLayouts/slideLayout573.xml"/><Relationship Id="rId377" Type="http://schemas.openxmlformats.org/officeDocument/2006/relationships/slideLayout" Target="../slideLayouts/slideLayout615.xml"/><Relationship Id="rId5" Type="http://schemas.openxmlformats.org/officeDocument/2006/relationships/slideLayout" Target="../slideLayouts/slideLayout243.xml"/><Relationship Id="rId181" Type="http://schemas.openxmlformats.org/officeDocument/2006/relationships/slideLayout" Target="../slideLayouts/slideLayout419.xml"/><Relationship Id="rId237" Type="http://schemas.openxmlformats.org/officeDocument/2006/relationships/slideLayout" Target="../slideLayouts/slideLayout475.xml"/><Relationship Id="rId402" Type="http://schemas.openxmlformats.org/officeDocument/2006/relationships/slideLayout" Target="../slideLayouts/slideLayout640.xml"/><Relationship Id="rId279" Type="http://schemas.openxmlformats.org/officeDocument/2006/relationships/slideLayout" Target="../slideLayouts/slideLayout517.xml"/><Relationship Id="rId444" Type="http://schemas.openxmlformats.org/officeDocument/2006/relationships/slideLayout" Target="../slideLayouts/slideLayout682.xml"/><Relationship Id="rId43" Type="http://schemas.openxmlformats.org/officeDocument/2006/relationships/slideLayout" Target="../slideLayouts/slideLayout281.xml"/><Relationship Id="rId139" Type="http://schemas.openxmlformats.org/officeDocument/2006/relationships/slideLayout" Target="../slideLayouts/slideLayout377.xml"/><Relationship Id="rId290" Type="http://schemas.openxmlformats.org/officeDocument/2006/relationships/slideLayout" Target="../slideLayouts/slideLayout528.xml"/><Relationship Id="rId304" Type="http://schemas.openxmlformats.org/officeDocument/2006/relationships/slideLayout" Target="../slideLayouts/slideLayout542.xml"/><Relationship Id="rId346" Type="http://schemas.openxmlformats.org/officeDocument/2006/relationships/slideLayout" Target="../slideLayouts/slideLayout584.xml"/><Relationship Id="rId388" Type="http://schemas.openxmlformats.org/officeDocument/2006/relationships/slideLayout" Target="../slideLayouts/slideLayout626.xml"/><Relationship Id="rId85" Type="http://schemas.openxmlformats.org/officeDocument/2006/relationships/slideLayout" Target="../slideLayouts/slideLayout323.xml"/><Relationship Id="rId150" Type="http://schemas.openxmlformats.org/officeDocument/2006/relationships/slideLayout" Target="../slideLayouts/slideLayout388.xml"/><Relationship Id="rId192" Type="http://schemas.openxmlformats.org/officeDocument/2006/relationships/slideLayout" Target="../slideLayouts/slideLayout430.xml"/><Relationship Id="rId206" Type="http://schemas.openxmlformats.org/officeDocument/2006/relationships/slideLayout" Target="../slideLayouts/slideLayout444.xml"/><Relationship Id="rId413" Type="http://schemas.openxmlformats.org/officeDocument/2006/relationships/slideLayout" Target="../slideLayouts/slideLayout651.xml"/><Relationship Id="rId248" Type="http://schemas.openxmlformats.org/officeDocument/2006/relationships/slideLayout" Target="../slideLayouts/slideLayout486.xml"/><Relationship Id="rId455" Type="http://schemas.openxmlformats.org/officeDocument/2006/relationships/slideLayout" Target="../slideLayouts/slideLayout693.xml"/><Relationship Id="rId12" Type="http://schemas.openxmlformats.org/officeDocument/2006/relationships/slideLayout" Target="../slideLayouts/slideLayout250.xml"/><Relationship Id="rId108" Type="http://schemas.openxmlformats.org/officeDocument/2006/relationships/slideLayout" Target="../slideLayouts/slideLayout346.xml"/><Relationship Id="rId315" Type="http://schemas.openxmlformats.org/officeDocument/2006/relationships/slideLayout" Target="../slideLayouts/slideLayout553.xml"/><Relationship Id="rId357" Type="http://schemas.openxmlformats.org/officeDocument/2006/relationships/slideLayout" Target="../slideLayouts/slideLayout595.xml"/><Relationship Id="rId54" Type="http://schemas.openxmlformats.org/officeDocument/2006/relationships/slideLayout" Target="../slideLayouts/slideLayout292.xml"/><Relationship Id="rId96" Type="http://schemas.openxmlformats.org/officeDocument/2006/relationships/slideLayout" Target="../slideLayouts/slideLayout334.xml"/><Relationship Id="rId161" Type="http://schemas.openxmlformats.org/officeDocument/2006/relationships/slideLayout" Target="../slideLayouts/slideLayout399.xml"/><Relationship Id="rId217" Type="http://schemas.openxmlformats.org/officeDocument/2006/relationships/slideLayout" Target="../slideLayouts/slideLayout455.xml"/><Relationship Id="rId399" Type="http://schemas.openxmlformats.org/officeDocument/2006/relationships/slideLayout" Target="../slideLayouts/slideLayout637.xml"/><Relationship Id="rId259" Type="http://schemas.openxmlformats.org/officeDocument/2006/relationships/slideLayout" Target="../slideLayouts/slideLayout497.xml"/><Relationship Id="rId424" Type="http://schemas.openxmlformats.org/officeDocument/2006/relationships/slideLayout" Target="../slideLayouts/slideLayout662.xml"/><Relationship Id="rId466" Type="http://schemas.openxmlformats.org/officeDocument/2006/relationships/slideLayout" Target="../slideLayouts/slideLayout704.xml"/><Relationship Id="rId23" Type="http://schemas.openxmlformats.org/officeDocument/2006/relationships/slideLayout" Target="../slideLayouts/slideLayout261.xml"/><Relationship Id="rId119" Type="http://schemas.openxmlformats.org/officeDocument/2006/relationships/slideLayout" Target="../slideLayouts/slideLayout357.xml"/><Relationship Id="rId270" Type="http://schemas.openxmlformats.org/officeDocument/2006/relationships/slideLayout" Target="../slideLayouts/slideLayout508.xml"/><Relationship Id="rId326" Type="http://schemas.openxmlformats.org/officeDocument/2006/relationships/slideLayout" Target="../slideLayouts/slideLayout564.xml"/><Relationship Id="rId65" Type="http://schemas.openxmlformats.org/officeDocument/2006/relationships/slideLayout" Target="../slideLayouts/slideLayout303.xml"/><Relationship Id="rId130" Type="http://schemas.openxmlformats.org/officeDocument/2006/relationships/slideLayout" Target="../slideLayouts/slideLayout368.xml"/><Relationship Id="rId368" Type="http://schemas.openxmlformats.org/officeDocument/2006/relationships/slideLayout" Target="../slideLayouts/slideLayout606.xml"/><Relationship Id="rId172" Type="http://schemas.openxmlformats.org/officeDocument/2006/relationships/slideLayout" Target="../slideLayouts/slideLayout410.xml"/><Relationship Id="rId228" Type="http://schemas.openxmlformats.org/officeDocument/2006/relationships/slideLayout" Target="../slideLayouts/slideLayout466.xml"/><Relationship Id="rId435" Type="http://schemas.openxmlformats.org/officeDocument/2006/relationships/slideLayout" Target="../slideLayouts/slideLayout673.xml"/><Relationship Id="rId281" Type="http://schemas.openxmlformats.org/officeDocument/2006/relationships/slideLayout" Target="../slideLayouts/slideLayout519.xml"/><Relationship Id="rId337" Type="http://schemas.openxmlformats.org/officeDocument/2006/relationships/slideLayout" Target="../slideLayouts/slideLayout575.xml"/><Relationship Id="rId34" Type="http://schemas.openxmlformats.org/officeDocument/2006/relationships/slideLayout" Target="../slideLayouts/slideLayout272.xml"/><Relationship Id="rId76" Type="http://schemas.openxmlformats.org/officeDocument/2006/relationships/slideLayout" Target="../slideLayouts/slideLayout314.xml"/><Relationship Id="rId141" Type="http://schemas.openxmlformats.org/officeDocument/2006/relationships/slideLayout" Target="../slideLayouts/slideLayout379.xml"/><Relationship Id="rId379" Type="http://schemas.openxmlformats.org/officeDocument/2006/relationships/slideLayout" Target="../slideLayouts/slideLayout617.xml"/><Relationship Id="rId7" Type="http://schemas.openxmlformats.org/officeDocument/2006/relationships/slideLayout" Target="../slideLayouts/slideLayout245.xml"/><Relationship Id="rId183" Type="http://schemas.openxmlformats.org/officeDocument/2006/relationships/slideLayout" Target="../slideLayouts/slideLayout421.xml"/><Relationship Id="rId239" Type="http://schemas.openxmlformats.org/officeDocument/2006/relationships/slideLayout" Target="../slideLayouts/slideLayout477.xml"/><Relationship Id="rId390" Type="http://schemas.openxmlformats.org/officeDocument/2006/relationships/slideLayout" Target="../slideLayouts/slideLayout628.xml"/><Relationship Id="rId404" Type="http://schemas.openxmlformats.org/officeDocument/2006/relationships/slideLayout" Target="../slideLayouts/slideLayout642.xml"/><Relationship Id="rId446" Type="http://schemas.openxmlformats.org/officeDocument/2006/relationships/slideLayout" Target="../slideLayouts/slideLayout684.xml"/><Relationship Id="rId250" Type="http://schemas.openxmlformats.org/officeDocument/2006/relationships/slideLayout" Target="../slideLayouts/slideLayout488.xml"/><Relationship Id="rId292" Type="http://schemas.openxmlformats.org/officeDocument/2006/relationships/slideLayout" Target="../slideLayouts/slideLayout530.xml"/><Relationship Id="rId306" Type="http://schemas.openxmlformats.org/officeDocument/2006/relationships/slideLayout" Target="../slideLayouts/slideLayout544.xml"/><Relationship Id="rId45" Type="http://schemas.openxmlformats.org/officeDocument/2006/relationships/slideLayout" Target="../slideLayouts/slideLayout283.xml"/><Relationship Id="rId87" Type="http://schemas.openxmlformats.org/officeDocument/2006/relationships/slideLayout" Target="../slideLayouts/slideLayout325.xml"/><Relationship Id="rId110" Type="http://schemas.openxmlformats.org/officeDocument/2006/relationships/slideLayout" Target="../slideLayouts/slideLayout348.xml"/><Relationship Id="rId348" Type="http://schemas.openxmlformats.org/officeDocument/2006/relationships/slideLayout" Target="../slideLayouts/slideLayout586.xml"/><Relationship Id="rId152" Type="http://schemas.openxmlformats.org/officeDocument/2006/relationships/slideLayout" Target="../slideLayouts/slideLayout390.xml"/><Relationship Id="rId194" Type="http://schemas.openxmlformats.org/officeDocument/2006/relationships/slideLayout" Target="../slideLayouts/slideLayout432.xml"/><Relationship Id="rId208" Type="http://schemas.openxmlformats.org/officeDocument/2006/relationships/slideLayout" Target="../slideLayouts/slideLayout446.xml"/><Relationship Id="rId415" Type="http://schemas.openxmlformats.org/officeDocument/2006/relationships/slideLayout" Target="../slideLayouts/slideLayout653.xml"/><Relationship Id="rId457" Type="http://schemas.openxmlformats.org/officeDocument/2006/relationships/slideLayout" Target="../slideLayouts/slideLayout695.xml"/><Relationship Id="rId261" Type="http://schemas.openxmlformats.org/officeDocument/2006/relationships/slideLayout" Target="../slideLayouts/slideLayout499.xml"/><Relationship Id="rId14" Type="http://schemas.openxmlformats.org/officeDocument/2006/relationships/slideLayout" Target="../slideLayouts/slideLayout252.xml"/><Relationship Id="rId56" Type="http://schemas.openxmlformats.org/officeDocument/2006/relationships/slideLayout" Target="../slideLayouts/slideLayout294.xml"/><Relationship Id="rId317" Type="http://schemas.openxmlformats.org/officeDocument/2006/relationships/slideLayout" Target="../slideLayouts/slideLayout555.xml"/><Relationship Id="rId359" Type="http://schemas.openxmlformats.org/officeDocument/2006/relationships/slideLayout" Target="../slideLayouts/slideLayout597.xml"/><Relationship Id="rId98" Type="http://schemas.openxmlformats.org/officeDocument/2006/relationships/slideLayout" Target="../slideLayouts/slideLayout336.xml"/><Relationship Id="rId121" Type="http://schemas.openxmlformats.org/officeDocument/2006/relationships/slideLayout" Target="../slideLayouts/slideLayout359.xml"/><Relationship Id="rId163" Type="http://schemas.openxmlformats.org/officeDocument/2006/relationships/slideLayout" Target="../slideLayouts/slideLayout401.xml"/><Relationship Id="rId219" Type="http://schemas.openxmlformats.org/officeDocument/2006/relationships/slideLayout" Target="../slideLayouts/slideLayout457.xml"/><Relationship Id="rId370" Type="http://schemas.openxmlformats.org/officeDocument/2006/relationships/slideLayout" Target="../slideLayouts/slideLayout608.xml"/><Relationship Id="rId426" Type="http://schemas.openxmlformats.org/officeDocument/2006/relationships/slideLayout" Target="../slideLayouts/slideLayout664.xml"/><Relationship Id="rId230" Type="http://schemas.openxmlformats.org/officeDocument/2006/relationships/slideLayout" Target="../slideLayouts/slideLayout468.xml"/><Relationship Id="rId468" Type="http://schemas.openxmlformats.org/officeDocument/2006/relationships/slideLayout" Target="../slideLayouts/slideLayout706.xml"/><Relationship Id="rId25" Type="http://schemas.openxmlformats.org/officeDocument/2006/relationships/slideLayout" Target="../slideLayouts/slideLayout263.xml"/><Relationship Id="rId67" Type="http://schemas.openxmlformats.org/officeDocument/2006/relationships/slideLayout" Target="../slideLayouts/slideLayout305.xml"/><Relationship Id="rId272" Type="http://schemas.openxmlformats.org/officeDocument/2006/relationships/slideLayout" Target="../slideLayouts/slideLayout510.xml"/><Relationship Id="rId328" Type="http://schemas.openxmlformats.org/officeDocument/2006/relationships/slideLayout" Target="../slideLayouts/slideLayout566.xml"/><Relationship Id="rId132" Type="http://schemas.openxmlformats.org/officeDocument/2006/relationships/slideLayout" Target="../slideLayouts/slideLayout370.xml"/><Relationship Id="rId174" Type="http://schemas.openxmlformats.org/officeDocument/2006/relationships/slideLayout" Target="../slideLayouts/slideLayout412.xml"/><Relationship Id="rId381" Type="http://schemas.openxmlformats.org/officeDocument/2006/relationships/slideLayout" Target="../slideLayouts/slideLayout619.xml"/><Relationship Id="rId241" Type="http://schemas.openxmlformats.org/officeDocument/2006/relationships/slideLayout" Target="../slideLayouts/slideLayout479.xml"/><Relationship Id="rId437" Type="http://schemas.openxmlformats.org/officeDocument/2006/relationships/slideLayout" Target="../slideLayouts/slideLayout675.xml"/><Relationship Id="rId36" Type="http://schemas.openxmlformats.org/officeDocument/2006/relationships/slideLayout" Target="../slideLayouts/slideLayout274.xml"/><Relationship Id="rId283" Type="http://schemas.openxmlformats.org/officeDocument/2006/relationships/slideLayout" Target="../slideLayouts/slideLayout521.xml"/><Relationship Id="rId339" Type="http://schemas.openxmlformats.org/officeDocument/2006/relationships/slideLayout" Target="../slideLayouts/slideLayout577.xml"/><Relationship Id="rId78" Type="http://schemas.openxmlformats.org/officeDocument/2006/relationships/slideLayout" Target="../slideLayouts/slideLayout316.xml"/><Relationship Id="rId101" Type="http://schemas.openxmlformats.org/officeDocument/2006/relationships/slideLayout" Target="../slideLayouts/slideLayout339.xml"/><Relationship Id="rId143" Type="http://schemas.openxmlformats.org/officeDocument/2006/relationships/slideLayout" Target="../slideLayouts/slideLayout381.xml"/><Relationship Id="rId185" Type="http://schemas.openxmlformats.org/officeDocument/2006/relationships/slideLayout" Target="../slideLayouts/slideLayout423.xml"/><Relationship Id="rId350" Type="http://schemas.openxmlformats.org/officeDocument/2006/relationships/slideLayout" Target="../slideLayouts/slideLayout588.xml"/><Relationship Id="rId406" Type="http://schemas.openxmlformats.org/officeDocument/2006/relationships/slideLayout" Target="../slideLayouts/slideLayout644.xml"/><Relationship Id="rId9" Type="http://schemas.openxmlformats.org/officeDocument/2006/relationships/slideLayout" Target="../slideLayouts/slideLayout247.xml"/><Relationship Id="rId210" Type="http://schemas.openxmlformats.org/officeDocument/2006/relationships/slideLayout" Target="../slideLayouts/slideLayout448.xml"/><Relationship Id="rId392" Type="http://schemas.openxmlformats.org/officeDocument/2006/relationships/slideLayout" Target="../slideLayouts/slideLayout630.xml"/><Relationship Id="rId448" Type="http://schemas.openxmlformats.org/officeDocument/2006/relationships/slideLayout" Target="../slideLayouts/slideLayout686.xml"/><Relationship Id="rId252" Type="http://schemas.openxmlformats.org/officeDocument/2006/relationships/slideLayout" Target="../slideLayouts/slideLayout490.xml"/><Relationship Id="rId294" Type="http://schemas.openxmlformats.org/officeDocument/2006/relationships/slideLayout" Target="../slideLayouts/slideLayout532.xml"/><Relationship Id="rId308" Type="http://schemas.openxmlformats.org/officeDocument/2006/relationships/slideLayout" Target="../slideLayouts/slideLayout546.xml"/><Relationship Id="rId47" Type="http://schemas.openxmlformats.org/officeDocument/2006/relationships/slideLayout" Target="../slideLayouts/slideLayout285.xml"/><Relationship Id="rId89" Type="http://schemas.openxmlformats.org/officeDocument/2006/relationships/slideLayout" Target="../slideLayouts/slideLayout327.xml"/><Relationship Id="rId112" Type="http://schemas.openxmlformats.org/officeDocument/2006/relationships/slideLayout" Target="../slideLayouts/slideLayout350.xml"/><Relationship Id="rId154" Type="http://schemas.openxmlformats.org/officeDocument/2006/relationships/slideLayout" Target="../slideLayouts/slideLayout392.xml"/><Relationship Id="rId361" Type="http://schemas.openxmlformats.org/officeDocument/2006/relationships/slideLayout" Target="../slideLayouts/slideLayout599.xml"/><Relationship Id="rId196" Type="http://schemas.openxmlformats.org/officeDocument/2006/relationships/slideLayout" Target="../slideLayouts/slideLayout434.xml"/><Relationship Id="rId417" Type="http://schemas.openxmlformats.org/officeDocument/2006/relationships/slideLayout" Target="../slideLayouts/slideLayout655.xml"/><Relationship Id="rId459" Type="http://schemas.openxmlformats.org/officeDocument/2006/relationships/slideLayout" Target="../slideLayouts/slideLayout697.xml"/><Relationship Id="rId16" Type="http://schemas.openxmlformats.org/officeDocument/2006/relationships/slideLayout" Target="../slideLayouts/slideLayout254.xml"/><Relationship Id="rId221" Type="http://schemas.openxmlformats.org/officeDocument/2006/relationships/slideLayout" Target="../slideLayouts/slideLayout459.xml"/><Relationship Id="rId263" Type="http://schemas.openxmlformats.org/officeDocument/2006/relationships/slideLayout" Target="../slideLayouts/slideLayout501.xml"/><Relationship Id="rId319" Type="http://schemas.openxmlformats.org/officeDocument/2006/relationships/slideLayout" Target="../slideLayouts/slideLayout557.xml"/><Relationship Id="rId470" Type="http://schemas.openxmlformats.org/officeDocument/2006/relationships/slideLayout" Target="../slideLayouts/slideLayout708.xml"/><Relationship Id="rId58" Type="http://schemas.openxmlformats.org/officeDocument/2006/relationships/slideLayout" Target="../slideLayouts/slideLayout296.xml"/><Relationship Id="rId123" Type="http://schemas.openxmlformats.org/officeDocument/2006/relationships/slideLayout" Target="../slideLayouts/slideLayout361.xml"/><Relationship Id="rId330" Type="http://schemas.openxmlformats.org/officeDocument/2006/relationships/slideLayout" Target="../slideLayouts/slideLayout568.xml"/><Relationship Id="rId165" Type="http://schemas.openxmlformats.org/officeDocument/2006/relationships/slideLayout" Target="../slideLayouts/slideLayout403.xml"/><Relationship Id="rId372" Type="http://schemas.openxmlformats.org/officeDocument/2006/relationships/slideLayout" Target="../slideLayouts/slideLayout610.xml"/><Relationship Id="rId428" Type="http://schemas.openxmlformats.org/officeDocument/2006/relationships/slideLayout" Target="../slideLayouts/slideLayout666.xml"/><Relationship Id="rId232" Type="http://schemas.openxmlformats.org/officeDocument/2006/relationships/slideLayout" Target="../slideLayouts/slideLayout470.xml"/><Relationship Id="rId274" Type="http://schemas.openxmlformats.org/officeDocument/2006/relationships/slideLayout" Target="../slideLayouts/slideLayout512.xml"/><Relationship Id="rId27" Type="http://schemas.openxmlformats.org/officeDocument/2006/relationships/slideLayout" Target="../slideLayouts/slideLayout265.xml"/><Relationship Id="rId69" Type="http://schemas.openxmlformats.org/officeDocument/2006/relationships/slideLayout" Target="../slideLayouts/slideLayout307.xml"/><Relationship Id="rId134" Type="http://schemas.openxmlformats.org/officeDocument/2006/relationships/slideLayout" Target="../slideLayouts/slideLayout372.xml"/><Relationship Id="rId80" Type="http://schemas.openxmlformats.org/officeDocument/2006/relationships/slideLayout" Target="../slideLayouts/slideLayout318.xml"/><Relationship Id="rId176" Type="http://schemas.openxmlformats.org/officeDocument/2006/relationships/slideLayout" Target="../slideLayouts/slideLayout414.xml"/><Relationship Id="rId341" Type="http://schemas.openxmlformats.org/officeDocument/2006/relationships/slideLayout" Target="../slideLayouts/slideLayout579.xml"/><Relationship Id="rId383" Type="http://schemas.openxmlformats.org/officeDocument/2006/relationships/slideLayout" Target="../slideLayouts/slideLayout621.xml"/><Relationship Id="rId439" Type="http://schemas.openxmlformats.org/officeDocument/2006/relationships/slideLayout" Target="../slideLayouts/slideLayout677.xml"/><Relationship Id="rId201" Type="http://schemas.openxmlformats.org/officeDocument/2006/relationships/slideLayout" Target="../slideLayouts/slideLayout439.xml"/><Relationship Id="rId243" Type="http://schemas.openxmlformats.org/officeDocument/2006/relationships/slideLayout" Target="../slideLayouts/slideLayout481.xml"/><Relationship Id="rId285" Type="http://schemas.openxmlformats.org/officeDocument/2006/relationships/slideLayout" Target="../slideLayouts/slideLayout523.xml"/><Relationship Id="rId450" Type="http://schemas.openxmlformats.org/officeDocument/2006/relationships/slideLayout" Target="../slideLayouts/slideLayout688.xml"/><Relationship Id="rId38" Type="http://schemas.openxmlformats.org/officeDocument/2006/relationships/slideLayout" Target="../slideLayouts/slideLayout276.xml"/><Relationship Id="rId103" Type="http://schemas.openxmlformats.org/officeDocument/2006/relationships/slideLayout" Target="../slideLayouts/slideLayout341.xml"/><Relationship Id="rId310" Type="http://schemas.openxmlformats.org/officeDocument/2006/relationships/slideLayout" Target="../slideLayouts/slideLayout548.xml"/><Relationship Id="rId91" Type="http://schemas.openxmlformats.org/officeDocument/2006/relationships/slideLayout" Target="../slideLayouts/slideLayout329.xml"/><Relationship Id="rId145" Type="http://schemas.openxmlformats.org/officeDocument/2006/relationships/slideLayout" Target="../slideLayouts/slideLayout383.xml"/><Relationship Id="rId187" Type="http://schemas.openxmlformats.org/officeDocument/2006/relationships/slideLayout" Target="../slideLayouts/slideLayout425.xml"/><Relationship Id="rId352" Type="http://schemas.openxmlformats.org/officeDocument/2006/relationships/slideLayout" Target="../slideLayouts/slideLayout590.xml"/><Relationship Id="rId394" Type="http://schemas.openxmlformats.org/officeDocument/2006/relationships/slideLayout" Target="../slideLayouts/slideLayout632.xml"/><Relationship Id="rId408" Type="http://schemas.openxmlformats.org/officeDocument/2006/relationships/slideLayout" Target="../slideLayouts/slideLayout646.xml"/><Relationship Id="rId212" Type="http://schemas.openxmlformats.org/officeDocument/2006/relationships/slideLayout" Target="../slideLayouts/slideLayout450.xml"/><Relationship Id="rId254" Type="http://schemas.openxmlformats.org/officeDocument/2006/relationships/slideLayout" Target="../slideLayouts/slideLayout492.xml"/><Relationship Id="rId49" Type="http://schemas.openxmlformats.org/officeDocument/2006/relationships/slideLayout" Target="../slideLayouts/slideLayout287.xml"/><Relationship Id="rId114" Type="http://schemas.openxmlformats.org/officeDocument/2006/relationships/slideLayout" Target="../slideLayouts/slideLayout352.xml"/><Relationship Id="rId296" Type="http://schemas.openxmlformats.org/officeDocument/2006/relationships/slideLayout" Target="../slideLayouts/slideLayout534.xml"/><Relationship Id="rId461" Type="http://schemas.openxmlformats.org/officeDocument/2006/relationships/slideLayout" Target="../slideLayouts/slideLayout699.xml"/><Relationship Id="rId60" Type="http://schemas.openxmlformats.org/officeDocument/2006/relationships/slideLayout" Target="../slideLayouts/slideLayout298.xml"/><Relationship Id="rId156" Type="http://schemas.openxmlformats.org/officeDocument/2006/relationships/slideLayout" Target="../slideLayouts/slideLayout394.xml"/><Relationship Id="rId198" Type="http://schemas.openxmlformats.org/officeDocument/2006/relationships/slideLayout" Target="../slideLayouts/slideLayout436.xml"/><Relationship Id="rId321" Type="http://schemas.openxmlformats.org/officeDocument/2006/relationships/slideLayout" Target="../slideLayouts/slideLayout559.xml"/><Relationship Id="rId363" Type="http://schemas.openxmlformats.org/officeDocument/2006/relationships/slideLayout" Target="../slideLayouts/slideLayout601.xml"/><Relationship Id="rId419" Type="http://schemas.openxmlformats.org/officeDocument/2006/relationships/slideLayout" Target="../slideLayouts/slideLayout657.xml"/><Relationship Id="rId223" Type="http://schemas.openxmlformats.org/officeDocument/2006/relationships/slideLayout" Target="../slideLayouts/slideLayout461.xml"/><Relationship Id="rId430" Type="http://schemas.openxmlformats.org/officeDocument/2006/relationships/slideLayout" Target="../slideLayouts/slideLayout668.xml"/><Relationship Id="rId18" Type="http://schemas.openxmlformats.org/officeDocument/2006/relationships/slideLayout" Target="../slideLayouts/slideLayout256.xml"/><Relationship Id="rId265" Type="http://schemas.openxmlformats.org/officeDocument/2006/relationships/slideLayout" Target="../slideLayouts/slideLayout503.xml"/><Relationship Id="rId125" Type="http://schemas.openxmlformats.org/officeDocument/2006/relationships/slideLayout" Target="../slideLayouts/slideLayout363.xml"/><Relationship Id="rId167" Type="http://schemas.openxmlformats.org/officeDocument/2006/relationships/slideLayout" Target="../slideLayouts/slideLayout405.xml"/><Relationship Id="rId332" Type="http://schemas.openxmlformats.org/officeDocument/2006/relationships/slideLayout" Target="../slideLayouts/slideLayout570.xml"/><Relationship Id="rId374" Type="http://schemas.openxmlformats.org/officeDocument/2006/relationships/slideLayout" Target="../slideLayouts/slideLayout612.xml"/><Relationship Id="rId71" Type="http://schemas.openxmlformats.org/officeDocument/2006/relationships/slideLayout" Target="../slideLayouts/slideLayout309.xml"/><Relationship Id="rId234" Type="http://schemas.openxmlformats.org/officeDocument/2006/relationships/slideLayout" Target="../slideLayouts/slideLayout472.xml"/><Relationship Id="rId2" Type="http://schemas.openxmlformats.org/officeDocument/2006/relationships/slideLayout" Target="../slideLayouts/slideLayout240.xml"/><Relationship Id="rId29" Type="http://schemas.openxmlformats.org/officeDocument/2006/relationships/slideLayout" Target="../slideLayouts/slideLayout267.xml"/><Relationship Id="rId276" Type="http://schemas.openxmlformats.org/officeDocument/2006/relationships/slideLayout" Target="../slideLayouts/slideLayout514.xml"/><Relationship Id="rId441" Type="http://schemas.openxmlformats.org/officeDocument/2006/relationships/slideLayout" Target="../slideLayouts/slideLayout679.xml"/><Relationship Id="rId40" Type="http://schemas.openxmlformats.org/officeDocument/2006/relationships/slideLayout" Target="../slideLayouts/slideLayout278.xml"/><Relationship Id="rId136" Type="http://schemas.openxmlformats.org/officeDocument/2006/relationships/slideLayout" Target="../slideLayouts/slideLayout374.xml"/><Relationship Id="rId178" Type="http://schemas.openxmlformats.org/officeDocument/2006/relationships/slideLayout" Target="../slideLayouts/slideLayout416.xml"/><Relationship Id="rId301" Type="http://schemas.openxmlformats.org/officeDocument/2006/relationships/slideLayout" Target="../slideLayouts/slideLayout539.xml"/><Relationship Id="rId343" Type="http://schemas.openxmlformats.org/officeDocument/2006/relationships/slideLayout" Target="../slideLayouts/slideLayout581.xml"/><Relationship Id="rId82" Type="http://schemas.openxmlformats.org/officeDocument/2006/relationships/slideLayout" Target="../slideLayouts/slideLayout320.xml"/><Relationship Id="rId203" Type="http://schemas.openxmlformats.org/officeDocument/2006/relationships/slideLayout" Target="../slideLayouts/slideLayout441.xml"/><Relationship Id="rId385" Type="http://schemas.openxmlformats.org/officeDocument/2006/relationships/slideLayout" Target="../slideLayouts/slideLayout623.xml"/><Relationship Id="rId19" Type="http://schemas.openxmlformats.org/officeDocument/2006/relationships/slideLayout" Target="../slideLayouts/slideLayout257.xml"/><Relationship Id="rId224" Type="http://schemas.openxmlformats.org/officeDocument/2006/relationships/slideLayout" Target="../slideLayouts/slideLayout462.xml"/><Relationship Id="rId245" Type="http://schemas.openxmlformats.org/officeDocument/2006/relationships/slideLayout" Target="../slideLayouts/slideLayout483.xml"/><Relationship Id="rId266" Type="http://schemas.openxmlformats.org/officeDocument/2006/relationships/slideLayout" Target="../slideLayouts/slideLayout504.xml"/><Relationship Id="rId287" Type="http://schemas.openxmlformats.org/officeDocument/2006/relationships/slideLayout" Target="../slideLayouts/slideLayout525.xml"/><Relationship Id="rId410" Type="http://schemas.openxmlformats.org/officeDocument/2006/relationships/slideLayout" Target="../slideLayouts/slideLayout648.xml"/><Relationship Id="rId431" Type="http://schemas.openxmlformats.org/officeDocument/2006/relationships/slideLayout" Target="../slideLayouts/slideLayout669.xml"/><Relationship Id="rId452" Type="http://schemas.openxmlformats.org/officeDocument/2006/relationships/slideLayout" Target="../slideLayouts/slideLayout690.xml"/><Relationship Id="rId30" Type="http://schemas.openxmlformats.org/officeDocument/2006/relationships/slideLayout" Target="../slideLayouts/slideLayout268.xml"/><Relationship Id="rId105" Type="http://schemas.openxmlformats.org/officeDocument/2006/relationships/slideLayout" Target="../slideLayouts/slideLayout343.xml"/><Relationship Id="rId126" Type="http://schemas.openxmlformats.org/officeDocument/2006/relationships/slideLayout" Target="../slideLayouts/slideLayout364.xml"/><Relationship Id="rId147" Type="http://schemas.openxmlformats.org/officeDocument/2006/relationships/slideLayout" Target="../slideLayouts/slideLayout385.xml"/><Relationship Id="rId168" Type="http://schemas.openxmlformats.org/officeDocument/2006/relationships/slideLayout" Target="../slideLayouts/slideLayout406.xml"/><Relationship Id="rId312" Type="http://schemas.openxmlformats.org/officeDocument/2006/relationships/slideLayout" Target="../slideLayouts/slideLayout550.xml"/><Relationship Id="rId333" Type="http://schemas.openxmlformats.org/officeDocument/2006/relationships/slideLayout" Target="../slideLayouts/slideLayout571.xml"/><Relationship Id="rId354" Type="http://schemas.openxmlformats.org/officeDocument/2006/relationships/slideLayout" Target="../slideLayouts/slideLayout592.xml"/><Relationship Id="rId51" Type="http://schemas.openxmlformats.org/officeDocument/2006/relationships/slideLayout" Target="../slideLayouts/slideLayout289.xml"/><Relationship Id="rId72" Type="http://schemas.openxmlformats.org/officeDocument/2006/relationships/slideLayout" Target="../slideLayouts/slideLayout310.xml"/><Relationship Id="rId93" Type="http://schemas.openxmlformats.org/officeDocument/2006/relationships/slideLayout" Target="../slideLayouts/slideLayout331.xml"/><Relationship Id="rId189" Type="http://schemas.openxmlformats.org/officeDocument/2006/relationships/slideLayout" Target="../slideLayouts/slideLayout427.xml"/><Relationship Id="rId375" Type="http://schemas.openxmlformats.org/officeDocument/2006/relationships/slideLayout" Target="../slideLayouts/slideLayout613.xml"/><Relationship Id="rId396" Type="http://schemas.openxmlformats.org/officeDocument/2006/relationships/slideLayout" Target="../slideLayouts/slideLayout634.xml"/><Relationship Id="rId3" Type="http://schemas.openxmlformats.org/officeDocument/2006/relationships/slideLayout" Target="../slideLayouts/slideLayout241.xml"/><Relationship Id="rId214" Type="http://schemas.openxmlformats.org/officeDocument/2006/relationships/slideLayout" Target="../slideLayouts/slideLayout452.xml"/><Relationship Id="rId235" Type="http://schemas.openxmlformats.org/officeDocument/2006/relationships/slideLayout" Target="../slideLayouts/slideLayout473.xml"/><Relationship Id="rId256" Type="http://schemas.openxmlformats.org/officeDocument/2006/relationships/slideLayout" Target="../slideLayouts/slideLayout494.xml"/><Relationship Id="rId277" Type="http://schemas.openxmlformats.org/officeDocument/2006/relationships/slideLayout" Target="../slideLayouts/slideLayout515.xml"/><Relationship Id="rId298" Type="http://schemas.openxmlformats.org/officeDocument/2006/relationships/slideLayout" Target="../slideLayouts/slideLayout536.xml"/><Relationship Id="rId400" Type="http://schemas.openxmlformats.org/officeDocument/2006/relationships/slideLayout" Target="../slideLayouts/slideLayout638.xml"/><Relationship Id="rId421" Type="http://schemas.openxmlformats.org/officeDocument/2006/relationships/slideLayout" Target="../slideLayouts/slideLayout659.xml"/><Relationship Id="rId442" Type="http://schemas.openxmlformats.org/officeDocument/2006/relationships/slideLayout" Target="../slideLayouts/slideLayout680.xml"/><Relationship Id="rId463" Type="http://schemas.openxmlformats.org/officeDocument/2006/relationships/slideLayout" Target="../slideLayouts/slideLayout701.xml"/><Relationship Id="rId116" Type="http://schemas.openxmlformats.org/officeDocument/2006/relationships/slideLayout" Target="../slideLayouts/slideLayout354.xml"/><Relationship Id="rId137" Type="http://schemas.openxmlformats.org/officeDocument/2006/relationships/slideLayout" Target="../slideLayouts/slideLayout375.xml"/><Relationship Id="rId158" Type="http://schemas.openxmlformats.org/officeDocument/2006/relationships/slideLayout" Target="../slideLayouts/slideLayout396.xml"/><Relationship Id="rId302" Type="http://schemas.openxmlformats.org/officeDocument/2006/relationships/slideLayout" Target="../slideLayouts/slideLayout540.xml"/><Relationship Id="rId323" Type="http://schemas.openxmlformats.org/officeDocument/2006/relationships/slideLayout" Target="../slideLayouts/slideLayout561.xml"/><Relationship Id="rId344" Type="http://schemas.openxmlformats.org/officeDocument/2006/relationships/slideLayout" Target="../slideLayouts/slideLayout582.xml"/><Relationship Id="rId20" Type="http://schemas.openxmlformats.org/officeDocument/2006/relationships/slideLayout" Target="../slideLayouts/slideLayout258.xml"/><Relationship Id="rId41" Type="http://schemas.openxmlformats.org/officeDocument/2006/relationships/slideLayout" Target="../slideLayouts/slideLayout279.xml"/><Relationship Id="rId62" Type="http://schemas.openxmlformats.org/officeDocument/2006/relationships/slideLayout" Target="../slideLayouts/slideLayout300.xml"/><Relationship Id="rId83" Type="http://schemas.openxmlformats.org/officeDocument/2006/relationships/slideLayout" Target="../slideLayouts/slideLayout321.xml"/><Relationship Id="rId179" Type="http://schemas.openxmlformats.org/officeDocument/2006/relationships/slideLayout" Target="../slideLayouts/slideLayout417.xml"/><Relationship Id="rId365" Type="http://schemas.openxmlformats.org/officeDocument/2006/relationships/slideLayout" Target="../slideLayouts/slideLayout603.xml"/><Relationship Id="rId386" Type="http://schemas.openxmlformats.org/officeDocument/2006/relationships/slideLayout" Target="../slideLayouts/slideLayout624.xml"/><Relationship Id="rId190" Type="http://schemas.openxmlformats.org/officeDocument/2006/relationships/slideLayout" Target="../slideLayouts/slideLayout428.xml"/><Relationship Id="rId204" Type="http://schemas.openxmlformats.org/officeDocument/2006/relationships/slideLayout" Target="../slideLayouts/slideLayout442.xml"/><Relationship Id="rId225" Type="http://schemas.openxmlformats.org/officeDocument/2006/relationships/slideLayout" Target="../slideLayouts/slideLayout463.xml"/><Relationship Id="rId246" Type="http://schemas.openxmlformats.org/officeDocument/2006/relationships/slideLayout" Target="../slideLayouts/slideLayout484.xml"/><Relationship Id="rId267" Type="http://schemas.openxmlformats.org/officeDocument/2006/relationships/slideLayout" Target="../slideLayouts/slideLayout505.xml"/><Relationship Id="rId288" Type="http://schemas.openxmlformats.org/officeDocument/2006/relationships/slideLayout" Target="../slideLayouts/slideLayout526.xml"/><Relationship Id="rId411" Type="http://schemas.openxmlformats.org/officeDocument/2006/relationships/slideLayout" Target="../slideLayouts/slideLayout649.xml"/><Relationship Id="rId432" Type="http://schemas.openxmlformats.org/officeDocument/2006/relationships/slideLayout" Target="../slideLayouts/slideLayout670.xml"/><Relationship Id="rId453" Type="http://schemas.openxmlformats.org/officeDocument/2006/relationships/slideLayout" Target="../slideLayouts/slideLayout691.xml"/><Relationship Id="rId106" Type="http://schemas.openxmlformats.org/officeDocument/2006/relationships/slideLayout" Target="../slideLayouts/slideLayout344.xml"/><Relationship Id="rId127" Type="http://schemas.openxmlformats.org/officeDocument/2006/relationships/slideLayout" Target="../slideLayouts/slideLayout365.xml"/><Relationship Id="rId313" Type="http://schemas.openxmlformats.org/officeDocument/2006/relationships/slideLayout" Target="../slideLayouts/slideLayout551.xml"/><Relationship Id="rId10" Type="http://schemas.openxmlformats.org/officeDocument/2006/relationships/slideLayout" Target="../slideLayouts/slideLayout248.xml"/><Relationship Id="rId31" Type="http://schemas.openxmlformats.org/officeDocument/2006/relationships/slideLayout" Target="../slideLayouts/slideLayout269.xml"/><Relationship Id="rId52" Type="http://schemas.openxmlformats.org/officeDocument/2006/relationships/slideLayout" Target="../slideLayouts/slideLayout290.xml"/><Relationship Id="rId73" Type="http://schemas.openxmlformats.org/officeDocument/2006/relationships/slideLayout" Target="../slideLayouts/slideLayout311.xml"/><Relationship Id="rId94" Type="http://schemas.openxmlformats.org/officeDocument/2006/relationships/slideLayout" Target="../slideLayouts/slideLayout332.xml"/><Relationship Id="rId148" Type="http://schemas.openxmlformats.org/officeDocument/2006/relationships/slideLayout" Target="../slideLayouts/slideLayout386.xml"/><Relationship Id="rId169" Type="http://schemas.openxmlformats.org/officeDocument/2006/relationships/slideLayout" Target="../slideLayouts/slideLayout407.xml"/><Relationship Id="rId334" Type="http://schemas.openxmlformats.org/officeDocument/2006/relationships/slideLayout" Target="../slideLayouts/slideLayout572.xml"/><Relationship Id="rId355" Type="http://schemas.openxmlformats.org/officeDocument/2006/relationships/slideLayout" Target="../slideLayouts/slideLayout593.xml"/><Relationship Id="rId376" Type="http://schemas.openxmlformats.org/officeDocument/2006/relationships/slideLayout" Target="../slideLayouts/slideLayout614.xml"/><Relationship Id="rId397" Type="http://schemas.openxmlformats.org/officeDocument/2006/relationships/slideLayout" Target="../slideLayouts/slideLayout635.xml"/><Relationship Id="rId4" Type="http://schemas.openxmlformats.org/officeDocument/2006/relationships/slideLayout" Target="../slideLayouts/slideLayout242.xml"/><Relationship Id="rId180" Type="http://schemas.openxmlformats.org/officeDocument/2006/relationships/slideLayout" Target="../slideLayouts/slideLayout418.xml"/><Relationship Id="rId215" Type="http://schemas.openxmlformats.org/officeDocument/2006/relationships/slideLayout" Target="../slideLayouts/slideLayout453.xml"/><Relationship Id="rId236" Type="http://schemas.openxmlformats.org/officeDocument/2006/relationships/slideLayout" Target="../slideLayouts/slideLayout474.xml"/><Relationship Id="rId257" Type="http://schemas.openxmlformats.org/officeDocument/2006/relationships/slideLayout" Target="../slideLayouts/slideLayout495.xml"/><Relationship Id="rId278" Type="http://schemas.openxmlformats.org/officeDocument/2006/relationships/slideLayout" Target="../slideLayouts/slideLayout516.xml"/><Relationship Id="rId401" Type="http://schemas.openxmlformats.org/officeDocument/2006/relationships/slideLayout" Target="../slideLayouts/slideLayout639.xml"/><Relationship Id="rId422" Type="http://schemas.openxmlformats.org/officeDocument/2006/relationships/slideLayout" Target="../slideLayouts/slideLayout660.xml"/><Relationship Id="rId443" Type="http://schemas.openxmlformats.org/officeDocument/2006/relationships/slideLayout" Target="../slideLayouts/slideLayout681.xml"/><Relationship Id="rId464" Type="http://schemas.openxmlformats.org/officeDocument/2006/relationships/slideLayout" Target="../slideLayouts/slideLayout702.xml"/><Relationship Id="rId303" Type="http://schemas.openxmlformats.org/officeDocument/2006/relationships/slideLayout" Target="../slideLayouts/slideLayout541.xml"/><Relationship Id="rId42" Type="http://schemas.openxmlformats.org/officeDocument/2006/relationships/slideLayout" Target="../slideLayouts/slideLayout280.xml"/><Relationship Id="rId84" Type="http://schemas.openxmlformats.org/officeDocument/2006/relationships/slideLayout" Target="../slideLayouts/slideLayout322.xml"/><Relationship Id="rId138" Type="http://schemas.openxmlformats.org/officeDocument/2006/relationships/slideLayout" Target="../slideLayouts/slideLayout376.xml"/><Relationship Id="rId345" Type="http://schemas.openxmlformats.org/officeDocument/2006/relationships/slideLayout" Target="../slideLayouts/slideLayout583.xml"/><Relationship Id="rId387" Type="http://schemas.openxmlformats.org/officeDocument/2006/relationships/slideLayout" Target="../slideLayouts/slideLayout625.xml"/><Relationship Id="rId191" Type="http://schemas.openxmlformats.org/officeDocument/2006/relationships/slideLayout" Target="../slideLayouts/slideLayout429.xml"/><Relationship Id="rId205" Type="http://schemas.openxmlformats.org/officeDocument/2006/relationships/slideLayout" Target="../slideLayouts/slideLayout443.xml"/><Relationship Id="rId247" Type="http://schemas.openxmlformats.org/officeDocument/2006/relationships/slideLayout" Target="../slideLayouts/slideLayout485.xml"/><Relationship Id="rId412" Type="http://schemas.openxmlformats.org/officeDocument/2006/relationships/slideLayout" Target="../slideLayouts/slideLayout650.xml"/><Relationship Id="rId107" Type="http://schemas.openxmlformats.org/officeDocument/2006/relationships/slideLayout" Target="../slideLayouts/slideLayout345.xml"/><Relationship Id="rId289" Type="http://schemas.openxmlformats.org/officeDocument/2006/relationships/slideLayout" Target="../slideLayouts/slideLayout527.xml"/><Relationship Id="rId454" Type="http://schemas.openxmlformats.org/officeDocument/2006/relationships/slideLayout" Target="../slideLayouts/slideLayout692.xml"/><Relationship Id="rId11" Type="http://schemas.openxmlformats.org/officeDocument/2006/relationships/slideLayout" Target="../slideLayouts/slideLayout249.xml"/><Relationship Id="rId53" Type="http://schemas.openxmlformats.org/officeDocument/2006/relationships/slideLayout" Target="../slideLayouts/slideLayout291.xml"/><Relationship Id="rId149" Type="http://schemas.openxmlformats.org/officeDocument/2006/relationships/slideLayout" Target="../slideLayouts/slideLayout387.xml"/><Relationship Id="rId314" Type="http://schemas.openxmlformats.org/officeDocument/2006/relationships/slideLayout" Target="../slideLayouts/slideLayout552.xml"/><Relationship Id="rId356" Type="http://schemas.openxmlformats.org/officeDocument/2006/relationships/slideLayout" Target="../slideLayouts/slideLayout594.xml"/><Relationship Id="rId398" Type="http://schemas.openxmlformats.org/officeDocument/2006/relationships/slideLayout" Target="../slideLayouts/slideLayout636.xml"/><Relationship Id="rId95" Type="http://schemas.openxmlformats.org/officeDocument/2006/relationships/slideLayout" Target="../slideLayouts/slideLayout333.xml"/><Relationship Id="rId160" Type="http://schemas.openxmlformats.org/officeDocument/2006/relationships/slideLayout" Target="../slideLayouts/slideLayout398.xml"/><Relationship Id="rId216" Type="http://schemas.openxmlformats.org/officeDocument/2006/relationships/slideLayout" Target="../slideLayouts/slideLayout454.xml"/><Relationship Id="rId423" Type="http://schemas.openxmlformats.org/officeDocument/2006/relationships/slideLayout" Target="../slideLayouts/slideLayout661.xml"/><Relationship Id="rId258" Type="http://schemas.openxmlformats.org/officeDocument/2006/relationships/slideLayout" Target="../slideLayouts/slideLayout496.xml"/><Relationship Id="rId465" Type="http://schemas.openxmlformats.org/officeDocument/2006/relationships/slideLayout" Target="../slideLayouts/slideLayout703.xml"/><Relationship Id="rId22" Type="http://schemas.openxmlformats.org/officeDocument/2006/relationships/slideLayout" Target="../slideLayouts/slideLayout260.xml"/><Relationship Id="rId64" Type="http://schemas.openxmlformats.org/officeDocument/2006/relationships/slideLayout" Target="../slideLayouts/slideLayout302.xml"/><Relationship Id="rId118" Type="http://schemas.openxmlformats.org/officeDocument/2006/relationships/slideLayout" Target="../slideLayouts/slideLayout356.xml"/><Relationship Id="rId325" Type="http://schemas.openxmlformats.org/officeDocument/2006/relationships/slideLayout" Target="../slideLayouts/slideLayout563.xml"/><Relationship Id="rId367" Type="http://schemas.openxmlformats.org/officeDocument/2006/relationships/slideLayout" Target="../slideLayouts/slideLayout605.xml"/><Relationship Id="rId171" Type="http://schemas.openxmlformats.org/officeDocument/2006/relationships/slideLayout" Target="../slideLayouts/slideLayout409.xml"/><Relationship Id="rId227" Type="http://schemas.openxmlformats.org/officeDocument/2006/relationships/slideLayout" Target="../slideLayouts/slideLayout465.xml"/><Relationship Id="rId269" Type="http://schemas.openxmlformats.org/officeDocument/2006/relationships/slideLayout" Target="../slideLayouts/slideLayout507.xml"/><Relationship Id="rId434" Type="http://schemas.openxmlformats.org/officeDocument/2006/relationships/slideLayout" Target="../slideLayouts/slideLayout672.xml"/><Relationship Id="rId33" Type="http://schemas.openxmlformats.org/officeDocument/2006/relationships/slideLayout" Target="../slideLayouts/slideLayout271.xml"/><Relationship Id="rId129" Type="http://schemas.openxmlformats.org/officeDocument/2006/relationships/slideLayout" Target="../slideLayouts/slideLayout367.xml"/><Relationship Id="rId280" Type="http://schemas.openxmlformats.org/officeDocument/2006/relationships/slideLayout" Target="../slideLayouts/slideLayout518.xml"/><Relationship Id="rId336" Type="http://schemas.openxmlformats.org/officeDocument/2006/relationships/slideLayout" Target="../slideLayouts/slideLayout574.xml"/><Relationship Id="rId75" Type="http://schemas.openxmlformats.org/officeDocument/2006/relationships/slideLayout" Target="../slideLayouts/slideLayout313.xml"/><Relationship Id="rId140" Type="http://schemas.openxmlformats.org/officeDocument/2006/relationships/slideLayout" Target="../slideLayouts/slideLayout378.xml"/><Relationship Id="rId182" Type="http://schemas.openxmlformats.org/officeDocument/2006/relationships/slideLayout" Target="../slideLayouts/slideLayout420.xml"/><Relationship Id="rId378" Type="http://schemas.openxmlformats.org/officeDocument/2006/relationships/slideLayout" Target="../slideLayouts/slideLayout616.xml"/><Relationship Id="rId403" Type="http://schemas.openxmlformats.org/officeDocument/2006/relationships/slideLayout" Target="../slideLayouts/slideLayout641.xml"/><Relationship Id="rId6" Type="http://schemas.openxmlformats.org/officeDocument/2006/relationships/slideLayout" Target="../slideLayouts/slideLayout244.xml"/><Relationship Id="rId238" Type="http://schemas.openxmlformats.org/officeDocument/2006/relationships/slideLayout" Target="../slideLayouts/slideLayout476.xml"/><Relationship Id="rId445" Type="http://schemas.openxmlformats.org/officeDocument/2006/relationships/slideLayout" Target="../slideLayouts/slideLayout683.xml"/><Relationship Id="rId291" Type="http://schemas.openxmlformats.org/officeDocument/2006/relationships/slideLayout" Target="../slideLayouts/slideLayout529.xml"/><Relationship Id="rId305" Type="http://schemas.openxmlformats.org/officeDocument/2006/relationships/slideLayout" Target="../slideLayouts/slideLayout543.xml"/><Relationship Id="rId347" Type="http://schemas.openxmlformats.org/officeDocument/2006/relationships/slideLayout" Target="../slideLayouts/slideLayout585.xml"/><Relationship Id="rId44" Type="http://schemas.openxmlformats.org/officeDocument/2006/relationships/slideLayout" Target="../slideLayouts/slideLayout282.xml"/><Relationship Id="rId86" Type="http://schemas.openxmlformats.org/officeDocument/2006/relationships/slideLayout" Target="../slideLayouts/slideLayout324.xml"/><Relationship Id="rId151" Type="http://schemas.openxmlformats.org/officeDocument/2006/relationships/slideLayout" Target="../slideLayouts/slideLayout389.xml"/><Relationship Id="rId389" Type="http://schemas.openxmlformats.org/officeDocument/2006/relationships/slideLayout" Target="../slideLayouts/slideLayout627.xml"/><Relationship Id="rId193" Type="http://schemas.openxmlformats.org/officeDocument/2006/relationships/slideLayout" Target="../slideLayouts/slideLayout431.xml"/><Relationship Id="rId207" Type="http://schemas.openxmlformats.org/officeDocument/2006/relationships/slideLayout" Target="../slideLayouts/slideLayout445.xml"/><Relationship Id="rId249" Type="http://schemas.openxmlformats.org/officeDocument/2006/relationships/slideLayout" Target="../slideLayouts/slideLayout487.xml"/><Relationship Id="rId414" Type="http://schemas.openxmlformats.org/officeDocument/2006/relationships/slideLayout" Target="../slideLayouts/slideLayout652.xml"/><Relationship Id="rId456" Type="http://schemas.openxmlformats.org/officeDocument/2006/relationships/slideLayout" Target="../slideLayouts/slideLayout694.xml"/><Relationship Id="rId13" Type="http://schemas.openxmlformats.org/officeDocument/2006/relationships/slideLayout" Target="../slideLayouts/slideLayout251.xml"/><Relationship Id="rId109" Type="http://schemas.openxmlformats.org/officeDocument/2006/relationships/slideLayout" Target="../slideLayouts/slideLayout347.xml"/><Relationship Id="rId260" Type="http://schemas.openxmlformats.org/officeDocument/2006/relationships/slideLayout" Target="../slideLayouts/slideLayout498.xml"/><Relationship Id="rId316" Type="http://schemas.openxmlformats.org/officeDocument/2006/relationships/slideLayout" Target="../slideLayouts/slideLayout554.xml"/><Relationship Id="rId55" Type="http://schemas.openxmlformats.org/officeDocument/2006/relationships/slideLayout" Target="../slideLayouts/slideLayout293.xml"/><Relationship Id="rId97" Type="http://schemas.openxmlformats.org/officeDocument/2006/relationships/slideLayout" Target="../slideLayouts/slideLayout335.xml"/><Relationship Id="rId120" Type="http://schemas.openxmlformats.org/officeDocument/2006/relationships/slideLayout" Target="../slideLayouts/slideLayout358.xml"/><Relationship Id="rId358" Type="http://schemas.openxmlformats.org/officeDocument/2006/relationships/slideLayout" Target="../slideLayouts/slideLayout596.xml"/><Relationship Id="rId162" Type="http://schemas.openxmlformats.org/officeDocument/2006/relationships/slideLayout" Target="../slideLayouts/slideLayout400.xml"/><Relationship Id="rId218" Type="http://schemas.openxmlformats.org/officeDocument/2006/relationships/slideLayout" Target="../slideLayouts/slideLayout456.xml"/><Relationship Id="rId425" Type="http://schemas.openxmlformats.org/officeDocument/2006/relationships/slideLayout" Target="../slideLayouts/slideLayout663.xml"/><Relationship Id="rId467" Type="http://schemas.openxmlformats.org/officeDocument/2006/relationships/slideLayout" Target="../slideLayouts/slideLayout705.xml"/><Relationship Id="rId271" Type="http://schemas.openxmlformats.org/officeDocument/2006/relationships/slideLayout" Target="../slideLayouts/slideLayout509.xml"/><Relationship Id="rId24" Type="http://schemas.openxmlformats.org/officeDocument/2006/relationships/slideLayout" Target="../slideLayouts/slideLayout262.xml"/><Relationship Id="rId66" Type="http://schemas.openxmlformats.org/officeDocument/2006/relationships/slideLayout" Target="../slideLayouts/slideLayout304.xml"/><Relationship Id="rId131" Type="http://schemas.openxmlformats.org/officeDocument/2006/relationships/slideLayout" Target="../slideLayouts/slideLayout369.xml"/><Relationship Id="rId327" Type="http://schemas.openxmlformats.org/officeDocument/2006/relationships/slideLayout" Target="../slideLayouts/slideLayout565.xml"/><Relationship Id="rId369" Type="http://schemas.openxmlformats.org/officeDocument/2006/relationships/slideLayout" Target="../slideLayouts/slideLayout607.xml"/><Relationship Id="rId173" Type="http://schemas.openxmlformats.org/officeDocument/2006/relationships/slideLayout" Target="../slideLayouts/slideLayout411.xml"/><Relationship Id="rId229" Type="http://schemas.openxmlformats.org/officeDocument/2006/relationships/slideLayout" Target="../slideLayouts/slideLayout467.xml"/><Relationship Id="rId380" Type="http://schemas.openxmlformats.org/officeDocument/2006/relationships/slideLayout" Target="../slideLayouts/slideLayout618.xml"/><Relationship Id="rId436" Type="http://schemas.openxmlformats.org/officeDocument/2006/relationships/slideLayout" Target="../slideLayouts/slideLayout674.xml"/><Relationship Id="rId240" Type="http://schemas.openxmlformats.org/officeDocument/2006/relationships/slideLayout" Target="../slideLayouts/slideLayout478.xml"/><Relationship Id="rId35" Type="http://schemas.openxmlformats.org/officeDocument/2006/relationships/slideLayout" Target="../slideLayouts/slideLayout273.xml"/><Relationship Id="rId77" Type="http://schemas.openxmlformats.org/officeDocument/2006/relationships/slideLayout" Target="../slideLayouts/slideLayout315.xml"/><Relationship Id="rId100" Type="http://schemas.openxmlformats.org/officeDocument/2006/relationships/slideLayout" Target="../slideLayouts/slideLayout338.xml"/><Relationship Id="rId282" Type="http://schemas.openxmlformats.org/officeDocument/2006/relationships/slideLayout" Target="../slideLayouts/slideLayout520.xml"/><Relationship Id="rId338" Type="http://schemas.openxmlformats.org/officeDocument/2006/relationships/slideLayout" Target="../slideLayouts/slideLayout576.xml"/><Relationship Id="rId8" Type="http://schemas.openxmlformats.org/officeDocument/2006/relationships/slideLayout" Target="../slideLayouts/slideLayout246.xml"/><Relationship Id="rId142" Type="http://schemas.openxmlformats.org/officeDocument/2006/relationships/slideLayout" Target="../slideLayouts/slideLayout380.xml"/><Relationship Id="rId184" Type="http://schemas.openxmlformats.org/officeDocument/2006/relationships/slideLayout" Target="../slideLayouts/slideLayout422.xml"/><Relationship Id="rId391" Type="http://schemas.openxmlformats.org/officeDocument/2006/relationships/slideLayout" Target="../slideLayouts/slideLayout629.xml"/><Relationship Id="rId405" Type="http://schemas.openxmlformats.org/officeDocument/2006/relationships/slideLayout" Target="../slideLayouts/slideLayout643.xml"/><Relationship Id="rId447" Type="http://schemas.openxmlformats.org/officeDocument/2006/relationships/slideLayout" Target="../slideLayouts/slideLayout685.xml"/><Relationship Id="rId251" Type="http://schemas.openxmlformats.org/officeDocument/2006/relationships/slideLayout" Target="../slideLayouts/slideLayout489.xml"/><Relationship Id="rId46" Type="http://schemas.openxmlformats.org/officeDocument/2006/relationships/slideLayout" Target="../slideLayouts/slideLayout284.xml"/><Relationship Id="rId293" Type="http://schemas.openxmlformats.org/officeDocument/2006/relationships/slideLayout" Target="../slideLayouts/slideLayout531.xml"/><Relationship Id="rId307" Type="http://schemas.openxmlformats.org/officeDocument/2006/relationships/slideLayout" Target="../slideLayouts/slideLayout545.xml"/><Relationship Id="rId349" Type="http://schemas.openxmlformats.org/officeDocument/2006/relationships/slideLayout" Target="../slideLayouts/slideLayout587.xml"/><Relationship Id="rId88" Type="http://schemas.openxmlformats.org/officeDocument/2006/relationships/slideLayout" Target="../slideLayouts/slideLayout326.xml"/><Relationship Id="rId111" Type="http://schemas.openxmlformats.org/officeDocument/2006/relationships/slideLayout" Target="../slideLayouts/slideLayout349.xml"/><Relationship Id="rId153" Type="http://schemas.openxmlformats.org/officeDocument/2006/relationships/slideLayout" Target="../slideLayouts/slideLayout391.xml"/><Relationship Id="rId195" Type="http://schemas.openxmlformats.org/officeDocument/2006/relationships/slideLayout" Target="../slideLayouts/slideLayout433.xml"/><Relationship Id="rId209" Type="http://schemas.openxmlformats.org/officeDocument/2006/relationships/slideLayout" Target="../slideLayouts/slideLayout447.xml"/><Relationship Id="rId360" Type="http://schemas.openxmlformats.org/officeDocument/2006/relationships/slideLayout" Target="../slideLayouts/slideLayout598.xml"/><Relationship Id="rId416" Type="http://schemas.openxmlformats.org/officeDocument/2006/relationships/slideLayout" Target="../slideLayouts/slideLayout654.xml"/><Relationship Id="rId220" Type="http://schemas.openxmlformats.org/officeDocument/2006/relationships/slideLayout" Target="../slideLayouts/slideLayout458.xml"/><Relationship Id="rId458" Type="http://schemas.openxmlformats.org/officeDocument/2006/relationships/slideLayout" Target="../slideLayouts/slideLayout696.xml"/><Relationship Id="rId15" Type="http://schemas.openxmlformats.org/officeDocument/2006/relationships/slideLayout" Target="../slideLayouts/slideLayout253.xml"/><Relationship Id="rId57" Type="http://schemas.openxmlformats.org/officeDocument/2006/relationships/slideLayout" Target="../slideLayouts/slideLayout295.xml"/><Relationship Id="rId262" Type="http://schemas.openxmlformats.org/officeDocument/2006/relationships/slideLayout" Target="../slideLayouts/slideLayout500.xml"/><Relationship Id="rId318" Type="http://schemas.openxmlformats.org/officeDocument/2006/relationships/slideLayout" Target="../slideLayouts/slideLayout556.xml"/><Relationship Id="rId99" Type="http://schemas.openxmlformats.org/officeDocument/2006/relationships/slideLayout" Target="../slideLayouts/slideLayout337.xml"/><Relationship Id="rId122" Type="http://schemas.openxmlformats.org/officeDocument/2006/relationships/slideLayout" Target="../slideLayouts/slideLayout360.xml"/><Relationship Id="rId164" Type="http://schemas.openxmlformats.org/officeDocument/2006/relationships/slideLayout" Target="../slideLayouts/slideLayout402.xml"/><Relationship Id="rId371" Type="http://schemas.openxmlformats.org/officeDocument/2006/relationships/slideLayout" Target="../slideLayouts/slideLayout609.xml"/><Relationship Id="rId427" Type="http://schemas.openxmlformats.org/officeDocument/2006/relationships/slideLayout" Target="../slideLayouts/slideLayout665.xml"/><Relationship Id="rId469" Type="http://schemas.openxmlformats.org/officeDocument/2006/relationships/slideLayout" Target="../slideLayouts/slideLayout707.xml"/><Relationship Id="rId26" Type="http://schemas.openxmlformats.org/officeDocument/2006/relationships/slideLayout" Target="../slideLayouts/slideLayout264.xml"/><Relationship Id="rId231" Type="http://schemas.openxmlformats.org/officeDocument/2006/relationships/slideLayout" Target="../slideLayouts/slideLayout469.xml"/><Relationship Id="rId273" Type="http://schemas.openxmlformats.org/officeDocument/2006/relationships/slideLayout" Target="../slideLayouts/slideLayout511.xml"/><Relationship Id="rId329" Type="http://schemas.openxmlformats.org/officeDocument/2006/relationships/slideLayout" Target="../slideLayouts/slideLayout567.xml"/><Relationship Id="rId68" Type="http://schemas.openxmlformats.org/officeDocument/2006/relationships/slideLayout" Target="../slideLayouts/slideLayout306.xml"/><Relationship Id="rId133" Type="http://schemas.openxmlformats.org/officeDocument/2006/relationships/slideLayout" Target="../slideLayouts/slideLayout371.xml"/><Relationship Id="rId175" Type="http://schemas.openxmlformats.org/officeDocument/2006/relationships/slideLayout" Target="../slideLayouts/slideLayout413.xml"/><Relationship Id="rId340" Type="http://schemas.openxmlformats.org/officeDocument/2006/relationships/slideLayout" Target="../slideLayouts/slideLayout578.xml"/><Relationship Id="rId200" Type="http://schemas.openxmlformats.org/officeDocument/2006/relationships/slideLayout" Target="../slideLayouts/slideLayout438.xml"/><Relationship Id="rId382" Type="http://schemas.openxmlformats.org/officeDocument/2006/relationships/slideLayout" Target="../slideLayouts/slideLayout620.xml"/><Relationship Id="rId438" Type="http://schemas.openxmlformats.org/officeDocument/2006/relationships/slideLayout" Target="../slideLayouts/slideLayout676.xml"/><Relationship Id="rId242" Type="http://schemas.openxmlformats.org/officeDocument/2006/relationships/slideLayout" Target="../slideLayouts/slideLayout480.xml"/><Relationship Id="rId284" Type="http://schemas.openxmlformats.org/officeDocument/2006/relationships/slideLayout" Target="../slideLayouts/slideLayout522.xml"/><Relationship Id="rId37" Type="http://schemas.openxmlformats.org/officeDocument/2006/relationships/slideLayout" Target="../slideLayouts/slideLayout275.xml"/><Relationship Id="rId79" Type="http://schemas.openxmlformats.org/officeDocument/2006/relationships/slideLayout" Target="../slideLayouts/slideLayout317.xml"/><Relationship Id="rId102" Type="http://schemas.openxmlformats.org/officeDocument/2006/relationships/slideLayout" Target="../slideLayouts/slideLayout340.xml"/><Relationship Id="rId144" Type="http://schemas.openxmlformats.org/officeDocument/2006/relationships/slideLayout" Target="../slideLayouts/slideLayout382.xml"/><Relationship Id="rId90" Type="http://schemas.openxmlformats.org/officeDocument/2006/relationships/slideLayout" Target="../slideLayouts/slideLayout328.xml"/><Relationship Id="rId186" Type="http://schemas.openxmlformats.org/officeDocument/2006/relationships/slideLayout" Target="../slideLayouts/slideLayout424.xml"/><Relationship Id="rId351" Type="http://schemas.openxmlformats.org/officeDocument/2006/relationships/slideLayout" Target="../slideLayouts/slideLayout589.xml"/><Relationship Id="rId393" Type="http://schemas.openxmlformats.org/officeDocument/2006/relationships/slideLayout" Target="../slideLayouts/slideLayout631.xml"/><Relationship Id="rId407" Type="http://schemas.openxmlformats.org/officeDocument/2006/relationships/slideLayout" Target="../slideLayouts/slideLayout645.xml"/><Relationship Id="rId449" Type="http://schemas.openxmlformats.org/officeDocument/2006/relationships/slideLayout" Target="../slideLayouts/slideLayout687.xml"/><Relationship Id="rId211" Type="http://schemas.openxmlformats.org/officeDocument/2006/relationships/slideLayout" Target="../slideLayouts/slideLayout449.xml"/><Relationship Id="rId253" Type="http://schemas.openxmlformats.org/officeDocument/2006/relationships/slideLayout" Target="../slideLayouts/slideLayout491.xml"/><Relationship Id="rId295" Type="http://schemas.openxmlformats.org/officeDocument/2006/relationships/slideLayout" Target="../slideLayouts/slideLayout533.xml"/><Relationship Id="rId309" Type="http://schemas.openxmlformats.org/officeDocument/2006/relationships/slideLayout" Target="../slideLayouts/slideLayout547.xml"/><Relationship Id="rId460" Type="http://schemas.openxmlformats.org/officeDocument/2006/relationships/slideLayout" Target="../slideLayouts/slideLayout698.xml"/><Relationship Id="rId48" Type="http://schemas.openxmlformats.org/officeDocument/2006/relationships/slideLayout" Target="../slideLayouts/slideLayout286.xml"/><Relationship Id="rId113" Type="http://schemas.openxmlformats.org/officeDocument/2006/relationships/slideLayout" Target="../slideLayouts/slideLayout351.xml"/><Relationship Id="rId320" Type="http://schemas.openxmlformats.org/officeDocument/2006/relationships/slideLayout" Target="../slideLayouts/slideLayout558.xml"/><Relationship Id="rId155" Type="http://schemas.openxmlformats.org/officeDocument/2006/relationships/slideLayout" Target="../slideLayouts/slideLayout393.xml"/><Relationship Id="rId197" Type="http://schemas.openxmlformats.org/officeDocument/2006/relationships/slideLayout" Target="../slideLayouts/slideLayout435.xml"/><Relationship Id="rId362" Type="http://schemas.openxmlformats.org/officeDocument/2006/relationships/slideLayout" Target="../slideLayouts/slideLayout600.xml"/><Relationship Id="rId418" Type="http://schemas.openxmlformats.org/officeDocument/2006/relationships/slideLayout" Target="../slideLayouts/slideLayout656.xml"/><Relationship Id="rId222" Type="http://schemas.openxmlformats.org/officeDocument/2006/relationships/slideLayout" Target="../slideLayouts/slideLayout460.xml"/><Relationship Id="rId264" Type="http://schemas.openxmlformats.org/officeDocument/2006/relationships/slideLayout" Target="../slideLayouts/slideLayout502.xml"/><Relationship Id="rId471" Type="http://schemas.openxmlformats.org/officeDocument/2006/relationships/theme" Target="../theme/theme4.xml"/><Relationship Id="rId17" Type="http://schemas.openxmlformats.org/officeDocument/2006/relationships/slideLayout" Target="../slideLayouts/slideLayout255.xml"/><Relationship Id="rId59" Type="http://schemas.openxmlformats.org/officeDocument/2006/relationships/slideLayout" Target="../slideLayouts/slideLayout297.xml"/><Relationship Id="rId124" Type="http://schemas.openxmlformats.org/officeDocument/2006/relationships/slideLayout" Target="../slideLayouts/slideLayout362.xml"/><Relationship Id="rId70" Type="http://schemas.openxmlformats.org/officeDocument/2006/relationships/slideLayout" Target="../slideLayouts/slideLayout308.xml"/><Relationship Id="rId166" Type="http://schemas.openxmlformats.org/officeDocument/2006/relationships/slideLayout" Target="../slideLayouts/slideLayout404.xml"/><Relationship Id="rId331" Type="http://schemas.openxmlformats.org/officeDocument/2006/relationships/slideLayout" Target="../slideLayouts/slideLayout569.xml"/><Relationship Id="rId373" Type="http://schemas.openxmlformats.org/officeDocument/2006/relationships/slideLayout" Target="../slideLayouts/slideLayout611.xml"/><Relationship Id="rId429" Type="http://schemas.openxmlformats.org/officeDocument/2006/relationships/slideLayout" Target="../slideLayouts/slideLayout667.xml"/><Relationship Id="rId1" Type="http://schemas.openxmlformats.org/officeDocument/2006/relationships/slideLayout" Target="../slideLayouts/slideLayout239.xml"/><Relationship Id="rId233" Type="http://schemas.openxmlformats.org/officeDocument/2006/relationships/slideLayout" Target="../slideLayouts/slideLayout471.xml"/><Relationship Id="rId440" Type="http://schemas.openxmlformats.org/officeDocument/2006/relationships/slideLayout" Target="../slideLayouts/slideLayout678.xml"/><Relationship Id="rId28" Type="http://schemas.openxmlformats.org/officeDocument/2006/relationships/slideLayout" Target="../slideLayouts/slideLayout266.xml"/><Relationship Id="rId275" Type="http://schemas.openxmlformats.org/officeDocument/2006/relationships/slideLayout" Target="../slideLayouts/slideLayout513.xml"/><Relationship Id="rId300" Type="http://schemas.openxmlformats.org/officeDocument/2006/relationships/slideLayout" Target="../slideLayouts/slideLayout538.xml"/><Relationship Id="rId81" Type="http://schemas.openxmlformats.org/officeDocument/2006/relationships/slideLayout" Target="../slideLayouts/slideLayout319.xml"/><Relationship Id="rId135" Type="http://schemas.openxmlformats.org/officeDocument/2006/relationships/slideLayout" Target="../slideLayouts/slideLayout373.xml"/><Relationship Id="rId177" Type="http://schemas.openxmlformats.org/officeDocument/2006/relationships/slideLayout" Target="../slideLayouts/slideLayout415.xml"/><Relationship Id="rId342" Type="http://schemas.openxmlformats.org/officeDocument/2006/relationships/slideLayout" Target="../slideLayouts/slideLayout580.xml"/><Relationship Id="rId384" Type="http://schemas.openxmlformats.org/officeDocument/2006/relationships/slideLayout" Target="../slideLayouts/slideLayout622.xml"/><Relationship Id="rId202" Type="http://schemas.openxmlformats.org/officeDocument/2006/relationships/slideLayout" Target="../slideLayouts/slideLayout440.xml"/><Relationship Id="rId244" Type="http://schemas.openxmlformats.org/officeDocument/2006/relationships/slideLayout" Target="../slideLayouts/slideLayout482.xml"/><Relationship Id="rId39" Type="http://schemas.openxmlformats.org/officeDocument/2006/relationships/slideLayout" Target="../slideLayouts/slideLayout277.xml"/><Relationship Id="rId286" Type="http://schemas.openxmlformats.org/officeDocument/2006/relationships/slideLayout" Target="../slideLayouts/slideLayout524.xml"/><Relationship Id="rId451" Type="http://schemas.openxmlformats.org/officeDocument/2006/relationships/slideLayout" Target="../slideLayouts/slideLayout689.xml"/><Relationship Id="rId50" Type="http://schemas.openxmlformats.org/officeDocument/2006/relationships/slideLayout" Target="../slideLayouts/slideLayout288.xml"/><Relationship Id="rId104" Type="http://schemas.openxmlformats.org/officeDocument/2006/relationships/slideLayout" Target="../slideLayouts/slideLayout342.xml"/><Relationship Id="rId146" Type="http://schemas.openxmlformats.org/officeDocument/2006/relationships/slideLayout" Target="../slideLayouts/slideLayout384.xml"/><Relationship Id="rId188" Type="http://schemas.openxmlformats.org/officeDocument/2006/relationships/slideLayout" Target="../slideLayouts/slideLayout426.xml"/><Relationship Id="rId311" Type="http://schemas.openxmlformats.org/officeDocument/2006/relationships/slideLayout" Target="../slideLayouts/slideLayout549.xml"/><Relationship Id="rId353" Type="http://schemas.openxmlformats.org/officeDocument/2006/relationships/slideLayout" Target="../slideLayouts/slideLayout591.xml"/><Relationship Id="rId395" Type="http://schemas.openxmlformats.org/officeDocument/2006/relationships/slideLayout" Target="../slideLayouts/slideLayout633.xml"/><Relationship Id="rId409" Type="http://schemas.openxmlformats.org/officeDocument/2006/relationships/slideLayout" Target="../slideLayouts/slideLayout647.xml"/><Relationship Id="rId92" Type="http://schemas.openxmlformats.org/officeDocument/2006/relationships/slideLayout" Target="../slideLayouts/slideLayout330.xml"/><Relationship Id="rId213" Type="http://schemas.openxmlformats.org/officeDocument/2006/relationships/slideLayout" Target="../slideLayouts/slideLayout451.xml"/><Relationship Id="rId420" Type="http://schemas.openxmlformats.org/officeDocument/2006/relationships/slideLayout" Target="../slideLayouts/slideLayout658.xml"/><Relationship Id="rId255" Type="http://schemas.openxmlformats.org/officeDocument/2006/relationships/slideLayout" Target="../slideLayouts/slideLayout493.xml"/><Relationship Id="rId297" Type="http://schemas.openxmlformats.org/officeDocument/2006/relationships/slideLayout" Target="../slideLayouts/slideLayout535.xml"/><Relationship Id="rId462" Type="http://schemas.openxmlformats.org/officeDocument/2006/relationships/slideLayout" Target="../slideLayouts/slideLayout700.xml"/><Relationship Id="rId115" Type="http://schemas.openxmlformats.org/officeDocument/2006/relationships/slideLayout" Target="../slideLayouts/slideLayout353.xml"/><Relationship Id="rId157" Type="http://schemas.openxmlformats.org/officeDocument/2006/relationships/slideLayout" Target="../slideLayouts/slideLayout395.xml"/><Relationship Id="rId322" Type="http://schemas.openxmlformats.org/officeDocument/2006/relationships/slideLayout" Target="../slideLayouts/slideLayout560.xml"/><Relationship Id="rId364" Type="http://schemas.openxmlformats.org/officeDocument/2006/relationships/slideLayout" Target="../slideLayouts/slideLayout602.xml"/><Relationship Id="rId61" Type="http://schemas.openxmlformats.org/officeDocument/2006/relationships/slideLayout" Target="../slideLayouts/slideLayout299.xml"/><Relationship Id="rId199" Type="http://schemas.openxmlformats.org/officeDocument/2006/relationships/slideLayout" Target="../slideLayouts/slideLayout437.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825.xml"/><Relationship Id="rId21" Type="http://schemas.openxmlformats.org/officeDocument/2006/relationships/slideLayout" Target="../slideLayouts/slideLayout729.xml"/><Relationship Id="rId42" Type="http://schemas.openxmlformats.org/officeDocument/2006/relationships/slideLayout" Target="../slideLayouts/slideLayout750.xml"/><Relationship Id="rId63" Type="http://schemas.openxmlformats.org/officeDocument/2006/relationships/slideLayout" Target="../slideLayouts/slideLayout771.xml"/><Relationship Id="rId84" Type="http://schemas.openxmlformats.org/officeDocument/2006/relationships/slideLayout" Target="../slideLayouts/slideLayout792.xml"/><Relationship Id="rId138" Type="http://schemas.openxmlformats.org/officeDocument/2006/relationships/slideLayout" Target="../slideLayouts/slideLayout846.xml"/><Relationship Id="rId159" Type="http://schemas.openxmlformats.org/officeDocument/2006/relationships/slideLayout" Target="../slideLayouts/slideLayout867.xml"/><Relationship Id="rId170" Type="http://schemas.openxmlformats.org/officeDocument/2006/relationships/slideLayout" Target="../slideLayouts/slideLayout878.xml"/><Relationship Id="rId191" Type="http://schemas.openxmlformats.org/officeDocument/2006/relationships/slideLayout" Target="../slideLayouts/slideLayout899.xml"/><Relationship Id="rId107" Type="http://schemas.openxmlformats.org/officeDocument/2006/relationships/slideLayout" Target="../slideLayouts/slideLayout815.xml"/><Relationship Id="rId11" Type="http://schemas.openxmlformats.org/officeDocument/2006/relationships/slideLayout" Target="../slideLayouts/slideLayout719.xml"/><Relationship Id="rId32" Type="http://schemas.openxmlformats.org/officeDocument/2006/relationships/slideLayout" Target="../slideLayouts/slideLayout740.xml"/><Relationship Id="rId53" Type="http://schemas.openxmlformats.org/officeDocument/2006/relationships/slideLayout" Target="../slideLayouts/slideLayout761.xml"/><Relationship Id="rId74" Type="http://schemas.openxmlformats.org/officeDocument/2006/relationships/slideLayout" Target="../slideLayouts/slideLayout782.xml"/><Relationship Id="rId128" Type="http://schemas.openxmlformats.org/officeDocument/2006/relationships/slideLayout" Target="../slideLayouts/slideLayout836.xml"/><Relationship Id="rId149" Type="http://schemas.openxmlformats.org/officeDocument/2006/relationships/slideLayout" Target="../slideLayouts/slideLayout857.xml"/><Relationship Id="rId5" Type="http://schemas.openxmlformats.org/officeDocument/2006/relationships/slideLayout" Target="../slideLayouts/slideLayout713.xml"/><Relationship Id="rId95" Type="http://schemas.openxmlformats.org/officeDocument/2006/relationships/slideLayout" Target="../slideLayouts/slideLayout803.xml"/><Relationship Id="rId160" Type="http://schemas.openxmlformats.org/officeDocument/2006/relationships/slideLayout" Target="../slideLayouts/slideLayout868.xml"/><Relationship Id="rId181" Type="http://schemas.openxmlformats.org/officeDocument/2006/relationships/slideLayout" Target="../slideLayouts/slideLayout889.xml"/><Relationship Id="rId22" Type="http://schemas.openxmlformats.org/officeDocument/2006/relationships/slideLayout" Target="../slideLayouts/slideLayout730.xml"/><Relationship Id="rId43" Type="http://schemas.openxmlformats.org/officeDocument/2006/relationships/slideLayout" Target="../slideLayouts/slideLayout751.xml"/><Relationship Id="rId64" Type="http://schemas.openxmlformats.org/officeDocument/2006/relationships/slideLayout" Target="../slideLayouts/slideLayout772.xml"/><Relationship Id="rId118" Type="http://schemas.openxmlformats.org/officeDocument/2006/relationships/slideLayout" Target="../slideLayouts/slideLayout826.xml"/><Relationship Id="rId139" Type="http://schemas.openxmlformats.org/officeDocument/2006/relationships/slideLayout" Target="../slideLayouts/slideLayout847.xml"/><Relationship Id="rId85" Type="http://schemas.openxmlformats.org/officeDocument/2006/relationships/slideLayout" Target="../slideLayouts/slideLayout793.xml"/><Relationship Id="rId150" Type="http://schemas.openxmlformats.org/officeDocument/2006/relationships/slideLayout" Target="../slideLayouts/slideLayout858.xml"/><Relationship Id="rId171" Type="http://schemas.openxmlformats.org/officeDocument/2006/relationships/slideLayout" Target="../slideLayouts/slideLayout879.xml"/><Relationship Id="rId192" Type="http://schemas.openxmlformats.org/officeDocument/2006/relationships/slideLayout" Target="../slideLayouts/slideLayout900.xml"/><Relationship Id="rId12" Type="http://schemas.openxmlformats.org/officeDocument/2006/relationships/slideLayout" Target="../slideLayouts/slideLayout720.xml"/><Relationship Id="rId33" Type="http://schemas.openxmlformats.org/officeDocument/2006/relationships/slideLayout" Target="../slideLayouts/slideLayout741.xml"/><Relationship Id="rId108" Type="http://schemas.openxmlformats.org/officeDocument/2006/relationships/slideLayout" Target="../slideLayouts/slideLayout816.xml"/><Relationship Id="rId129" Type="http://schemas.openxmlformats.org/officeDocument/2006/relationships/slideLayout" Target="../slideLayouts/slideLayout837.xml"/><Relationship Id="rId54" Type="http://schemas.openxmlformats.org/officeDocument/2006/relationships/slideLayout" Target="../slideLayouts/slideLayout762.xml"/><Relationship Id="rId75" Type="http://schemas.openxmlformats.org/officeDocument/2006/relationships/slideLayout" Target="../slideLayouts/slideLayout783.xml"/><Relationship Id="rId96" Type="http://schemas.openxmlformats.org/officeDocument/2006/relationships/slideLayout" Target="../slideLayouts/slideLayout804.xml"/><Relationship Id="rId140" Type="http://schemas.openxmlformats.org/officeDocument/2006/relationships/slideLayout" Target="../slideLayouts/slideLayout848.xml"/><Relationship Id="rId161" Type="http://schemas.openxmlformats.org/officeDocument/2006/relationships/slideLayout" Target="../slideLayouts/slideLayout869.xml"/><Relationship Id="rId182" Type="http://schemas.openxmlformats.org/officeDocument/2006/relationships/slideLayout" Target="../slideLayouts/slideLayout890.xml"/><Relationship Id="rId6" Type="http://schemas.openxmlformats.org/officeDocument/2006/relationships/slideLayout" Target="../slideLayouts/slideLayout714.xml"/><Relationship Id="rId23" Type="http://schemas.openxmlformats.org/officeDocument/2006/relationships/slideLayout" Target="../slideLayouts/slideLayout731.xml"/><Relationship Id="rId119" Type="http://schemas.openxmlformats.org/officeDocument/2006/relationships/slideLayout" Target="../slideLayouts/slideLayout827.xml"/><Relationship Id="rId44" Type="http://schemas.openxmlformats.org/officeDocument/2006/relationships/slideLayout" Target="../slideLayouts/slideLayout752.xml"/><Relationship Id="rId65" Type="http://schemas.openxmlformats.org/officeDocument/2006/relationships/slideLayout" Target="../slideLayouts/slideLayout773.xml"/><Relationship Id="rId86" Type="http://schemas.openxmlformats.org/officeDocument/2006/relationships/slideLayout" Target="../slideLayouts/slideLayout794.xml"/><Relationship Id="rId130" Type="http://schemas.openxmlformats.org/officeDocument/2006/relationships/slideLayout" Target="../slideLayouts/slideLayout838.xml"/><Relationship Id="rId151" Type="http://schemas.openxmlformats.org/officeDocument/2006/relationships/slideLayout" Target="../slideLayouts/slideLayout859.xml"/><Relationship Id="rId172" Type="http://schemas.openxmlformats.org/officeDocument/2006/relationships/slideLayout" Target="../slideLayouts/slideLayout880.xml"/><Relationship Id="rId193" Type="http://schemas.openxmlformats.org/officeDocument/2006/relationships/slideLayout" Target="../slideLayouts/slideLayout901.xml"/><Relationship Id="rId13" Type="http://schemas.openxmlformats.org/officeDocument/2006/relationships/slideLayout" Target="../slideLayouts/slideLayout721.xml"/><Relationship Id="rId109" Type="http://schemas.openxmlformats.org/officeDocument/2006/relationships/slideLayout" Target="../slideLayouts/slideLayout817.xml"/><Relationship Id="rId34" Type="http://schemas.openxmlformats.org/officeDocument/2006/relationships/slideLayout" Target="../slideLayouts/slideLayout742.xml"/><Relationship Id="rId55" Type="http://schemas.openxmlformats.org/officeDocument/2006/relationships/slideLayout" Target="../slideLayouts/slideLayout763.xml"/><Relationship Id="rId76" Type="http://schemas.openxmlformats.org/officeDocument/2006/relationships/slideLayout" Target="../slideLayouts/slideLayout784.xml"/><Relationship Id="rId97" Type="http://schemas.openxmlformats.org/officeDocument/2006/relationships/slideLayout" Target="../slideLayouts/slideLayout805.xml"/><Relationship Id="rId120" Type="http://schemas.openxmlformats.org/officeDocument/2006/relationships/slideLayout" Target="../slideLayouts/slideLayout828.xml"/><Relationship Id="rId141" Type="http://schemas.openxmlformats.org/officeDocument/2006/relationships/slideLayout" Target="../slideLayouts/slideLayout849.xml"/><Relationship Id="rId7" Type="http://schemas.openxmlformats.org/officeDocument/2006/relationships/slideLayout" Target="../slideLayouts/slideLayout715.xml"/><Relationship Id="rId71" Type="http://schemas.openxmlformats.org/officeDocument/2006/relationships/slideLayout" Target="../slideLayouts/slideLayout779.xml"/><Relationship Id="rId92" Type="http://schemas.openxmlformats.org/officeDocument/2006/relationships/slideLayout" Target="../slideLayouts/slideLayout800.xml"/><Relationship Id="rId162" Type="http://schemas.openxmlformats.org/officeDocument/2006/relationships/slideLayout" Target="../slideLayouts/slideLayout870.xml"/><Relationship Id="rId183" Type="http://schemas.openxmlformats.org/officeDocument/2006/relationships/slideLayout" Target="../slideLayouts/slideLayout891.xml"/><Relationship Id="rId2" Type="http://schemas.openxmlformats.org/officeDocument/2006/relationships/slideLayout" Target="../slideLayouts/slideLayout710.xml"/><Relationship Id="rId29" Type="http://schemas.openxmlformats.org/officeDocument/2006/relationships/slideLayout" Target="../slideLayouts/slideLayout737.xml"/><Relationship Id="rId24" Type="http://schemas.openxmlformats.org/officeDocument/2006/relationships/slideLayout" Target="../slideLayouts/slideLayout732.xml"/><Relationship Id="rId40" Type="http://schemas.openxmlformats.org/officeDocument/2006/relationships/slideLayout" Target="../slideLayouts/slideLayout748.xml"/><Relationship Id="rId45" Type="http://schemas.openxmlformats.org/officeDocument/2006/relationships/slideLayout" Target="../slideLayouts/slideLayout753.xml"/><Relationship Id="rId66" Type="http://schemas.openxmlformats.org/officeDocument/2006/relationships/slideLayout" Target="../slideLayouts/slideLayout774.xml"/><Relationship Id="rId87" Type="http://schemas.openxmlformats.org/officeDocument/2006/relationships/slideLayout" Target="../slideLayouts/slideLayout795.xml"/><Relationship Id="rId110" Type="http://schemas.openxmlformats.org/officeDocument/2006/relationships/slideLayout" Target="../slideLayouts/slideLayout818.xml"/><Relationship Id="rId115" Type="http://schemas.openxmlformats.org/officeDocument/2006/relationships/slideLayout" Target="../slideLayouts/slideLayout823.xml"/><Relationship Id="rId131" Type="http://schemas.openxmlformats.org/officeDocument/2006/relationships/slideLayout" Target="../slideLayouts/slideLayout839.xml"/><Relationship Id="rId136" Type="http://schemas.openxmlformats.org/officeDocument/2006/relationships/slideLayout" Target="../slideLayouts/slideLayout844.xml"/><Relationship Id="rId157" Type="http://schemas.openxmlformats.org/officeDocument/2006/relationships/slideLayout" Target="../slideLayouts/slideLayout865.xml"/><Relationship Id="rId178" Type="http://schemas.openxmlformats.org/officeDocument/2006/relationships/slideLayout" Target="../slideLayouts/slideLayout886.xml"/><Relationship Id="rId61" Type="http://schemas.openxmlformats.org/officeDocument/2006/relationships/slideLayout" Target="../slideLayouts/slideLayout769.xml"/><Relationship Id="rId82" Type="http://schemas.openxmlformats.org/officeDocument/2006/relationships/slideLayout" Target="../slideLayouts/slideLayout790.xml"/><Relationship Id="rId152" Type="http://schemas.openxmlformats.org/officeDocument/2006/relationships/slideLayout" Target="../slideLayouts/slideLayout860.xml"/><Relationship Id="rId173" Type="http://schemas.openxmlformats.org/officeDocument/2006/relationships/slideLayout" Target="../slideLayouts/slideLayout881.xml"/><Relationship Id="rId194" Type="http://schemas.openxmlformats.org/officeDocument/2006/relationships/slideLayout" Target="../slideLayouts/slideLayout902.xml"/><Relationship Id="rId199" Type="http://schemas.openxmlformats.org/officeDocument/2006/relationships/slideLayout" Target="../slideLayouts/slideLayout907.xml"/><Relationship Id="rId19" Type="http://schemas.openxmlformats.org/officeDocument/2006/relationships/slideLayout" Target="../slideLayouts/slideLayout727.xml"/><Relationship Id="rId14" Type="http://schemas.openxmlformats.org/officeDocument/2006/relationships/slideLayout" Target="../slideLayouts/slideLayout722.xml"/><Relationship Id="rId30" Type="http://schemas.openxmlformats.org/officeDocument/2006/relationships/slideLayout" Target="../slideLayouts/slideLayout738.xml"/><Relationship Id="rId35" Type="http://schemas.openxmlformats.org/officeDocument/2006/relationships/slideLayout" Target="../slideLayouts/slideLayout743.xml"/><Relationship Id="rId56" Type="http://schemas.openxmlformats.org/officeDocument/2006/relationships/slideLayout" Target="../slideLayouts/slideLayout764.xml"/><Relationship Id="rId77" Type="http://schemas.openxmlformats.org/officeDocument/2006/relationships/slideLayout" Target="../slideLayouts/slideLayout785.xml"/><Relationship Id="rId100" Type="http://schemas.openxmlformats.org/officeDocument/2006/relationships/slideLayout" Target="../slideLayouts/slideLayout808.xml"/><Relationship Id="rId105" Type="http://schemas.openxmlformats.org/officeDocument/2006/relationships/slideLayout" Target="../slideLayouts/slideLayout813.xml"/><Relationship Id="rId126" Type="http://schemas.openxmlformats.org/officeDocument/2006/relationships/slideLayout" Target="../slideLayouts/slideLayout834.xml"/><Relationship Id="rId147" Type="http://schemas.openxmlformats.org/officeDocument/2006/relationships/slideLayout" Target="../slideLayouts/slideLayout855.xml"/><Relationship Id="rId168" Type="http://schemas.openxmlformats.org/officeDocument/2006/relationships/slideLayout" Target="../slideLayouts/slideLayout876.xml"/><Relationship Id="rId8" Type="http://schemas.openxmlformats.org/officeDocument/2006/relationships/slideLayout" Target="../slideLayouts/slideLayout716.xml"/><Relationship Id="rId51" Type="http://schemas.openxmlformats.org/officeDocument/2006/relationships/slideLayout" Target="../slideLayouts/slideLayout759.xml"/><Relationship Id="rId72" Type="http://schemas.openxmlformats.org/officeDocument/2006/relationships/slideLayout" Target="../slideLayouts/slideLayout780.xml"/><Relationship Id="rId93" Type="http://schemas.openxmlformats.org/officeDocument/2006/relationships/slideLayout" Target="../slideLayouts/slideLayout801.xml"/><Relationship Id="rId98" Type="http://schemas.openxmlformats.org/officeDocument/2006/relationships/slideLayout" Target="../slideLayouts/slideLayout806.xml"/><Relationship Id="rId121" Type="http://schemas.openxmlformats.org/officeDocument/2006/relationships/slideLayout" Target="../slideLayouts/slideLayout829.xml"/><Relationship Id="rId142" Type="http://schemas.openxmlformats.org/officeDocument/2006/relationships/slideLayout" Target="../slideLayouts/slideLayout850.xml"/><Relationship Id="rId163" Type="http://schemas.openxmlformats.org/officeDocument/2006/relationships/slideLayout" Target="../slideLayouts/slideLayout871.xml"/><Relationship Id="rId184" Type="http://schemas.openxmlformats.org/officeDocument/2006/relationships/slideLayout" Target="../slideLayouts/slideLayout892.xml"/><Relationship Id="rId189" Type="http://schemas.openxmlformats.org/officeDocument/2006/relationships/slideLayout" Target="../slideLayouts/slideLayout897.xml"/><Relationship Id="rId3" Type="http://schemas.openxmlformats.org/officeDocument/2006/relationships/slideLayout" Target="../slideLayouts/slideLayout711.xml"/><Relationship Id="rId25" Type="http://schemas.openxmlformats.org/officeDocument/2006/relationships/slideLayout" Target="../slideLayouts/slideLayout733.xml"/><Relationship Id="rId46" Type="http://schemas.openxmlformats.org/officeDocument/2006/relationships/slideLayout" Target="../slideLayouts/slideLayout754.xml"/><Relationship Id="rId67" Type="http://schemas.openxmlformats.org/officeDocument/2006/relationships/slideLayout" Target="../slideLayouts/slideLayout775.xml"/><Relationship Id="rId116" Type="http://schemas.openxmlformats.org/officeDocument/2006/relationships/slideLayout" Target="../slideLayouts/slideLayout824.xml"/><Relationship Id="rId137" Type="http://schemas.openxmlformats.org/officeDocument/2006/relationships/slideLayout" Target="../slideLayouts/slideLayout845.xml"/><Relationship Id="rId158" Type="http://schemas.openxmlformats.org/officeDocument/2006/relationships/slideLayout" Target="../slideLayouts/slideLayout866.xml"/><Relationship Id="rId20" Type="http://schemas.openxmlformats.org/officeDocument/2006/relationships/slideLayout" Target="../slideLayouts/slideLayout728.xml"/><Relationship Id="rId41" Type="http://schemas.openxmlformats.org/officeDocument/2006/relationships/slideLayout" Target="../slideLayouts/slideLayout749.xml"/><Relationship Id="rId62" Type="http://schemas.openxmlformats.org/officeDocument/2006/relationships/slideLayout" Target="../slideLayouts/slideLayout770.xml"/><Relationship Id="rId83" Type="http://schemas.openxmlformats.org/officeDocument/2006/relationships/slideLayout" Target="../slideLayouts/slideLayout791.xml"/><Relationship Id="rId88" Type="http://schemas.openxmlformats.org/officeDocument/2006/relationships/slideLayout" Target="../slideLayouts/slideLayout796.xml"/><Relationship Id="rId111" Type="http://schemas.openxmlformats.org/officeDocument/2006/relationships/slideLayout" Target="../slideLayouts/slideLayout819.xml"/><Relationship Id="rId132" Type="http://schemas.openxmlformats.org/officeDocument/2006/relationships/slideLayout" Target="../slideLayouts/slideLayout840.xml"/><Relationship Id="rId153" Type="http://schemas.openxmlformats.org/officeDocument/2006/relationships/slideLayout" Target="../slideLayouts/slideLayout861.xml"/><Relationship Id="rId174" Type="http://schemas.openxmlformats.org/officeDocument/2006/relationships/slideLayout" Target="../slideLayouts/slideLayout882.xml"/><Relationship Id="rId179" Type="http://schemas.openxmlformats.org/officeDocument/2006/relationships/slideLayout" Target="../slideLayouts/slideLayout887.xml"/><Relationship Id="rId195" Type="http://schemas.openxmlformats.org/officeDocument/2006/relationships/slideLayout" Target="../slideLayouts/slideLayout903.xml"/><Relationship Id="rId190" Type="http://schemas.openxmlformats.org/officeDocument/2006/relationships/slideLayout" Target="../slideLayouts/slideLayout898.xml"/><Relationship Id="rId15" Type="http://schemas.openxmlformats.org/officeDocument/2006/relationships/slideLayout" Target="../slideLayouts/slideLayout723.xml"/><Relationship Id="rId36" Type="http://schemas.openxmlformats.org/officeDocument/2006/relationships/slideLayout" Target="../slideLayouts/slideLayout744.xml"/><Relationship Id="rId57" Type="http://schemas.openxmlformats.org/officeDocument/2006/relationships/slideLayout" Target="../slideLayouts/slideLayout765.xml"/><Relationship Id="rId106" Type="http://schemas.openxmlformats.org/officeDocument/2006/relationships/slideLayout" Target="../slideLayouts/slideLayout814.xml"/><Relationship Id="rId127" Type="http://schemas.openxmlformats.org/officeDocument/2006/relationships/slideLayout" Target="../slideLayouts/slideLayout835.xml"/><Relationship Id="rId10" Type="http://schemas.openxmlformats.org/officeDocument/2006/relationships/slideLayout" Target="../slideLayouts/slideLayout718.xml"/><Relationship Id="rId31" Type="http://schemas.openxmlformats.org/officeDocument/2006/relationships/slideLayout" Target="../slideLayouts/slideLayout739.xml"/><Relationship Id="rId52" Type="http://schemas.openxmlformats.org/officeDocument/2006/relationships/slideLayout" Target="../slideLayouts/slideLayout760.xml"/><Relationship Id="rId73" Type="http://schemas.openxmlformats.org/officeDocument/2006/relationships/slideLayout" Target="../slideLayouts/slideLayout781.xml"/><Relationship Id="rId78" Type="http://schemas.openxmlformats.org/officeDocument/2006/relationships/slideLayout" Target="../slideLayouts/slideLayout786.xml"/><Relationship Id="rId94" Type="http://schemas.openxmlformats.org/officeDocument/2006/relationships/slideLayout" Target="../slideLayouts/slideLayout802.xml"/><Relationship Id="rId99" Type="http://schemas.openxmlformats.org/officeDocument/2006/relationships/slideLayout" Target="../slideLayouts/slideLayout807.xml"/><Relationship Id="rId101" Type="http://schemas.openxmlformats.org/officeDocument/2006/relationships/slideLayout" Target="../slideLayouts/slideLayout809.xml"/><Relationship Id="rId122" Type="http://schemas.openxmlformats.org/officeDocument/2006/relationships/slideLayout" Target="../slideLayouts/slideLayout830.xml"/><Relationship Id="rId143" Type="http://schemas.openxmlformats.org/officeDocument/2006/relationships/slideLayout" Target="../slideLayouts/slideLayout851.xml"/><Relationship Id="rId148" Type="http://schemas.openxmlformats.org/officeDocument/2006/relationships/slideLayout" Target="../slideLayouts/slideLayout856.xml"/><Relationship Id="rId164" Type="http://schemas.openxmlformats.org/officeDocument/2006/relationships/slideLayout" Target="../slideLayouts/slideLayout872.xml"/><Relationship Id="rId169" Type="http://schemas.openxmlformats.org/officeDocument/2006/relationships/slideLayout" Target="../slideLayouts/slideLayout877.xml"/><Relationship Id="rId185" Type="http://schemas.openxmlformats.org/officeDocument/2006/relationships/slideLayout" Target="../slideLayouts/slideLayout893.xml"/><Relationship Id="rId4" Type="http://schemas.openxmlformats.org/officeDocument/2006/relationships/slideLayout" Target="../slideLayouts/slideLayout712.xml"/><Relationship Id="rId9" Type="http://schemas.openxmlformats.org/officeDocument/2006/relationships/slideLayout" Target="../slideLayouts/slideLayout717.xml"/><Relationship Id="rId180" Type="http://schemas.openxmlformats.org/officeDocument/2006/relationships/slideLayout" Target="../slideLayouts/slideLayout888.xml"/><Relationship Id="rId26" Type="http://schemas.openxmlformats.org/officeDocument/2006/relationships/slideLayout" Target="../slideLayouts/slideLayout734.xml"/><Relationship Id="rId47" Type="http://schemas.openxmlformats.org/officeDocument/2006/relationships/slideLayout" Target="../slideLayouts/slideLayout755.xml"/><Relationship Id="rId68" Type="http://schemas.openxmlformats.org/officeDocument/2006/relationships/slideLayout" Target="../slideLayouts/slideLayout776.xml"/><Relationship Id="rId89" Type="http://schemas.openxmlformats.org/officeDocument/2006/relationships/slideLayout" Target="../slideLayouts/slideLayout797.xml"/><Relationship Id="rId112" Type="http://schemas.openxmlformats.org/officeDocument/2006/relationships/slideLayout" Target="../slideLayouts/slideLayout820.xml"/><Relationship Id="rId133" Type="http://schemas.openxmlformats.org/officeDocument/2006/relationships/slideLayout" Target="../slideLayouts/slideLayout841.xml"/><Relationship Id="rId154" Type="http://schemas.openxmlformats.org/officeDocument/2006/relationships/slideLayout" Target="../slideLayouts/slideLayout862.xml"/><Relationship Id="rId175" Type="http://schemas.openxmlformats.org/officeDocument/2006/relationships/slideLayout" Target="../slideLayouts/slideLayout883.xml"/><Relationship Id="rId196" Type="http://schemas.openxmlformats.org/officeDocument/2006/relationships/slideLayout" Target="../slideLayouts/slideLayout904.xml"/><Relationship Id="rId200" Type="http://schemas.openxmlformats.org/officeDocument/2006/relationships/theme" Target="../theme/theme5.xml"/><Relationship Id="rId16" Type="http://schemas.openxmlformats.org/officeDocument/2006/relationships/slideLayout" Target="../slideLayouts/slideLayout724.xml"/><Relationship Id="rId37" Type="http://schemas.openxmlformats.org/officeDocument/2006/relationships/slideLayout" Target="../slideLayouts/slideLayout745.xml"/><Relationship Id="rId58" Type="http://schemas.openxmlformats.org/officeDocument/2006/relationships/slideLayout" Target="../slideLayouts/slideLayout766.xml"/><Relationship Id="rId79" Type="http://schemas.openxmlformats.org/officeDocument/2006/relationships/slideLayout" Target="../slideLayouts/slideLayout787.xml"/><Relationship Id="rId102" Type="http://schemas.openxmlformats.org/officeDocument/2006/relationships/slideLayout" Target="../slideLayouts/slideLayout810.xml"/><Relationship Id="rId123" Type="http://schemas.openxmlformats.org/officeDocument/2006/relationships/slideLayout" Target="../slideLayouts/slideLayout831.xml"/><Relationship Id="rId144" Type="http://schemas.openxmlformats.org/officeDocument/2006/relationships/slideLayout" Target="../slideLayouts/slideLayout852.xml"/><Relationship Id="rId90" Type="http://schemas.openxmlformats.org/officeDocument/2006/relationships/slideLayout" Target="../slideLayouts/slideLayout798.xml"/><Relationship Id="rId165" Type="http://schemas.openxmlformats.org/officeDocument/2006/relationships/slideLayout" Target="../slideLayouts/slideLayout873.xml"/><Relationship Id="rId186" Type="http://schemas.openxmlformats.org/officeDocument/2006/relationships/slideLayout" Target="../slideLayouts/slideLayout894.xml"/><Relationship Id="rId27" Type="http://schemas.openxmlformats.org/officeDocument/2006/relationships/slideLayout" Target="../slideLayouts/slideLayout735.xml"/><Relationship Id="rId48" Type="http://schemas.openxmlformats.org/officeDocument/2006/relationships/slideLayout" Target="../slideLayouts/slideLayout756.xml"/><Relationship Id="rId69" Type="http://schemas.openxmlformats.org/officeDocument/2006/relationships/slideLayout" Target="../slideLayouts/slideLayout777.xml"/><Relationship Id="rId113" Type="http://schemas.openxmlformats.org/officeDocument/2006/relationships/slideLayout" Target="../slideLayouts/slideLayout821.xml"/><Relationship Id="rId134" Type="http://schemas.openxmlformats.org/officeDocument/2006/relationships/slideLayout" Target="../slideLayouts/slideLayout842.xml"/><Relationship Id="rId80" Type="http://schemas.openxmlformats.org/officeDocument/2006/relationships/slideLayout" Target="../slideLayouts/slideLayout788.xml"/><Relationship Id="rId155" Type="http://schemas.openxmlformats.org/officeDocument/2006/relationships/slideLayout" Target="../slideLayouts/slideLayout863.xml"/><Relationship Id="rId176" Type="http://schemas.openxmlformats.org/officeDocument/2006/relationships/slideLayout" Target="../slideLayouts/slideLayout884.xml"/><Relationship Id="rId197" Type="http://schemas.openxmlformats.org/officeDocument/2006/relationships/slideLayout" Target="../slideLayouts/slideLayout905.xml"/><Relationship Id="rId17" Type="http://schemas.openxmlformats.org/officeDocument/2006/relationships/slideLayout" Target="../slideLayouts/slideLayout725.xml"/><Relationship Id="rId38" Type="http://schemas.openxmlformats.org/officeDocument/2006/relationships/slideLayout" Target="../slideLayouts/slideLayout746.xml"/><Relationship Id="rId59" Type="http://schemas.openxmlformats.org/officeDocument/2006/relationships/slideLayout" Target="../slideLayouts/slideLayout767.xml"/><Relationship Id="rId103" Type="http://schemas.openxmlformats.org/officeDocument/2006/relationships/slideLayout" Target="../slideLayouts/slideLayout811.xml"/><Relationship Id="rId124" Type="http://schemas.openxmlformats.org/officeDocument/2006/relationships/slideLayout" Target="../slideLayouts/slideLayout832.xml"/><Relationship Id="rId70" Type="http://schemas.openxmlformats.org/officeDocument/2006/relationships/slideLayout" Target="../slideLayouts/slideLayout778.xml"/><Relationship Id="rId91" Type="http://schemas.openxmlformats.org/officeDocument/2006/relationships/slideLayout" Target="../slideLayouts/slideLayout799.xml"/><Relationship Id="rId145" Type="http://schemas.openxmlformats.org/officeDocument/2006/relationships/slideLayout" Target="../slideLayouts/slideLayout853.xml"/><Relationship Id="rId166" Type="http://schemas.openxmlformats.org/officeDocument/2006/relationships/slideLayout" Target="../slideLayouts/slideLayout874.xml"/><Relationship Id="rId187" Type="http://schemas.openxmlformats.org/officeDocument/2006/relationships/slideLayout" Target="../slideLayouts/slideLayout895.xml"/><Relationship Id="rId1" Type="http://schemas.openxmlformats.org/officeDocument/2006/relationships/slideLayout" Target="../slideLayouts/slideLayout709.xml"/><Relationship Id="rId28" Type="http://schemas.openxmlformats.org/officeDocument/2006/relationships/slideLayout" Target="../slideLayouts/slideLayout736.xml"/><Relationship Id="rId49" Type="http://schemas.openxmlformats.org/officeDocument/2006/relationships/slideLayout" Target="../slideLayouts/slideLayout757.xml"/><Relationship Id="rId114" Type="http://schemas.openxmlformats.org/officeDocument/2006/relationships/slideLayout" Target="../slideLayouts/slideLayout822.xml"/><Relationship Id="rId60" Type="http://schemas.openxmlformats.org/officeDocument/2006/relationships/slideLayout" Target="../slideLayouts/slideLayout768.xml"/><Relationship Id="rId81" Type="http://schemas.openxmlformats.org/officeDocument/2006/relationships/slideLayout" Target="../slideLayouts/slideLayout789.xml"/><Relationship Id="rId135" Type="http://schemas.openxmlformats.org/officeDocument/2006/relationships/slideLayout" Target="../slideLayouts/slideLayout843.xml"/><Relationship Id="rId156" Type="http://schemas.openxmlformats.org/officeDocument/2006/relationships/slideLayout" Target="../slideLayouts/slideLayout864.xml"/><Relationship Id="rId177" Type="http://schemas.openxmlformats.org/officeDocument/2006/relationships/slideLayout" Target="../slideLayouts/slideLayout885.xml"/><Relationship Id="rId198" Type="http://schemas.openxmlformats.org/officeDocument/2006/relationships/slideLayout" Target="../slideLayouts/slideLayout906.xml"/><Relationship Id="rId18" Type="http://schemas.openxmlformats.org/officeDocument/2006/relationships/slideLayout" Target="../slideLayouts/slideLayout726.xml"/><Relationship Id="rId39" Type="http://schemas.openxmlformats.org/officeDocument/2006/relationships/slideLayout" Target="../slideLayouts/slideLayout747.xml"/><Relationship Id="rId50" Type="http://schemas.openxmlformats.org/officeDocument/2006/relationships/slideLayout" Target="../slideLayouts/slideLayout758.xml"/><Relationship Id="rId104" Type="http://schemas.openxmlformats.org/officeDocument/2006/relationships/slideLayout" Target="../slideLayouts/slideLayout812.xml"/><Relationship Id="rId125" Type="http://schemas.openxmlformats.org/officeDocument/2006/relationships/slideLayout" Target="../slideLayouts/slideLayout833.xml"/><Relationship Id="rId146" Type="http://schemas.openxmlformats.org/officeDocument/2006/relationships/slideLayout" Target="../slideLayouts/slideLayout854.xml"/><Relationship Id="rId167" Type="http://schemas.openxmlformats.org/officeDocument/2006/relationships/slideLayout" Target="../slideLayouts/slideLayout875.xml"/><Relationship Id="rId188" Type="http://schemas.openxmlformats.org/officeDocument/2006/relationships/slideLayout" Target="../slideLayouts/slideLayout896.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1024.xml"/><Relationship Id="rId21" Type="http://schemas.openxmlformats.org/officeDocument/2006/relationships/slideLayout" Target="../slideLayouts/slideLayout928.xml"/><Relationship Id="rId42" Type="http://schemas.openxmlformats.org/officeDocument/2006/relationships/slideLayout" Target="../slideLayouts/slideLayout949.xml"/><Relationship Id="rId63" Type="http://schemas.openxmlformats.org/officeDocument/2006/relationships/slideLayout" Target="../slideLayouts/slideLayout970.xml"/><Relationship Id="rId84" Type="http://schemas.openxmlformats.org/officeDocument/2006/relationships/slideLayout" Target="../slideLayouts/slideLayout991.xml"/><Relationship Id="rId138" Type="http://schemas.openxmlformats.org/officeDocument/2006/relationships/slideLayout" Target="../slideLayouts/slideLayout1045.xml"/><Relationship Id="rId159" Type="http://schemas.openxmlformats.org/officeDocument/2006/relationships/slideLayout" Target="../slideLayouts/slideLayout1066.xml"/><Relationship Id="rId170" Type="http://schemas.openxmlformats.org/officeDocument/2006/relationships/slideLayout" Target="../slideLayouts/slideLayout1077.xml"/><Relationship Id="rId191" Type="http://schemas.openxmlformats.org/officeDocument/2006/relationships/slideLayout" Target="../slideLayouts/slideLayout1098.xml"/><Relationship Id="rId107" Type="http://schemas.openxmlformats.org/officeDocument/2006/relationships/slideLayout" Target="../slideLayouts/slideLayout1014.xml"/><Relationship Id="rId11" Type="http://schemas.openxmlformats.org/officeDocument/2006/relationships/slideLayout" Target="../slideLayouts/slideLayout918.xml"/><Relationship Id="rId32" Type="http://schemas.openxmlformats.org/officeDocument/2006/relationships/slideLayout" Target="../slideLayouts/slideLayout939.xml"/><Relationship Id="rId53" Type="http://schemas.openxmlformats.org/officeDocument/2006/relationships/slideLayout" Target="../slideLayouts/slideLayout960.xml"/><Relationship Id="rId74" Type="http://schemas.openxmlformats.org/officeDocument/2006/relationships/slideLayout" Target="../slideLayouts/slideLayout981.xml"/><Relationship Id="rId128" Type="http://schemas.openxmlformats.org/officeDocument/2006/relationships/slideLayout" Target="../slideLayouts/slideLayout1035.xml"/><Relationship Id="rId149" Type="http://schemas.openxmlformats.org/officeDocument/2006/relationships/slideLayout" Target="../slideLayouts/slideLayout1056.xml"/><Relationship Id="rId5" Type="http://schemas.openxmlformats.org/officeDocument/2006/relationships/slideLayout" Target="../slideLayouts/slideLayout912.xml"/><Relationship Id="rId95" Type="http://schemas.openxmlformats.org/officeDocument/2006/relationships/slideLayout" Target="../slideLayouts/slideLayout1002.xml"/><Relationship Id="rId160" Type="http://schemas.openxmlformats.org/officeDocument/2006/relationships/slideLayout" Target="../slideLayouts/slideLayout1067.xml"/><Relationship Id="rId181" Type="http://schemas.openxmlformats.org/officeDocument/2006/relationships/slideLayout" Target="../slideLayouts/slideLayout1088.xml"/><Relationship Id="rId22" Type="http://schemas.openxmlformats.org/officeDocument/2006/relationships/slideLayout" Target="../slideLayouts/slideLayout929.xml"/><Relationship Id="rId43" Type="http://schemas.openxmlformats.org/officeDocument/2006/relationships/slideLayout" Target="../slideLayouts/slideLayout950.xml"/><Relationship Id="rId64" Type="http://schemas.openxmlformats.org/officeDocument/2006/relationships/slideLayout" Target="../slideLayouts/slideLayout971.xml"/><Relationship Id="rId118" Type="http://schemas.openxmlformats.org/officeDocument/2006/relationships/slideLayout" Target="../slideLayouts/slideLayout1025.xml"/><Relationship Id="rId139" Type="http://schemas.openxmlformats.org/officeDocument/2006/relationships/slideLayout" Target="../slideLayouts/slideLayout1046.xml"/><Relationship Id="rId85" Type="http://schemas.openxmlformats.org/officeDocument/2006/relationships/slideLayout" Target="../slideLayouts/slideLayout992.xml"/><Relationship Id="rId150" Type="http://schemas.openxmlformats.org/officeDocument/2006/relationships/slideLayout" Target="../slideLayouts/slideLayout1057.xml"/><Relationship Id="rId171" Type="http://schemas.openxmlformats.org/officeDocument/2006/relationships/slideLayout" Target="../slideLayouts/slideLayout1078.xml"/><Relationship Id="rId192" Type="http://schemas.openxmlformats.org/officeDocument/2006/relationships/slideLayout" Target="../slideLayouts/slideLayout1099.xml"/><Relationship Id="rId12" Type="http://schemas.openxmlformats.org/officeDocument/2006/relationships/slideLayout" Target="../slideLayouts/slideLayout919.xml"/><Relationship Id="rId33" Type="http://schemas.openxmlformats.org/officeDocument/2006/relationships/slideLayout" Target="../slideLayouts/slideLayout940.xml"/><Relationship Id="rId108" Type="http://schemas.openxmlformats.org/officeDocument/2006/relationships/slideLayout" Target="../slideLayouts/slideLayout1015.xml"/><Relationship Id="rId129" Type="http://schemas.openxmlformats.org/officeDocument/2006/relationships/slideLayout" Target="../slideLayouts/slideLayout1036.xml"/><Relationship Id="rId54" Type="http://schemas.openxmlformats.org/officeDocument/2006/relationships/slideLayout" Target="../slideLayouts/slideLayout961.xml"/><Relationship Id="rId75" Type="http://schemas.openxmlformats.org/officeDocument/2006/relationships/slideLayout" Target="../slideLayouts/slideLayout982.xml"/><Relationship Id="rId96" Type="http://schemas.openxmlformats.org/officeDocument/2006/relationships/slideLayout" Target="../slideLayouts/slideLayout1003.xml"/><Relationship Id="rId140" Type="http://schemas.openxmlformats.org/officeDocument/2006/relationships/slideLayout" Target="../slideLayouts/slideLayout1047.xml"/><Relationship Id="rId161" Type="http://schemas.openxmlformats.org/officeDocument/2006/relationships/slideLayout" Target="../slideLayouts/slideLayout1068.xml"/><Relationship Id="rId182" Type="http://schemas.openxmlformats.org/officeDocument/2006/relationships/slideLayout" Target="../slideLayouts/slideLayout1089.xml"/><Relationship Id="rId6" Type="http://schemas.openxmlformats.org/officeDocument/2006/relationships/slideLayout" Target="../slideLayouts/slideLayout913.xml"/><Relationship Id="rId23" Type="http://schemas.openxmlformats.org/officeDocument/2006/relationships/slideLayout" Target="../slideLayouts/slideLayout930.xml"/><Relationship Id="rId119" Type="http://schemas.openxmlformats.org/officeDocument/2006/relationships/slideLayout" Target="../slideLayouts/slideLayout1026.xml"/><Relationship Id="rId44" Type="http://schemas.openxmlformats.org/officeDocument/2006/relationships/slideLayout" Target="../slideLayouts/slideLayout951.xml"/><Relationship Id="rId65" Type="http://schemas.openxmlformats.org/officeDocument/2006/relationships/slideLayout" Target="../slideLayouts/slideLayout972.xml"/><Relationship Id="rId86" Type="http://schemas.openxmlformats.org/officeDocument/2006/relationships/slideLayout" Target="../slideLayouts/slideLayout993.xml"/><Relationship Id="rId130" Type="http://schemas.openxmlformats.org/officeDocument/2006/relationships/slideLayout" Target="../slideLayouts/slideLayout1037.xml"/><Relationship Id="rId151" Type="http://schemas.openxmlformats.org/officeDocument/2006/relationships/slideLayout" Target="../slideLayouts/slideLayout1058.xml"/><Relationship Id="rId172" Type="http://schemas.openxmlformats.org/officeDocument/2006/relationships/slideLayout" Target="../slideLayouts/slideLayout1079.xml"/><Relationship Id="rId193" Type="http://schemas.openxmlformats.org/officeDocument/2006/relationships/slideLayout" Target="../slideLayouts/slideLayout1100.xml"/><Relationship Id="rId13" Type="http://schemas.openxmlformats.org/officeDocument/2006/relationships/slideLayout" Target="../slideLayouts/slideLayout920.xml"/><Relationship Id="rId109" Type="http://schemas.openxmlformats.org/officeDocument/2006/relationships/slideLayout" Target="../slideLayouts/slideLayout1016.xml"/><Relationship Id="rId34" Type="http://schemas.openxmlformats.org/officeDocument/2006/relationships/slideLayout" Target="../slideLayouts/slideLayout941.xml"/><Relationship Id="rId55" Type="http://schemas.openxmlformats.org/officeDocument/2006/relationships/slideLayout" Target="../slideLayouts/slideLayout962.xml"/><Relationship Id="rId76" Type="http://schemas.openxmlformats.org/officeDocument/2006/relationships/slideLayout" Target="../slideLayouts/slideLayout983.xml"/><Relationship Id="rId97" Type="http://schemas.openxmlformats.org/officeDocument/2006/relationships/slideLayout" Target="../slideLayouts/slideLayout1004.xml"/><Relationship Id="rId120" Type="http://schemas.openxmlformats.org/officeDocument/2006/relationships/slideLayout" Target="../slideLayouts/slideLayout1027.xml"/><Relationship Id="rId141" Type="http://schemas.openxmlformats.org/officeDocument/2006/relationships/slideLayout" Target="../slideLayouts/slideLayout1048.xml"/><Relationship Id="rId7" Type="http://schemas.openxmlformats.org/officeDocument/2006/relationships/slideLayout" Target="../slideLayouts/slideLayout914.xml"/><Relationship Id="rId71" Type="http://schemas.openxmlformats.org/officeDocument/2006/relationships/slideLayout" Target="../slideLayouts/slideLayout978.xml"/><Relationship Id="rId92" Type="http://schemas.openxmlformats.org/officeDocument/2006/relationships/slideLayout" Target="../slideLayouts/slideLayout999.xml"/><Relationship Id="rId162" Type="http://schemas.openxmlformats.org/officeDocument/2006/relationships/slideLayout" Target="../slideLayouts/slideLayout1069.xml"/><Relationship Id="rId183" Type="http://schemas.openxmlformats.org/officeDocument/2006/relationships/slideLayout" Target="../slideLayouts/slideLayout1090.xml"/><Relationship Id="rId2" Type="http://schemas.openxmlformats.org/officeDocument/2006/relationships/slideLayout" Target="../slideLayouts/slideLayout909.xml"/><Relationship Id="rId29" Type="http://schemas.openxmlformats.org/officeDocument/2006/relationships/slideLayout" Target="../slideLayouts/slideLayout936.xml"/><Relationship Id="rId24" Type="http://schemas.openxmlformats.org/officeDocument/2006/relationships/slideLayout" Target="../slideLayouts/slideLayout931.xml"/><Relationship Id="rId40" Type="http://schemas.openxmlformats.org/officeDocument/2006/relationships/slideLayout" Target="../slideLayouts/slideLayout947.xml"/><Relationship Id="rId45" Type="http://schemas.openxmlformats.org/officeDocument/2006/relationships/slideLayout" Target="../slideLayouts/slideLayout952.xml"/><Relationship Id="rId66" Type="http://schemas.openxmlformats.org/officeDocument/2006/relationships/slideLayout" Target="../slideLayouts/slideLayout973.xml"/><Relationship Id="rId87" Type="http://schemas.openxmlformats.org/officeDocument/2006/relationships/slideLayout" Target="../slideLayouts/slideLayout994.xml"/><Relationship Id="rId110" Type="http://schemas.openxmlformats.org/officeDocument/2006/relationships/slideLayout" Target="../slideLayouts/slideLayout1017.xml"/><Relationship Id="rId115" Type="http://schemas.openxmlformats.org/officeDocument/2006/relationships/slideLayout" Target="../slideLayouts/slideLayout1022.xml"/><Relationship Id="rId131" Type="http://schemas.openxmlformats.org/officeDocument/2006/relationships/slideLayout" Target="../slideLayouts/slideLayout1038.xml"/><Relationship Id="rId136" Type="http://schemas.openxmlformats.org/officeDocument/2006/relationships/slideLayout" Target="../slideLayouts/slideLayout1043.xml"/><Relationship Id="rId157" Type="http://schemas.openxmlformats.org/officeDocument/2006/relationships/slideLayout" Target="../slideLayouts/slideLayout1064.xml"/><Relationship Id="rId178" Type="http://schemas.openxmlformats.org/officeDocument/2006/relationships/slideLayout" Target="../slideLayouts/slideLayout1085.xml"/><Relationship Id="rId61" Type="http://schemas.openxmlformats.org/officeDocument/2006/relationships/slideLayout" Target="../slideLayouts/slideLayout968.xml"/><Relationship Id="rId82" Type="http://schemas.openxmlformats.org/officeDocument/2006/relationships/slideLayout" Target="../slideLayouts/slideLayout989.xml"/><Relationship Id="rId152" Type="http://schemas.openxmlformats.org/officeDocument/2006/relationships/slideLayout" Target="../slideLayouts/slideLayout1059.xml"/><Relationship Id="rId173" Type="http://schemas.openxmlformats.org/officeDocument/2006/relationships/slideLayout" Target="../slideLayouts/slideLayout1080.xml"/><Relationship Id="rId194" Type="http://schemas.openxmlformats.org/officeDocument/2006/relationships/slideLayout" Target="../slideLayouts/slideLayout1101.xml"/><Relationship Id="rId199" Type="http://schemas.openxmlformats.org/officeDocument/2006/relationships/slideLayout" Target="../slideLayouts/slideLayout1106.xml"/><Relationship Id="rId19" Type="http://schemas.openxmlformats.org/officeDocument/2006/relationships/slideLayout" Target="../slideLayouts/slideLayout926.xml"/><Relationship Id="rId14" Type="http://schemas.openxmlformats.org/officeDocument/2006/relationships/slideLayout" Target="../slideLayouts/slideLayout921.xml"/><Relationship Id="rId30" Type="http://schemas.openxmlformats.org/officeDocument/2006/relationships/slideLayout" Target="../slideLayouts/slideLayout937.xml"/><Relationship Id="rId35" Type="http://schemas.openxmlformats.org/officeDocument/2006/relationships/slideLayout" Target="../slideLayouts/slideLayout942.xml"/><Relationship Id="rId56" Type="http://schemas.openxmlformats.org/officeDocument/2006/relationships/slideLayout" Target="../slideLayouts/slideLayout963.xml"/><Relationship Id="rId77" Type="http://schemas.openxmlformats.org/officeDocument/2006/relationships/slideLayout" Target="../slideLayouts/slideLayout984.xml"/><Relationship Id="rId100" Type="http://schemas.openxmlformats.org/officeDocument/2006/relationships/slideLayout" Target="../slideLayouts/slideLayout1007.xml"/><Relationship Id="rId105" Type="http://schemas.openxmlformats.org/officeDocument/2006/relationships/slideLayout" Target="../slideLayouts/slideLayout1012.xml"/><Relationship Id="rId126" Type="http://schemas.openxmlformats.org/officeDocument/2006/relationships/slideLayout" Target="../slideLayouts/slideLayout1033.xml"/><Relationship Id="rId147" Type="http://schemas.openxmlformats.org/officeDocument/2006/relationships/slideLayout" Target="../slideLayouts/slideLayout1054.xml"/><Relationship Id="rId168" Type="http://schemas.openxmlformats.org/officeDocument/2006/relationships/slideLayout" Target="../slideLayouts/slideLayout1075.xml"/><Relationship Id="rId8" Type="http://schemas.openxmlformats.org/officeDocument/2006/relationships/slideLayout" Target="../slideLayouts/slideLayout915.xml"/><Relationship Id="rId51" Type="http://schemas.openxmlformats.org/officeDocument/2006/relationships/slideLayout" Target="../slideLayouts/slideLayout958.xml"/><Relationship Id="rId72" Type="http://schemas.openxmlformats.org/officeDocument/2006/relationships/slideLayout" Target="../slideLayouts/slideLayout979.xml"/><Relationship Id="rId93" Type="http://schemas.openxmlformats.org/officeDocument/2006/relationships/slideLayout" Target="../slideLayouts/slideLayout1000.xml"/><Relationship Id="rId98" Type="http://schemas.openxmlformats.org/officeDocument/2006/relationships/slideLayout" Target="../slideLayouts/slideLayout1005.xml"/><Relationship Id="rId121" Type="http://schemas.openxmlformats.org/officeDocument/2006/relationships/slideLayout" Target="../slideLayouts/slideLayout1028.xml"/><Relationship Id="rId142" Type="http://schemas.openxmlformats.org/officeDocument/2006/relationships/slideLayout" Target="../slideLayouts/slideLayout1049.xml"/><Relationship Id="rId163" Type="http://schemas.openxmlformats.org/officeDocument/2006/relationships/slideLayout" Target="../slideLayouts/slideLayout1070.xml"/><Relationship Id="rId184" Type="http://schemas.openxmlformats.org/officeDocument/2006/relationships/slideLayout" Target="../slideLayouts/slideLayout1091.xml"/><Relationship Id="rId189" Type="http://schemas.openxmlformats.org/officeDocument/2006/relationships/slideLayout" Target="../slideLayouts/slideLayout1096.xml"/><Relationship Id="rId3" Type="http://schemas.openxmlformats.org/officeDocument/2006/relationships/slideLayout" Target="../slideLayouts/slideLayout910.xml"/><Relationship Id="rId25" Type="http://schemas.openxmlformats.org/officeDocument/2006/relationships/slideLayout" Target="../slideLayouts/slideLayout932.xml"/><Relationship Id="rId46" Type="http://schemas.openxmlformats.org/officeDocument/2006/relationships/slideLayout" Target="../slideLayouts/slideLayout953.xml"/><Relationship Id="rId67" Type="http://schemas.openxmlformats.org/officeDocument/2006/relationships/slideLayout" Target="../slideLayouts/slideLayout974.xml"/><Relationship Id="rId116" Type="http://schemas.openxmlformats.org/officeDocument/2006/relationships/slideLayout" Target="../slideLayouts/slideLayout1023.xml"/><Relationship Id="rId137" Type="http://schemas.openxmlformats.org/officeDocument/2006/relationships/slideLayout" Target="../slideLayouts/slideLayout1044.xml"/><Relationship Id="rId158" Type="http://schemas.openxmlformats.org/officeDocument/2006/relationships/slideLayout" Target="../slideLayouts/slideLayout1065.xml"/><Relationship Id="rId20" Type="http://schemas.openxmlformats.org/officeDocument/2006/relationships/slideLayout" Target="../slideLayouts/slideLayout927.xml"/><Relationship Id="rId41" Type="http://schemas.openxmlformats.org/officeDocument/2006/relationships/slideLayout" Target="../slideLayouts/slideLayout948.xml"/><Relationship Id="rId62" Type="http://schemas.openxmlformats.org/officeDocument/2006/relationships/slideLayout" Target="../slideLayouts/slideLayout969.xml"/><Relationship Id="rId83" Type="http://schemas.openxmlformats.org/officeDocument/2006/relationships/slideLayout" Target="../slideLayouts/slideLayout990.xml"/><Relationship Id="rId88" Type="http://schemas.openxmlformats.org/officeDocument/2006/relationships/slideLayout" Target="../slideLayouts/slideLayout995.xml"/><Relationship Id="rId111" Type="http://schemas.openxmlformats.org/officeDocument/2006/relationships/slideLayout" Target="../slideLayouts/slideLayout1018.xml"/><Relationship Id="rId132" Type="http://schemas.openxmlformats.org/officeDocument/2006/relationships/slideLayout" Target="../slideLayouts/slideLayout1039.xml"/><Relationship Id="rId153" Type="http://schemas.openxmlformats.org/officeDocument/2006/relationships/slideLayout" Target="../slideLayouts/slideLayout1060.xml"/><Relationship Id="rId174" Type="http://schemas.openxmlformats.org/officeDocument/2006/relationships/slideLayout" Target="../slideLayouts/slideLayout1081.xml"/><Relationship Id="rId179" Type="http://schemas.openxmlformats.org/officeDocument/2006/relationships/slideLayout" Target="../slideLayouts/slideLayout1086.xml"/><Relationship Id="rId195" Type="http://schemas.openxmlformats.org/officeDocument/2006/relationships/slideLayout" Target="../slideLayouts/slideLayout1102.xml"/><Relationship Id="rId190" Type="http://schemas.openxmlformats.org/officeDocument/2006/relationships/slideLayout" Target="../slideLayouts/slideLayout1097.xml"/><Relationship Id="rId15" Type="http://schemas.openxmlformats.org/officeDocument/2006/relationships/slideLayout" Target="../slideLayouts/slideLayout922.xml"/><Relationship Id="rId36" Type="http://schemas.openxmlformats.org/officeDocument/2006/relationships/slideLayout" Target="../slideLayouts/slideLayout943.xml"/><Relationship Id="rId57" Type="http://schemas.openxmlformats.org/officeDocument/2006/relationships/slideLayout" Target="../slideLayouts/slideLayout964.xml"/><Relationship Id="rId106" Type="http://schemas.openxmlformats.org/officeDocument/2006/relationships/slideLayout" Target="../slideLayouts/slideLayout1013.xml"/><Relationship Id="rId127" Type="http://schemas.openxmlformats.org/officeDocument/2006/relationships/slideLayout" Target="../slideLayouts/slideLayout1034.xml"/><Relationship Id="rId10" Type="http://schemas.openxmlformats.org/officeDocument/2006/relationships/slideLayout" Target="../slideLayouts/slideLayout917.xml"/><Relationship Id="rId31" Type="http://schemas.openxmlformats.org/officeDocument/2006/relationships/slideLayout" Target="../slideLayouts/slideLayout938.xml"/><Relationship Id="rId52" Type="http://schemas.openxmlformats.org/officeDocument/2006/relationships/slideLayout" Target="../slideLayouts/slideLayout959.xml"/><Relationship Id="rId73" Type="http://schemas.openxmlformats.org/officeDocument/2006/relationships/slideLayout" Target="../slideLayouts/slideLayout980.xml"/><Relationship Id="rId78" Type="http://schemas.openxmlformats.org/officeDocument/2006/relationships/slideLayout" Target="../slideLayouts/slideLayout985.xml"/><Relationship Id="rId94" Type="http://schemas.openxmlformats.org/officeDocument/2006/relationships/slideLayout" Target="../slideLayouts/slideLayout1001.xml"/><Relationship Id="rId99" Type="http://schemas.openxmlformats.org/officeDocument/2006/relationships/slideLayout" Target="../slideLayouts/slideLayout1006.xml"/><Relationship Id="rId101" Type="http://schemas.openxmlformats.org/officeDocument/2006/relationships/slideLayout" Target="../slideLayouts/slideLayout1008.xml"/><Relationship Id="rId122" Type="http://schemas.openxmlformats.org/officeDocument/2006/relationships/slideLayout" Target="../slideLayouts/slideLayout1029.xml"/><Relationship Id="rId143" Type="http://schemas.openxmlformats.org/officeDocument/2006/relationships/slideLayout" Target="../slideLayouts/slideLayout1050.xml"/><Relationship Id="rId148" Type="http://schemas.openxmlformats.org/officeDocument/2006/relationships/slideLayout" Target="../slideLayouts/slideLayout1055.xml"/><Relationship Id="rId164" Type="http://schemas.openxmlformats.org/officeDocument/2006/relationships/slideLayout" Target="../slideLayouts/slideLayout1071.xml"/><Relationship Id="rId169" Type="http://schemas.openxmlformats.org/officeDocument/2006/relationships/slideLayout" Target="../slideLayouts/slideLayout1076.xml"/><Relationship Id="rId185" Type="http://schemas.openxmlformats.org/officeDocument/2006/relationships/slideLayout" Target="../slideLayouts/slideLayout1092.xml"/><Relationship Id="rId4" Type="http://schemas.openxmlformats.org/officeDocument/2006/relationships/slideLayout" Target="../slideLayouts/slideLayout911.xml"/><Relationship Id="rId9" Type="http://schemas.openxmlformats.org/officeDocument/2006/relationships/slideLayout" Target="../slideLayouts/slideLayout916.xml"/><Relationship Id="rId180" Type="http://schemas.openxmlformats.org/officeDocument/2006/relationships/slideLayout" Target="../slideLayouts/slideLayout1087.xml"/><Relationship Id="rId26" Type="http://schemas.openxmlformats.org/officeDocument/2006/relationships/slideLayout" Target="../slideLayouts/slideLayout933.xml"/><Relationship Id="rId47" Type="http://schemas.openxmlformats.org/officeDocument/2006/relationships/slideLayout" Target="../slideLayouts/slideLayout954.xml"/><Relationship Id="rId68" Type="http://schemas.openxmlformats.org/officeDocument/2006/relationships/slideLayout" Target="../slideLayouts/slideLayout975.xml"/><Relationship Id="rId89" Type="http://schemas.openxmlformats.org/officeDocument/2006/relationships/slideLayout" Target="../slideLayouts/slideLayout996.xml"/><Relationship Id="rId112" Type="http://schemas.openxmlformats.org/officeDocument/2006/relationships/slideLayout" Target="../slideLayouts/slideLayout1019.xml"/><Relationship Id="rId133" Type="http://schemas.openxmlformats.org/officeDocument/2006/relationships/slideLayout" Target="../slideLayouts/slideLayout1040.xml"/><Relationship Id="rId154" Type="http://schemas.openxmlformats.org/officeDocument/2006/relationships/slideLayout" Target="../slideLayouts/slideLayout1061.xml"/><Relationship Id="rId175" Type="http://schemas.openxmlformats.org/officeDocument/2006/relationships/slideLayout" Target="../slideLayouts/slideLayout1082.xml"/><Relationship Id="rId196" Type="http://schemas.openxmlformats.org/officeDocument/2006/relationships/slideLayout" Target="../slideLayouts/slideLayout1103.xml"/><Relationship Id="rId200" Type="http://schemas.openxmlformats.org/officeDocument/2006/relationships/theme" Target="../theme/theme6.xml"/><Relationship Id="rId16" Type="http://schemas.openxmlformats.org/officeDocument/2006/relationships/slideLayout" Target="../slideLayouts/slideLayout923.xml"/><Relationship Id="rId37" Type="http://schemas.openxmlformats.org/officeDocument/2006/relationships/slideLayout" Target="../slideLayouts/slideLayout944.xml"/><Relationship Id="rId58" Type="http://schemas.openxmlformats.org/officeDocument/2006/relationships/slideLayout" Target="../slideLayouts/slideLayout965.xml"/><Relationship Id="rId79" Type="http://schemas.openxmlformats.org/officeDocument/2006/relationships/slideLayout" Target="../slideLayouts/slideLayout986.xml"/><Relationship Id="rId102" Type="http://schemas.openxmlformats.org/officeDocument/2006/relationships/slideLayout" Target="../slideLayouts/slideLayout1009.xml"/><Relationship Id="rId123" Type="http://schemas.openxmlformats.org/officeDocument/2006/relationships/slideLayout" Target="../slideLayouts/slideLayout1030.xml"/><Relationship Id="rId144" Type="http://schemas.openxmlformats.org/officeDocument/2006/relationships/slideLayout" Target="../slideLayouts/slideLayout1051.xml"/><Relationship Id="rId90" Type="http://schemas.openxmlformats.org/officeDocument/2006/relationships/slideLayout" Target="../slideLayouts/slideLayout997.xml"/><Relationship Id="rId165" Type="http://schemas.openxmlformats.org/officeDocument/2006/relationships/slideLayout" Target="../slideLayouts/slideLayout1072.xml"/><Relationship Id="rId186" Type="http://schemas.openxmlformats.org/officeDocument/2006/relationships/slideLayout" Target="../slideLayouts/slideLayout1093.xml"/><Relationship Id="rId27" Type="http://schemas.openxmlformats.org/officeDocument/2006/relationships/slideLayout" Target="../slideLayouts/slideLayout934.xml"/><Relationship Id="rId48" Type="http://schemas.openxmlformats.org/officeDocument/2006/relationships/slideLayout" Target="../slideLayouts/slideLayout955.xml"/><Relationship Id="rId69" Type="http://schemas.openxmlformats.org/officeDocument/2006/relationships/slideLayout" Target="../slideLayouts/slideLayout976.xml"/><Relationship Id="rId113" Type="http://schemas.openxmlformats.org/officeDocument/2006/relationships/slideLayout" Target="../slideLayouts/slideLayout1020.xml"/><Relationship Id="rId134" Type="http://schemas.openxmlformats.org/officeDocument/2006/relationships/slideLayout" Target="../slideLayouts/slideLayout1041.xml"/><Relationship Id="rId80" Type="http://schemas.openxmlformats.org/officeDocument/2006/relationships/slideLayout" Target="../slideLayouts/slideLayout987.xml"/><Relationship Id="rId155" Type="http://schemas.openxmlformats.org/officeDocument/2006/relationships/slideLayout" Target="../slideLayouts/slideLayout1062.xml"/><Relationship Id="rId176" Type="http://schemas.openxmlformats.org/officeDocument/2006/relationships/slideLayout" Target="../slideLayouts/slideLayout1083.xml"/><Relationship Id="rId197" Type="http://schemas.openxmlformats.org/officeDocument/2006/relationships/slideLayout" Target="../slideLayouts/slideLayout1104.xml"/><Relationship Id="rId17" Type="http://schemas.openxmlformats.org/officeDocument/2006/relationships/slideLayout" Target="../slideLayouts/slideLayout924.xml"/><Relationship Id="rId38" Type="http://schemas.openxmlformats.org/officeDocument/2006/relationships/slideLayout" Target="../slideLayouts/slideLayout945.xml"/><Relationship Id="rId59" Type="http://schemas.openxmlformats.org/officeDocument/2006/relationships/slideLayout" Target="../slideLayouts/slideLayout966.xml"/><Relationship Id="rId103" Type="http://schemas.openxmlformats.org/officeDocument/2006/relationships/slideLayout" Target="../slideLayouts/slideLayout1010.xml"/><Relationship Id="rId124" Type="http://schemas.openxmlformats.org/officeDocument/2006/relationships/slideLayout" Target="../slideLayouts/slideLayout1031.xml"/><Relationship Id="rId70" Type="http://schemas.openxmlformats.org/officeDocument/2006/relationships/slideLayout" Target="../slideLayouts/slideLayout977.xml"/><Relationship Id="rId91" Type="http://schemas.openxmlformats.org/officeDocument/2006/relationships/slideLayout" Target="../slideLayouts/slideLayout998.xml"/><Relationship Id="rId145" Type="http://schemas.openxmlformats.org/officeDocument/2006/relationships/slideLayout" Target="../slideLayouts/slideLayout1052.xml"/><Relationship Id="rId166" Type="http://schemas.openxmlformats.org/officeDocument/2006/relationships/slideLayout" Target="../slideLayouts/slideLayout1073.xml"/><Relationship Id="rId187" Type="http://schemas.openxmlformats.org/officeDocument/2006/relationships/slideLayout" Target="../slideLayouts/slideLayout1094.xml"/><Relationship Id="rId1" Type="http://schemas.openxmlformats.org/officeDocument/2006/relationships/slideLayout" Target="../slideLayouts/slideLayout908.xml"/><Relationship Id="rId28" Type="http://schemas.openxmlformats.org/officeDocument/2006/relationships/slideLayout" Target="../slideLayouts/slideLayout935.xml"/><Relationship Id="rId49" Type="http://schemas.openxmlformats.org/officeDocument/2006/relationships/slideLayout" Target="../slideLayouts/slideLayout956.xml"/><Relationship Id="rId114" Type="http://schemas.openxmlformats.org/officeDocument/2006/relationships/slideLayout" Target="../slideLayouts/slideLayout1021.xml"/><Relationship Id="rId60" Type="http://schemas.openxmlformats.org/officeDocument/2006/relationships/slideLayout" Target="../slideLayouts/slideLayout967.xml"/><Relationship Id="rId81" Type="http://schemas.openxmlformats.org/officeDocument/2006/relationships/slideLayout" Target="../slideLayouts/slideLayout988.xml"/><Relationship Id="rId135" Type="http://schemas.openxmlformats.org/officeDocument/2006/relationships/slideLayout" Target="../slideLayouts/slideLayout1042.xml"/><Relationship Id="rId156" Type="http://schemas.openxmlformats.org/officeDocument/2006/relationships/slideLayout" Target="../slideLayouts/slideLayout1063.xml"/><Relationship Id="rId177" Type="http://schemas.openxmlformats.org/officeDocument/2006/relationships/slideLayout" Target="../slideLayouts/slideLayout1084.xml"/><Relationship Id="rId198" Type="http://schemas.openxmlformats.org/officeDocument/2006/relationships/slideLayout" Target="../slideLayouts/slideLayout1105.xml"/><Relationship Id="rId18" Type="http://schemas.openxmlformats.org/officeDocument/2006/relationships/slideLayout" Target="../slideLayouts/slideLayout925.xml"/><Relationship Id="rId39" Type="http://schemas.openxmlformats.org/officeDocument/2006/relationships/slideLayout" Target="../slideLayouts/slideLayout946.xml"/><Relationship Id="rId50" Type="http://schemas.openxmlformats.org/officeDocument/2006/relationships/slideLayout" Target="../slideLayouts/slideLayout957.xml"/><Relationship Id="rId104" Type="http://schemas.openxmlformats.org/officeDocument/2006/relationships/slideLayout" Target="../slideLayouts/slideLayout1011.xml"/><Relationship Id="rId125" Type="http://schemas.openxmlformats.org/officeDocument/2006/relationships/slideLayout" Target="../slideLayouts/slideLayout1032.xml"/><Relationship Id="rId146" Type="http://schemas.openxmlformats.org/officeDocument/2006/relationships/slideLayout" Target="../slideLayouts/slideLayout1053.xml"/><Relationship Id="rId167" Type="http://schemas.openxmlformats.org/officeDocument/2006/relationships/slideLayout" Target="../slideLayouts/slideLayout1074.xml"/><Relationship Id="rId188" Type="http://schemas.openxmlformats.org/officeDocument/2006/relationships/slideLayout" Target="../slideLayouts/slideLayout109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114.xml"/><Relationship Id="rId3" Type="http://schemas.openxmlformats.org/officeDocument/2006/relationships/slideLayout" Target="../slideLayouts/slideLayout1109.xml"/><Relationship Id="rId7" Type="http://schemas.openxmlformats.org/officeDocument/2006/relationships/slideLayout" Target="../slideLayouts/slideLayout1113.xml"/><Relationship Id="rId12" Type="http://schemas.openxmlformats.org/officeDocument/2006/relationships/theme" Target="../theme/theme7.xml"/><Relationship Id="rId2" Type="http://schemas.openxmlformats.org/officeDocument/2006/relationships/slideLayout" Target="../slideLayouts/slideLayout1108.xml"/><Relationship Id="rId1" Type="http://schemas.openxmlformats.org/officeDocument/2006/relationships/slideLayout" Target="../slideLayouts/slideLayout1107.xml"/><Relationship Id="rId6" Type="http://schemas.openxmlformats.org/officeDocument/2006/relationships/slideLayout" Target="../slideLayouts/slideLayout1112.xml"/><Relationship Id="rId11" Type="http://schemas.openxmlformats.org/officeDocument/2006/relationships/slideLayout" Target="../slideLayouts/slideLayout1117.xml"/><Relationship Id="rId5" Type="http://schemas.openxmlformats.org/officeDocument/2006/relationships/slideLayout" Target="../slideLayouts/slideLayout1111.xml"/><Relationship Id="rId10" Type="http://schemas.openxmlformats.org/officeDocument/2006/relationships/slideLayout" Target="../slideLayouts/slideLayout1116.xml"/><Relationship Id="rId4" Type="http://schemas.openxmlformats.org/officeDocument/2006/relationships/slideLayout" Target="../slideLayouts/slideLayout1110.xml"/><Relationship Id="rId9" Type="http://schemas.openxmlformats.org/officeDocument/2006/relationships/slideLayout" Target="../slideLayouts/slideLayout111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25.xml"/><Relationship Id="rId13" Type="http://schemas.openxmlformats.org/officeDocument/2006/relationships/slideLayout" Target="../slideLayouts/slideLayout1130.xml"/><Relationship Id="rId3" Type="http://schemas.openxmlformats.org/officeDocument/2006/relationships/slideLayout" Target="../slideLayouts/slideLayout1120.xml"/><Relationship Id="rId7" Type="http://schemas.openxmlformats.org/officeDocument/2006/relationships/slideLayout" Target="../slideLayouts/slideLayout1124.xml"/><Relationship Id="rId12" Type="http://schemas.openxmlformats.org/officeDocument/2006/relationships/slideLayout" Target="../slideLayouts/slideLayout1129.xml"/><Relationship Id="rId17" Type="http://schemas.openxmlformats.org/officeDocument/2006/relationships/theme" Target="../theme/theme8.xml"/><Relationship Id="rId2" Type="http://schemas.openxmlformats.org/officeDocument/2006/relationships/slideLayout" Target="../slideLayouts/slideLayout1119.xml"/><Relationship Id="rId16" Type="http://schemas.openxmlformats.org/officeDocument/2006/relationships/slideLayout" Target="../slideLayouts/slideLayout1133.xml"/><Relationship Id="rId1" Type="http://schemas.openxmlformats.org/officeDocument/2006/relationships/slideLayout" Target="../slideLayouts/slideLayout1118.xml"/><Relationship Id="rId6" Type="http://schemas.openxmlformats.org/officeDocument/2006/relationships/slideLayout" Target="../slideLayouts/slideLayout1123.xml"/><Relationship Id="rId11" Type="http://schemas.openxmlformats.org/officeDocument/2006/relationships/slideLayout" Target="../slideLayouts/slideLayout1128.xml"/><Relationship Id="rId5" Type="http://schemas.openxmlformats.org/officeDocument/2006/relationships/slideLayout" Target="../slideLayouts/slideLayout1122.xml"/><Relationship Id="rId15" Type="http://schemas.openxmlformats.org/officeDocument/2006/relationships/slideLayout" Target="../slideLayouts/slideLayout1132.xml"/><Relationship Id="rId10" Type="http://schemas.openxmlformats.org/officeDocument/2006/relationships/slideLayout" Target="../slideLayouts/slideLayout1127.xml"/><Relationship Id="rId4" Type="http://schemas.openxmlformats.org/officeDocument/2006/relationships/slideLayout" Target="../slideLayouts/slideLayout1121.xml"/><Relationship Id="rId9" Type="http://schemas.openxmlformats.org/officeDocument/2006/relationships/slideLayout" Target="../slideLayouts/slideLayout1126.xml"/><Relationship Id="rId14" Type="http://schemas.openxmlformats.org/officeDocument/2006/relationships/slideLayout" Target="../slideLayouts/slideLayout113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41.xml"/><Relationship Id="rId13" Type="http://schemas.openxmlformats.org/officeDocument/2006/relationships/slideLayout" Target="../slideLayouts/slideLayout1146.xml"/><Relationship Id="rId18" Type="http://schemas.openxmlformats.org/officeDocument/2006/relationships/slideLayout" Target="../slideLayouts/slideLayout1151.xml"/><Relationship Id="rId26" Type="http://schemas.openxmlformats.org/officeDocument/2006/relationships/tags" Target="../tags/tag6.xml"/><Relationship Id="rId3" Type="http://schemas.openxmlformats.org/officeDocument/2006/relationships/slideLayout" Target="../slideLayouts/slideLayout1136.xml"/><Relationship Id="rId21" Type="http://schemas.openxmlformats.org/officeDocument/2006/relationships/tags" Target="../tags/tag1.xml"/><Relationship Id="rId7" Type="http://schemas.openxmlformats.org/officeDocument/2006/relationships/slideLayout" Target="../slideLayouts/slideLayout1140.xml"/><Relationship Id="rId12" Type="http://schemas.openxmlformats.org/officeDocument/2006/relationships/slideLayout" Target="../slideLayouts/slideLayout1145.xml"/><Relationship Id="rId17" Type="http://schemas.openxmlformats.org/officeDocument/2006/relationships/slideLayout" Target="../slideLayouts/slideLayout1150.xml"/><Relationship Id="rId25" Type="http://schemas.openxmlformats.org/officeDocument/2006/relationships/tags" Target="../tags/tag5.xml"/><Relationship Id="rId2" Type="http://schemas.openxmlformats.org/officeDocument/2006/relationships/slideLayout" Target="../slideLayouts/slideLayout1135.xml"/><Relationship Id="rId16" Type="http://schemas.openxmlformats.org/officeDocument/2006/relationships/slideLayout" Target="../slideLayouts/slideLayout1149.xml"/><Relationship Id="rId20" Type="http://schemas.openxmlformats.org/officeDocument/2006/relationships/theme" Target="../theme/theme9.xml"/><Relationship Id="rId1" Type="http://schemas.openxmlformats.org/officeDocument/2006/relationships/slideLayout" Target="../slideLayouts/slideLayout1134.xml"/><Relationship Id="rId6" Type="http://schemas.openxmlformats.org/officeDocument/2006/relationships/slideLayout" Target="../slideLayouts/slideLayout1139.xml"/><Relationship Id="rId11" Type="http://schemas.openxmlformats.org/officeDocument/2006/relationships/slideLayout" Target="../slideLayouts/slideLayout1144.xml"/><Relationship Id="rId24" Type="http://schemas.openxmlformats.org/officeDocument/2006/relationships/tags" Target="../tags/tag4.xml"/><Relationship Id="rId5" Type="http://schemas.openxmlformats.org/officeDocument/2006/relationships/slideLayout" Target="../slideLayouts/slideLayout1138.xml"/><Relationship Id="rId15" Type="http://schemas.openxmlformats.org/officeDocument/2006/relationships/slideLayout" Target="../slideLayouts/slideLayout1148.xml"/><Relationship Id="rId23" Type="http://schemas.openxmlformats.org/officeDocument/2006/relationships/tags" Target="../tags/tag3.xml"/><Relationship Id="rId28" Type="http://schemas.openxmlformats.org/officeDocument/2006/relationships/tags" Target="../tags/tag8.xml"/><Relationship Id="rId10" Type="http://schemas.openxmlformats.org/officeDocument/2006/relationships/slideLayout" Target="../slideLayouts/slideLayout1143.xml"/><Relationship Id="rId19" Type="http://schemas.openxmlformats.org/officeDocument/2006/relationships/slideLayout" Target="../slideLayouts/slideLayout1152.xml"/><Relationship Id="rId4" Type="http://schemas.openxmlformats.org/officeDocument/2006/relationships/slideLayout" Target="../slideLayouts/slideLayout1137.xml"/><Relationship Id="rId9" Type="http://schemas.openxmlformats.org/officeDocument/2006/relationships/slideLayout" Target="../slideLayouts/slideLayout1142.xml"/><Relationship Id="rId14" Type="http://schemas.openxmlformats.org/officeDocument/2006/relationships/slideLayout" Target="../slideLayouts/slideLayout1147.xml"/><Relationship Id="rId22" Type="http://schemas.openxmlformats.org/officeDocument/2006/relationships/tags" Target="../tags/tag2.xml"/><Relationship Id="rId27" Type="http://schemas.openxmlformats.org/officeDocument/2006/relationships/tags" Target="../tags/tag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8246" r:id="rId12"/>
    <p:sldLayoutId id="2147488247" r:id="rId13"/>
    <p:sldLayoutId id="2147488248" r:id="rId14"/>
    <p:sldLayoutId id="2147488249" r:id="rId15"/>
    <p:sldLayoutId id="2147488250" r:id="rId16"/>
    <p:sldLayoutId id="2147488251" r:id="rId17"/>
    <p:sldLayoutId id="2147488252" r:id="rId18"/>
    <p:sldLayoutId id="2147488253" r:id="rId19"/>
    <p:sldLayoutId id="2147488254" r:id="rId20"/>
    <p:sldLayoutId id="2147488255" r:id="rId21"/>
    <p:sldLayoutId id="2147488256" r:id="rId22"/>
    <p:sldLayoutId id="2147488257"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8258" r:id="rId53"/>
    <p:sldLayoutId id="2147488259" r:id="rId54"/>
    <p:sldLayoutId id="2147483703" r:id="rId55"/>
    <p:sldLayoutId id="2147488260" r:id="rId56"/>
    <p:sldLayoutId id="2147488261" r:id="rId57"/>
    <p:sldLayoutId id="2147488262" r:id="rId58"/>
    <p:sldLayoutId id="2147488263" r:id="rId59"/>
    <p:sldLayoutId id="2147488264" r:id="rId60"/>
    <p:sldLayoutId id="2147488265" r:id="rId61"/>
    <p:sldLayoutId id="2147488266" r:id="rId62"/>
    <p:sldLayoutId id="2147488267" r:id="rId63"/>
    <p:sldLayoutId id="2147488268" r:id="rId64"/>
    <p:sldLayoutId id="2147488269" r:id="rId65"/>
    <p:sldLayoutId id="2147488270" r:id="rId66"/>
    <p:sldLayoutId id="2147488271" r:id="rId67"/>
    <p:sldLayoutId id="2147488272" r:id="rId68"/>
    <p:sldLayoutId id="2147488273" r:id="rId69"/>
    <p:sldLayoutId id="2147488274" r:id="rId70"/>
    <p:sldLayoutId id="2147488275" r:id="rId71"/>
    <p:sldLayoutId id="2147483720" r:id="rId72"/>
    <p:sldLayoutId id="2147488276" r:id="rId73"/>
    <p:sldLayoutId id="2147488277"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 id="2147483843" r:id="rId195"/>
    <p:sldLayoutId id="2147483844" r:id="rId196"/>
    <p:sldLayoutId id="2147483845" r:id="rId197"/>
    <p:sldLayoutId id="2147483846" r:id="rId198"/>
    <p:sldLayoutId id="2147483847" r:id="rId199"/>
    <p:sldLayoutId id="2147483848" r:id="rId200"/>
    <p:sldLayoutId id="2147483849" r:id="rId20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94"/>
        <p:cNvGrpSpPr/>
        <p:nvPr/>
      </p:nvGrpSpPr>
      <p:grpSpPr>
        <a:xfrm>
          <a:off x="0" y="0"/>
          <a:ext cx="0" cy="0"/>
          <a:chOff x="0" y="0"/>
          <a:chExt cx="0" cy="0"/>
        </a:xfrm>
      </p:grpSpPr>
      <p:sp>
        <p:nvSpPr>
          <p:cNvPr id="2495" name="Google Shape;2495;p2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496" name="Google Shape;2496;p2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90000"/>
              </a:lnSpc>
              <a:spcBef>
                <a:spcPts val="1000"/>
              </a:spcBef>
              <a:spcAft>
                <a:spcPts val="0"/>
              </a:spcAft>
              <a:buClr>
                <a:schemeClr val="accent2"/>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90000"/>
              </a:lnSpc>
              <a:spcBef>
                <a:spcPts val="500"/>
              </a:spcBef>
              <a:spcAft>
                <a:spcPts val="0"/>
              </a:spcAft>
              <a:buClr>
                <a:schemeClr val="accent2"/>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accent2"/>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2497" name="Google Shape;2497;p2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919497"/>
                </a:solidFill>
                <a:latin typeface="Arial"/>
                <a:ea typeface="Arial"/>
                <a:cs typeface="Arial"/>
                <a:sym typeface="Arial"/>
              </a:defRPr>
            </a:lvl1pPr>
            <a:lvl2pPr marL="0" marR="0" lvl="1" indent="0" algn="r" rtl="0">
              <a:spcBef>
                <a:spcPts val="0"/>
              </a:spcBef>
              <a:buNone/>
              <a:defRPr sz="1200">
                <a:solidFill>
                  <a:srgbClr val="919497"/>
                </a:solidFill>
                <a:latin typeface="Arial"/>
                <a:ea typeface="Arial"/>
                <a:cs typeface="Arial"/>
                <a:sym typeface="Arial"/>
              </a:defRPr>
            </a:lvl2pPr>
            <a:lvl3pPr marL="0" marR="0" lvl="2" indent="0" algn="r" rtl="0">
              <a:spcBef>
                <a:spcPts val="0"/>
              </a:spcBef>
              <a:buNone/>
              <a:defRPr sz="1200">
                <a:solidFill>
                  <a:srgbClr val="919497"/>
                </a:solidFill>
                <a:latin typeface="Arial"/>
                <a:ea typeface="Arial"/>
                <a:cs typeface="Arial"/>
                <a:sym typeface="Arial"/>
              </a:defRPr>
            </a:lvl3pPr>
            <a:lvl4pPr marL="0" marR="0" lvl="3" indent="0" algn="r" rtl="0">
              <a:spcBef>
                <a:spcPts val="0"/>
              </a:spcBef>
              <a:buNone/>
              <a:defRPr sz="1200">
                <a:solidFill>
                  <a:srgbClr val="919497"/>
                </a:solidFill>
                <a:latin typeface="Arial"/>
                <a:ea typeface="Arial"/>
                <a:cs typeface="Arial"/>
                <a:sym typeface="Arial"/>
              </a:defRPr>
            </a:lvl4pPr>
            <a:lvl5pPr marL="0" marR="0" lvl="4" indent="0" algn="r" rtl="0">
              <a:spcBef>
                <a:spcPts val="0"/>
              </a:spcBef>
              <a:buNone/>
              <a:defRPr sz="1200">
                <a:solidFill>
                  <a:srgbClr val="919497"/>
                </a:solidFill>
                <a:latin typeface="Arial"/>
                <a:ea typeface="Arial"/>
                <a:cs typeface="Arial"/>
                <a:sym typeface="Arial"/>
              </a:defRPr>
            </a:lvl5pPr>
            <a:lvl6pPr marL="0" marR="0" lvl="5" indent="0" algn="r" rtl="0">
              <a:spcBef>
                <a:spcPts val="0"/>
              </a:spcBef>
              <a:buNone/>
              <a:defRPr sz="1200">
                <a:solidFill>
                  <a:srgbClr val="919497"/>
                </a:solidFill>
                <a:latin typeface="Arial"/>
                <a:ea typeface="Arial"/>
                <a:cs typeface="Arial"/>
                <a:sym typeface="Arial"/>
              </a:defRPr>
            </a:lvl6pPr>
            <a:lvl7pPr marL="0" marR="0" lvl="6" indent="0" algn="r" rtl="0">
              <a:spcBef>
                <a:spcPts val="0"/>
              </a:spcBef>
              <a:buNone/>
              <a:defRPr sz="1200">
                <a:solidFill>
                  <a:srgbClr val="919497"/>
                </a:solidFill>
                <a:latin typeface="Arial"/>
                <a:ea typeface="Arial"/>
                <a:cs typeface="Arial"/>
                <a:sym typeface="Arial"/>
              </a:defRPr>
            </a:lvl7pPr>
            <a:lvl8pPr marL="0" marR="0" lvl="7" indent="0" algn="r" rtl="0">
              <a:spcBef>
                <a:spcPts val="0"/>
              </a:spcBef>
              <a:buNone/>
              <a:defRPr sz="1200">
                <a:solidFill>
                  <a:srgbClr val="919497"/>
                </a:solidFill>
                <a:latin typeface="Arial"/>
                <a:ea typeface="Arial"/>
                <a:cs typeface="Arial"/>
                <a:sym typeface="Arial"/>
              </a:defRPr>
            </a:lvl8pPr>
            <a:lvl9pPr marL="0" marR="0" lvl="8" indent="0" algn="r" rtl="0">
              <a:spcBef>
                <a:spcPts val="0"/>
              </a:spcBef>
              <a:buNone/>
              <a:defRPr sz="1200">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498" name="Google Shape;2498;p2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a:solidFill>
                  <a:srgbClr val="919497"/>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7660" r:id="rId1"/>
    <p:sldLayoutId id="2147487662" r:id="rId2"/>
    <p:sldLayoutId id="2147487663" r:id="rId3"/>
    <p:sldLayoutId id="2147487664" r:id="rId4"/>
    <p:sldLayoutId id="2147487665" r:id="rId5"/>
    <p:sldLayoutId id="2147487666" r:id="rId6"/>
    <p:sldLayoutId id="2147487667" r:id="rId7"/>
    <p:sldLayoutId id="2147487668" r:id="rId8"/>
    <p:sldLayoutId id="2147487670" r:id="rId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15"/>
        <p:cNvGrpSpPr/>
        <p:nvPr/>
      </p:nvGrpSpPr>
      <p:grpSpPr>
        <a:xfrm>
          <a:off x="0" y="0"/>
          <a:ext cx="0" cy="0"/>
          <a:chOff x="0" y="0"/>
          <a:chExt cx="0" cy="0"/>
        </a:xfrm>
      </p:grpSpPr>
      <p:sp>
        <p:nvSpPr>
          <p:cNvPr id="2016" name="Google Shape;2016;p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017" name="Google Shape;2017;p2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90000"/>
              </a:lnSpc>
              <a:spcBef>
                <a:spcPts val="1000"/>
              </a:spcBef>
              <a:spcAft>
                <a:spcPts val="0"/>
              </a:spcAft>
              <a:buClr>
                <a:schemeClr val="accent2"/>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90000"/>
              </a:lnSpc>
              <a:spcBef>
                <a:spcPts val="500"/>
              </a:spcBef>
              <a:spcAft>
                <a:spcPts val="0"/>
              </a:spcAft>
              <a:buClr>
                <a:schemeClr val="accent2"/>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accent2"/>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2018" name="Google Shape;2018;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19" name="Google Shape;201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 id="2147483862" r:id="rId12"/>
    <p:sldLayoutId id="2147483863" r:id="rId13"/>
    <p:sldLayoutId id="2147483864" r:id="rId14"/>
    <p:sldLayoutId id="2147483865" r:id="rId15"/>
    <p:sldLayoutId id="2147483866" r:id="rId16"/>
    <p:sldLayoutId id="2147483867" r:id="rId17"/>
    <p:sldLayoutId id="2147483868" r:id="rId18"/>
    <p:sldLayoutId id="2147483869" r:id="rId19"/>
    <p:sldLayoutId id="2147483870" r:id="rId20"/>
    <p:sldLayoutId id="2147483871" r:id="rId21"/>
    <p:sldLayoutId id="2147483872" r:id="rId22"/>
    <p:sldLayoutId id="2147483873" r:id="rId23"/>
    <p:sldLayoutId id="2147483874" r:id="rId24"/>
    <p:sldLayoutId id="2147483875" r:id="rId25"/>
    <p:sldLayoutId id="2147483876" r:id="rId2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10"/>
        <p:cNvGrpSpPr/>
        <p:nvPr/>
      </p:nvGrpSpPr>
      <p:grpSpPr>
        <a:xfrm>
          <a:off x="0" y="0"/>
          <a:ext cx="0" cy="0"/>
          <a:chOff x="0" y="0"/>
          <a:chExt cx="0" cy="0"/>
        </a:xfrm>
      </p:grpSpPr>
      <p:sp>
        <p:nvSpPr>
          <p:cNvPr id="2411" name="Google Shape;2411;p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412" name="Google Shape;2412;p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90000"/>
              </a:lnSpc>
              <a:spcBef>
                <a:spcPts val="1000"/>
              </a:spcBef>
              <a:spcAft>
                <a:spcPts val="0"/>
              </a:spcAft>
              <a:buClr>
                <a:schemeClr val="accent2"/>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90000"/>
              </a:lnSpc>
              <a:spcBef>
                <a:spcPts val="500"/>
              </a:spcBef>
              <a:spcAft>
                <a:spcPts val="0"/>
              </a:spcAft>
              <a:buClr>
                <a:schemeClr val="accent2"/>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accent2"/>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2413" name="Google Shape;2413;p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414" name="Google Shape;2414;p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 id="2147483904" r:id="rId7"/>
    <p:sldLayoutId id="2147483905" r:id="rId8"/>
    <p:sldLayoutId id="2147483906" r:id="rId9"/>
    <p:sldLayoutId id="2147483907" r:id="rId10"/>
    <p:sldLayoutId id="2147483908" r:id="rId1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6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5869" r:id="rId1"/>
    <p:sldLayoutId id="2147485870" r:id="rId2"/>
    <p:sldLayoutId id="2147485871" r:id="rId3"/>
    <p:sldLayoutId id="2147485872" r:id="rId4"/>
    <p:sldLayoutId id="2147485873" r:id="rId5"/>
    <p:sldLayoutId id="2147485874" r:id="rId6"/>
    <p:sldLayoutId id="2147485875" r:id="rId7"/>
    <p:sldLayoutId id="2147485876" r:id="rId8"/>
    <p:sldLayoutId id="2147485877" r:id="rId9"/>
    <p:sldLayoutId id="2147485878" r:id="rId10"/>
    <p:sldLayoutId id="2147485879" r:id="rId11"/>
    <p:sldLayoutId id="2147485880" r:id="rId12"/>
    <p:sldLayoutId id="2147485881" r:id="rId13"/>
    <p:sldLayoutId id="2147485882" r:id="rId14"/>
    <p:sldLayoutId id="2147485883" r:id="rId15"/>
    <p:sldLayoutId id="2147485884" r:id="rId16"/>
    <p:sldLayoutId id="2147485885" r:id="rId17"/>
    <p:sldLayoutId id="2147485886" r:id="rId18"/>
    <p:sldLayoutId id="2147485887" r:id="rId19"/>
    <p:sldLayoutId id="2147485888" r:id="rId20"/>
    <p:sldLayoutId id="2147485889" r:id="rId21"/>
    <p:sldLayoutId id="2147485890" r:id="rId22"/>
    <p:sldLayoutId id="2147485891" r:id="rId23"/>
    <p:sldLayoutId id="2147485892" r:id="rId24"/>
    <p:sldLayoutId id="2147485893" r:id="rId25"/>
    <p:sldLayoutId id="2147485894" r:id="rId26"/>
    <p:sldLayoutId id="2147485895" r:id="rId27"/>
    <p:sldLayoutId id="2147485896" r:id="rId28"/>
    <p:sldLayoutId id="2147485897" r:id="rId29"/>
    <p:sldLayoutId id="2147485898" r:id="rId30"/>
    <p:sldLayoutId id="2147485899" r:id="rId31"/>
    <p:sldLayoutId id="2147485900" r:id="rId32"/>
    <p:sldLayoutId id="2147485901" r:id="rId33"/>
    <p:sldLayoutId id="2147485902" r:id="rId34"/>
    <p:sldLayoutId id="2147485903" r:id="rId35"/>
    <p:sldLayoutId id="2147485904" r:id="rId36"/>
    <p:sldLayoutId id="2147485905" r:id="rId37"/>
    <p:sldLayoutId id="2147485906" r:id="rId38"/>
    <p:sldLayoutId id="2147485907" r:id="rId39"/>
    <p:sldLayoutId id="2147485908" r:id="rId40"/>
    <p:sldLayoutId id="2147485909" r:id="rId41"/>
    <p:sldLayoutId id="2147485910" r:id="rId42"/>
    <p:sldLayoutId id="2147485911" r:id="rId43"/>
    <p:sldLayoutId id="2147485912" r:id="rId44"/>
    <p:sldLayoutId id="2147485913" r:id="rId45"/>
    <p:sldLayoutId id="2147485914" r:id="rId46"/>
    <p:sldLayoutId id="2147485915" r:id="rId47"/>
    <p:sldLayoutId id="2147485916" r:id="rId48"/>
    <p:sldLayoutId id="2147485917" r:id="rId49"/>
    <p:sldLayoutId id="2147485918" r:id="rId50"/>
    <p:sldLayoutId id="2147485919" r:id="rId51"/>
    <p:sldLayoutId id="2147485920" r:id="rId52"/>
    <p:sldLayoutId id="2147485921" r:id="rId53"/>
    <p:sldLayoutId id="2147485922" r:id="rId54"/>
    <p:sldLayoutId id="2147485923" r:id="rId55"/>
    <p:sldLayoutId id="2147485924" r:id="rId56"/>
    <p:sldLayoutId id="2147485925" r:id="rId57"/>
    <p:sldLayoutId id="2147485926" r:id="rId58"/>
    <p:sldLayoutId id="2147485927" r:id="rId59"/>
    <p:sldLayoutId id="2147485928" r:id="rId60"/>
    <p:sldLayoutId id="2147485929" r:id="rId61"/>
    <p:sldLayoutId id="2147485930" r:id="rId62"/>
    <p:sldLayoutId id="2147485931" r:id="rId63"/>
    <p:sldLayoutId id="2147485932" r:id="rId64"/>
    <p:sldLayoutId id="2147485933" r:id="rId65"/>
    <p:sldLayoutId id="2147485934" r:id="rId66"/>
    <p:sldLayoutId id="2147485935" r:id="rId67"/>
    <p:sldLayoutId id="2147485936" r:id="rId68"/>
    <p:sldLayoutId id="2147485937" r:id="rId69"/>
    <p:sldLayoutId id="2147485938" r:id="rId70"/>
    <p:sldLayoutId id="2147485939" r:id="rId71"/>
    <p:sldLayoutId id="2147485940" r:id="rId72"/>
    <p:sldLayoutId id="2147485941" r:id="rId73"/>
    <p:sldLayoutId id="2147485942" r:id="rId74"/>
    <p:sldLayoutId id="2147485943" r:id="rId75"/>
    <p:sldLayoutId id="2147485944" r:id="rId76"/>
    <p:sldLayoutId id="2147485945" r:id="rId77"/>
    <p:sldLayoutId id="2147485946" r:id="rId78"/>
    <p:sldLayoutId id="2147485947" r:id="rId79"/>
    <p:sldLayoutId id="2147485948" r:id="rId80"/>
    <p:sldLayoutId id="2147485949" r:id="rId81"/>
    <p:sldLayoutId id="2147485950" r:id="rId82"/>
    <p:sldLayoutId id="2147485951" r:id="rId83"/>
    <p:sldLayoutId id="2147485952" r:id="rId84"/>
    <p:sldLayoutId id="2147485953" r:id="rId85"/>
    <p:sldLayoutId id="2147485954" r:id="rId86"/>
    <p:sldLayoutId id="2147485955" r:id="rId87"/>
    <p:sldLayoutId id="2147485956" r:id="rId88"/>
    <p:sldLayoutId id="2147485957" r:id="rId89"/>
    <p:sldLayoutId id="2147485958" r:id="rId90"/>
    <p:sldLayoutId id="2147485959" r:id="rId91"/>
    <p:sldLayoutId id="2147485960" r:id="rId92"/>
    <p:sldLayoutId id="2147485961" r:id="rId93"/>
    <p:sldLayoutId id="2147485962" r:id="rId94"/>
    <p:sldLayoutId id="2147485963" r:id="rId95"/>
    <p:sldLayoutId id="2147485964" r:id="rId96"/>
    <p:sldLayoutId id="2147485965" r:id="rId97"/>
    <p:sldLayoutId id="2147485966" r:id="rId98"/>
    <p:sldLayoutId id="2147485967" r:id="rId99"/>
    <p:sldLayoutId id="2147485968" r:id="rId100"/>
    <p:sldLayoutId id="2147485969" r:id="rId101"/>
    <p:sldLayoutId id="2147485970" r:id="rId102"/>
    <p:sldLayoutId id="2147485971" r:id="rId103"/>
    <p:sldLayoutId id="2147485972" r:id="rId104"/>
    <p:sldLayoutId id="2147485973" r:id="rId105"/>
    <p:sldLayoutId id="2147485974" r:id="rId106"/>
    <p:sldLayoutId id="2147485975" r:id="rId107"/>
    <p:sldLayoutId id="2147485976" r:id="rId108"/>
    <p:sldLayoutId id="2147485977" r:id="rId109"/>
    <p:sldLayoutId id="2147485978" r:id="rId110"/>
    <p:sldLayoutId id="2147485979" r:id="rId111"/>
    <p:sldLayoutId id="2147485980" r:id="rId112"/>
    <p:sldLayoutId id="2147485981" r:id="rId113"/>
    <p:sldLayoutId id="2147485982" r:id="rId114"/>
    <p:sldLayoutId id="2147485983" r:id="rId115"/>
    <p:sldLayoutId id="2147485984" r:id="rId116"/>
    <p:sldLayoutId id="2147485985" r:id="rId117"/>
    <p:sldLayoutId id="2147485986" r:id="rId118"/>
    <p:sldLayoutId id="2147485987" r:id="rId119"/>
    <p:sldLayoutId id="2147485988" r:id="rId120"/>
    <p:sldLayoutId id="2147485989" r:id="rId121"/>
    <p:sldLayoutId id="2147485990" r:id="rId122"/>
    <p:sldLayoutId id="2147485991" r:id="rId123"/>
    <p:sldLayoutId id="2147485992" r:id="rId124"/>
    <p:sldLayoutId id="2147485993" r:id="rId125"/>
    <p:sldLayoutId id="2147485994" r:id="rId126"/>
    <p:sldLayoutId id="2147485995" r:id="rId127"/>
    <p:sldLayoutId id="2147485996" r:id="rId128"/>
    <p:sldLayoutId id="2147485997" r:id="rId129"/>
    <p:sldLayoutId id="2147485998" r:id="rId130"/>
    <p:sldLayoutId id="2147485999" r:id="rId131"/>
    <p:sldLayoutId id="2147486000" r:id="rId132"/>
    <p:sldLayoutId id="2147486001" r:id="rId133"/>
    <p:sldLayoutId id="2147486002" r:id="rId134"/>
    <p:sldLayoutId id="2147486003" r:id="rId135"/>
    <p:sldLayoutId id="2147486004" r:id="rId136"/>
    <p:sldLayoutId id="2147486005" r:id="rId137"/>
    <p:sldLayoutId id="2147486006" r:id="rId138"/>
    <p:sldLayoutId id="2147486007" r:id="rId139"/>
    <p:sldLayoutId id="2147486008" r:id="rId140"/>
    <p:sldLayoutId id="2147486009" r:id="rId141"/>
    <p:sldLayoutId id="2147486010" r:id="rId142"/>
    <p:sldLayoutId id="2147486011" r:id="rId143"/>
    <p:sldLayoutId id="2147486012" r:id="rId144"/>
    <p:sldLayoutId id="2147486013" r:id="rId145"/>
    <p:sldLayoutId id="2147486014" r:id="rId146"/>
    <p:sldLayoutId id="2147486015" r:id="rId147"/>
    <p:sldLayoutId id="2147486016" r:id="rId148"/>
    <p:sldLayoutId id="2147486017" r:id="rId149"/>
    <p:sldLayoutId id="2147486018" r:id="rId150"/>
    <p:sldLayoutId id="2147486019" r:id="rId151"/>
    <p:sldLayoutId id="2147486020" r:id="rId152"/>
    <p:sldLayoutId id="2147486021" r:id="rId153"/>
    <p:sldLayoutId id="2147486022" r:id="rId154"/>
    <p:sldLayoutId id="2147486023" r:id="rId155"/>
    <p:sldLayoutId id="2147486024" r:id="rId156"/>
    <p:sldLayoutId id="2147486025" r:id="rId157"/>
    <p:sldLayoutId id="2147486026" r:id="rId158"/>
    <p:sldLayoutId id="2147486027" r:id="rId159"/>
    <p:sldLayoutId id="2147486028" r:id="rId160"/>
    <p:sldLayoutId id="2147486029" r:id="rId161"/>
    <p:sldLayoutId id="2147486030" r:id="rId162"/>
    <p:sldLayoutId id="2147486031" r:id="rId163"/>
    <p:sldLayoutId id="2147486032" r:id="rId164"/>
    <p:sldLayoutId id="2147486033" r:id="rId165"/>
    <p:sldLayoutId id="2147486034" r:id="rId166"/>
    <p:sldLayoutId id="2147486035" r:id="rId167"/>
    <p:sldLayoutId id="2147486036" r:id="rId168"/>
    <p:sldLayoutId id="2147486037" r:id="rId169"/>
    <p:sldLayoutId id="2147486038" r:id="rId170"/>
    <p:sldLayoutId id="2147486039" r:id="rId171"/>
    <p:sldLayoutId id="2147486040" r:id="rId172"/>
    <p:sldLayoutId id="2147486041" r:id="rId173"/>
    <p:sldLayoutId id="2147486042" r:id="rId174"/>
    <p:sldLayoutId id="2147486043" r:id="rId175"/>
    <p:sldLayoutId id="2147486044" r:id="rId176"/>
    <p:sldLayoutId id="2147486045" r:id="rId177"/>
    <p:sldLayoutId id="2147486046" r:id="rId178"/>
    <p:sldLayoutId id="2147486047" r:id="rId179"/>
    <p:sldLayoutId id="2147486048" r:id="rId180"/>
    <p:sldLayoutId id="2147486049" r:id="rId181"/>
    <p:sldLayoutId id="2147486050" r:id="rId182"/>
    <p:sldLayoutId id="2147486051" r:id="rId183"/>
    <p:sldLayoutId id="2147486052" r:id="rId184"/>
    <p:sldLayoutId id="2147486053" r:id="rId185"/>
    <p:sldLayoutId id="2147486054" r:id="rId186"/>
    <p:sldLayoutId id="2147486055" r:id="rId187"/>
    <p:sldLayoutId id="2147486056" r:id="rId188"/>
    <p:sldLayoutId id="2147486057" r:id="rId189"/>
    <p:sldLayoutId id="2147486058" r:id="rId190"/>
    <p:sldLayoutId id="2147486059" r:id="rId191"/>
    <p:sldLayoutId id="2147486060" r:id="rId192"/>
    <p:sldLayoutId id="2147486061" r:id="rId193"/>
    <p:sldLayoutId id="2147486062" r:id="rId194"/>
    <p:sldLayoutId id="2147486063" r:id="rId195"/>
    <p:sldLayoutId id="2147486064" r:id="rId196"/>
    <p:sldLayoutId id="2147486065" r:id="rId197"/>
    <p:sldLayoutId id="2147486066" r:id="rId198"/>
    <p:sldLayoutId id="2147486067" r:id="rId199"/>
    <p:sldLayoutId id="2147486068" r:id="rId200"/>
    <p:sldLayoutId id="2147486069" r:id="rId201"/>
    <p:sldLayoutId id="2147486070" r:id="rId202"/>
    <p:sldLayoutId id="2147486071" r:id="rId203"/>
    <p:sldLayoutId id="2147486072" r:id="rId204"/>
    <p:sldLayoutId id="2147486073" r:id="rId205"/>
    <p:sldLayoutId id="2147486074" r:id="rId206"/>
    <p:sldLayoutId id="2147486075" r:id="rId207"/>
    <p:sldLayoutId id="2147486076" r:id="rId208"/>
    <p:sldLayoutId id="2147486077" r:id="rId209"/>
    <p:sldLayoutId id="2147486078" r:id="rId210"/>
    <p:sldLayoutId id="2147486079" r:id="rId211"/>
    <p:sldLayoutId id="2147486080" r:id="rId212"/>
    <p:sldLayoutId id="2147486081" r:id="rId213"/>
    <p:sldLayoutId id="2147486082" r:id="rId214"/>
    <p:sldLayoutId id="2147486083" r:id="rId215"/>
    <p:sldLayoutId id="2147486084" r:id="rId216"/>
    <p:sldLayoutId id="2147486085" r:id="rId217"/>
    <p:sldLayoutId id="2147486086" r:id="rId218"/>
    <p:sldLayoutId id="2147486087" r:id="rId219"/>
    <p:sldLayoutId id="2147486088" r:id="rId220"/>
    <p:sldLayoutId id="2147486089" r:id="rId221"/>
    <p:sldLayoutId id="2147486090" r:id="rId222"/>
    <p:sldLayoutId id="2147486091" r:id="rId223"/>
    <p:sldLayoutId id="2147486092" r:id="rId224"/>
    <p:sldLayoutId id="2147486093" r:id="rId225"/>
    <p:sldLayoutId id="2147486094" r:id="rId226"/>
    <p:sldLayoutId id="2147486095" r:id="rId227"/>
    <p:sldLayoutId id="2147486096" r:id="rId228"/>
    <p:sldLayoutId id="2147486097" r:id="rId229"/>
    <p:sldLayoutId id="2147486098" r:id="rId230"/>
    <p:sldLayoutId id="2147486099" r:id="rId231"/>
    <p:sldLayoutId id="2147486100" r:id="rId232"/>
    <p:sldLayoutId id="2147486101" r:id="rId233"/>
    <p:sldLayoutId id="2147486102" r:id="rId234"/>
    <p:sldLayoutId id="2147486103" r:id="rId235"/>
    <p:sldLayoutId id="2147486104" r:id="rId236"/>
    <p:sldLayoutId id="2147486105" r:id="rId237"/>
    <p:sldLayoutId id="2147486106" r:id="rId238"/>
    <p:sldLayoutId id="2147486107" r:id="rId239"/>
    <p:sldLayoutId id="2147486108" r:id="rId240"/>
    <p:sldLayoutId id="2147486109" r:id="rId241"/>
    <p:sldLayoutId id="2147486110" r:id="rId242"/>
    <p:sldLayoutId id="2147486111" r:id="rId243"/>
    <p:sldLayoutId id="2147486112" r:id="rId244"/>
    <p:sldLayoutId id="2147486113" r:id="rId245"/>
    <p:sldLayoutId id="2147486114" r:id="rId246"/>
    <p:sldLayoutId id="2147486115" r:id="rId247"/>
    <p:sldLayoutId id="2147486116" r:id="rId248"/>
    <p:sldLayoutId id="2147486117" r:id="rId249"/>
    <p:sldLayoutId id="2147486118" r:id="rId250"/>
    <p:sldLayoutId id="2147486119" r:id="rId251"/>
    <p:sldLayoutId id="2147486120" r:id="rId252"/>
    <p:sldLayoutId id="2147486121" r:id="rId253"/>
    <p:sldLayoutId id="2147486122" r:id="rId254"/>
    <p:sldLayoutId id="2147486123" r:id="rId255"/>
    <p:sldLayoutId id="2147486124" r:id="rId256"/>
    <p:sldLayoutId id="2147486125" r:id="rId257"/>
    <p:sldLayoutId id="2147483909" r:id="rId258"/>
    <p:sldLayoutId id="2147483910" r:id="rId259"/>
    <p:sldLayoutId id="2147483911" r:id="rId260"/>
    <p:sldLayoutId id="2147483912" r:id="rId261"/>
    <p:sldLayoutId id="2147483913" r:id="rId262"/>
    <p:sldLayoutId id="2147483914" r:id="rId263"/>
    <p:sldLayoutId id="2147483915" r:id="rId264"/>
    <p:sldLayoutId id="2147483916" r:id="rId265"/>
    <p:sldLayoutId id="2147483917" r:id="rId266"/>
    <p:sldLayoutId id="2147483918" r:id="rId267"/>
    <p:sldLayoutId id="2147483919" r:id="rId268"/>
    <p:sldLayoutId id="2147483920" r:id="rId269"/>
    <p:sldLayoutId id="2147483921" r:id="rId270"/>
    <p:sldLayoutId id="2147483922" r:id="rId271"/>
    <p:sldLayoutId id="2147483923" r:id="rId272"/>
    <p:sldLayoutId id="2147483924" r:id="rId273"/>
    <p:sldLayoutId id="2147483925" r:id="rId274"/>
    <p:sldLayoutId id="2147483926" r:id="rId275"/>
    <p:sldLayoutId id="2147483927" r:id="rId276"/>
    <p:sldLayoutId id="2147483928" r:id="rId277"/>
    <p:sldLayoutId id="2147483929" r:id="rId278"/>
    <p:sldLayoutId id="2147483930" r:id="rId279"/>
    <p:sldLayoutId id="2147483931" r:id="rId280"/>
    <p:sldLayoutId id="2147483932" r:id="rId281"/>
    <p:sldLayoutId id="2147483933" r:id="rId282"/>
    <p:sldLayoutId id="2147483934" r:id="rId283"/>
    <p:sldLayoutId id="2147483935" r:id="rId284"/>
    <p:sldLayoutId id="2147483936" r:id="rId285"/>
    <p:sldLayoutId id="2147483937" r:id="rId286"/>
    <p:sldLayoutId id="2147483938" r:id="rId287"/>
    <p:sldLayoutId id="2147483939" r:id="rId288"/>
    <p:sldLayoutId id="2147483940" r:id="rId289"/>
    <p:sldLayoutId id="2147483941" r:id="rId290"/>
    <p:sldLayoutId id="2147483942" r:id="rId291"/>
    <p:sldLayoutId id="2147483943" r:id="rId292"/>
    <p:sldLayoutId id="2147483944" r:id="rId293"/>
    <p:sldLayoutId id="2147483945" r:id="rId294"/>
    <p:sldLayoutId id="2147483946" r:id="rId295"/>
    <p:sldLayoutId id="2147483947" r:id="rId296"/>
    <p:sldLayoutId id="2147483948" r:id="rId297"/>
    <p:sldLayoutId id="2147483949" r:id="rId298"/>
    <p:sldLayoutId id="2147483950" r:id="rId299"/>
    <p:sldLayoutId id="2147483951" r:id="rId300"/>
    <p:sldLayoutId id="2147483952" r:id="rId301"/>
    <p:sldLayoutId id="2147483953" r:id="rId302"/>
    <p:sldLayoutId id="2147483954" r:id="rId303"/>
    <p:sldLayoutId id="2147483955" r:id="rId304"/>
    <p:sldLayoutId id="2147483956" r:id="rId305"/>
    <p:sldLayoutId id="2147483957" r:id="rId306"/>
    <p:sldLayoutId id="2147483958" r:id="rId307"/>
    <p:sldLayoutId id="2147483959" r:id="rId308"/>
    <p:sldLayoutId id="2147483960" r:id="rId309"/>
    <p:sldLayoutId id="2147483961" r:id="rId310"/>
    <p:sldLayoutId id="2147483962" r:id="rId311"/>
    <p:sldLayoutId id="2147483963" r:id="rId312"/>
    <p:sldLayoutId id="2147483964" r:id="rId313"/>
    <p:sldLayoutId id="2147483965" r:id="rId314"/>
    <p:sldLayoutId id="2147483966" r:id="rId315"/>
    <p:sldLayoutId id="2147483967" r:id="rId316"/>
    <p:sldLayoutId id="2147483968" r:id="rId317"/>
    <p:sldLayoutId id="2147483969" r:id="rId318"/>
    <p:sldLayoutId id="2147483970" r:id="rId319"/>
    <p:sldLayoutId id="2147483971" r:id="rId320"/>
    <p:sldLayoutId id="2147483972" r:id="rId321"/>
    <p:sldLayoutId id="2147483973" r:id="rId322"/>
    <p:sldLayoutId id="2147483974" r:id="rId323"/>
    <p:sldLayoutId id="2147483975" r:id="rId324"/>
    <p:sldLayoutId id="2147483976" r:id="rId325"/>
    <p:sldLayoutId id="2147483977" r:id="rId326"/>
    <p:sldLayoutId id="2147483978" r:id="rId327"/>
    <p:sldLayoutId id="2147483979" r:id="rId328"/>
    <p:sldLayoutId id="2147483980" r:id="rId329"/>
    <p:sldLayoutId id="2147483981" r:id="rId330"/>
    <p:sldLayoutId id="2147483982" r:id="rId331"/>
    <p:sldLayoutId id="2147483983" r:id="rId332"/>
    <p:sldLayoutId id="2147483984" r:id="rId333"/>
    <p:sldLayoutId id="2147483985" r:id="rId334"/>
    <p:sldLayoutId id="2147483986" r:id="rId335"/>
    <p:sldLayoutId id="2147483987" r:id="rId336"/>
    <p:sldLayoutId id="2147483988" r:id="rId337"/>
    <p:sldLayoutId id="2147483989" r:id="rId338"/>
    <p:sldLayoutId id="2147483990" r:id="rId339"/>
    <p:sldLayoutId id="2147483991" r:id="rId340"/>
    <p:sldLayoutId id="2147483992" r:id="rId341"/>
    <p:sldLayoutId id="2147483993" r:id="rId342"/>
    <p:sldLayoutId id="2147483994" r:id="rId343"/>
    <p:sldLayoutId id="2147483995" r:id="rId344"/>
    <p:sldLayoutId id="2147483996" r:id="rId345"/>
    <p:sldLayoutId id="2147483997" r:id="rId346"/>
    <p:sldLayoutId id="2147483998" r:id="rId347"/>
    <p:sldLayoutId id="2147483999" r:id="rId348"/>
    <p:sldLayoutId id="2147484000" r:id="rId349"/>
    <p:sldLayoutId id="2147484001" r:id="rId350"/>
    <p:sldLayoutId id="2147484002" r:id="rId351"/>
    <p:sldLayoutId id="2147484003" r:id="rId352"/>
    <p:sldLayoutId id="2147484004" r:id="rId353"/>
    <p:sldLayoutId id="2147484005" r:id="rId354"/>
    <p:sldLayoutId id="2147484006" r:id="rId355"/>
    <p:sldLayoutId id="2147484007" r:id="rId356"/>
    <p:sldLayoutId id="2147484008" r:id="rId357"/>
    <p:sldLayoutId id="2147484009" r:id="rId358"/>
    <p:sldLayoutId id="2147484010" r:id="rId359"/>
    <p:sldLayoutId id="2147484011" r:id="rId360"/>
    <p:sldLayoutId id="2147484012" r:id="rId361"/>
    <p:sldLayoutId id="2147484013" r:id="rId362"/>
    <p:sldLayoutId id="2147484014" r:id="rId363"/>
    <p:sldLayoutId id="2147484015" r:id="rId364"/>
    <p:sldLayoutId id="2147484016" r:id="rId365"/>
    <p:sldLayoutId id="2147484017" r:id="rId366"/>
    <p:sldLayoutId id="2147484018" r:id="rId367"/>
    <p:sldLayoutId id="2147484019" r:id="rId368"/>
    <p:sldLayoutId id="2147484020" r:id="rId369"/>
    <p:sldLayoutId id="2147484021" r:id="rId370"/>
    <p:sldLayoutId id="2147484022" r:id="rId371"/>
    <p:sldLayoutId id="2147484023" r:id="rId372"/>
    <p:sldLayoutId id="2147484024" r:id="rId373"/>
    <p:sldLayoutId id="2147484025" r:id="rId374"/>
    <p:sldLayoutId id="2147484026" r:id="rId375"/>
    <p:sldLayoutId id="2147484027" r:id="rId376"/>
    <p:sldLayoutId id="2147484028" r:id="rId377"/>
    <p:sldLayoutId id="2147484029" r:id="rId378"/>
    <p:sldLayoutId id="2147484030" r:id="rId379"/>
    <p:sldLayoutId id="2147484031" r:id="rId380"/>
    <p:sldLayoutId id="2147484032" r:id="rId381"/>
    <p:sldLayoutId id="2147484033" r:id="rId382"/>
    <p:sldLayoutId id="2147484034" r:id="rId383"/>
    <p:sldLayoutId id="2147484035" r:id="rId384"/>
    <p:sldLayoutId id="2147484036" r:id="rId385"/>
    <p:sldLayoutId id="2147484037" r:id="rId386"/>
    <p:sldLayoutId id="2147484038" r:id="rId387"/>
    <p:sldLayoutId id="2147484039" r:id="rId388"/>
    <p:sldLayoutId id="2147484040" r:id="rId389"/>
    <p:sldLayoutId id="2147484041" r:id="rId390"/>
    <p:sldLayoutId id="2147484042" r:id="rId391"/>
    <p:sldLayoutId id="2147484043" r:id="rId392"/>
    <p:sldLayoutId id="2147484044" r:id="rId393"/>
    <p:sldLayoutId id="2147484045" r:id="rId394"/>
    <p:sldLayoutId id="2147484046" r:id="rId395"/>
    <p:sldLayoutId id="2147484047" r:id="rId396"/>
    <p:sldLayoutId id="2147484048" r:id="rId397"/>
    <p:sldLayoutId id="2147484049" r:id="rId398"/>
    <p:sldLayoutId id="2147484050" r:id="rId399"/>
    <p:sldLayoutId id="2147484051" r:id="rId400"/>
    <p:sldLayoutId id="2147484052" r:id="rId401"/>
    <p:sldLayoutId id="2147484053" r:id="rId402"/>
    <p:sldLayoutId id="2147484054" r:id="rId403"/>
    <p:sldLayoutId id="2147484055" r:id="rId404"/>
    <p:sldLayoutId id="2147484056" r:id="rId405"/>
    <p:sldLayoutId id="2147484057" r:id="rId406"/>
    <p:sldLayoutId id="2147484058" r:id="rId407"/>
    <p:sldLayoutId id="2147484059" r:id="rId408"/>
    <p:sldLayoutId id="2147484060" r:id="rId409"/>
    <p:sldLayoutId id="2147484061" r:id="rId410"/>
    <p:sldLayoutId id="2147484062" r:id="rId411"/>
    <p:sldLayoutId id="2147484063" r:id="rId412"/>
    <p:sldLayoutId id="2147484064" r:id="rId413"/>
    <p:sldLayoutId id="2147484065" r:id="rId414"/>
    <p:sldLayoutId id="2147484066" r:id="rId415"/>
    <p:sldLayoutId id="2147484067" r:id="rId416"/>
    <p:sldLayoutId id="2147484068" r:id="rId417"/>
    <p:sldLayoutId id="2147484069" r:id="rId418"/>
    <p:sldLayoutId id="2147484070" r:id="rId419"/>
    <p:sldLayoutId id="2147484071" r:id="rId420"/>
    <p:sldLayoutId id="2147484072" r:id="rId421"/>
    <p:sldLayoutId id="2147484073" r:id="rId422"/>
    <p:sldLayoutId id="2147484074" r:id="rId423"/>
    <p:sldLayoutId id="2147484075" r:id="rId424"/>
    <p:sldLayoutId id="2147484076" r:id="rId425"/>
    <p:sldLayoutId id="2147484077" r:id="rId426"/>
    <p:sldLayoutId id="2147484078" r:id="rId427"/>
    <p:sldLayoutId id="2147484079" r:id="rId428"/>
    <p:sldLayoutId id="2147484080" r:id="rId429"/>
    <p:sldLayoutId id="2147484081" r:id="rId430"/>
    <p:sldLayoutId id="2147484082" r:id="rId431"/>
    <p:sldLayoutId id="2147484083" r:id="rId432"/>
    <p:sldLayoutId id="2147484084" r:id="rId433"/>
    <p:sldLayoutId id="2147484085" r:id="rId434"/>
    <p:sldLayoutId id="2147484086" r:id="rId435"/>
    <p:sldLayoutId id="2147484087" r:id="rId436"/>
    <p:sldLayoutId id="2147484088" r:id="rId437"/>
    <p:sldLayoutId id="2147484089" r:id="rId438"/>
    <p:sldLayoutId id="2147484090" r:id="rId439"/>
    <p:sldLayoutId id="2147484091" r:id="rId440"/>
    <p:sldLayoutId id="2147484092" r:id="rId441"/>
    <p:sldLayoutId id="2147484093" r:id="rId442"/>
    <p:sldLayoutId id="2147484094" r:id="rId443"/>
    <p:sldLayoutId id="2147484095" r:id="rId444"/>
    <p:sldLayoutId id="2147484096" r:id="rId445"/>
    <p:sldLayoutId id="2147484097" r:id="rId446"/>
    <p:sldLayoutId id="2147484098" r:id="rId447"/>
    <p:sldLayoutId id="2147484099" r:id="rId448"/>
    <p:sldLayoutId id="2147484100" r:id="rId449"/>
    <p:sldLayoutId id="2147484101" r:id="rId450"/>
    <p:sldLayoutId id="2147484102" r:id="rId451"/>
    <p:sldLayoutId id="2147484103" r:id="rId452"/>
    <p:sldLayoutId id="2147484104" r:id="rId453"/>
    <p:sldLayoutId id="2147484105" r:id="rId454"/>
    <p:sldLayoutId id="2147484106" r:id="rId455"/>
    <p:sldLayoutId id="2147484107" r:id="rId456"/>
    <p:sldLayoutId id="2147484108" r:id="rId457"/>
    <p:sldLayoutId id="2147484109" r:id="rId458"/>
    <p:sldLayoutId id="2147484110" r:id="rId459"/>
    <p:sldLayoutId id="2147484111" r:id="rId460"/>
    <p:sldLayoutId id="2147484112" r:id="rId461"/>
    <p:sldLayoutId id="2147484113" r:id="rId462"/>
    <p:sldLayoutId id="2147484114" r:id="rId463"/>
    <p:sldLayoutId id="2147484115" r:id="rId464"/>
    <p:sldLayoutId id="2147484116" r:id="rId465"/>
    <p:sldLayoutId id="2147484117" r:id="rId466"/>
    <p:sldLayoutId id="2147484118" r:id="rId467"/>
    <p:sldLayoutId id="2147484119" r:id="rId468"/>
    <p:sldLayoutId id="2147484120" r:id="rId469"/>
    <p:sldLayoutId id="2147485867" r:id="rId47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6177" r:id="rId1"/>
    <p:sldLayoutId id="2147486178" r:id="rId2"/>
    <p:sldLayoutId id="2147486179" r:id="rId3"/>
    <p:sldLayoutId id="2147486180" r:id="rId4"/>
    <p:sldLayoutId id="2147486181" r:id="rId5"/>
    <p:sldLayoutId id="2147486182" r:id="rId6"/>
    <p:sldLayoutId id="2147486183" r:id="rId7"/>
    <p:sldLayoutId id="2147486184" r:id="rId8"/>
    <p:sldLayoutId id="2147486185" r:id="rId9"/>
    <p:sldLayoutId id="2147486186" r:id="rId10"/>
    <p:sldLayoutId id="2147486187" r:id="rId11"/>
    <p:sldLayoutId id="2147486188" r:id="rId12"/>
    <p:sldLayoutId id="2147486189" r:id="rId13"/>
    <p:sldLayoutId id="2147486190" r:id="rId14"/>
    <p:sldLayoutId id="2147486191" r:id="rId15"/>
    <p:sldLayoutId id="2147486192" r:id="rId16"/>
    <p:sldLayoutId id="2147486193" r:id="rId17"/>
    <p:sldLayoutId id="2147486194" r:id="rId18"/>
    <p:sldLayoutId id="2147486195" r:id="rId19"/>
    <p:sldLayoutId id="2147486196" r:id="rId20"/>
    <p:sldLayoutId id="2147486197" r:id="rId21"/>
    <p:sldLayoutId id="2147486198" r:id="rId22"/>
    <p:sldLayoutId id="2147486199" r:id="rId23"/>
    <p:sldLayoutId id="2147486200" r:id="rId24"/>
    <p:sldLayoutId id="2147486201" r:id="rId25"/>
    <p:sldLayoutId id="2147486202" r:id="rId26"/>
    <p:sldLayoutId id="2147486203" r:id="rId27"/>
    <p:sldLayoutId id="2147486204" r:id="rId28"/>
    <p:sldLayoutId id="2147486205" r:id="rId29"/>
    <p:sldLayoutId id="2147486206" r:id="rId30"/>
    <p:sldLayoutId id="2147486207" r:id="rId31"/>
    <p:sldLayoutId id="2147486208" r:id="rId32"/>
    <p:sldLayoutId id="2147486209" r:id="rId33"/>
    <p:sldLayoutId id="2147486210" r:id="rId34"/>
    <p:sldLayoutId id="2147486211" r:id="rId35"/>
    <p:sldLayoutId id="2147486212" r:id="rId36"/>
    <p:sldLayoutId id="2147486213" r:id="rId37"/>
    <p:sldLayoutId id="2147486214" r:id="rId38"/>
    <p:sldLayoutId id="2147486215" r:id="rId39"/>
    <p:sldLayoutId id="2147486216" r:id="rId40"/>
    <p:sldLayoutId id="2147486217" r:id="rId41"/>
    <p:sldLayoutId id="2147486218" r:id="rId42"/>
    <p:sldLayoutId id="2147486219" r:id="rId43"/>
    <p:sldLayoutId id="2147486220" r:id="rId44"/>
    <p:sldLayoutId id="2147486221" r:id="rId45"/>
    <p:sldLayoutId id="2147486222" r:id="rId46"/>
    <p:sldLayoutId id="2147486223" r:id="rId47"/>
    <p:sldLayoutId id="2147486224" r:id="rId48"/>
    <p:sldLayoutId id="2147486225" r:id="rId49"/>
    <p:sldLayoutId id="2147486226" r:id="rId50"/>
    <p:sldLayoutId id="2147486227" r:id="rId51"/>
    <p:sldLayoutId id="2147486228" r:id="rId52"/>
    <p:sldLayoutId id="2147486229" r:id="rId53"/>
    <p:sldLayoutId id="2147486230" r:id="rId54"/>
    <p:sldLayoutId id="2147486231" r:id="rId55"/>
    <p:sldLayoutId id="2147486232" r:id="rId56"/>
    <p:sldLayoutId id="2147486233" r:id="rId57"/>
    <p:sldLayoutId id="2147486234" r:id="rId58"/>
    <p:sldLayoutId id="2147486235" r:id="rId59"/>
    <p:sldLayoutId id="2147486236" r:id="rId60"/>
    <p:sldLayoutId id="2147486237" r:id="rId61"/>
    <p:sldLayoutId id="2147486238" r:id="rId62"/>
    <p:sldLayoutId id="2147486239" r:id="rId63"/>
    <p:sldLayoutId id="2147486240" r:id="rId64"/>
    <p:sldLayoutId id="2147486241" r:id="rId65"/>
    <p:sldLayoutId id="2147486242" r:id="rId66"/>
    <p:sldLayoutId id="2147486243" r:id="rId67"/>
    <p:sldLayoutId id="2147486244" r:id="rId68"/>
    <p:sldLayoutId id="2147486245" r:id="rId69"/>
    <p:sldLayoutId id="2147486246" r:id="rId70"/>
    <p:sldLayoutId id="2147486247" r:id="rId71"/>
    <p:sldLayoutId id="2147486248" r:id="rId72"/>
    <p:sldLayoutId id="2147486249" r:id="rId73"/>
    <p:sldLayoutId id="2147486250" r:id="rId74"/>
    <p:sldLayoutId id="2147486251" r:id="rId75"/>
    <p:sldLayoutId id="2147486252" r:id="rId76"/>
    <p:sldLayoutId id="2147486253" r:id="rId77"/>
    <p:sldLayoutId id="2147486254" r:id="rId78"/>
    <p:sldLayoutId id="2147486255" r:id="rId79"/>
    <p:sldLayoutId id="2147486256" r:id="rId80"/>
    <p:sldLayoutId id="2147486257" r:id="rId81"/>
    <p:sldLayoutId id="2147486258" r:id="rId82"/>
    <p:sldLayoutId id="2147486259" r:id="rId83"/>
    <p:sldLayoutId id="2147486260" r:id="rId84"/>
    <p:sldLayoutId id="2147486261" r:id="rId85"/>
    <p:sldLayoutId id="2147486262" r:id="rId86"/>
    <p:sldLayoutId id="2147486263" r:id="rId87"/>
    <p:sldLayoutId id="2147486264" r:id="rId88"/>
    <p:sldLayoutId id="2147486265" r:id="rId89"/>
    <p:sldLayoutId id="2147486266" r:id="rId90"/>
    <p:sldLayoutId id="2147486267" r:id="rId91"/>
    <p:sldLayoutId id="2147486268" r:id="rId92"/>
    <p:sldLayoutId id="2147486269" r:id="rId93"/>
    <p:sldLayoutId id="2147486270" r:id="rId94"/>
    <p:sldLayoutId id="2147486271" r:id="rId95"/>
    <p:sldLayoutId id="2147486272" r:id="rId96"/>
    <p:sldLayoutId id="2147486273" r:id="rId97"/>
    <p:sldLayoutId id="2147486274" r:id="rId98"/>
    <p:sldLayoutId id="2147486275" r:id="rId99"/>
    <p:sldLayoutId id="2147486276" r:id="rId100"/>
    <p:sldLayoutId id="2147486277" r:id="rId101"/>
    <p:sldLayoutId id="2147486278" r:id="rId102"/>
    <p:sldLayoutId id="2147486279" r:id="rId103"/>
    <p:sldLayoutId id="2147486280" r:id="rId104"/>
    <p:sldLayoutId id="2147486281" r:id="rId105"/>
    <p:sldLayoutId id="2147486282" r:id="rId106"/>
    <p:sldLayoutId id="2147486283" r:id="rId107"/>
    <p:sldLayoutId id="2147486284" r:id="rId108"/>
    <p:sldLayoutId id="2147486285" r:id="rId109"/>
    <p:sldLayoutId id="2147486286" r:id="rId110"/>
    <p:sldLayoutId id="2147486287" r:id="rId111"/>
    <p:sldLayoutId id="2147486288" r:id="rId112"/>
    <p:sldLayoutId id="2147486289" r:id="rId113"/>
    <p:sldLayoutId id="2147486290" r:id="rId114"/>
    <p:sldLayoutId id="2147486291" r:id="rId115"/>
    <p:sldLayoutId id="2147486292" r:id="rId116"/>
    <p:sldLayoutId id="2147486293" r:id="rId117"/>
    <p:sldLayoutId id="2147486294" r:id="rId118"/>
    <p:sldLayoutId id="2147486295" r:id="rId119"/>
    <p:sldLayoutId id="2147486296" r:id="rId120"/>
    <p:sldLayoutId id="2147486297" r:id="rId121"/>
    <p:sldLayoutId id="2147486298" r:id="rId122"/>
    <p:sldLayoutId id="2147486299" r:id="rId123"/>
    <p:sldLayoutId id="2147486300" r:id="rId124"/>
    <p:sldLayoutId id="2147486301" r:id="rId125"/>
    <p:sldLayoutId id="2147486302" r:id="rId126"/>
    <p:sldLayoutId id="2147486303" r:id="rId127"/>
    <p:sldLayoutId id="2147486304" r:id="rId128"/>
    <p:sldLayoutId id="2147486305" r:id="rId129"/>
    <p:sldLayoutId id="2147486306" r:id="rId130"/>
    <p:sldLayoutId id="2147486307" r:id="rId131"/>
    <p:sldLayoutId id="2147486308" r:id="rId132"/>
    <p:sldLayoutId id="2147486309" r:id="rId133"/>
    <p:sldLayoutId id="2147486310" r:id="rId134"/>
    <p:sldLayoutId id="2147486311" r:id="rId135"/>
    <p:sldLayoutId id="2147486312" r:id="rId136"/>
    <p:sldLayoutId id="2147486313" r:id="rId137"/>
    <p:sldLayoutId id="2147486314" r:id="rId138"/>
    <p:sldLayoutId id="2147486315" r:id="rId139"/>
    <p:sldLayoutId id="2147486316" r:id="rId140"/>
    <p:sldLayoutId id="2147486317" r:id="rId141"/>
    <p:sldLayoutId id="2147486318" r:id="rId142"/>
    <p:sldLayoutId id="2147486319" r:id="rId143"/>
    <p:sldLayoutId id="2147486320" r:id="rId144"/>
    <p:sldLayoutId id="2147486321" r:id="rId145"/>
    <p:sldLayoutId id="2147486322" r:id="rId146"/>
    <p:sldLayoutId id="2147486323" r:id="rId147"/>
    <p:sldLayoutId id="2147486324" r:id="rId148"/>
    <p:sldLayoutId id="2147486325" r:id="rId149"/>
    <p:sldLayoutId id="2147486326" r:id="rId150"/>
    <p:sldLayoutId id="2147486327" r:id="rId151"/>
    <p:sldLayoutId id="2147486328" r:id="rId152"/>
    <p:sldLayoutId id="2147486329" r:id="rId153"/>
    <p:sldLayoutId id="2147486330" r:id="rId154"/>
    <p:sldLayoutId id="2147486331" r:id="rId155"/>
    <p:sldLayoutId id="2147486332" r:id="rId156"/>
    <p:sldLayoutId id="2147486333" r:id="rId157"/>
    <p:sldLayoutId id="2147486334" r:id="rId158"/>
    <p:sldLayoutId id="2147486335" r:id="rId159"/>
    <p:sldLayoutId id="2147486336" r:id="rId160"/>
    <p:sldLayoutId id="2147486337" r:id="rId161"/>
    <p:sldLayoutId id="2147486338" r:id="rId162"/>
    <p:sldLayoutId id="2147486339" r:id="rId163"/>
    <p:sldLayoutId id="2147486340" r:id="rId164"/>
    <p:sldLayoutId id="2147486341" r:id="rId165"/>
    <p:sldLayoutId id="2147486342" r:id="rId166"/>
    <p:sldLayoutId id="2147486343" r:id="rId167"/>
    <p:sldLayoutId id="2147486344" r:id="rId168"/>
    <p:sldLayoutId id="2147486345" r:id="rId169"/>
    <p:sldLayoutId id="2147486346" r:id="rId170"/>
    <p:sldLayoutId id="2147486347" r:id="rId171"/>
    <p:sldLayoutId id="2147486348" r:id="rId172"/>
    <p:sldLayoutId id="2147486349" r:id="rId173"/>
    <p:sldLayoutId id="2147486350" r:id="rId174"/>
    <p:sldLayoutId id="2147486351" r:id="rId175"/>
    <p:sldLayoutId id="2147486352" r:id="rId176"/>
    <p:sldLayoutId id="2147486353" r:id="rId177"/>
    <p:sldLayoutId id="2147486354" r:id="rId178"/>
    <p:sldLayoutId id="2147486355" r:id="rId179"/>
    <p:sldLayoutId id="2147486356" r:id="rId180"/>
    <p:sldLayoutId id="2147486357" r:id="rId181"/>
    <p:sldLayoutId id="2147486358" r:id="rId182"/>
    <p:sldLayoutId id="2147486359" r:id="rId183"/>
    <p:sldLayoutId id="2147486360" r:id="rId184"/>
    <p:sldLayoutId id="2147486361" r:id="rId185"/>
    <p:sldLayoutId id="2147486362" r:id="rId186"/>
    <p:sldLayoutId id="2147486363" r:id="rId187"/>
    <p:sldLayoutId id="2147486364" r:id="rId188"/>
    <p:sldLayoutId id="2147486365" r:id="rId189"/>
    <p:sldLayoutId id="2147486366" r:id="rId190"/>
    <p:sldLayoutId id="2147486367" r:id="rId191"/>
    <p:sldLayoutId id="2147486368" r:id="rId192"/>
    <p:sldLayoutId id="2147486369" r:id="rId193"/>
    <p:sldLayoutId id="2147486370" r:id="rId194"/>
    <p:sldLayoutId id="2147486371" r:id="rId195"/>
    <p:sldLayoutId id="2147486372" r:id="rId196"/>
    <p:sldLayoutId id="2147486373" r:id="rId197"/>
    <p:sldLayoutId id="2147486374" r:id="rId198"/>
    <p:sldLayoutId id="2147486375" r:id="rId19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 id="2147486388" r:id="rId12"/>
    <p:sldLayoutId id="2147486389" r:id="rId13"/>
    <p:sldLayoutId id="2147486390" r:id="rId14"/>
    <p:sldLayoutId id="2147486391" r:id="rId15"/>
    <p:sldLayoutId id="2147486392" r:id="rId16"/>
    <p:sldLayoutId id="2147486393" r:id="rId17"/>
    <p:sldLayoutId id="2147486394" r:id="rId18"/>
    <p:sldLayoutId id="2147486395" r:id="rId19"/>
    <p:sldLayoutId id="2147486396" r:id="rId20"/>
    <p:sldLayoutId id="2147486397" r:id="rId21"/>
    <p:sldLayoutId id="2147486398" r:id="rId22"/>
    <p:sldLayoutId id="2147486399" r:id="rId23"/>
    <p:sldLayoutId id="2147486400" r:id="rId24"/>
    <p:sldLayoutId id="2147486401" r:id="rId25"/>
    <p:sldLayoutId id="2147486402" r:id="rId26"/>
    <p:sldLayoutId id="2147486403" r:id="rId27"/>
    <p:sldLayoutId id="2147486404" r:id="rId28"/>
    <p:sldLayoutId id="2147486405" r:id="rId29"/>
    <p:sldLayoutId id="2147486406" r:id="rId30"/>
    <p:sldLayoutId id="2147486407" r:id="rId31"/>
    <p:sldLayoutId id="2147486408" r:id="rId32"/>
    <p:sldLayoutId id="2147486409" r:id="rId33"/>
    <p:sldLayoutId id="2147486410" r:id="rId34"/>
    <p:sldLayoutId id="2147486411" r:id="rId35"/>
    <p:sldLayoutId id="2147486412" r:id="rId36"/>
    <p:sldLayoutId id="2147486413" r:id="rId37"/>
    <p:sldLayoutId id="2147486414" r:id="rId38"/>
    <p:sldLayoutId id="2147486415" r:id="rId39"/>
    <p:sldLayoutId id="2147486416" r:id="rId40"/>
    <p:sldLayoutId id="2147486417" r:id="rId41"/>
    <p:sldLayoutId id="2147486418" r:id="rId42"/>
    <p:sldLayoutId id="2147486419" r:id="rId43"/>
    <p:sldLayoutId id="2147486420" r:id="rId44"/>
    <p:sldLayoutId id="2147486421" r:id="rId45"/>
    <p:sldLayoutId id="2147486422" r:id="rId46"/>
    <p:sldLayoutId id="2147486423" r:id="rId47"/>
    <p:sldLayoutId id="2147486424" r:id="rId48"/>
    <p:sldLayoutId id="2147486425" r:id="rId49"/>
    <p:sldLayoutId id="2147486426" r:id="rId50"/>
    <p:sldLayoutId id="2147486427" r:id="rId51"/>
    <p:sldLayoutId id="2147486428" r:id="rId52"/>
    <p:sldLayoutId id="2147486429" r:id="rId53"/>
    <p:sldLayoutId id="2147486430" r:id="rId54"/>
    <p:sldLayoutId id="2147486431" r:id="rId55"/>
    <p:sldLayoutId id="2147486432" r:id="rId56"/>
    <p:sldLayoutId id="2147486433" r:id="rId57"/>
    <p:sldLayoutId id="2147486434" r:id="rId58"/>
    <p:sldLayoutId id="2147486435" r:id="rId59"/>
    <p:sldLayoutId id="2147486436" r:id="rId60"/>
    <p:sldLayoutId id="2147486437" r:id="rId61"/>
    <p:sldLayoutId id="2147486438" r:id="rId62"/>
    <p:sldLayoutId id="2147486439" r:id="rId63"/>
    <p:sldLayoutId id="2147486440" r:id="rId64"/>
    <p:sldLayoutId id="2147486441" r:id="rId65"/>
    <p:sldLayoutId id="2147486442" r:id="rId66"/>
    <p:sldLayoutId id="2147486443" r:id="rId67"/>
    <p:sldLayoutId id="2147486444" r:id="rId68"/>
    <p:sldLayoutId id="2147486445" r:id="rId69"/>
    <p:sldLayoutId id="2147486446" r:id="rId70"/>
    <p:sldLayoutId id="2147486447" r:id="rId71"/>
    <p:sldLayoutId id="2147486448" r:id="rId72"/>
    <p:sldLayoutId id="2147486449" r:id="rId73"/>
    <p:sldLayoutId id="2147486450" r:id="rId74"/>
    <p:sldLayoutId id="2147486451" r:id="rId75"/>
    <p:sldLayoutId id="2147486452" r:id="rId76"/>
    <p:sldLayoutId id="2147486453" r:id="rId77"/>
    <p:sldLayoutId id="2147486454" r:id="rId78"/>
    <p:sldLayoutId id="2147486455" r:id="rId79"/>
    <p:sldLayoutId id="2147486456" r:id="rId80"/>
    <p:sldLayoutId id="2147486457" r:id="rId81"/>
    <p:sldLayoutId id="2147486458" r:id="rId82"/>
    <p:sldLayoutId id="2147486459" r:id="rId83"/>
    <p:sldLayoutId id="2147486460" r:id="rId84"/>
    <p:sldLayoutId id="2147486461" r:id="rId85"/>
    <p:sldLayoutId id="2147486462" r:id="rId86"/>
    <p:sldLayoutId id="2147486463" r:id="rId87"/>
    <p:sldLayoutId id="2147486464" r:id="rId88"/>
    <p:sldLayoutId id="2147486465" r:id="rId89"/>
    <p:sldLayoutId id="2147486466" r:id="rId90"/>
    <p:sldLayoutId id="2147486467" r:id="rId91"/>
    <p:sldLayoutId id="2147486468" r:id="rId92"/>
    <p:sldLayoutId id="2147486469" r:id="rId93"/>
    <p:sldLayoutId id="2147486470" r:id="rId94"/>
    <p:sldLayoutId id="2147486471" r:id="rId95"/>
    <p:sldLayoutId id="2147486472" r:id="rId96"/>
    <p:sldLayoutId id="2147486473" r:id="rId97"/>
    <p:sldLayoutId id="2147486474" r:id="rId98"/>
    <p:sldLayoutId id="2147486475" r:id="rId99"/>
    <p:sldLayoutId id="2147486476" r:id="rId100"/>
    <p:sldLayoutId id="2147486477" r:id="rId101"/>
    <p:sldLayoutId id="2147486478" r:id="rId102"/>
    <p:sldLayoutId id="2147486479" r:id="rId103"/>
    <p:sldLayoutId id="2147486480" r:id="rId104"/>
    <p:sldLayoutId id="2147486481" r:id="rId105"/>
    <p:sldLayoutId id="2147486482" r:id="rId106"/>
    <p:sldLayoutId id="2147486483" r:id="rId107"/>
    <p:sldLayoutId id="2147486484" r:id="rId108"/>
    <p:sldLayoutId id="2147486485" r:id="rId109"/>
    <p:sldLayoutId id="2147486486" r:id="rId110"/>
    <p:sldLayoutId id="2147486487" r:id="rId111"/>
    <p:sldLayoutId id="2147486488" r:id="rId112"/>
    <p:sldLayoutId id="2147486489" r:id="rId113"/>
    <p:sldLayoutId id="2147486490" r:id="rId114"/>
    <p:sldLayoutId id="2147486491" r:id="rId115"/>
    <p:sldLayoutId id="2147486492" r:id="rId116"/>
    <p:sldLayoutId id="2147486493" r:id="rId117"/>
    <p:sldLayoutId id="2147486494" r:id="rId118"/>
    <p:sldLayoutId id="2147486495" r:id="rId119"/>
    <p:sldLayoutId id="2147486496" r:id="rId120"/>
    <p:sldLayoutId id="2147486497" r:id="rId121"/>
    <p:sldLayoutId id="2147486498" r:id="rId122"/>
    <p:sldLayoutId id="2147486499" r:id="rId123"/>
    <p:sldLayoutId id="2147486500" r:id="rId124"/>
    <p:sldLayoutId id="2147486501" r:id="rId125"/>
    <p:sldLayoutId id="2147486502" r:id="rId126"/>
    <p:sldLayoutId id="2147486503" r:id="rId127"/>
    <p:sldLayoutId id="2147486504" r:id="rId128"/>
    <p:sldLayoutId id="2147486505" r:id="rId129"/>
    <p:sldLayoutId id="2147486506" r:id="rId130"/>
    <p:sldLayoutId id="2147486507" r:id="rId131"/>
    <p:sldLayoutId id="2147486508" r:id="rId132"/>
    <p:sldLayoutId id="2147486509" r:id="rId133"/>
    <p:sldLayoutId id="2147486510" r:id="rId134"/>
    <p:sldLayoutId id="2147486511" r:id="rId135"/>
    <p:sldLayoutId id="2147486512" r:id="rId136"/>
    <p:sldLayoutId id="2147486513" r:id="rId137"/>
    <p:sldLayoutId id="2147486514" r:id="rId138"/>
    <p:sldLayoutId id="2147486515" r:id="rId139"/>
    <p:sldLayoutId id="2147486516" r:id="rId140"/>
    <p:sldLayoutId id="2147486517" r:id="rId141"/>
    <p:sldLayoutId id="2147486518" r:id="rId142"/>
    <p:sldLayoutId id="2147486519" r:id="rId143"/>
    <p:sldLayoutId id="2147486520" r:id="rId144"/>
    <p:sldLayoutId id="2147486521" r:id="rId145"/>
    <p:sldLayoutId id="2147486522" r:id="rId146"/>
    <p:sldLayoutId id="2147486523" r:id="rId147"/>
    <p:sldLayoutId id="2147486524" r:id="rId148"/>
    <p:sldLayoutId id="2147486525" r:id="rId149"/>
    <p:sldLayoutId id="2147486526" r:id="rId150"/>
    <p:sldLayoutId id="2147486527" r:id="rId151"/>
    <p:sldLayoutId id="2147486528" r:id="rId152"/>
    <p:sldLayoutId id="2147486529" r:id="rId153"/>
    <p:sldLayoutId id="2147486530" r:id="rId154"/>
    <p:sldLayoutId id="2147486531" r:id="rId155"/>
    <p:sldLayoutId id="2147486532" r:id="rId156"/>
    <p:sldLayoutId id="2147486533" r:id="rId157"/>
    <p:sldLayoutId id="2147486534" r:id="rId158"/>
    <p:sldLayoutId id="2147486535" r:id="rId159"/>
    <p:sldLayoutId id="2147486536" r:id="rId160"/>
    <p:sldLayoutId id="2147486537" r:id="rId161"/>
    <p:sldLayoutId id="2147486538" r:id="rId162"/>
    <p:sldLayoutId id="2147486539" r:id="rId163"/>
    <p:sldLayoutId id="2147486540" r:id="rId164"/>
    <p:sldLayoutId id="2147486541" r:id="rId165"/>
    <p:sldLayoutId id="2147486542" r:id="rId166"/>
    <p:sldLayoutId id="2147486543" r:id="rId167"/>
    <p:sldLayoutId id="2147486544" r:id="rId168"/>
    <p:sldLayoutId id="2147486545" r:id="rId169"/>
    <p:sldLayoutId id="2147486546" r:id="rId170"/>
    <p:sldLayoutId id="2147486547" r:id="rId171"/>
    <p:sldLayoutId id="2147486548" r:id="rId172"/>
    <p:sldLayoutId id="2147486549" r:id="rId173"/>
    <p:sldLayoutId id="2147486550" r:id="rId174"/>
    <p:sldLayoutId id="2147486551" r:id="rId175"/>
    <p:sldLayoutId id="2147486552" r:id="rId176"/>
    <p:sldLayoutId id="2147486553" r:id="rId177"/>
    <p:sldLayoutId id="2147486554" r:id="rId178"/>
    <p:sldLayoutId id="2147486555" r:id="rId179"/>
    <p:sldLayoutId id="2147486556" r:id="rId180"/>
    <p:sldLayoutId id="2147486557" r:id="rId181"/>
    <p:sldLayoutId id="2147486558" r:id="rId182"/>
    <p:sldLayoutId id="2147486559" r:id="rId183"/>
    <p:sldLayoutId id="2147486560" r:id="rId184"/>
    <p:sldLayoutId id="2147486561" r:id="rId185"/>
    <p:sldLayoutId id="2147486562" r:id="rId186"/>
    <p:sldLayoutId id="2147486563" r:id="rId187"/>
    <p:sldLayoutId id="2147486564" r:id="rId188"/>
    <p:sldLayoutId id="2147486565" r:id="rId189"/>
    <p:sldLayoutId id="2147486566" r:id="rId190"/>
    <p:sldLayoutId id="2147486567" r:id="rId191"/>
    <p:sldLayoutId id="2147486568" r:id="rId192"/>
    <p:sldLayoutId id="2147486569" r:id="rId193"/>
    <p:sldLayoutId id="2147486570" r:id="rId194"/>
    <p:sldLayoutId id="2147486571" r:id="rId195"/>
    <p:sldLayoutId id="2147486572" r:id="rId196"/>
    <p:sldLayoutId id="2147486573" r:id="rId197"/>
    <p:sldLayoutId id="2147486574" r:id="rId198"/>
    <p:sldLayoutId id="2147486575" r:id="rId19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5/28/24</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6577" r:id="rId1"/>
    <p:sldLayoutId id="2147486578" r:id="rId2"/>
    <p:sldLayoutId id="2147486579" r:id="rId3"/>
    <p:sldLayoutId id="2147486580" r:id="rId4"/>
    <p:sldLayoutId id="2147486581" r:id="rId5"/>
    <p:sldLayoutId id="2147486582" r:id="rId6"/>
    <p:sldLayoutId id="2147486583" r:id="rId7"/>
    <p:sldLayoutId id="2147486584" r:id="rId8"/>
    <p:sldLayoutId id="2147486585" r:id="rId9"/>
    <p:sldLayoutId id="2147486586" r:id="rId10"/>
    <p:sldLayoutId id="214748658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46CE7D5-CF57-46EF-B807-FDD0502418D4}" type="datetimeFigureOut">
              <a:rPr lang="en-US" smtClean="0"/>
              <a:t>5/28/24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46095407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8242" r:id="rId12"/>
    <p:sldLayoutId id="2147488243" r:id="rId13"/>
    <p:sldLayoutId id="2147488244" r:id="rId14"/>
    <p:sldLayoutId id="2147488245" r:id="rId15"/>
    <p:sldLayoutId id="2147488278"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custDataLst>
              <p:tags r:id="rId22"/>
            </p:custDataLst>
          </p:nvPr>
        </p:nvSpPr>
        <p:spPr>
          <a:xfrm>
            <a:off x="1" y="6400800"/>
            <a:ext cx="12192001" cy="457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23"/>
            </p:custDataLst>
          </p:nvPr>
        </p:nvSpPr>
        <p:spPr>
          <a:xfrm>
            <a:off x="1" y="6334316"/>
            <a:ext cx="12192001" cy="65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Placeholder 1"/>
          <p:cNvSpPr>
            <a:spLocks noGrp="1"/>
          </p:cNvSpPr>
          <p:nvPr>
            <p:ph type="title"/>
            <p:custDataLst>
              <p:tags r:id="rId24"/>
            </p:custDataLst>
          </p:nvPr>
        </p:nvSpPr>
        <p:spPr>
          <a:xfrm>
            <a:off x="1097280" y="286605"/>
            <a:ext cx="10058400" cy="1450757"/>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p:cNvSpPr>
            <a:spLocks noGrp="1"/>
          </p:cNvSpPr>
          <p:nvPr>
            <p:ph type="body" idx="1"/>
            <p:custDataLst>
              <p:tags r:id="rId25"/>
            </p:custDataLst>
          </p:nvPr>
        </p:nvSpPr>
        <p:spPr>
          <a:xfrm>
            <a:off x="1097279" y="1845734"/>
            <a:ext cx="10058401" cy="402336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custDataLst>
              <p:tags r:id="rId26"/>
            </p:custDataLst>
          </p:nvPr>
        </p:nvSpPr>
        <p:spPr>
          <a:xfrm>
            <a:off x="1097282" y="6459787"/>
            <a:ext cx="2472271" cy="365125"/>
          </a:xfrm>
          <a:prstGeom prst="rect">
            <a:avLst/>
          </a:prstGeom>
        </p:spPr>
        <p:txBody>
          <a:bodyPr vert="horz" lIns="91440" tIns="45720" rIns="91440" bIns="45720" rtlCol="0" anchor="ctr"/>
          <a:lstStyle>
            <a:lvl1pPr algn="l">
              <a:defRPr sz="900">
                <a:solidFill>
                  <a:srgbClr val="FFFFFF"/>
                </a:solidFill>
              </a:defRPr>
            </a:lvl1pPr>
          </a:lstStyle>
          <a:p>
            <a:fld id="{B4666364-25DE-41A1-B12E-9664EB255DFB}" type="datetime1">
              <a:rPr lang="en-US" smtClean="0"/>
              <a:t>5/28/24</a:t>
            </a:fld>
            <a:endParaRPr lang="en-US"/>
          </a:p>
        </p:txBody>
      </p:sp>
      <p:sp>
        <p:nvSpPr>
          <p:cNvPr id="5" name="Footer Placeholder 4"/>
          <p:cNvSpPr>
            <a:spLocks noGrp="1"/>
          </p:cNvSpPr>
          <p:nvPr>
            <p:ph type="ftr" sz="quarter" idx="3"/>
            <p:custDataLst>
              <p:tags r:id="rId27"/>
            </p:custDataLst>
          </p:nvPr>
        </p:nvSpPr>
        <p:spPr>
          <a:xfrm>
            <a:off x="3686186" y="6459787"/>
            <a:ext cx="4822804" cy="365125"/>
          </a:xfrm>
          <a:prstGeom prst="rect">
            <a:avLst/>
          </a:prstGeom>
        </p:spPr>
        <p:txBody>
          <a:bodyPr vert="horz" lIns="91440" tIns="45720" rIns="91440" bIns="45720" rtlCol="0" anchor="ctr"/>
          <a:lstStyle>
            <a:lvl1pPr algn="ctr">
              <a:defRPr sz="900" cap="all" baseline="0">
                <a:solidFill>
                  <a:srgbClr val="FFFFFF"/>
                </a:solidFill>
              </a:defRPr>
            </a:lvl1pPr>
          </a:lstStyle>
          <a:p>
            <a:r>
              <a:rPr lang="en-US"/>
              <a:t>TeamSTEPPS Introduction</a:t>
            </a:r>
          </a:p>
        </p:txBody>
      </p:sp>
      <p:sp>
        <p:nvSpPr>
          <p:cNvPr id="6" name="Slide Number Placeholder 5"/>
          <p:cNvSpPr>
            <a:spLocks noGrp="1"/>
          </p:cNvSpPr>
          <p:nvPr>
            <p:ph type="sldNum" sz="quarter" idx="4"/>
            <p:custDataLst>
              <p:tags r:id="rId28"/>
            </p:custDataLst>
          </p:nvPr>
        </p:nvSpPr>
        <p:spPr>
          <a:xfrm>
            <a:off x="9900460" y="6459787"/>
            <a:ext cx="1312025" cy="365125"/>
          </a:xfrm>
          <a:prstGeom prst="rect">
            <a:avLst/>
          </a:prstGeom>
        </p:spPr>
        <p:txBody>
          <a:bodyPr vert="horz" lIns="91440" tIns="45720" rIns="91440" bIns="45720" rtlCol="0" anchor="ctr"/>
          <a:lstStyle>
            <a:lvl1pPr algn="r">
              <a:defRPr sz="1050">
                <a:solidFill>
                  <a:srgbClr val="FFFFFF"/>
                </a:solidFill>
              </a:defRPr>
            </a:lvl1pPr>
          </a:lstStyle>
          <a:p>
            <a:fld id="{DD61438B-8B14-4971-AB6A-3757660C84C2}" type="slidenum">
              <a:rPr lang="en-US" smtClean="0"/>
              <a:t>‹#›</a:t>
            </a:fld>
            <a:endParaRPr lang="en-US"/>
          </a:p>
        </p:txBody>
      </p:sp>
    </p:spTree>
    <p:custDataLst>
      <p:tags r:id="rId21"/>
    </p:custDataLst>
    <p:extLst>
      <p:ext uri="{BB962C8B-B14F-4D97-AF65-F5344CB8AC3E}">
        <p14:creationId xmlns:p14="http://schemas.microsoft.com/office/powerpoint/2010/main" val="1277613441"/>
      </p:ext>
    </p:extLst>
  </p:cSld>
  <p:clrMap bg1="lt1" tx1="dk1" bg2="lt2" tx2="dk2" accent1="accent1" accent2="accent2" accent3="accent3" accent4="accent4" accent5="accent5" accent6="accent6" hlink="hlink" folHlink="folHlink"/>
  <p:sldLayoutIdLst>
    <p:sldLayoutId id="2147483702"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 id="2147483715" r:id="rId13"/>
    <p:sldLayoutId id="2147483716" r:id="rId14"/>
    <p:sldLayoutId id="2147483717" r:id="rId15"/>
    <p:sldLayoutId id="2147483718" r:id="rId16"/>
    <p:sldLayoutId id="2147483719" r:id="rId17"/>
    <p:sldLayoutId id="2147483721" r:id="rId18"/>
    <p:sldLayoutId id="2147483722" r:id="rId19"/>
  </p:sldLayoutIdLst>
  <p:hf hdr="0" dt="0"/>
  <p:txStyles>
    <p:titleStyle>
      <a:lvl1pPr algn="l" defTabSz="914400" rtl="0" eaLnBrk="1" latinLnBrk="0" hangingPunct="1">
        <a:lnSpc>
          <a:spcPct val="85000"/>
        </a:lnSpc>
        <a:spcBef>
          <a:spcPct val="0"/>
        </a:spcBef>
        <a:buNone/>
        <a:defRPr sz="4800" kern="1200" spc="-50" baseline="0">
          <a:solidFill>
            <a:schemeClr val="tx1"/>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2"/>
        </a:buClr>
        <a:buFont typeface="Arial" panose="020B0604020202020204" pitchFamily="34" charset="0"/>
        <a:buChar char="•"/>
        <a:defRPr sz="1800" kern="1200">
          <a:solidFill>
            <a:schemeClr val="accent1"/>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2"/>
        </a:buClr>
        <a:buSzPct val="75000"/>
        <a:buFont typeface="Courier New" panose="02070309020205020404" pitchFamily="49" charset="0"/>
        <a:buChar char="o"/>
        <a:defRPr sz="1400" kern="1200">
          <a:solidFill>
            <a:schemeClr val="accent4"/>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Arial" panose="020B0604020202020204" pitchFamily="34" charset="0"/>
        <a:buChar char="•"/>
        <a:defRPr sz="1400" kern="1200">
          <a:solidFill>
            <a:schemeClr val="accent4"/>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accent4"/>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02.xml"/></Relationships>
</file>

<file path=ppt/slides/_rels/slide1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xml"/><Relationship Id="rId1" Type="http://schemas.openxmlformats.org/officeDocument/2006/relationships/slideLayout" Target="../slideLayouts/slideLayout714.xml"/><Relationship Id="rId4" Type="http://schemas.openxmlformats.org/officeDocument/2006/relationships/image" Target="../media/image121.png"/></Relationships>
</file>

<file path=ppt/slides/_rels/slide11.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9.xml"/><Relationship Id="rId1" Type="http://schemas.openxmlformats.org/officeDocument/2006/relationships/slideLayout" Target="../slideLayouts/slideLayout914.xml"/></Relationships>
</file>

<file path=ppt/slides/_rels/slide1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0.xml"/><Relationship Id="rId1" Type="http://schemas.openxmlformats.org/officeDocument/2006/relationships/slideLayout" Target="../slideLayouts/slideLayout240.xml"/></Relationships>
</file>

<file path=ppt/slides/_rels/slide13.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1.xml"/><Relationship Id="rId1" Type="http://schemas.openxmlformats.org/officeDocument/2006/relationships/slideLayout" Target="../slideLayouts/slideLayout228.xml"/><Relationship Id="rId4" Type="http://schemas.openxmlformats.org/officeDocument/2006/relationships/image" Target="../media/image125.png"/></Relationships>
</file>

<file path=ppt/slides/_rels/slide1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2.xml"/><Relationship Id="rId1" Type="http://schemas.openxmlformats.org/officeDocument/2006/relationships/slideLayout" Target="../slideLayouts/slideLayout1157.xml"/></Relationships>
</file>

<file path=ppt/slides/_rels/slide15.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8" Type="http://schemas.openxmlformats.org/officeDocument/2006/relationships/image" Target="../media/image79.svg"/><Relationship Id="rId13" Type="http://schemas.openxmlformats.org/officeDocument/2006/relationships/image" Target="../media/image84.png"/><Relationship Id="rId3" Type="http://schemas.openxmlformats.org/officeDocument/2006/relationships/image" Target="../media/image74.png"/><Relationship Id="rId7" Type="http://schemas.openxmlformats.org/officeDocument/2006/relationships/image" Target="../media/image78.png"/><Relationship Id="rId12" Type="http://schemas.openxmlformats.org/officeDocument/2006/relationships/image" Target="../media/image83.svg"/><Relationship Id="rId2" Type="http://schemas.openxmlformats.org/officeDocument/2006/relationships/notesSlide" Target="../notesSlides/notesSlide2.xml"/><Relationship Id="rId1" Type="http://schemas.openxmlformats.org/officeDocument/2006/relationships/slideLayout" Target="../slideLayouts/slideLayout203.xml"/><Relationship Id="rId6" Type="http://schemas.openxmlformats.org/officeDocument/2006/relationships/image" Target="../media/image77.svg"/><Relationship Id="rId11" Type="http://schemas.openxmlformats.org/officeDocument/2006/relationships/image" Target="../media/image82.png"/><Relationship Id="rId5" Type="http://schemas.openxmlformats.org/officeDocument/2006/relationships/image" Target="../media/image76.png"/><Relationship Id="rId15" Type="http://schemas.openxmlformats.org/officeDocument/2006/relationships/image" Target="../media/image86.png"/><Relationship Id="rId10" Type="http://schemas.openxmlformats.org/officeDocument/2006/relationships/image" Target="../media/image81.svg"/><Relationship Id="rId4" Type="http://schemas.openxmlformats.org/officeDocument/2006/relationships/image" Target="../media/image75.svg"/><Relationship Id="rId9" Type="http://schemas.openxmlformats.org/officeDocument/2006/relationships/image" Target="../media/image80.png"/><Relationship Id="rId14" Type="http://schemas.openxmlformats.org/officeDocument/2006/relationships/image" Target="../media/image85.svg"/></Relationships>
</file>

<file path=ppt/slides/_rels/slide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3.xml"/><Relationship Id="rId1" Type="http://schemas.openxmlformats.org/officeDocument/2006/relationships/slideLayout" Target="../slideLayouts/slideLayout203.xml"/><Relationship Id="rId4" Type="http://schemas.openxmlformats.org/officeDocument/2006/relationships/image" Target="../media/image88.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151.xml"/><Relationship Id="rId1" Type="http://schemas.openxmlformats.org/officeDocument/2006/relationships/tags" Target="../tags/tag81.xml"/><Relationship Id="rId5" Type="http://schemas.openxmlformats.org/officeDocument/2006/relationships/image" Target="../media/image90.png"/><Relationship Id="rId4" Type="http://schemas.openxmlformats.org/officeDocument/2006/relationships/image" Target="../media/image89.png"/></Relationships>
</file>

<file path=ppt/slides/_rels/slide5.xml.rels><?xml version="1.0" encoding="UTF-8" standalone="yes"?>
<Relationships xmlns="http://schemas.openxmlformats.org/package/2006/relationships"><Relationship Id="rId3" Type="http://schemas.openxmlformats.org/officeDocument/2006/relationships/hyperlink" Target="mailto:info@ilpqc.org" TargetMode="External"/><Relationship Id="rId2" Type="http://schemas.openxmlformats.org/officeDocument/2006/relationships/image" Target="../media/image91.png"/><Relationship Id="rId1" Type="http://schemas.openxmlformats.org/officeDocument/2006/relationships/slideLayout" Target="../slideLayouts/slideLayout1119.xml"/><Relationship Id="rId4" Type="http://schemas.openxmlformats.org/officeDocument/2006/relationships/image" Target="../media/image92.png"/></Relationships>
</file>

<file path=ppt/slides/_rels/slide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8.xml.rels><?xml version="1.0" encoding="UTF-8" standalone="yes"?>
<Relationships xmlns="http://schemas.openxmlformats.org/package/2006/relationships"><Relationship Id="rId8" Type="http://schemas.openxmlformats.org/officeDocument/2006/relationships/image" Target="../media/image99.png"/><Relationship Id="rId13" Type="http://schemas.openxmlformats.org/officeDocument/2006/relationships/image" Target="../media/image104.svg"/><Relationship Id="rId18" Type="http://schemas.openxmlformats.org/officeDocument/2006/relationships/image" Target="../media/image109.png"/><Relationship Id="rId26" Type="http://schemas.openxmlformats.org/officeDocument/2006/relationships/image" Target="../media/image117.jpeg"/><Relationship Id="rId3" Type="http://schemas.openxmlformats.org/officeDocument/2006/relationships/image" Target="../media/image94.png"/><Relationship Id="rId21" Type="http://schemas.openxmlformats.org/officeDocument/2006/relationships/image" Target="../media/image112.svg"/><Relationship Id="rId7" Type="http://schemas.openxmlformats.org/officeDocument/2006/relationships/image" Target="../media/image98.svg"/><Relationship Id="rId12" Type="http://schemas.openxmlformats.org/officeDocument/2006/relationships/image" Target="../media/image103.png"/><Relationship Id="rId17" Type="http://schemas.openxmlformats.org/officeDocument/2006/relationships/image" Target="../media/image108.svg"/><Relationship Id="rId25" Type="http://schemas.openxmlformats.org/officeDocument/2006/relationships/image" Target="../media/image116.jpeg"/><Relationship Id="rId2" Type="http://schemas.openxmlformats.org/officeDocument/2006/relationships/notesSlide" Target="../notesSlides/notesSlide6.xml"/><Relationship Id="rId16" Type="http://schemas.openxmlformats.org/officeDocument/2006/relationships/image" Target="../media/image107.png"/><Relationship Id="rId20" Type="http://schemas.openxmlformats.org/officeDocument/2006/relationships/image" Target="../media/image111.png"/><Relationship Id="rId1" Type="http://schemas.openxmlformats.org/officeDocument/2006/relationships/slideLayout" Target="../slideLayouts/slideLayout1113.xml"/><Relationship Id="rId6" Type="http://schemas.openxmlformats.org/officeDocument/2006/relationships/image" Target="../media/image97.png"/><Relationship Id="rId11" Type="http://schemas.openxmlformats.org/officeDocument/2006/relationships/image" Target="../media/image102.svg"/><Relationship Id="rId24" Type="http://schemas.openxmlformats.org/officeDocument/2006/relationships/image" Target="../media/image115.jpeg"/><Relationship Id="rId5" Type="http://schemas.openxmlformats.org/officeDocument/2006/relationships/image" Target="../media/image96.svg"/><Relationship Id="rId15" Type="http://schemas.openxmlformats.org/officeDocument/2006/relationships/image" Target="../media/image106.svg"/><Relationship Id="rId23" Type="http://schemas.openxmlformats.org/officeDocument/2006/relationships/image" Target="../media/image114.svg"/><Relationship Id="rId10" Type="http://schemas.openxmlformats.org/officeDocument/2006/relationships/image" Target="../media/image101.png"/><Relationship Id="rId19" Type="http://schemas.openxmlformats.org/officeDocument/2006/relationships/image" Target="../media/image110.svg"/><Relationship Id="rId4" Type="http://schemas.openxmlformats.org/officeDocument/2006/relationships/image" Target="../media/image95.png"/><Relationship Id="rId9" Type="http://schemas.openxmlformats.org/officeDocument/2006/relationships/image" Target="../media/image100.svg"/><Relationship Id="rId14" Type="http://schemas.openxmlformats.org/officeDocument/2006/relationships/image" Target="../media/image105.png"/><Relationship Id="rId22" Type="http://schemas.openxmlformats.org/officeDocument/2006/relationships/image" Target="../media/image113.png"/></Relationships>
</file>

<file path=ppt/slides/_rels/slide9.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11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64"/>
        <p:cNvGrpSpPr/>
        <p:nvPr/>
      </p:nvGrpSpPr>
      <p:grpSpPr>
        <a:xfrm>
          <a:off x="0" y="0"/>
          <a:ext cx="0" cy="0"/>
          <a:chOff x="0" y="0"/>
          <a:chExt cx="0" cy="0"/>
        </a:xfrm>
      </p:grpSpPr>
      <p:sp>
        <p:nvSpPr>
          <p:cNvPr id="2565" name="Google Shape;2565;p3"/>
          <p:cNvSpPr txBox="1">
            <a:spLocks noGrp="1"/>
          </p:cNvSpPr>
          <p:nvPr>
            <p:ph type="ctrTitle"/>
          </p:nvPr>
        </p:nvSpPr>
        <p:spPr>
          <a:xfrm>
            <a:off x="1413312" y="1561333"/>
            <a:ext cx="9574728" cy="1826339"/>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4000"/>
              <a:buFont typeface="Arial"/>
              <a:buNone/>
            </a:pPr>
            <a:r>
              <a:rPr lang="en-US" b="1">
                <a:latin typeface="Aptos"/>
              </a:rPr>
              <a:t>ILPQC</a:t>
            </a:r>
            <a:br>
              <a:rPr lang="en-US" b="1">
                <a:latin typeface="Aptos"/>
              </a:rPr>
            </a:br>
            <a:r>
              <a:rPr lang="en-US" b="1">
                <a:latin typeface="Aptos"/>
              </a:rPr>
              <a:t>Neonatal Face-to-Face 2024</a:t>
            </a:r>
            <a:endParaRPr b="1">
              <a:latin typeface="Aptos"/>
            </a:endParaRPr>
          </a:p>
        </p:txBody>
      </p:sp>
      <p:sp>
        <p:nvSpPr>
          <p:cNvPr id="2566" name="Google Shape;2566;p3"/>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rmAutofit/>
          </a:bodyPr>
          <a:lstStyle/>
          <a:p>
            <a:pPr marL="457200" lvl="0" indent="-381000" algn="l" rtl="0">
              <a:lnSpc>
                <a:spcPct val="90000"/>
              </a:lnSpc>
              <a:spcBef>
                <a:spcPts val="1000"/>
              </a:spcBef>
              <a:spcAft>
                <a:spcPts val="0"/>
              </a:spcAft>
              <a:buSzPts val="2400"/>
              <a:buNone/>
            </a:pPr>
            <a:r>
              <a:rPr lang="en-US"/>
              <a:t>May 23, 2024</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53"/>
        <p:cNvGrpSpPr/>
        <p:nvPr/>
      </p:nvGrpSpPr>
      <p:grpSpPr>
        <a:xfrm>
          <a:off x="0" y="0"/>
          <a:ext cx="0" cy="0"/>
          <a:chOff x="0" y="0"/>
          <a:chExt cx="0" cy="0"/>
        </a:xfrm>
      </p:grpSpPr>
      <p:sp>
        <p:nvSpPr>
          <p:cNvPr id="2654" name="Google Shape;2654;g2491ddcd1b9_0_8119"/>
          <p:cNvSpPr/>
          <p:nvPr/>
        </p:nvSpPr>
        <p:spPr>
          <a:xfrm>
            <a:off x="0" y="5987966"/>
            <a:ext cx="9161029" cy="870035"/>
          </a:xfrm>
          <a:custGeom>
            <a:avLst/>
            <a:gdLst/>
            <a:ahLst/>
            <a:cxnLst/>
            <a:rect l="l" t="t" r="r" b="b"/>
            <a:pathLst>
              <a:path w="9161029" h="1490093" extrusionOk="0">
                <a:moveTo>
                  <a:pt x="0" y="0"/>
                </a:moveTo>
                <a:lnTo>
                  <a:pt x="2046494" y="0"/>
                </a:lnTo>
                <a:lnTo>
                  <a:pt x="2496613" y="0"/>
                </a:lnTo>
                <a:lnTo>
                  <a:pt x="3235839" y="0"/>
                </a:lnTo>
                <a:lnTo>
                  <a:pt x="9161029" y="0"/>
                </a:lnTo>
                <a:lnTo>
                  <a:pt x="8470921" y="1490093"/>
                </a:lnTo>
                <a:lnTo>
                  <a:pt x="0" y="1490093"/>
                </a:lnTo>
                <a:close/>
              </a:path>
            </a:pathLst>
          </a:custGeom>
          <a:solidFill>
            <a:srgbClr val="9CA5AE">
              <a:alpha val="40000"/>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55" name="Google Shape;2655;g2491ddcd1b9_0_8119"/>
          <p:cNvSpPr/>
          <p:nvPr/>
        </p:nvSpPr>
        <p:spPr>
          <a:xfrm>
            <a:off x="8396979" y="5987966"/>
            <a:ext cx="3795021" cy="870035"/>
          </a:xfrm>
          <a:custGeom>
            <a:avLst/>
            <a:gdLst/>
            <a:ahLst/>
            <a:cxnLst/>
            <a:rect l="l" t="t" r="r" b="b"/>
            <a:pathLst>
              <a:path w="3428963" h="1490093" extrusionOk="0">
                <a:moveTo>
                  <a:pt x="690108" y="0"/>
                </a:moveTo>
                <a:lnTo>
                  <a:pt x="3428963" y="0"/>
                </a:lnTo>
                <a:lnTo>
                  <a:pt x="3428963" y="1490093"/>
                </a:lnTo>
                <a:lnTo>
                  <a:pt x="0" y="1490093"/>
                </a:lnTo>
                <a:close/>
              </a:path>
            </a:pathLst>
          </a:custGeom>
          <a:solidFill>
            <a:schemeClr val="dk1">
              <a:alpha val="69411"/>
            </a:scheme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56" name="Google Shape;2656;g2491ddcd1b9_0_8119"/>
          <p:cNvSpPr txBox="1">
            <a:spLocks noGrp="1"/>
          </p:cNvSpPr>
          <p:nvPr>
            <p:ph type="title"/>
          </p:nvPr>
        </p:nvSpPr>
        <p:spPr>
          <a:xfrm>
            <a:off x="6148" y="1649"/>
            <a:ext cx="10796100" cy="1340700"/>
          </a:xfrm>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chemeClr val="accent1"/>
              </a:buClr>
              <a:buSzPts val="4000"/>
              <a:buFont typeface="Calibri"/>
              <a:buNone/>
            </a:pPr>
            <a:r>
              <a:rPr lang="en-US" sz="3500">
                <a:latin typeface="Aptos"/>
              </a:rPr>
              <a:t>But wait </a:t>
            </a:r>
            <a:br>
              <a:rPr lang="en-US" sz="3500">
                <a:latin typeface="Aptos"/>
              </a:rPr>
            </a:br>
            <a:r>
              <a:rPr lang="en-US" sz="3500">
                <a:latin typeface="Aptos"/>
              </a:rPr>
              <a:t>there's more....</a:t>
            </a:r>
            <a:endParaRPr sz="3500">
              <a:latin typeface="Aptos"/>
            </a:endParaRPr>
          </a:p>
        </p:txBody>
      </p:sp>
      <p:sp>
        <p:nvSpPr>
          <p:cNvPr id="2657" name="Google Shape;2657;g2491ddcd1b9_0_8119"/>
          <p:cNvSpPr txBox="1">
            <a:spLocks noGrp="1"/>
          </p:cNvSpPr>
          <p:nvPr>
            <p:ph type="ftr" idx="11"/>
          </p:nvPr>
        </p:nvSpPr>
        <p:spPr>
          <a:xfrm>
            <a:off x="9414844" y="6263640"/>
            <a:ext cx="2127900" cy="365100"/>
          </a:xfrm>
          <a:prstGeom prst="rect">
            <a:avLst/>
          </a:prstGeom>
          <a:noFill/>
          <a:ln>
            <a:noFill/>
          </a:ln>
        </p:spPr>
        <p:txBody>
          <a:bodyPr spcFirstLastPara="1" wrap="square" lIns="91425" tIns="45700" rIns="91425" bIns="45700" anchor="ctr" anchorCtr="0">
            <a:normAutofit/>
          </a:bodyPr>
          <a:lstStyle/>
          <a:p>
            <a:pPr marL="0" lvl="0" indent="0" algn="r" rtl="0">
              <a:lnSpc>
                <a:spcPct val="90000"/>
              </a:lnSpc>
              <a:spcBef>
                <a:spcPts val="0"/>
              </a:spcBef>
              <a:spcAft>
                <a:spcPts val="0"/>
              </a:spcAft>
              <a:buSzPts val="1400"/>
              <a:buNone/>
            </a:pPr>
            <a:r>
              <a:rPr lang="en-US" sz="1000">
                <a:solidFill>
                  <a:schemeClr val="lt1"/>
                </a:solidFill>
              </a:rPr>
              <a:t>Illinois Perinatal Quality Collaborative</a:t>
            </a:r>
            <a:endParaRPr/>
          </a:p>
        </p:txBody>
      </p:sp>
      <p:sp>
        <p:nvSpPr>
          <p:cNvPr id="2658" name="Google Shape;2658;g2491ddcd1b9_0_8119"/>
          <p:cNvSpPr txBox="1">
            <a:spLocks noGrp="1"/>
          </p:cNvSpPr>
          <p:nvPr>
            <p:ph type="body" idx="1"/>
          </p:nvPr>
        </p:nvSpPr>
        <p:spPr>
          <a:xfrm>
            <a:off x="214927" y="1254196"/>
            <a:ext cx="3043530" cy="4351200"/>
          </a:xfrm>
          <a:prstGeom prst="rect">
            <a:avLst/>
          </a:prstGeom>
          <a:noFill/>
          <a:ln>
            <a:noFill/>
          </a:ln>
        </p:spPr>
        <p:txBody>
          <a:bodyPr spcFirstLastPara="1" wrap="square" lIns="91425" tIns="45700" rIns="91425" bIns="45700" anchor="t" anchorCtr="0">
            <a:noAutofit/>
          </a:bodyPr>
          <a:lstStyle/>
          <a:p>
            <a:pPr marL="228600" lvl="0" indent="-228600" algn="l" rtl="0">
              <a:lnSpc>
                <a:spcPct val="100000"/>
              </a:lnSpc>
              <a:spcBef>
                <a:spcPts val="0"/>
              </a:spcBef>
              <a:spcAft>
                <a:spcPts val="0"/>
              </a:spcAft>
              <a:buSzPts val="2600"/>
              <a:buChar char="•"/>
            </a:pPr>
            <a:r>
              <a:rPr lang="en-US" sz="2600" b="1">
                <a:solidFill>
                  <a:srgbClr val="000000"/>
                </a:solidFill>
                <a:latin typeface="Aptos"/>
              </a:rPr>
              <a:t>Extra Raffle Ticket Fun!</a:t>
            </a:r>
            <a:endParaRPr>
              <a:latin typeface="Aptos"/>
            </a:endParaRPr>
          </a:p>
          <a:p>
            <a:pPr marL="228600" lvl="0" indent="-228600" algn="l" rtl="0">
              <a:lnSpc>
                <a:spcPct val="100000"/>
              </a:lnSpc>
              <a:spcBef>
                <a:spcPts val="2000"/>
              </a:spcBef>
              <a:spcAft>
                <a:spcPts val="0"/>
              </a:spcAft>
              <a:buSzPts val="2600"/>
              <a:buChar char="•"/>
            </a:pPr>
            <a:r>
              <a:rPr lang="en-US" sz="2600" b="1">
                <a:solidFill>
                  <a:srgbClr val="000000"/>
                </a:solidFill>
                <a:latin typeface="Aptos"/>
              </a:rPr>
              <a:t>Visit teams Storyboards and complete your </a:t>
            </a:r>
            <a:r>
              <a:rPr lang="en-US" sz="2600" b="1" err="1">
                <a:solidFill>
                  <a:schemeClr val="accent2"/>
                </a:solidFill>
                <a:latin typeface="Aptos"/>
              </a:rPr>
              <a:t>BinGO</a:t>
            </a:r>
            <a:r>
              <a:rPr lang="en-US" sz="2600" b="1">
                <a:solidFill>
                  <a:schemeClr val="accent2"/>
                </a:solidFill>
                <a:latin typeface="Aptos"/>
              </a:rPr>
              <a:t> card</a:t>
            </a:r>
            <a:r>
              <a:rPr lang="en-US" sz="2600" b="1">
                <a:solidFill>
                  <a:srgbClr val="000000"/>
                </a:solidFill>
                <a:latin typeface="Aptos"/>
              </a:rPr>
              <a:t> for another chance to win one of the amazing raffle baskets! </a:t>
            </a:r>
            <a:endParaRPr sz="2600" b="1">
              <a:solidFill>
                <a:srgbClr val="000000"/>
              </a:solidFill>
              <a:latin typeface="Aptos"/>
            </a:endParaRPr>
          </a:p>
        </p:txBody>
      </p:sp>
      <p:pic>
        <p:nvPicPr>
          <p:cNvPr id="2659" name="Google Shape;2659;g2491ddcd1b9_0_8119" descr="A picture containing text&#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843497" y="6340"/>
            <a:ext cx="834677" cy="813870"/>
          </a:xfrm>
          <a:prstGeom prst="rect">
            <a:avLst/>
          </a:prstGeom>
          <a:noFill/>
          <a:ln>
            <a:noFill/>
          </a:ln>
        </p:spPr>
      </p:pic>
      <p:sp>
        <p:nvSpPr>
          <p:cNvPr id="2661" name="Google Shape;2661;g2491ddcd1b9_0_8119"/>
          <p:cNvSpPr txBox="1"/>
          <p:nvPr/>
        </p:nvSpPr>
        <p:spPr>
          <a:xfrm>
            <a:off x="7460997" y="5763613"/>
            <a:ext cx="4734000" cy="461700"/>
          </a:xfrm>
          <a:prstGeom prst="rect">
            <a:avLst/>
          </a:prstGeom>
          <a:solidFill>
            <a:schemeClr val="bg1"/>
          </a:solidFill>
          <a:ln>
            <a:solidFill>
              <a:srgbClr val="E2809E"/>
            </a:solid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chemeClr val="accent1"/>
                </a:solidFill>
                <a:latin typeface="Calibri"/>
                <a:ea typeface="Calibri"/>
                <a:cs typeface="Calibri"/>
                <a:sym typeface="Calibri"/>
              </a:rPr>
              <a:t>Located in your ILPQC F2F Folder</a:t>
            </a:r>
            <a:endParaRPr lang="en-US" sz="1400" b="0" i="0" u="none" strike="noStrike" cap="none">
              <a:solidFill>
                <a:schemeClr val="accent1"/>
              </a:solidFill>
              <a:latin typeface="Arial"/>
              <a:ea typeface="Arial"/>
              <a:cs typeface="Arial"/>
            </a:endParaRPr>
          </a:p>
        </p:txBody>
      </p:sp>
      <p:sp>
        <p:nvSpPr>
          <p:cNvPr id="2662" name="Google Shape;2662;g2491ddcd1b9_0_8119"/>
          <p:cNvSpPr txBox="1"/>
          <p:nvPr/>
        </p:nvSpPr>
        <p:spPr>
          <a:xfrm>
            <a:off x="0" y="6123391"/>
            <a:ext cx="10118700" cy="58473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3800"/>
              <a:buFont typeface="Arial"/>
              <a:buNone/>
            </a:pPr>
            <a:r>
              <a:rPr lang="en-US" sz="3200" b="1" i="0" u="none" strike="noStrike" cap="none">
                <a:solidFill>
                  <a:srgbClr val="1C498B"/>
                </a:solidFill>
                <a:latin typeface="Aptos"/>
                <a:ea typeface="Calibri"/>
                <a:cs typeface="Calibri"/>
                <a:sym typeface="Calibri"/>
              </a:rPr>
              <a:t>Opportunity to Get up and Storyboard </a:t>
            </a:r>
            <a:r>
              <a:rPr lang="en-US" sz="3200" b="1" i="0" u="none" strike="noStrike" cap="none" err="1">
                <a:solidFill>
                  <a:srgbClr val="1C498B"/>
                </a:solidFill>
                <a:latin typeface="Aptos"/>
                <a:ea typeface="Calibri"/>
                <a:cs typeface="Calibri"/>
                <a:sym typeface="Calibri"/>
              </a:rPr>
              <a:t>BinGO</a:t>
            </a:r>
            <a:r>
              <a:rPr lang="en-US" sz="3200" b="1" i="0" u="none" strike="noStrike" cap="none">
                <a:solidFill>
                  <a:srgbClr val="1C498B"/>
                </a:solidFill>
                <a:latin typeface="Aptos"/>
                <a:ea typeface="Calibri"/>
                <a:cs typeface="Calibri"/>
                <a:sym typeface="Calibri"/>
              </a:rPr>
              <a:t> </a:t>
            </a:r>
            <a:r>
              <a:rPr lang="en-US" sz="3200" b="0" i="0" u="none" strike="noStrike" cap="none">
                <a:solidFill>
                  <a:srgbClr val="1C498B"/>
                </a:solidFill>
                <a:latin typeface="Aptos"/>
                <a:ea typeface="Calibri"/>
                <a:cs typeface="Calibri"/>
                <a:sym typeface="Calibri"/>
              </a:rPr>
              <a:t>​</a:t>
            </a:r>
            <a:endParaRPr sz="3200" b="0" i="0" u="none" strike="noStrike" cap="none">
              <a:solidFill>
                <a:schemeClr val="dk1"/>
              </a:solidFill>
              <a:latin typeface="Aptos"/>
              <a:ea typeface="Calibri"/>
              <a:cs typeface="Calibri"/>
              <a:sym typeface="Calibri"/>
            </a:endParaRPr>
          </a:p>
        </p:txBody>
      </p:sp>
      <p:pic>
        <p:nvPicPr>
          <p:cNvPr id="2" name="Picture 1" descr="A blue and white sign with white text&#10;&#10;Description automatically generated">
            <a:extLst>
              <a:ext uri="{FF2B5EF4-FFF2-40B4-BE49-F238E27FC236}">
                <a16:creationId xmlns:a16="http://schemas.microsoft.com/office/drawing/2014/main" id="{5EF4DF84-E15F-1207-AD9B-A31B45B6CD2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626667" y="-1396"/>
            <a:ext cx="8568627" cy="5759320"/>
          </a:xfrm>
          <a:prstGeom prst="rect">
            <a:avLst/>
          </a:prstGeom>
        </p:spPr>
      </p:pic>
    </p:spTree>
    <p:extLst>
      <p:ext uri="{BB962C8B-B14F-4D97-AF65-F5344CB8AC3E}">
        <p14:creationId xmlns:p14="http://schemas.microsoft.com/office/powerpoint/2010/main" val="1811153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23"/>
        <p:cNvGrpSpPr/>
        <p:nvPr/>
      </p:nvGrpSpPr>
      <p:grpSpPr>
        <a:xfrm>
          <a:off x="0" y="0"/>
          <a:ext cx="0" cy="0"/>
          <a:chOff x="0" y="0"/>
          <a:chExt cx="0" cy="0"/>
        </a:xfrm>
      </p:grpSpPr>
      <p:sp>
        <p:nvSpPr>
          <p:cNvPr id="2024" name="Google Shape;2024;g24847f8a41b_0_5724"/>
          <p:cNvSpPr/>
          <p:nvPr/>
        </p:nvSpPr>
        <p:spPr>
          <a:xfrm>
            <a:off x="0" y="0"/>
            <a:ext cx="12189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025" name="Google Shape;2025;g24847f8a41b_0_5724"/>
          <p:cNvSpPr txBox="1">
            <a:spLocks noGrp="1"/>
          </p:cNvSpPr>
          <p:nvPr>
            <p:ph type="title"/>
          </p:nvPr>
        </p:nvSpPr>
        <p:spPr>
          <a:xfrm>
            <a:off x="95358" y="-142447"/>
            <a:ext cx="4540278" cy="5520370"/>
          </a:xfrm>
          <a:prstGeom prst="rect">
            <a:avLst/>
          </a:prstGeom>
          <a:noFill/>
          <a:ln>
            <a:noFill/>
          </a:ln>
        </p:spPr>
        <p:txBody>
          <a:bodyPr spcFirstLastPara="1" wrap="square" lIns="91425" tIns="45700" rIns="91425" bIns="45700" anchor="ctr" anchorCtr="0">
            <a:normAutofit/>
          </a:bodyPr>
          <a:lstStyle/>
          <a:p>
            <a:pPr marL="0" lvl="0" indent="0" algn="ctr" rtl="0">
              <a:lnSpc>
                <a:spcPct val="100000"/>
              </a:lnSpc>
              <a:spcBef>
                <a:spcPts val="0"/>
              </a:spcBef>
              <a:spcAft>
                <a:spcPts val="0"/>
              </a:spcAft>
              <a:buClr>
                <a:schemeClr val="accent1"/>
              </a:buClr>
              <a:buSzPts val="3800"/>
              <a:buFont typeface="Calibri"/>
              <a:buNone/>
            </a:pPr>
            <a:r>
              <a:rPr lang="en-US" sz="3800">
                <a:latin typeface="Aptos"/>
              </a:rPr>
              <a:t>Make Sure </a:t>
            </a:r>
            <a:endParaRPr>
              <a:latin typeface="Aptos"/>
            </a:endParaRPr>
          </a:p>
          <a:p>
            <a:pPr marL="0" lvl="0" indent="0" algn="ctr" rtl="0">
              <a:lnSpc>
                <a:spcPct val="100000"/>
              </a:lnSpc>
              <a:spcBef>
                <a:spcPts val="0"/>
              </a:spcBef>
              <a:spcAft>
                <a:spcPts val="0"/>
              </a:spcAft>
              <a:buClr>
                <a:schemeClr val="accent1"/>
              </a:buClr>
              <a:buSzPts val="3800"/>
              <a:buFont typeface="Calibri"/>
              <a:buNone/>
            </a:pPr>
            <a:r>
              <a:rPr lang="en-US" sz="3800">
                <a:latin typeface="Aptos"/>
              </a:rPr>
              <a:t>to Come &amp; Visit</a:t>
            </a:r>
            <a:r>
              <a:rPr lang="en-US" sz="5400">
                <a:latin typeface="Aptos"/>
              </a:rPr>
              <a:t> </a:t>
            </a:r>
            <a:br>
              <a:rPr lang="en-US" sz="5400">
                <a:latin typeface="Aptos"/>
              </a:rPr>
            </a:br>
            <a:r>
              <a:rPr lang="en-US" sz="5400">
                <a:latin typeface="Aptos"/>
              </a:rPr>
              <a:t>ILPQC's</a:t>
            </a:r>
            <a:br>
              <a:rPr lang="en-US" sz="5400">
                <a:latin typeface="Aptos"/>
              </a:rPr>
            </a:br>
            <a:r>
              <a:rPr lang="en-US" sz="5400">
                <a:latin typeface="Aptos"/>
              </a:rPr>
              <a:t>Partner Tables</a:t>
            </a:r>
            <a:endParaRPr sz="5400">
              <a:latin typeface="Aptos"/>
            </a:endParaRPr>
          </a:p>
        </p:txBody>
      </p:sp>
      <p:sp>
        <p:nvSpPr>
          <p:cNvPr id="2026" name="Google Shape;2026;g24847f8a41b_0_5724"/>
          <p:cNvSpPr/>
          <p:nvPr/>
        </p:nvSpPr>
        <p:spPr>
          <a:xfrm rot="5400000">
            <a:off x="2201560" y="3452281"/>
            <a:ext cx="5410200" cy="18288"/>
          </a:xfrm>
          <a:custGeom>
            <a:avLst/>
            <a:gdLst/>
            <a:ahLst/>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027" name="Google Shape;2027;g24847f8a41b_0_5724"/>
          <p:cNvSpPr txBox="1">
            <a:spLocks noGrp="1"/>
          </p:cNvSpPr>
          <p:nvPr>
            <p:ph type="sldNum" idx="12"/>
          </p:nvPr>
        </p:nvSpPr>
        <p:spPr>
          <a:xfrm>
            <a:off x="9915423" y="4914180"/>
            <a:ext cx="1633200" cy="217500"/>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Clr>
                <a:srgbClr val="000000"/>
              </a:buClr>
              <a:buFont typeface="Arial"/>
              <a:buNone/>
            </a:pPr>
            <a:fld id="{00000000-1234-1234-1234-123412341234}" type="slidenum">
              <a:rPr lang="en-US"/>
              <a:t>11</a:t>
            </a:fld>
            <a:endParaRPr/>
          </a:p>
        </p:txBody>
      </p:sp>
      <p:sp>
        <p:nvSpPr>
          <p:cNvPr id="2028" name="Google Shape;2028;g24847f8a41b_0_5724"/>
          <p:cNvSpPr txBox="1"/>
          <p:nvPr/>
        </p:nvSpPr>
        <p:spPr>
          <a:xfrm>
            <a:off x="4131" y="4751006"/>
            <a:ext cx="4254000" cy="831000"/>
          </a:xfrm>
          <a:prstGeom prst="rect">
            <a:avLst/>
          </a:prstGeom>
          <a:solidFill>
            <a:srgbClr val="F4D8CD"/>
          </a:solid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b="1">
                <a:solidFill>
                  <a:srgbClr val="000000"/>
                </a:solidFill>
                <a:latin typeface="Aptos"/>
                <a:ea typeface="Calibri"/>
                <a:cs typeface="Calibri"/>
                <a:sym typeface="Calibri"/>
              </a:rPr>
              <a:t>Open during Storyboard &amp; Lunch Sessions</a:t>
            </a:r>
            <a:endParaRPr sz="2400" b="1">
              <a:solidFill>
                <a:srgbClr val="000000"/>
              </a:solidFill>
              <a:latin typeface="Aptos"/>
              <a:ea typeface="Arial"/>
              <a:cs typeface="Arial"/>
              <a:sym typeface="Arial"/>
            </a:endParaRPr>
          </a:p>
        </p:txBody>
      </p:sp>
      <p:sp>
        <p:nvSpPr>
          <p:cNvPr id="2029" name="Google Shape;2029;g24847f8a41b_0_5724"/>
          <p:cNvSpPr txBox="1"/>
          <p:nvPr/>
        </p:nvSpPr>
        <p:spPr>
          <a:xfrm>
            <a:off x="3300" y="5712822"/>
            <a:ext cx="4254000" cy="446400"/>
          </a:xfrm>
          <a:prstGeom prst="rect">
            <a:avLst/>
          </a:prstGeom>
          <a:solidFill>
            <a:srgbClr val="F7F5F8"/>
          </a:solid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300" b="1">
                <a:latin typeface="Aptos"/>
                <a:ea typeface="Calibri"/>
                <a:cs typeface="Calibri"/>
                <a:sym typeface="Calibri"/>
              </a:rPr>
              <a:t>Located outside the ballroom</a:t>
            </a:r>
            <a:endParaRPr sz="2300">
              <a:solidFill>
                <a:srgbClr val="000000"/>
              </a:solidFill>
              <a:latin typeface="Aptos"/>
              <a:ea typeface="Arial"/>
              <a:cs typeface="Arial"/>
              <a:sym typeface="Arial"/>
            </a:endParaRPr>
          </a:p>
        </p:txBody>
      </p:sp>
      <p:pic>
        <p:nvPicPr>
          <p:cNvPr id="2" name="Picture 1" descr="A screenshot of a chart&#10;&#10;Description automatically generated">
            <a:extLst>
              <a:ext uri="{FF2B5EF4-FFF2-40B4-BE49-F238E27FC236}">
                <a16:creationId xmlns:a16="http://schemas.microsoft.com/office/drawing/2014/main" id="{CECC15C1-AC8E-D998-D9D3-EBBB10CDE89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32956" y="-1044"/>
            <a:ext cx="6860087" cy="6860087"/>
          </a:xfrm>
          <a:prstGeom prst="rect">
            <a:avLst/>
          </a:prstGeom>
        </p:spPr>
      </p:pic>
    </p:spTree>
    <p:extLst>
      <p:ext uri="{BB962C8B-B14F-4D97-AF65-F5344CB8AC3E}">
        <p14:creationId xmlns:p14="http://schemas.microsoft.com/office/powerpoint/2010/main" val="20069510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1490"/>
        <p:cNvGrpSpPr/>
        <p:nvPr/>
      </p:nvGrpSpPr>
      <p:grpSpPr>
        <a:xfrm>
          <a:off x="0" y="0"/>
          <a:ext cx="0" cy="0"/>
          <a:chOff x="0" y="0"/>
          <a:chExt cx="0" cy="0"/>
        </a:xfrm>
      </p:grpSpPr>
      <p:sp>
        <p:nvSpPr>
          <p:cNvPr id="21492" name="Google Shape;21492;p5"/>
          <p:cNvSpPr txBox="1">
            <a:spLocks noGrp="1"/>
          </p:cNvSpPr>
          <p:nvPr>
            <p:ph type="body" idx="1"/>
          </p:nvPr>
        </p:nvSpPr>
        <p:spPr>
          <a:xfrm>
            <a:off x="7353300" y="1825626"/>
            <a:ext cx="4229100" cy="4351338"/>
          </a:xfrm>
          <a:prstGeom prst="rect">
            <a:avLst/>
          </a:prstGeom>
          <a:noFill/>
          <a:ln>
            <a:noFill/>
          </a:ln>
        </p:spPr>
        <p:txBody>
          <a:bodyPr spcFirstLastPara="1" wrap="square" lIns="91425" tIns="45700" rIns="91425" bIns="45700" anchor="t" anchorCtr="0">
            <a:noAutofit/>
          </a:bodyPr>
          <a:lstStyle/>
          <a:p>
            <a:pPr marL="114300" indent="0" algn="ctr">
              <a:buNone/>
            </a:pPr>
            <a:r>
              <a:rPr lang="en-US" sz="6500" b="1">
                <a:solidFill>
                  <a:schemeClr val="accent1"/>
                </a:solidFill>
                <a:latin typeface="Aptos"/>
              </a:rPr>
              <a:t>ILPQC </a:t>
            </a:r>
            <a:endParaRPr lang="en-US">
              <a:latin typeface="Aptos"/>
            </a:endParaRPr>
          </a:p>
          <a:p>
            <a:pPr marL="114300" indent="0" algn="ctr">
              <a:buNone/>
            </a:pPr>
            <a:r>
              <a:rPr lang="en-US" sz="6500" b="1">
                <a:solidFill>
                  <a:schemeClr val="accent1"/>
                </a:solidFill>
                <a:latin typeface="Aptos"/>
              </a:rPr>
              <a:t>Central </a:t>
            </a:r>
            <a:endParaRPr>
              <a:latin typeface="Aptos"/>
            </a:endParaRPr>
          </a:p>
          <a:p>
            <a:pPr marL="114300" lvl="0" indent="0" algn="ctr" rtl="0">
              <a:lnSpc>
                <a:spcPct val="100000"/>
              </a:lnSpc>
              <a:spcBef>
                <a:spcPts val="1000"/>
              </a:spcBef>
              <a:spcAft>
                <a:spcPts val="0"/>
              </a:spcAft>
              <a:buSzPts val="1800"/>
              <a:buNone/>
            </a:pPr>
            <a:r>
              <a:rPr lang="en-US" sz="6500" b="1">
                <a:solidFill>
                  <a:schemeClr val="accent1"/>
                </a:solidFill>
                <a:latin typeface="Aptos"/>
              </a:rPr>
              <a:t>Team</a:t>
            </a:r>
            <a:endParaRPr>
              <a:solidFill>
                <a:schemeClr val="accent1"/>
              </a:solidFill>
              <a:latin typeface="Aptos"/>
            </a:endParaRPr>
          </a:p>
        </p:txBody>
      </p:sp>
      <p:sp>
        <p:nvSpPr>
          <p:cNvPr id="21493" name="Google Shape;21493;p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Clr>
                <a:srgbClr val="AEB3B7"/>
              </a:buClr>
              <a:buSzPts val="1200"/>
              <a:buFont typeface="Calibri"/>
              <a:buNone/>
            </a:pPr>
            <a:fld id="{00000000-1234-1234-1234-123412341234}" type="slidenum">
              <a:rPr lang="en-US"/>
              <a:t>12</a:t>
            </a:fld>
            <a:endParaRPr/>
          </a:p>
        </p:txBody>
      </p:sp>
      <p:sp>
        <p:nvSpPr>
          <p:cNvPr id="21494" name="Google Shape;21494;p5"/>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p>
            <a:pPr marL="0" lvl="0" indent="0" algn="ctr" rtl="0">
              <a:spcBef>
                <a:spcPts val="0"/>
              </a:spcBef>
              <a:spcAft>
                <a:spcPts val="0"/>
              </a:spcAft>
              <a:buClr>
                <a:srgbClr val="919497"/>
              </a:buClr>
              <a:buSzPts val="1400"/>
              <a:buFont typeface="Calibri"/>
              <a:buNone/>
            </a:pPr>
            <a:endParaRPr/>
          </a:p>
        </p:txBody>
      </p:sp>
      <p:pic>
        <p:nvPicPr>
          <p:cNvPr id="21495" name="Google Shape;21495;p5"/>
          <p:cNvPicPr preferRelativeResize="0"/>
          <p:nvPr/>
        </p:nvPicPr>
        <p:blipFill rotWithShape="1">
          <a:blip r:embed="rId3">
            <a:alphaModFix/>
          </a:blip>
          <a:srcRect/>
          <a:stretch/>
        </p:blipFill>
        <p:spPr>
          <a:xfrm>
            <a:off x="33923" y="-16878"/>
            <a:ext cx="6989178" cy="6874878"/>
          </a:xfrm>
          <a:prstGeom prst="rect">
            <a:avLst/>
          </a:prstGeom>
          <a:noFill/>
          <a:ln>
            <a:noFill/>
          </a:ln>
        </p:spPr>
      </p:pic>
    </p:spTree>
    <p:extLst>
      <p:ext uri="{BB962C8B-B14F-4D97-AF65-F5344CB8AC3E}">
        <p14:creationId xmlns:p14="http://schemas.microsoft.com/office/powerpoint/2010/main" val="378461964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51"/>
        <p:cNvGrpSpPr/>
        <p:nvPr/>
      </p:nvGrpSpPr>
      <p:grpSpPr>
        <a:xfrm>
          <a:off x="0" y="0"/>
          <a:ext cx="0" cy="0"/>
          <a:chOff x="0" y="0"/>
          <a:chExt cx="0" cy="0"/>
        </a:xfrm>
      </p:grpSpPr>
      <p:sp>
        <p:nvSpPr>
          <p:cNvPr id="2752" name="Google Shape;2752;p13"/>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753" name="Google Shape;2753;p13"/>
          <p:cNvSpPr txBox="1">
            <a:spLocks noGrp="1"/>
          </p:cNvSpPr>
          <p:nvPr>
            <p:ph type="title"/>
          </p:nvPr>
        </p:nvSpPr>
        <p:spPr>
          <a:xfrm>
            <a:off x="632610" y="654074"/>
            <a:ext cx="4376072" cy="1374136"/>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accent1"/>
              </a:buClr>
              <a:buSzPts val="5400"/>
              <a:buFont typeface="Calibri"/>
              <a:buNone/>
            </a:pPr>
            <a:r>
              <a:rPr lang="en-US" b="1">
                <a:solidFill>
                  <a:schemeClr val="accent1"/>
                </a:solidFill>
                <a:latin typeface="Aptos"/>
                <a:ea typeface="Calibri"/>
                <a:cs typeface="Calibri"/>
                <a:sym typeface="Calibri"/>
              </a:rPr>
              <a:t>ILPQC </a:t>
            </a:r>
            <a:endParaRPr lang="en-US" b="1">
              <a:solidFill>
                <a:schemeClr val="accent1"/>
              </a:solidFill>
            </a:endParaRPr>
          </a:p>
        </p:txBody>
      </p:sp>
      <p:sp>
        <p:nvSpPr>
          <p:cNvPr id="2754" name="Google Shape;2754;p13"/>
          <p:cNvSpPr/>
          <p:nvPr/>
        </p:nvSpPr>
        <p:spPr>
          <a:xfrm>
            <a:off x="640080" y="2586994"/>
            <a:ext cx="3474720" cy="18288"/>
          </a:xfrm>
          <a:custGeom>
            <a:avLst/>
            <a:gdLst/>
            <a:ahLst/>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755" name="Google Shape;2755;p13"/>
          <p:cNvSpPr txBox="1">
            <a:spLocks noGrp="1"/>
          </p:cNvSpPr>
          <p:nvPr>
            <p:ph type="body" idx="1"/>
          </p:nvPr>
        </p:nvSpPr>
        <p:spPr>
          <a:xfrm>
            <a:off x="625969" y="2802344"/>
            <a:ext cx="4257700" cy="391333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200"/>
              <a:buNone/>
            </a:pPr>
            <a:r>
              <a:rPr lang="en-US" sz="2200">
                <a:latin typeface="Aptos"/>
                <a:ea typeface="Calibri"/>
                <a:cs typeface="Calibri"/>
                <a:sym typeface="Calibri"/>
              </a:rPr>
              <a:t>Statewide network of hospital teams, perinatal clinicians, patients, community partners, and public health leaders.</a:t>
            </a:r>
            <a:endParaRPr lang="en-US" sz="2200">
              <a:latin typeface="Aptos"/>
              <a:ea typeface="Calibri"/>
              <a:cs typeface="Calibri"/>
            </a:endParaRPr>
          </a:p>
          <a:p>
            <a:pPr marL="0" lvl="0" indent="0" algn="l" rtl="0">
              <a:lnSpc>
                <a:spcPct val="100000"/>
              </a:lnSpc>
              <a:spcBef>
                <a:spcPts val="0"/>
              </a:spcBef>
              <a:spcAft>
                <a:spcPts val="0"/>
              </a:spcAft>
              <a:buSzPts val="2200"/>
              <a:buNone/>
            </a:pPr>
            <a:endParaRPr sz="2200">
              <a:latin typeface="Aptos"/>
              <a:ea typeface="Calibri"/>
              <a:cs typeface="Calibri"/>
            </a:endParaRPr>
          </a:p>
          <a:p>
            <a:pPr marL="0" lvl="0" indent="0" algn="l" rtl="0">
              <a:lnSpc>
                <a:spcPct val="100000"/>
              </a:lnSpc>
              <a:spcBef>
                <a:spcPts val="0"/>
              </a:spcBef>
              <a:spcAft>
                <a:spcPts val="0"/>
              </a:spcAft>
              <a:buSzPts val="2200"/>
              <a:buNone/>
            </a:pPr>
            <a:r>
              <a:rPr lang="en-US" sz="2200">
                <a:latin typeface="Aptos"/>
                <a:ea typeface="Calibri"/>
                <a:cs typeface="Calibri"/>
                <a:sym typeface="Calibri"/>
              </a:rPr>
              <a:t>Committed to equitably improving outcomes and reducing disparities for birthing people and babies in Illinois.</a:t>
            </a:r>
            <a:endParaRPr sz="2200">
              <a:latin typeface="Aptos"/>
              <a:ea typeface="Calibri"/>
              <a:cs typeface="Calibri"/>
              <a:sym typeface="Calibri"/>
            </a:endParaRP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p:txBody>
      </p:sp>
      <p:pic>
        <p:nvPicPr>
          <p:cNvPr id="2756" name="Google Shape;2756;p13" descr="A group of people posing for a photo&#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b="-2099"/>
          <a:stretch/>
        </p:blipFill>
        <p:spPr>
          <a:xfrm>
            <a:off x="5311702" y="10"/>
            <a:ext cx="8961556" cy="6872070"/>
          </a:xfrm>
          <a:custGeom>
            <a:avLst/>
            <a:gdLst/>
            <a:ahLst/>
            <a:cxnLst/>
            <a:rect l="l" t="t" r="r" b="b"/>
            <a:pathLst>
              <a:path w="6878775" h="6858000" extrusionOk="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solidFill>
            <a:srgbClr val="ECECEC"/>
          </a:solidFill>
          <a:ln>
            <a:noFill/>
          </a:ln>
        </p:spPr>
      </p:pic>
      <p:pic>
        <p:nvPicPr>
          <p:cNvPr id="2" name="Picture 1">
            <a:extLst>
              <a:ext uri="{FF2B5EF4-FFF2-40B4-BE49-F238E27FC236}">
                <a16:creationId xmlns:a16="http://schemas.microsoft.com/office/drawing/2014/main" id="{8D60DB86-6E54-3062-C6B7-6330012A0579}"/>
              </a:ext>
            </a:extLst>
          </p:cNvPr>
          <p:cNvPicPr>
            <a:picLocks noChangeAspect="1"/>
          </p:cNvPicPr>
          <p:nvPr/>
        </p:nvPicPr>
        <p:blipFill>
          <a:blip r:embed="rId4" cstate="email">
            <a:alphaModFix amt="12000"/>
            <a:extLst>
              <a:ext uri="{28A0092B-C50C-407E-A947-70E740481C1C}">
                <a14:useLocalDpi xmlns:a14="http://schemas.microsoft.com/office/drawing/2010/main"/>
              </a:ext>
            </a:extLst>
          </a:blip>
          <a:stretch>
            <a:fillRect/>
          </a:stretch>
        </p:blipFill>
        <p:spPr>
          <a:xfrm>
            <a:off x="3458549" y="303306"/>
            <a:ext cx="1838430" cy="3180977"/>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871"/>
        <p:cNvGrpSpPr/>
        <p:nvPr/>
      </p:nvGrpSpPr>
      <p:grpSpPr>
        <a:xfrm>
          <a:off x="0" y="0"/>
          <a:ext cx="0" cy="0"/>
          <a:chOff x="0" y="0"/>
          <a:chExt cx="0" cy="0"/>
        </a:xfrm>
      </p:grpSpPr>
      <p:sp>
        <p:nvSpPr>
          <p:cNvPr id="3872" name="Google Shape;3872;p416"/>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873" name="Google Shape;3873;p416" descr="Diagram&#10;&#10;Description automatically generated"/>
          <p:cNvPicPr preferRelativeResize="0"/>
          <p:nvPr/>
        </p:nvPicPr>
        <p:blipFill rotWithShape="1">
          <a:blip r:embed="rId3">
            <a:alphaModFix/>
            <a:extLst>
              <a:ext uri="{28A0092B-C50C-407E-A947-70E740481C1C}">
                <a14:useLocalDpi xmlns:a14="http://schemas.microsoft.com/office/drawing/2010/main"/>
              </a:ext>
            </a:extLst>
          </a:blip>
          <a:srcRect/>
          <a:stretch/>
        </p:blipFill>
        <p:spPr>
          <a:xfrm>
            <a:off x="156345" y="5127"/>
            <a:ext cx="11629279" cy="6543684"/>
          </a:xfrm>
          <a:prstGeom prst="rect">
            <a:avLst/>
          </a:prstGeom>
          <a:noFill/>
          <a:ln>
            <a:noFill/>
          </a:ln>
        </p:spPr>
      </p:pic>
      <p:sp>
        <p:nvSpPr>
          <p:cNvPr id="3874" name="Google Shape;3874;p416"/>
          <p:cNvSpPr txBox="1">
            <a:spLocks noGrp="1"/>
          </p:cNvSpPr>
          <p:nvPr>
            <p:ph type="title"/>
          </p:nvPr>
        </p:nvSpPr>
        <p:spPr>
          <a:xfrm>
            <a:off x="2462841" y="5662578"/>
            <a:ext cx="10515600" cy="1505883"/>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5200"/>
              <a:buFont typeface="Calibri"/>
              <a:buNone/>
            </a:pPr>
            <a:r>
              <a:rPr lang="en-US" sz="5200" b="1">
                <a:solidFill>
                  <a:schemeClr val="dk1"/>
                </a:solidFill>
                <a:latin typeface="Calibri"/>
                <a:ea typeface="Calibri"/>
                <a:cs typeface="Calibri"/>
                <a:sym typeface="Calibri"/>
              </a:rPr>
              <a:t>Together, WE ARE ILPQC!</a:t>
            </a:r>
            <a:endParaRPr b="1"/>
          </a:p>
        </p:txBody>
      </p:sp>
      <p:sp>
        <p:nvSpPr>
          <p:cNvPr id="3875" name="Google Shape;3875;p41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14</a:t>
            </a:fld>
            <a:endParaRPr/>
          </a:p>
        </p:txBody>
      </p:sp>
    </p:spTree>
    <p:extLst>
      <p:ext uri="{BB962C8B-B14F-4D97-AF65-F5344CB8AC3E}">
        <p14:creationId xmlns:p14="http://schemas.microsoft.com/office/powerpoint/2010/main" val="213869249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776"/>
        <p:cNvGrpSpPr/>
        <p:nvPr/>
      </p:nvGrpSpPr>
      <p:grpSpPr>
        <a:xfrm>
          <a:off x="0" y="0"/>
          <a:ext cx="0" cy="0"/>
          <a:chOff x="0" y="0"/>
          <a:chExt cx="0" cy="0"/>
        </a:xfrm>
      </p:grpSpPr>
      <p:sp>
        <p:nvSpPr>
          <p:cNvPr id="2777" name="Google Shape;2777;p16"/>
          <p:cNvSpPr txBox="1">
            <a:spLocks noGrp="1"/>
          </p:cNvSpPr>
          <p:nvPr>
            <p:ph type="ctrTitle"/>
          </p:nvPr>
        </p:nvSpPr>
        <p:spPr>
          <a:xfrm>
            <a:off x="1170353" y="1186818"/>
            <a:ext cx="6244790" cy="182633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4000"/>
              <a:buFont typeface="Calibri"/>
              <a:buNone/>
            </a:pPr>
            <a:r>
              <a:rPr lang="en-US" b="0">
                <a:solidFill>
                  <a:schemeClr val="accent1"/>
                </a:solidFill>
              </a:rPr>
              <a:t>Welcome Address</a:t>
            </a:r>
            <a:endParaRPr/>
          </a:p>
        </p:txBody>
      </p:sp>
      <p:sp>
        <p:nvSpPr>
          <p:cNvPr id="2778" name="Google Shape;2778;p16"/>
          <p:cNvSpPr txBox="1">
            <a:spLocks noGrp="1"/>
          </p:cNvSpPr>
          <p:nvPr>
            <p:ph type="subTitle" idx="1"/>
          </p:nvPr>
        </p:nvSpPr>
        <p:spPr>
          <a:xfrm>
            <a:off x="1210930" y="1881308"/>
            <a:ext cx="7944714" cy="1616047"/>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400"/>
              <a:buNone/>
            </a:pPr>
            <a:endParaRPr b="1"/>
          </a:p>
          <a:p>
            <a:pPr marL="0" lvl="0" indent="0" algn="l" rtl="0">
              <a:lnSpc>
                <a:spcPct val="100000"/>
              </a:lnSpc>
              <a:spcBef>
                <a:spcPts val="2000"/>
              </a:spcBef>
              <a:spcAft>
                <a:spcPts val="0"/>
              </a:spcAft>
              <a:buSzPts val="2400"/>
              <a:buNone/>
            </a:pPr>
            <a:endParaRPr b="1">
              <a:solidFill>
                <a:srgbClr val="444C55"/>
              </a:solidFill>
            </a:endParaRPr>
          </a:p>
          <a:p>
            <a:pPr marL="0" lvl="0" indent="0" algn="l" rtl="0">
              <a:lnSpc>
                <a:spcPct val="100000"/>
              </a:lnSpc>
              <a:spcBef>
                <a:spcPts val="1400"/>
              </a:spcBef>
              <a:spcAft>
                <a:spcPts val="0"/>
              </a:spcAft>
              <a:buSzPts val="2400"/>
              <a:buNone/>
            </a:pPr>
            <a:r>
              <a:rPr lang="en-US">
                <a:solidFill>
                  <a:srgbClr val="000E14"/>
                </a:solidFill>
              </a:rPr>
              <a:t>Sameer Vohra, MD, JD, MA </a:t>
            </a:r>
            <a:endParaRPr/>
          </a:p>
          <a:p>
            <a:pPr marL="0" lvl="0" indent="0" algn="l" rtl="0">
              <a:lnSpc>
                <a:spcPct val="100000"/>
              </a:lnSpc>
              <a:spcBef>
                <a:spcPts val="800"/>
              </a:spcBef>
              <a:spcAft>
                <a:spcPts val="0"/>
              </a:spcAft>
              <a:buSzPts val="2200"/>
              <a:buNone/>
            </a:pPr>
            <a:r>
              <a:rPr lang="en-US" sz="2200"/>
              <a:t>Director of the Illinois Department of Public Health</a:t>
            </a:r>
            <a:endParaRPr sz="2200"/>
          </a:p>
          <a:p>
            <a:pPr marL="0" lvl="0" indent="0" algn="l" rtl="0">
              <a:lnSpc>
                <a:spcPct val="100000"/>
              </a:lnSpc>
              <a:spcBef>
                <a:spcPts val="1400"/>
              </a:spcBef>
              <a:spcAft>
                <a:spcPts val="0"/>
              </a:spcAft>
              <a:buSzPts val="2400"/>
              <a:buNone/>
            </a:pPr>
            <a:endParaRPr/>
          </a:p>
          <a:p>
            <a:pPr marL="0" lvl="0" indent="0" algn="l" rtl="0">
              <a:lnSpc>
                <a:spcPct val="100000"/>
              </a:lnSpc>
              <a:spcBef>
                <a:spcPts val="2000"/>
              </a:spcBef>
              <a:spcAft>
                <a:spcPts val="0"/>
              </a:spcAft>
              <a:buSzPts val="2400"/>
              <a:buNone/>
            </a:pPr>
            <a:endParaRPr/>
          </a:p>
          <a:p>
            <a:pPr marL="0" lvl="0" indent="0" algn="l" rtl="0">
              <a:lnSpc>
                <a:spcPct val="100000"/>
              </a:lnSpc>
              <a:spcBef>
                <a:spcPts val="2000"/>
              </a:spcBef>
              <a:spcAft>
                <a:spcPts val="0"/>
              </a:spcAft>
              <a:buSzPts val="2400"/>
              <a:buNone/>
            </a:pPr>
            <a:endParaRPr/>
          </a:p>
        </p:txBody>
      </p:sp>
      <p:pic>
        <p:nvPicPr>
          <p:cNvPr id="2779" name="Google Shape;2779;p16"/>
          <p:cNvPicPr preferRelativeResize="0">
            <a:picLocks noGrp="1"/>
          </p:cNvPicPr>
          <p:nvPr>
            <p:ph type="pic" idx="2"/>
          </p:nvPr>
        </p:nvPicPr>
        <p:blipFill rotWithShape="1">
          <a:blip r:embed="rId3" cstate="email">
            <a:alphaModFix/>
            <a:extLst>
              <a:ext uri="{28A0092B-C50C-407E-A947-70E740481C1C}">
                <a14:useLocalDpi xmlns:a14="http://schemas.microsoft.com/office/drawing/2010/main"/>
              </a:ext>
            </a:extLst>
          </a:blip>
          <a:srcRect/>
          <a:stretch/>
        </p:blipFill>
        <p:spPr>
          <a:xfrm>
            <a:off x="7846859" y="1468642"/>
            <a:ext cx="3031331" cy="3499451"/>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53ACC4"/>
        </a:solid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08D34356-85D9-2DE7-3D8F-E3F25EC5D10D}"/>
              </a:ext>
            </a:extLst>
          </p:cNvPr>
          <p:cNvSpPr txBox="1"/>
          <p:nvPr/>
        </p:nvSpPr>
        <p:spPr>
          <a:xfrm>
            <a:off x="7156823" y="0"/>
            <a:ext cx="5035176" cy="1509058"/>
          </a:xfrm>
          <a:prstGeom prst="rect">
            <a:avLst/>
          </a:prstGeom>
          <a:solidFill>
            <a:srgbClr val="53ACC4"/>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en-US"/>
          </a:p>
        </p:txBody>
      </p:sp>
      <p:sp>
        <p:nvSpPr>
          <p:cNvPr id="2" name="Freeform 2"/>
          <p:cNvSpPr/>
          <p:nvPr/>
        </p:nvSpPr>
        <p:spPr>
          <a:xfrm rot="-693541">
            <a:off x="3553666" y="5742362"/>
            <a:ext cx="5113263" cy="2345709"/>
          </a:xfrm>
          <a:custGeom>
            <a:avLst/>
            <a:gdLst/>
            <a:ahLst/>
            <a:cxnLst/>
            <a:rect l="l" t="t" r="r" b="b"/>
            <a:pathLst>
              <a:path w="13635369" h="6255225">
                <a:moveTo>
                  <a:pt x="0" y="0"/>
                </a:moveTo>
                <a:lnTo>
                  <a:pt x="13635368" y="0"/>
                </a:lnTo>
                <a:lnTo>
                  <a:pt x="13635368" y="6255226"/>
                </a:lnTo>
                <a:lnTo>
                  <a:pt x="0" y="6255226"/>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3" name="Freeform 3"/>
          <p:cNvSpPr/>
          <p:nvPr/>
        </p:nvSpPr>
        <p:spPr>
          <a:xfrm flipH="1">
            <a:off x="3644634" y="4014362"/>
            <a:ext cx="1428803" cy="2478995"/>
          </a:xfrm>
          <a:custGeom>
            <a:avLst/>
            <a:gdLst/>
            <a:ahLst/>
            <a:cxnLst/>
            <a:rect l="l" t="t" r="r" b="b"/>
            <a:pathLst>
              <a:path w="3810140" h="6610654">
                <a:moveTo>
                  <a:pt x="3810140" y="0"/>
                </a:moveTo>
                <a:lnTo>
                  <a:pt x="0" y="0"/>
                </a:lnTo>
                <a:lnTo>
                  <a:pt x="0" y="6610653"/>
                </a:lnTo>
                <a:lnTo>
                  <a:pt x="3810140" y="6610653"/>
                </a:lnTo>
                <a:lnTo>
                  <a:pt x="381014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txBody>
          <a:bodyPr/>
          <a:lstStyle/>
          <a:p>
            <a:endParaRPr lang="en-US"/>
          </a:p>
        </p:txBody>
      </p:sp>
      <p:sp>
        <p:nvSpPr>
          <p:cNvPr id="4" name="Freeform 4"/>
          <p:cNvSpPr/>
          <p:nvPr/>
        </p:nvSpPr>
        <p:spPr>
          <a:xfrm>
            <a:off x="5615017" y="3993242"/>
            <a:ext cx="892438" cy="2478995"/>
          </a:xfrm>
          <a:custGeom>
            <a:avLst/>
            <a:gdLst/>
            <a:ahLst/>
            <a:cxnLst/>
            <a:rect l="l" t="t" r="r" b="b"/>
            <a:pathLst>
              <a:path w="2379835" h="6610654">
                <a:moveTo>
                  <a:pt x="0" y="0"/>
                </a:moveTo>
                <a:lnTo>
                  <a:pt x="2379835" y="0"/>
                </a:lnTo>
                <a:lnTo>
                  <a:pt x="2379835" y="6610654"/>
                </a:lnTo>
                <a:lnTo>
                  <a:pt x="0" y="6610654"/>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txBody>
          <a:bodyPr/>
          <a:lstStyle/>
          <a:p>
            <a:endParaRPr lang="en-US"/>
          </a:p>
        </p:txBody>
      </p:sp>
      <p:sp>
        <p:nvSpPr>
          <p:cNvPr id="5" name="Freeform 5"/>
          <p:cNvSpPr/>
          <p:nvPr/>
        </p:nvSpPr>
        <p:spPr>
          <a:xfrm flipH="1">
            <a:off x="7248942" y="4035483"/>
            <a:ext cx="939258" cy="2436755"/>
          </a:xfrm>
          <a:custGeom>
            <a:avLst/>
            <a:gdLst/>
            <a:ahLst/>
            <a:cxnLst/>
            <a:rect l="l" t="t" r="r" b="b"/>
            <a:pathLst>
              <a:path w="2504688" h="6498012">
                <a:moveTo>
                  <a:pt x="2504689" y="0"/>
                </a:moveTo>
                <a:lnTo>
                  <a:pt x="0" y="0"/>
                </a:lnTo>
                <a:lnTo>
                  <a:pt x="0" y="6498012"/>
                </a:lnTo>
                <a:lnTo>
                  <a:pt x="2504689" y="6498012"/>
                </a:lnTo>
                <a:lnTo>
                  <a:pt x="2504689"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txBody>
          <a:bodyPr/>
          <a:lstStyle/>
          <a:p>
            <a:endParaRPr lang="en-US"/>
          </a:p>
        </p:txBody>
      </p:sp>
      <p:sp>
        <p:nvSpPr>
          <p:cNvPr id="6" name="Freeform 6"/>
          <p:cNvSpPr/>
          <p:nvPr/>
        </p:nvSpPr>
        <p:spPr>
          <a:xfrm>
            <a:off x="6110298" y="3972305"/>
            <a:ext cx="1536322" cy="2499932"/>
          </a:xfrm>
          <a:custGeom>
            <a:avLst/>
            <a:gdLst/>
            <a:ahLst/>
            <a:cxnLst/>
            <a:rect l="l" t="t" r="r" b="b"/>
            <a:pathLst>
              <a:path w="4096859" h="6666486">
                <a:moveTo>
                  <a:pt x="0" y="0"/>
                </a:moveTo>
                <a:lnTo>
                  <a:pt x="4096859" y="0"/>
                </a:lnTo>
                <a:lnTo>
                  <a:pt x="4096859" y="6666486"/>
                </a:lnTo>
                <a:lnTo>
                  <a:pt x="0" y="6666486"/>
                </a:lnTo>
                <a:lnTo>
                  <a:pt x="0" y="0"/>
                </a:lnTo>
                <a:close/>
              </a:path>
            </a:pathLst>
          </a:custGeom>
          <a: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txBody>
          <a:bodyPr/>
          <a:lstStyle/>
          <a:p>
            <a:endParaRPr lang="en-US"/>
          </a:p>
        </p:txBody>
      </p:sp>
      <p:sp>
        <p:nvSpPr>
          <p:cNvPr id="7" name="Freeform 7"/>
          <p:cNvSpPr/>
          <p:nvPr/>
        </p:nvSpPr>
        <p:spPr>
          <a:xfrm>
            <a:off x="4968626" y="3993242"/>
            <a:ext cx="797786" cy="2478995"/>
          </a:xfrm>
          <a:custGeom>
            <a:avLst/>
            <a:gdLst/>
            <a:ahLst/>
            <a:cxnLst/>
            <a:rect l="l" t="t" r="r" b="b"/>
            <a:pathLst>
              <a:path w="2127429" h="6610654">
                <a:moveTo>
                  <a:pt x="0" y="0"/>
                </a:moveTo>
                <a:lnTo>
                  <a:pt x="2127429" y="0"/>
                </a:lnTo>
                <a:lnTo>
                  <a:pt x="2127429" y="6610654"/>
                </a:lnTo>
                <a:lnTo>
                  <a:pt x="0" y="6610654"/>
                </a:lnTo>
                <a:lnTo>
                  <a:pt x="0" y="0"/>
                </a:lnTo>
                <a:close/>
              </a:path>
            </a:pathLst>
          </a:custGeom>
          <a: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a:blipFill>
        </p:spPr>
        <p:txBody>
          <a:bodyPr/>
          <a:lstStyle/>
          <a:p>
            <a:endParaRPr lang="en-US"/>
          </a:p>
        </p:txBody>
      </p:sp>
      <p:sp>
        <p:nvSpPr>
          <p:cNvPr id="8" name="TextBox 8"/>
          <p:cNvSpPr txBox="1"/>
          <p:nvPr/>
        </p:nvSpPr>
        <p:spPr>
          <a:xfrm>
            <a:off x="2224478" y="2034020"/>
            <a:ext cx="8162044" cy="861774"/>
          </a:xfrm>
          <a:prstGeom prst="rect">
            <a:avLst/>
          </a:prstGeom>
        </p:spPr>
        <p:txBody>
          <a:bodyPr wrap="square" lIns="0" tIns="0" rIns="0" bIns="0" rtlCol="0" anchor="t">
            <a:spAutoFit/>
          </a:bodyPr>
          <a:lstStyle/>
          <a:p>
            <a:pPr algn="ctr" defTabSz="342900">
              <a:spcBef>
                <a:spcPct val="0"/>
              </a:spcBef>
            </a:pPr>
            <a:r>
              <a:rPr lang="en-US" sz="2800">
                <a:solidFill>
                  <a:srgbClr val="03044D"/>
                </a:solidFill>
                <a:latin typeface="Josefin Sans Semi-Bold"/>
              </a:rPr>
              <a:t>In collaboration with IDHS, ILPQC welcomes bedside nurses from across the state of IL! </a:t>
            </a:r>
          </a:p>
        </p:txBody>
      </p:sp>
      <p:sp>
        <p:nvSpPr>
          <p:cNvPr id="9" name="TextBox 9"/>
          <p:cNvSpPr txBox="1"/>
          <p:nvPr/>
        </p:nvSpPr>
        <p:spPr>
          <a:xfrm>
            <a:off x="2668450" y="585565"/>
            <a:ext cx="7150107" cy="1282402"/>
          </a:xfrm>
          <a:prstGeom prst="rect">
            <a:avLst/>
          </a:prstGeom>
        </p:spPr>
        <p:txBody>
          <a:bodyPr wrap="square" lIns="0" tIns="0" rIns="0" bIns="0" rtlCol="0" anchor="t">
            <a:spAutoFit/>
          </a:bodyPr>
          <a:lstStyle/>
          <a:p>
            <a:pPr algn="ctr" defTabSz="342900">
              <a:lnSpc>
                <a:spcPts val="4996"/>
              </a:lnSpc>
              <a:spcBef>
                <a:spcPct val="0"/>
              </a:spcBef>
            </a:pPr>
            <a:r>
              <a:rPr lang="en-US" sz="4669" b="1">
                <a:solidFill>
                  <a:schemeClr val="bg1"/>
                </a:solidFill>
                <a:latin typeface="Tenor Sans"/>
              </a:rPr>
              <a:t>Welcome all Nurse Scholarship Recipients!</a:t>
            </a:r>
          </a:p>
        </p:txBody>
      </p:sp>
      <p:pic>
        <p:nvPicPr>
          <p:cNvPr id="22" name="Picture 2" descr="Logo&#10;&#10;Description automatically generated">
            <a:extLst>
              <a:ext uri="{FF2B5EF4-FFF2-40B4-BE49-F238E27FC236}">
                <a16:creationId xmlns:a16="http://schemas.microsoft.com/office/drawing/2014/main" id="{DADE1F50-90C5-48DA-A421-40E43ECF4B01}"/>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426146" y="413083"/>
            <a:ext cx="1161691" cy="1151682"/>
          </a:xfrm>
          <a:prstGeom prst="rect">
            <a:avLst/>
          </a:prstGeom>
        </p:spPr>
      </p:pic>
      <p:grpSp>
        <p:nvGrpSpPr>
          <p:cNvPr id="32" name="Google Shape;1232;p58">
            <a:extLst>
              <a:ext uri="{FF2B5EF4-FFF2-40B4-BE49-F238E27FC236}">
                <a16:creationId xmlns:a16="http://schemas.microsoft.com/office/drawing/2014/main" id="{24C56864-7E1C-D8F4-FD5D-2D40EE4E77DF}"/>
              </a:ext>
            </a:extLst>
          </p:cNvPr>
          <p:cNvGrpSpPr/>
          <p:nvPr/>
        </p:nvGrpSpPr>
        <p:grpSpPr>
          <a:xfrm flipH="1">
            <a:off x="567561" y="3803163"/>
            <a:ext cx="650873" cy="610412"/>
            <a:chOff x="3089978" y="4184399"/>
            <a:chExt cx="388071" cy="363947"/>
          </a:xfrm>
        </p:grpSpPr>
        <p:sp>
          <p:nvSpPr>
            <p:cNvPr id="33" name="Google Shape;1233;p58">
              <a:extLst>
                <a:ext uri="{FF2B5EF4-FFF2-40B4-BE49-F238E27FC236}">
                  <a16:creationId xmlns:a16="http://schemas.microsoft.com/office/drawing/2014/main" id="{24E795E7-CA34-11C1-B7D0-51D3F2ED238C}"/>
                </a:ext>
              </a:extLst>
            </p:cNvPr>
            <p:cNvSpPr/>
            <p:nvPr/>
          </p:nvSpPr>
          <p:spPr>
            <a:xfrm>
              <a:off x="3089978" y="4184399"/>
              <a:ext cx="388071" cy="363947"/>
            </a:xfrm>
            <a:custGeom>
              <a:avLst/>
              <a:gdLst/>
              <a:ahLst/>
              <a:cxnLst/>
              <a:rect l="l" t="t" r="r" b="b"/>
              <a:pathLst>
                <a:path w="14381" h="13487" extrusionOk="0">
                  <a:moveTo>
                    <a:pt x="2308" y="0"/>
                  </a:moveTo>
                  <a:cubicBezTo>
                    <a:pt x="1580" y="0"/>
                    <a:pt x="863" y="267"/>
                    <a:pt x="434" y="855"/>
                  </a:cubicBezTo>
                  <a:cubicBezTo>
                    <a:pt x="92" y="1312"/>
                    <a:pt x="0" y="1905"/>
                    <a:pt x="46" y="2499"/>
                  </a:cubicBezTo>
                  <a:cubicBezTo>
                    <a:pt x="206" y="4097"/>
                    <a:pt x="1507" y="5306"/>
                    <a:pt x="2716" y="6379"/>
                  </a:cubicBezTo>
                  <a:cubicBezTo>
                    <a:pt x="4953" y="8319"/>
                    <a:pt x="7190" y="10282"/>
                    <a:pt x="9404" y="12245"/>
                  </a:cubicBezTo>
                  <a:cubicBezTo>
                    <a:pt x="9747" y="12542"/>
                    <a:pt x="10409" y="12976"/>
                    <a:pt x="11093" y="13249"/>
                  </a:cubicBezTo>
                  <a:cubicBezTo>
                    <a:pt x="11453" y="13400"/>
                    <a:pt x="11849" y="13486"/>
                    <a:pt x="12234" y="13486"/>
                  </a:cubicBezTo>
                  <a:cubicBezTo>
                    <a:pt x="12607" y="13486"/>
                    <a:pt x="12971" y="13406"/>
                    <a:pt x="13285" y="13227"/>
                  </a:cubicBezTo>
                  <a:cubicBezTo>
                    <a:pt x="13992" y="12839"/>
                    <a:pt x="14380" y="12017"/>
                    <a:pt x="14380" y="11218"/>
                  </a:cubicBezTo>
                  <a:cubicBezTo>
                    <a:pt x="14380" y="10419"/>
                    <a:pt x="14038" y="9643"/>
                    <a:pt x="13558" y="9004"/>
                  </a:cubicBezTo>
                  <a:cubicBezTo>
                    <a:pt x="13102" y="8365"/>
                    <a:pt x="12486" y="7817"/>
                    <a:pt x="11892" y="7292"/>
                  </a:cubicBezTo>
                  <a:cubicBezTo>
                    <a:pt x="9861" y="5489"/>
                    <a:pt x="7829" y="3663"/>
                    <a:pt x="5798" y="1860"/>
                  </a:cubicBezTo>
                  <a:cubicBezTo>
                    <a:pt x="5022" y="1175"/>
                    <a:pt x="4223" y="467"/>
                    <a:pt x="3241" y="148"/>
                  </a:cubicBezTo>
                  <a:cubicBezTo>
                    <a:pt x="2944" y="51"/>
                    <a:pt x="2625" y="0"/>
                    <a:pt x="2308" y="0"/>
                  </a:cubicBezTo>
                  <a:close/>
                </a:path>
              </a:pathLst>
            </a:custGeom>
            <a:solidFill>
              <a:srgbClr val="F3B1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89"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234;p58">
              <a:extLst>
                <a:ext uri="{FF2B5EF4-FFF2-40B4-BE49-F238E27FC236}">
                  <a16:creationId xmlns:a16="http://schemas.microsoft.com/office/drawing/2014/main" id="{472CBDDE-0141-6A2B-9FFB-D4F6734073DC}"/>
                </a:ext>
              </a:extLst>
            </p:cNvPr>
            <p:cNvSpPr/>
            <p:nvPr/>
          </p:nvSpPr>
          <p:spPr>
            <a:xfrm>
              <a:off x="3168208" y="4252428"/>
              <a:ext cx="225460" cy="223004"/>
            </a:xfrm>
            <a:custGeom>
              <a:avLst/>
              <a:gdLst/>
              <a:ahLst/>
              <a:cxnLst/>
              <a:rect l="l" t="t" r="r" b="b"/>
              <a:pathLst>
                <a:path w="8355" h="8264" extrusionOk="0">
                  <a:moveTo>
                    <a:pt x="3629" y="1"/>
                  </a:moveTo>
                  <a:cubicBezTo>
                    <a:pt x="2465" y="1370"/>
                    <a:pt x="1255" y="2717"/>
                    <a:pt x="0" y="4018"/>
                  </a:cubicBezTo>
                  <a:cubicBezTo>
                    <a:pt x="1621" y="5433"/>
                    <a:pt x="3218" y="6848"/>
                    <a:pt x="4839" y="8263"/>
                  </a:cubicBezTo>
                  <a:cubicBezTo>
                    <a:pt x="5957" y="6848"/>
                    <a:pt x="7144" y="5501"/>
                    <a:pt x="8354" y="4200"/>
                  </a:cubicBezTo>
                  <a:cubicBezTo>
                    <a:pt x="6779" y="2808"/>
                    <a:pt x="5204" y="1393"/>
                    <a:pt x="3629" y="1"/>
                  </a:cubicBezTo>
                  <a:close/>
                </a:path>
              </a:pathLst>
            </a:custGeom>
            <a:solidFill>
              <a:srgbClr val="FBB4B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89"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235;p58">
              <a:extLst>
                <a:ext uri="{FF2B5EF4-FFF2-40B4-BE49-F238E27FC236}">
                  <a16:creationId xmlns:a16="http://schemas.microsoft.com/office/drawing/2014/main" id="{398856E1-B3DB-E25B-41BC-6DBEE9D4B398}"/>
                </a:ext>
              </a:extLst>
            </p:cNvPr>
            <p:cNvSpPr/>
            <p:nvPr/>
          </p:nvSpPr>
          <p:spPr>
            <a:xfrm>
              <a:off x="3202074" y="4297385"/>
              <a:ext cx="155865" cy="132469"/>
            </a:xfrm>
            <a:custGeom>
              <a:avLst/>
              <a:gdLst/>
              <a:ahLst/>
              <a:cxnLst/>
              <a:rect l="l" t="t" r="r" b="b"/>
              <a:pathLst>
                <a:path w="5776" h="4909" extrusionOk="0">
                  <a:moveTo>
                    <a:pt x="1941" y="1"/>
                  </a:moveTo>
                  <a:cubicBezTo>
                    <a:pt x="1872" y="1"/>
                    <a:pt x="1804" y="46"/>
                    <a:pt x="1826" y="115"/>
                  </a:cubicBezTo>
                  <a:cubicBezTo>
                    <a:pt x="1826" y="183"/>
                    <a:pt x="1872" y="252"/>
                    <a:pt x="1941" y="252"/>
                  </a:cubicBezTo>
                  <a:lnTo>
                    <a:pt x="2534" y="252"/>
                  </a:lnTo>
                  <a:cubicBezTo>
                    <a:pt x="2603" y="252"/>
                    <a:pt x="2648" y="183"/>
                    <a:pt x="2648" y="115"/>
                  </a:cubicBezTo>
                  <a:cubicBezTo>
                    <a:pt x="2648" y="46"/>
                    <a:pt x="2603" y="1"/>
                    <a:pt x="2534" y="1"/>
                  </a:cubicBezTo>
                  <a:close/>
                  <a:moveTo>
                    <a:pt x="2511" y="845"/>
                  </a:moveTo>
                  <a:cubicBezTo>
                    <a:pt x="2443" y="845"/>
                    <a:pt x="2374" y="914"/>
                    <a:pt x="2374" y="982"/>
                  </a:cubicBezTo>
                  <a:cubicBezTo>
                    <a:pt x="2374" y="1051"/>
                    <a:pt x="2443" y="1096"/>
                    <a:pt x="2511" y="1096"/>
                  </a:cubicBezTo>
                  <a:lnTo>
                    <a:pt x="3150" y="1096"/>
                  </a:lnTo>
                  <a:cubicBezTo>
                    <a:pt x="3219" y="1096"/>
                    <a:pt x="3264" y="1028"/>
                    <a:pt x="3264" y="960"/>
                  </a:cubicBezTo>
                  <a:cubicBezTo>
                    <a:pt x="3264" y="891"/>
                    <a:pt x="3219" y="845"/>
                    <a:pt x="3150" y="845"/>
                  </a:cubicBezTo>
                  <a:close/>
                  <a:moveTo>
                    <a:pt x="4474" y="1576"/>
                  </a:moveTo>
                  <a:lnTo>
                    <a:pt x="3789" y="1667"/>
                  </a:lnTo>
                  <a:cubicBezTo>
                    <a:pt x="3721" y="1667"/>
                    <a:pt x="3675" y="1736"/>
                    <a:pt x="3698" y="1804"/>
                  </a:cubicBezTo>
                  <a:cubicBezTo>
                    <a:pt x="3698" y="1873"/>
                    <a:pt x="3744" y="1918"/>
                    <a:pt x="3812" y="1918"/>
                  </a:cubicBezTo>
                  <a:lnTo>
                    <a:pt x="3835" y="1918"/>
                  </a:lnTo>
                  <a:lnTo>
                    <a:pt x="4497" y="1827"/>
                  </a:lnTo>
                  <a:cubicBezTo>
                    <a:pt x="4565" y="1827"/>
                    <a:pt x="4611" y="1758"/>
                    <a:pt x="4611" y="1690"/>
                  </a:cubicBezTo>
                  <a:cubicBezTo>
                    <a:pt x="4588" y="1621"/>
                    <a:pt x="4543" y="1576"/>
                    <a:pt x="4474" y="1576"/>
                  </a:cubicBezTo>
                  <a:close/>
                  <a:moveTo>
                    <a:pt x="2100" y="1690"/>
                  </a:moveTo>
                  <a:cubicBezTo>
                    <a:pt x="1849" y="1713"/>
                    <a:pt x="1621" y="1736"/>
                    <a:pt x="1393" y="1781"/>
                  </a:cubicBezTo>
                  <a:cubicBezTo>
                    <a:pt x="1324" y="1804"/>
                    <a:pt x="1279" y="1873"/>
                    <a:pt x="1301" y="1941"/>
                  </a:cubicBezTo>
                  <a:cubicBezTo>
                    <a:pt x="1301" y="2009"/>
                    <a:pt x="1370" y="2055"/>
                    <a:pt x="1416" y="2055"/>
                  </a:cubicBezTo>
                  <a:cubicBezTo>
                    <a:pt x="1416" y="2055"/>
                    <a:pt x="1438" y="2032"/>
                    <a:pt x="1438" y="2032"/>
                  </a:cubicBezTo>
                  <a:cubicBezTo>
                    <a:pt x="1667" y="1987"/>
                    <a:pt x="1895" y="1964"/>
                    <a:pt x="2100" y="1941"/>
                  </a:cubicBezTo>
                  <a:cubicBezTo>
                    <a:pt x="2169" y="1941"/>
                    <a:pt x="2237" y="1895"/>
                    <a:pt x="2237" y="1827"/>
                  </a:cubicBezTo>
                  <a:cubicBezTo>
                    <a:pt x="2214" y="1736"/>
                    <a:pt x="2169" y="1690"/>
                    <a:pt x="2100" y="1690"/>
                  </a:cubicBezTo>
                  <a:close/>
                  <a:moveTo>
                    <a:pt x="822" y="2032"/>
                  </a:moveTo>
                  <a:lnTo>
                    <a:pt x="115" y="2055"/>
                  </a:lnTo>
                  <a:cubicBezTo>
                    <a:pt x="46" y="2055"/>
                    <a:pt x="0" y="2101"/>
                    <a:pt x="0" y="2169"/>
                  </a:cubicBezTo>
                  <a:cubicBezTo>
                    <a:pt x="0" y="2238"/>
                    <a:pt x="46" y="2306"/>
                    <a:pt x="137" y="2306"/>
                  </a:cubicBezTo>
                  <a:lnTo>
                    <a:pt x="822" y="2283"/>
                  </a:lnTo>
                  <a:lnTo>
                    <a:pt x="822" y="2032"/>
                  </a:lnTo>
                  <a:close/>
                  <a:moveTo>
                    <a:pt x="1712" y="2740"/>
                  </a:moveTo>
                  <a:cubicBezTo>
                    <a:pt x="1644" y="2740"/>
                    <a:pt x="1575" y="2808"/>
                    <a:pt x="1575" y="2877"/>
                  </a:cubicBezTo>
                  <a:cubicBezTo>
                    <a:pt x="1575" y="2945"/>
                    <a:pt x="1621" y="2991"/>
                    <a:pt x="1690" y="2991"/>
                  </a:cubicBezTo>
                  <a:lnTo>
                    <a:pt x="2511" y="3037"/>
                  </a:lnTo>
                  <a:lnTo>
                    <a:pt x="2534" y="3037"/>
                  </a:lnTo>
                  <a:cubicBezTo>
                    <a:pt x="2603" y="3037"/>
                    <a:pt x="2648" y="2991"/>
                    <a:pt x="2648" y="2922"/>
                  </a:cubicBezTo>
                  <a:cubicBezTo>
                    <a:pt x="2648" y="2854"/>
                    <a:pt x="2603" y="2786"/>
                    <a:pt x="2534" y="2786"/>
                  </a:cubicBezTo>
                  <a:lnTo>
                    <a:pt x="1712" y="2740"/>
                  </a:lnTo>
                  <a:close/>
                  <a:moveTo>
                    <a:pt x="5651" y="2711"/>
                  </a:moveTo>
                  <a:cubicBezTo>
                    <a:pt x="5640" y="2711"/>
                    <a:pt x="5628" y="2713"/>
                    <a:pt x="5615" y="2717"/>
                  </a:cubicBezTo>
                  <a:cubicBezTo>
                    <a:pt x="5364" y="2763"/>
                    <a:pt x="5136" y="2786"/>
                    <a:pt x="4885" y="2808"/>
                  </a:cubicBezTo>
                  <a:cubicBezTo>
                    <a:pt x="4817" y="2808"/>
                    <a:pt x="4771" y="2877"/>
                    <a:pt x="4771" y="2945"/>
                  </a:cubicBezTo>
                  <a:cubicBezTo>
                    <a:pt x="4771" y="3014"/>
                    <a:pt x="4817" y="3059"/>
                    <a:pt x="4885" y="3059"/>
                  </a:cubicBezTo>
                  <a:lnTo>
                    <a:pt x="4908" y="3059"/>
                  </a:lnTo>
                  <a:cubicBezTo>
                    <a:pt x="5159" y="3037"/>
                    <a:pt x="5410" y="3014"/>
                    <a:pt x="5661" y="2968"/>
                  </a:cubicBezTo>
                  <a:cubicBezTo>
                    <a:pt x="5730" y="2945"/>
                    <a:pt x="5775" y="2877"/>
                    <a:pt x="5752" y="2808"/>
                  </a:cubicBezTo>
                  <a:cubicBezTo>
                    <a:pt x="5752" y="2752"/>
                    <a:pt x="5706" y="2711"/>
                    <a:pt x="5651" y="2711"/>
                  </a:cubicBezTo>
                  <a:close/>
                  <a:moveTo>
                    <a:pt x="4086" y="3265"/>
                  </a:moveTo>
                  <a:lnTo>
                    <a:pt x="3356" y="3311"/>
                  </a:lnTo>
                  <a:cubicBezTo>
                    <a:pt x="3287" y="3311"/>
                    <a:pt x="3219" y="3379"/>
                    <a:pt x="3242" y="3447"/>
                  </a:cubicBezTo>
                  <a:cubicBezTo>
                    <a:pt x="3242" y="3516"/>
                    <a:pt x="3287" y="3562"/>
                    <a:pt x="3356" y="3562"/>
                  </a:cubicBezTo>
                  <a:lnTo>
                    <a:pt x="4109" y="3516"/>
                  </a:lnTo>
                  <a:cubicBezTo>
                    <a:pt x="4177" y="3516"/>
                    <a:pt x="4223" y="3470"/>
                    <a:pt x="4223" y="3402"/>
                  </a:cubicBezTo>
                  <a:cubicBezTo>
                    <a:pt x="4223" y="3333"/>
                    <a:pt x="4155" y="3265"/>
                    <a:pt x="4086" y="3265"/>
                  </a:cubicBezTo>
                  <a:close/>
                  <a:moveTo>
                    <a:pt x="1758" y="3904"/>
                  </a:moveTo>
                  <a:cubicBezTo>
                    <a:pt x="1690" y="3904"/>
                    <a:pt x="1621" y="3972"/>
                    <a:pt x="1621" y="4041"/>
                  </a:cubicBezTo>
                  <a:cubicBezTo>
                    <a:pt x="1621" y="4109"/>
                    <a:pt x="1667" y="4178"/>
                    <a:pt x="1735" y="4178"/>
                  </a:cubicBezTo>
                  <a:lnTo>
                    <a:pt x="2625" y="4201"/>
                  </a:lnTo>
                  <a:cubicBezTo>
                    <a:pt x="2694" y="4201"/>
                    <a:pt x="2739" y="4132"/>
                    <a:pt x="2739" y="4064"/>
                  </a:cubicBezTo>
                  <a:cubicBezTo>
                    <a:pt x="2739" y="3995"/>
                    <a:pt x="2694" y="3950"/>
                    <a:pt x="2625" y="3950"/>
                  </a:cubicBezTo>
                  <a:lnTo>
                    <a:pt x="1758" y="3904"/>
                  </a:lnTo>
                  <a:close/>
                  <a:moveTo>
                    <a:pt x="4155" y="4634"/>
                  </a:moveTo>
                  <a:lnTo>
                    <a:pt x="3287" y="4657"/>
                  </a:lnTo>
                  <a:cubicBezTo>
                    <a:pt x="3219" y="4657"/>
                    <a:pt x="3150" y="4703"/>
                    <a:pt x="3150" y="4771"/>
                  </a:cubicBezTo>
                  <a:cubicBezTo>
                    <a:pt x="3150" y="4863"/>
                    <a:pt x="3219" y="4908"/>
                    <a:pt x="3287" y="4908"/>
                  </a:cubicBezTo>
                  <a:lnTo>
                    <a:pt x="4155" y="4885"/>
                  </a:lnTo>
                  <a:cubicBezTo>
                    <a:pt x="4223" y="4885"/>
                    <a:pt x="4292" y="4817"/>
                    <a:pt x="4292" y="4749"/>
                  </a:cubicBezTo>
                  <a:cubicBezTo>
                    <a:pt x="4292" y="4680"/>
                    <a:pt x="4223" y="4634"/>
                    <a:pt x="4155" y="4634"/>
                  </a:cubicBezTo>
                  <a:close/>
                </a:path>
              </a:pathLst>
            </a:custGeom>
            <a:solidFill>
              <a:srgbClr val="191919">
                <a:alpha val="297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89"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1232;p58">
            <a:extLst>
              <a:ext uri="{FF2B5EF4-FFF2-40B4-BE49-F238E27FC236}">
                <a16:creationId xmlns:a16="http://schemas.microsoft.com/office/drawing/2014/main" id="{24C56864-7E1C-D8F4-FD5D-2D40EE4E77DF}"/>
              </a:ext>
            </a:extLst>
          </p:cNvPr>
          <p:cNvGrpSpPr/>
          <p:nvPr/>
        </p:nvGrpSpPr>
        <p:grpSpPr>
          <a:xfrm flipH="1">
            <a:off x="544126" y="4707912"/>
            <a:ext cx="650873" cy="610412"/>
            <a:chOff x="3089978" y="4184399"/>
            <a:chExt cx="388071" cy="363947"/>
          </a:xfrm>
        </p:grpSpPr>
        <p:sp>
          <p:nvSpPr>
            <p:cNvPr id="41" name="Google Shape;1233;p58">
              <a:extLst>
                <a:ext uri="{FF2B5EF4-FFF2-40B4-BE49-F238E27FC236}">
                  <a16:creationId xmlns:a16="http://schemas.microsoft.com/office/drawing/2014/main" id="{24E795E7-CA34-11C1-B7D0-51D3F2ED238C}"/>
                </a:ext>
              </a:extLst>
            </p:cNvPr>
            <p:cNvSpPr/>
            <p:nvPr/>
          </p:nvSpPr>
          <p:spPr>
            <a:xfrm>
              <a:off x="3089978" y="4184399"/>
              <a:ext cx="388071" cy="363947"/>
            </a:xfrm>
            <a:custGeom>
              <a:avLst/>
              <a:gdLst/>
              <a:ahLst/>
              <a:cxnLst/>
              <a:rect l="l" t="t" r="r" b="b"/>
              <a:pathLst>
                <a:path w="14381" h="13487" extrusionOk="0">
                  <a:moveTo>
                    <a:pt x="2308" y="0"/>
                  </a:moveTo>
                  <a:cubicBezTo>
                    <a:pt x="1580" y="0"/>
                    <a:pt x="863" y="267"/>
                    <a:pt x="434" y="855"/>
                  </a:cubicBezTo>
                  <a:cubicBezTo>
                    <a:pt x="92" y="1312"/>
                    <a:pt x="0" y="1905"/>
                    <a:pt x="46" y="2499"/>
                  </a:cubicBezTo>
                  <a:cubicBezTo>
                    <a:pt x="206" y="4097"/>
                    <a:pt x="1507" y="5306"/>
                    <a:pt x="2716" y="6379"/>
                  </a:cubicBezTo>
                  <a:cubicBezTo>
                    <a:pt x="4953" y="8319"/>
                    <a:pt x="7190" y="10282"/>
                    <a:pt x="9404" y="12245"/>
                  </a:cubicBezTo>
                  <a:cubicBezTo>
                    <a:pt x="9747" y="12542"/>
                    <a:pt x="10409" y="12976"/>
                    <a:pt x="11093" y="13249"/>
                  </a:cubicBezTo>
                  <a:cubicBezTo>
                    <a:pt x="11453" y="13400"/>
                    <a:pt x="11849" y="13486"/>
                    <a:pt x="12234" y="13486"/>
                  </a:cubicBezTo>
                  <a:cubicBezTo>
                    <a:pt x="12607" y="13486"/>
                    <a:pt x="12971" y="13406"/>
                    <a:pt x="13285" y="13227"/>
                  </a:cubicBezTo>
                  <a:cubicBezTo>
                    <a:pt x="13992" y="12839"/>
                    <a:pt x="14380" y="12017"/>
                    <a:pt x="14380" y="11218"/>
                  </a:cubicBezTo>
                  <a:cubicBezTo>
                    <a:pt x="14380" y="10419"/>
                    <a:pt x="14038" y="9643"/>
                    <a:pt x="13558" y="9004"/>
                  </a:cubicBezTo>
                  <a:cubicBezTo>
                    <a:pt x="13102" y="8365"/>
                    <a:pt x="12486" y="7817"/>
                    <a:pt x="11892" y="7292"/>
                  </a:cubicBezTo>
                  <a:cubicBezTo>
                    <a:pt x="9861" y="5489"/>
                    <a:pt x="7829" y="3663"/>
                    <a:pt x="5798" y="1860"/>
                  </a:cubicBezTo>
                  <a:cubicBezTo>
                    <a:pt x="5022" y="1175"/>
                    <a:pt x="4223" y="467"/>
                    <a:pt x="3241" y="148"/>
                  </a:cubicBezTo>
                  <a:cubicBezTo>
                    <a:pt x="2944" y="51"/>
                    <a:pt x="2625" y="0"/>
                    <a:pt x="2308" y="0"/>
                  </a:cubicBezTo>
                  <a:close/>
                </a:path>
              </a:pathLst>
            </a:custGeom>
            <a:solidFill>
              <a:srgbClr val="F3B1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89"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234;p58">
              <a:extLst>
                <a:ext uri="{FF2B5EF4-FFF2-40B4-BE49-F238E27FC236}">
                  <a16:creationId xmlns:a16="http://schemas.microsoft.com/office/drawing/2014/main" id="{472CBDDE-0141-6A2B-9FFB-D4F6734073DC}"/>
                </a:ext>
              </a:extLst>
            </p:cNvPr>
            <p:cNvSpPr/>
            <p:nvPr/>
          </p:nvSpPr>
          <p:spPr>
            <a:xfrm>
              <a:off x="3168208" y="4252428"/>
              <a:ext cx="225460" cy="223004"/>
            </a:xfrm>
            <a:custGeom>
              <a:avLst/>
              <a:gdLst/>
              <a:ahLst/>
              <a:cxnLst/>
              <a:rect l="l" t="t" r="r" b="b"/>
              <a:pathLst>
                <a:path w="8355" h="8264" extrusionOk="0">
                  <a:moveTo>
                    <a:pt x="3629" y="1"/>
                  </a:moveTo>
                  <a:cubicBezTo>
                    <a:pt x="2465" y="1370"/>
                    <a:pt x="1255" y="2717"/>
                    <a:pt x="0" y="4018"/>
                  </a:cubicBezTo>
                  <a:cubicBezTo>
                    <a:pt x="1621" y="5433"/>
                    <a:pt x="3218" y="6848"/>
                    <a:pt x="4839" y="8263"/>
                  </a:cubicBezTo>
                  <a:cubicBezTo>
                    <a:pt x="5957" y="6848"/>
                    <a:pt x="7144" y="5501"/>
                    <a:pt x="8354" y="4200"/>
                  </a:cubicBezTo>
                  <a:cubicBezTo>
                    <a:pt x="6779" y="2808"/>
                    <a:pt x="5204" y="1393"/>
                    <a:pt x="3629" y="1"/>
                  </a:cubicBezTo>
                  <a:close/>
                </a:path>
              </a:pathLst>
            </a:custGeom>
            <a:solidFill>
              <a:srgbClr val="FBB4B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89"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235;p58">
              <a:extLst>
                <a:ext uri="{FF2B5EF4-FFF2-40B4-BE49-F238E27FC236}">
                  <a16:creationId xmlns:a16="http://schemas.microsoft.com/office/drawing/2014/main" id="{398856E1-B3DB-E25B-41BC-6DBEE9D4B398}"/>
                </a:ext>
              </a:extLst>
            </p:cNvPr>
            <p:cNvSpPr/>
            <p:nvPr/>
          </p:nvSpPr>
          <p:spPr>
            <a:xfrm>
              <a:off x="3202074" y="4297385"/>
              <a:ext cx="155865" cy="132469"/>
            </a:xfrm>
            <a:custGeom>
              <a:avLst/>
              <a:gdLst/>
              <a:ahLst/>
              <a:cxnLst/>
              <a:rect l="l" t="t" r="r" b="b"/>
              <a:pathLst>
                <a:path w="5776" h="4909" extrusionOk="0">
                  <a:moveTo>
                    <a:pt x="1941" y="1"/>
                  </a:moveTo>
                  <a:cubicBezTo>
                    <a:pt x="1872" y="1"/>
                    <a:pt x="1804" y="46"/>
                    <a:pt x="1826" y="115"/>
                  </a:cubicBezTo>
                  <a:cubicBezTo>
                    <a:pt x="1826" y="183"/>
                    <a:pt x="1872" y="252"/>
                    <a:pt x="1941" y="252"/>
                  </a:cubicBezTo>
                  <a:lnTo>
                    <a:pt x="2534" y="252"/>
                  </a:lnTo>
                  <a:cubicBezTo>
                    <a:pt x="2603" y="252"/>
                    <a:pt x="2648" y="183"/>
                    <a:pt x="2648" y="115"/>
                  </a:cubicBezTo>
                  <a:cubicBezTo>
                    <a:pt x="2648" y="46"/>
                    <a:pt x="2603" y="1"/>
                    <a:pt x="2534" y="1"/>
                  </a:cubicBezTo>
                  <a:close/>
                  <a:moveTo>
                    <a:pt x="2511" y="845"/>
                  </a:moveTo>
                  <a:cubicBezTo>
                    <a:pt x="2443" y="845"/>
                    <a:pt x="2374" y="914"/>
                    <a:pt x="2374" y="982"/>
                  </a:cubicBezTo>
                  <a:cubicBezTo>
                    <a:pt x="2374" y="1051"/>
                    <a:pt x="2443" y="1096"/>
                    <a:pt x="2511" y="1096"/>
                  </a:cubicBezTo>
                  <a:lnTo>
                    <a:pt x="3150" y="1096"/>
                  </a:lnTo>
                  <a:cubicBezTo>
                    <a:pt x="3219" y="1096"/>
                    <a:pt x="3264" y="1028"/>
                    <a:pt x="3264" y="960"/>
                  </a:cubicBezTo>
                  <a:cubicBezTo>
                    <a:pt x="3264" y="891"/>
                    <a:pt x="3219" y="845"/>
                    <a:pt x="3150" y="845"/>
                  </a:cubicBezTo>
                  <a:close/>
                  <a:moveTo>
                    <a:pt x="4474" y="1576"/>
                  </a:moveTo>
                  <a:lnTo>
                    <a:pt x="3789" y="1667"/>
                  </a:lnTo>
                  <a:cubicBezTo>
                    <a:pt x="3721" y="1667"/>
                    <a:pt x="3675" y="1736"/>
                    <a:pt x="3698" y="1804"/>
                  </a:cubicBezTo>
                  <a:cubicBezTo>
                    <a:pt x="3698" y="1873"/>
                    <a:pt x="3744" y="1918"/>
                    <a:pt x="3812" y="1918"/>
                  </a:cubicBezTo>
                  <a:lnTo>
                    <a:pt x="3835" y="1918"/>
                  </a:lnTo>
                  <a:lnTo>
                    <a:pt x="4497" y="1827"/>
                  </a:lnTo>
                  <a:cubicBezTo>
                    <a:pt x="4565" y="1827"/>
                    <a:pt x="4611" y="1758"/>
                    <a:pt x="4611" y="1690"/>
                  </a:cubicBezTo>
                  <a:cubicBezTo>
                    <a:pt x="4588" y="1621"/>
                    <a:pt x="4543" y="1576"/>
                    <a:pt x="4474" y="1576"/>
                  </a:cubicBezTo>
                  <a:close/>
                  <a:moveTo>
                    <a:pt x="2100" y="1690"/>
                  </a:moveTo>
                  <a:cubicBezTo>
                    <a:pt x="1849" y="1713"/>
                    <a:pt x="1621" y="1736"/>
                    <a:pt x="1393" y="1781"/>
                  </a:cubicBezTo>
                  <a:cubicBezTo>
                    <a:pt x="1324" y="1804"/>
                    <a:pt x="1279" y="1873"/>
                    <a:pt x="1301" y="1941"/>
                  </a:cubicBezTo>
                  <a:cubicBezTo>
                    <a:pt x="1301" y="2009"/>
                    <a:pt x="1370" y="2055"/>
                    <a:pt x="1416" y="2055"/>
                  </a:cubicBezTo>
                  <a:cubicBezTo>
                    <a:pt x="1416" y="2055"/>
                    <a:pt x="1438" y="2032"/>
                    <a:pt x="1438" y="2032"/>
                  </a:cubicBezTo>
                  <a:cubicBezTo>
                    <a:pt x="1667" y="1987"/>
                    <a:pt x="1895" y="1964"/>
                    <a:pt x="2100" y="1941"/>
                  </a:cubicBezTo>
                  <a:cubicBezTo>
                    <a:pt x="2169" y="1941"/>
                    <a:pt x="2237" y="1895"/>
                    <a:pt x="2237" y="1827"/>
                  </a:cubicBezTo>
                  <a:cubicBezTo>
                    <a:pt x="2214" y="1736"/>
                    <a:pt x="2169" y="1690"/>
                    <a:pt x="2100" y="1690"/>
                  </a:cubicBezTo>
                  <a:close/>
                  <a:moveTo>
                    <a:pt x="822" y="2032"/>
                  </a:moveTo>
                  <a:lnTo>
                    <a:pt x="115" y="2055"/>
                  </a:lnTo>
                  <a:cubicBezTo>
                    <a:pt x="46" y="2055"/>
                    <a:pt x="0" y="2101"/>
                    <a:pt x="0" y="2169"/>
                  </a:cubicBezTo>
                  <a:cubicBezTo>
                    <a:pt x="0" y="2238"/>
                    <a:pt x="46" y="2306"/>
                    <a:pt x="137" y="2306"/>
                  </a:cubicBezTo>
                  <a:lnTo>
                    <a:pt x="822" y="2283"/>
                  </a:lnTo>
                  <a:lnTo>
                    <a:pt x="822" y="2032"/>
                  </a:lnTo>
                  <a:close/>
                  <a:moveTo>
                    <a:pt x="1712" y="2740"/>
                  </a:moveTo>
                  <a:cubicBezTo>
                    <a:pt x="1644" y="2740"/>
                    <a:pt x="1575" y="2808"/>
                    <a:pt x="1575" y="2877"/>
                  </a:cubicBezTo>
                  <a:cubicBezTo>
                    <a:pt x="1575" y="2945"/>
                    <a:pt x="1621" y="2991"/>
                    <a:pt x="1690" y="2991"/>
                  </a:cubicBezTo>
                  <a:lnTo>
                    <a:pt x="2511" y="3037"/>
                  </a:lnTo>
                  <a:lnTo>
                    <a:pt x="2534" y="3037"/>
                  </a:lnTo>
                  <a:cubicBezTo>
                    <a:pt x="2603" y="3037"/>
                    <a:pt x="2648" y="2991"/>
                    <a:pt x="2648" y="2922"/>
                  </a:cubicBezTo>
                  <a:cubicBezTo>
                    <a:pt x="2648" y="2854"/>
                    <a:pt x="2603" y="2786"/>
                    <a:pt x="2534" y="2786"/>
                  </a:cubicBezTo>
                  <a:lnTo>
                    <a:pt x="1712" y="2740"/>
                  </a:lnTo>
                  <a:close/>
                  <a:moveTo>
                    <a:pt x="5651" y="2711"/>
                  </a:moveTo>
                  <a:cubicBezTo>
                    <a:pt x="5640" y="2711"/>
                    <a:pt x="5628" y="2713"/>
                    <a:pt x="5615" y="2717"/>
                  </a:cubicBezTo>
                  <a:cubicBezTo>
                    <a:pt x="5364" y="2763"/>
                    <a:pt x="5136" y="2786"/>
                    <a:pt x="4885" y="2808"/>
                  </a:cubicBezTo>
                  <a:cubicBezTo>
                    <a:pt x="4817" y="2808"/>
                    <a:pt x="4771" y="2877"/>
                    <a:pt x="4771" y="2945"/>
                  </a:cubicBezTo>
                  <a:cubicBezTo>
                    <a:pt x="4771" y="3014"/>
                    <a:pt x="4817" y="3059"/>
                    <a:pt x="4885" y="3059"/>
                  </a:cubicBezTo>
                  <a:lnTo>
                    <a:pt x="4908" y="3059"/>
                  </a:lnTo>
                  <a:cubicBezTo>
                    <a:pt x="5159" y="3037"/>
                    <a:pt x="5410" y="3014"/>
                    <a:pt x="5661" y="2968"/>
                  </a:cubicBezTo>
                  <a:cubicBezTo>
                    <a:pt x="5730" y="2945"/>
                    <a:pt x="5775" y="2877"/>
                    <a:pt x="5752" y="2808"/>
                  </a:cubicBezTo>
                  <a:cubicBezTo>
                    <a:pt x="5752" y="2752"/>
                    <a:pt x="5706" y="2711"/>
                    <a:pt x="5651" y="2711"/>
                  </a:cubicBezTo>
                  <a:close/>
                  <a:moveTo>
                    <a:pt x="4086" y="3265"/>
                  </a:moveTo>
                  <a:lnTo>
                    <a:pt x="3356" y="3311"/>
                  </a:lnTo>
                  <a:cubicBezTo>
                    <a:pt x="3287" y="3311"/>
                    <a:pt x="3219" y="3379"/>
                    <a:pt x="3242" y="3447"/>
                  </a:cubicBezTo>
                  <a:cubicBezTo>
                    <a:pt x="3242" y="3516"/>
                    <a:pt x="3287" y="3562"/>
                    <a:pt x="3356" y="3562"/>
                  </a:cubicBezTo>
                  <a:lnTo>
                    <a:pt x="4109" y="3516"/>
                  </a:lnTo>
                  <a:cubicBezTo>
                    <a:pt x="4177" y="3516"/>
                    <a:pt x="4223" y="3470"/>
                    <a:pt x="4223" y="3402"/>
                  </a:cubicBezTo>
                  <a:cubicBezTo>
                    <a:pt x="4223" y="3333"/>
                    <a:pt x="4155" y="3265"/>
                    <a:pt x="4086" y="3265"/>
                  </a:cubicBezTo>
                  <a:close/>
                  <a:moveTo>
                    <a:pt x="1758" y="3904"/>
                  </a:moveTo>
                  <a:cubicBezTo>
                    <a:pt x="1690" y="3904"/>
                    <a:pt x="1621" y="3972"/>
                    <a:pt x="1621" y="4041"/>
                  </a:cubicBezTo>
                  <a:cubicBezTo>
                    <a:pt x="1621" y="4109"/>
                    <a:pt x="1667" y="4178"/>
                    <a:pt x="1735" y="4178"/>
                  </a:cubicBezTo>
                  <a:lnTo>
                    <a:pt x="2625" y="4201"/>
                  </a:lnTo>
                  <a:cubicBezTo>
                    <a:pt x="2694" y="4201"/>
                    <a:pt x="2739" y="4132"/>
                    <a:pt x="2739" y="4064"/>
                  </a:cubicBezTo>
                  <a:cubicBezTo>
                    <a:pt x="2739" y="3995"/>
                    <a:pt x="2694" y="3950"/>
                    <a:pt x="2625" y="3950"/>
                  </a:cubicBezTo>
                  <a:lnTo>
                    <a:pt x="1758" y="3904"/>
                  </a:lnTo>
                  <a:close/>
                  <a:moveTo>
                    <a:pt x="4155" y="4634"/>
                  </a:moveTo>
                  <a:lnTo>
                    <a:pt x="3287" y="4657"/>
                  </a:lnTo>
                  <a:cubicBezTo>
                    <a:pt x="3219" y="4657"/>
                    <a:pt x="3150" y="4703"/>
                    <a:pt x="3150" y="4771"/>
                  </a:cubicBezTo>
                  <a:cubicBezTo>
                    <a:pt x="3150" y="4863"/>
                    <a:pt x="3219" y="4908"/>
                    <a:pt x="3287" y="4908"/>
                  </a:cubicBezTo>
                  <a:lnTo>
                    <a:pt x="4155" y="4885"/>
                  </a:lnTo>
                  <a:cubicBezTo>
                    <a:pt x="4223" y="4885"/>
                    <a:pt x="4292" y="4817"/>
                    <a:pt x="4292" y="4749"/>
                  </a:cubicBezTo>
                  <a:cubicBezTo>
                    <a:pt x="4292" y="4680"/>
                    <a:pt x="4223" y="4634"/>
                    <a:pt x="4155" y="4634"/>
                  </a:cubicBezTo>
                  <a:close/>
                </a:path>
              </a:pathLst>
            </a:custGeom>
            <a:solidFill>
              <a:srgbClr val="191919">
                <a:alpha val="297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89" b="0" i="0" u="none" strike="noStrike" kern="0" cap="none" spc="0" normalizeH="0" baseline="0" noProof="0">
                <a:ln>
                  <a:noFill/>
                </a:ln>
                <a:solidFill>
                  <a:srgbClr val="000000"/>
                </a:solidFill>
                <a:effectLst/>
                <a:uLnTx/>
                <a:uFillTx/>
                <a:latin typeface="Arial"/>
                <a:cs typeface="Arial"/>
                <a:sym typeface="Arial"/>
              </a:endParaRPr>
            </a:p>
          </p:txBody>
        </p:sp>
      </p:grpSp>
      <p:sp>
        <p:nvSpPr>
          <p:cNvPr id="45" name="Google Shape;1237;p58">
            <a:extLst>
              <a:ext uri="{FF2B5EF4-FFF2-40B4-BE49-F238E27FC236}">
                <a16:creationId xmlns:a16="http://schemas.microsoft.com/office/drawing/2014/main" id="{174E5454-F568-7602-DFAC-EA768DC523AF}"/>
              </a:ext>
            </a:extLst>
          </p:cNvPr>
          <p:cNvSpPr txBox="1">
            <a:spLocks/>
          </p:cNvSpPr>
          <p:nvPr/>
        </p:nvSpPr>
        <p:spPr>
          <a:xfrm>
            <a:off x="1216479" y="3802320"/>
            <a:ext cx="2302299" cy="679424"/>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RPr/>
            </a:defPPr>
            <a:lvl1pPr marR="0" lvl="0"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3600"/>
              <a:buFont typeface="Arial"/>
              <a:buNone/>
              <a:tabLst/>
              <a:defRPr/>
            </a:pPr>
            <a:r>
              <a:rPr lang="en-US" sz="2800">
                <a:solidFill>
                  <a:srgbClr val="03044D"/>
                </a:solidFill>
                <a:latin typeface="Josefin Sans Semi-Bold"/>
                <a:ea typeface="+mn-ea"/>
                <a:cs typeface="+mn-cs"/>
              </a:rPr>
              <a:t>84 RNs</a:t>
            </a:r>
            <a:r>
              <a:rPr kumimoji="0" lang="en-US" sz="3500" b="1" i="0" u="none" strike="noStrike" kern="0" cap="none" spc="0" normalizeH="0" baseline="0" noProof="0">
                <a:ln>
                  <a:noFill/>
                </a:ln>
                <a:solidFill>
                  <a:srgbClr val="000000"/>
                </a:solidFill>
                <a:effectLst/>
                <a:uLnTx/>
                <a:uFillTx/>
                <a:latin typeface="Aptos"/>
                <a:cs typeface="Arial"/>
                <a:sym typeface="Arial"/>
              </a:rPr>
              <a:t> </a:t>
            </a:r>
            <a:endParaRPr kumimoji="0" lang="en-US"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237;p58">
            <a:extLst>
              <a:ext uri="{FF2B5EF4-FFF2-40B4-BE49-F238E27FC236}">
                <a16:creationId xmlns:a16="http://schemas.microsoft.com/office/drawing/2014/main" id="{174E5454-F568-7602-DFAC-EA768DC523AF}"/>
              </a:ext>
            </a:extLst>
          </p:cNvPr>
          <p:cNvSpPr txBox="1">
            <a:spLocks/>
          </p:cNvSpPr>
          <p:nvPr/>
        </p:nvSpPr>
        <p:spPr>
          <a:xfrm>
            <a:off x="-817131" y="4337700"/>
            <a:ext cx="6086944" cy="1145489"/>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RPr/>
            </a:defPPr>
            <a:lvl1pPr marR="0" lvl="0"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3600"/>
              <a:buFont typeface="Arial"/>
              <a:buNone/>
              <a:tabLst/>
              <a:defRPr/>
            </a:pPr>
            <a:r>
              <a:rPr lang="en-US" sz="2800">
                <a:solidFill>
                  <a:srgbClr val="03044D"/>
                </a:solidFill>
                <a:latin typeface="Josefin Sans Semi-Bold"/>
                <a:ea typeface="+mn-ea"/>
                <a:cs typeface="+mn-cs"/>
              </a:rPr>
              <a:t>64 Hospitals </a:t>
            </a:r>
            <a:endParaRPr kumimoji="0" lang="en-US"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Rectangle 46"/>
          <p:cNvSpPr/>
          <p:nvPr/>
        </p:nvSpPr>
        <p:spPr>
          <a:xfrm>
            <a:off x="425528" y="3077023"/>
            <a:ext cx="10221003" cy="353943"/>
          </a:xfrm>
          <a:prstGeom prst="rect">
            <a:avLst/>
          </a:prstGeom>
        </p:spPr>
        <p:txBody>
          <a:bodyPr wrap="none">
            <a:spAutoFit/>
          </a:bodyPr>
          <a:lstStyle/>
          <a:p>
            <a:pPr lvl="0"/>
            <a:r>
              <a:rPr lang="en-US" sz="1700" b="1">
                <a:solidFill>
                  <a:schemeClr val="bg1"/>
                </a:solidFill>
                <a:cs typeface="Calibri"/>
              </a:rPr>
              <a:t>Thank you to all for a successful program to increase bedside nurse attendance &amp; participation at Face-to-Face! </a:t>
            </a:r>
          </a:p>
        </p:txBody>
      </p:sp>
      <p:grpSp>
        <p:nvGrpSpPr>
          <p:cNvPr id="48" name="Google Shape;1232;p58"/>
          <p:cNvGrpSpPr/>
          <p:nvPr/>
        </p:nvGrpSpPr>
        <p:grpSpPr>
          <a:xfrm flipH="1">
            <a:off x="8838978" y="4403264"/>
            <a:ext cx="650873" cy="610412"/>
            <a:chOff x="3089978" y="4184399"/>
            <a:chExt cx="388071" cy="363947"/>
          </a:xfrm>
        </p:grpSpPr>
        <p:sp>
          <p:nvSpPr>
            <p:cNvPr id="49" name="Google Shape;1233;p58"/>
            <p:cNvSpPr/>
            <p:nvPr/>
          </p:nvSpPr>
          <p:spPr>
            <a:xfrm>
              <a:off x="3089978" y="4184399"/>
              <a:ext cx="388071" cy="363947"/>
            </a:xfrm>
            <a:custGeom>
              <a:avLst/>
              <a:gdLst/>
              <a:ahLst/>
              <a:cxnLst/>
              <a:rect l="l" t="t" r="r" b="b"/>
              <a:pathLst>
                <a:path w="14381" h="13487" extrusionOk="0">
                  <a:moveTo>
                    <a:pt x="2308" y="0"/>
                  </a:moveTo>
                  <a:cubicBezTo>
                    <a:pt x="1580" y="0"/>
                    <a:pt x="863" y="267"/>
                    <a:pt x="434" y="855"/>
                  </a:cubicBezTo>
                  <a:cubicBezTo>
                    <a:pt x="92" y="1312"/>
                    <a:pt x="0" y="1905"/>
                    <a:pt x="46" y="2499"/>
                  </a:cubicBezTo>
                  <a:cubicBezTo>
                    <a:pt x="206" y="4097"/>
                    <a:pt x="1507" y="5306"/>
                    <a:pt x="2716" y="6379"/>
                  </a:cubicBezTo>
                  <a:cubicBezTo>
                    <a:pt x="4953" y="8319"/>
                    <a:pt x="7190" y="10282"/>
                    <a:pt x="9404" y="12245"/>
                  </a:cubicBezTo>
                  <a:cubicBezTo>
                    <a:pt x="9747" y="12542"/>
                    <a:pt x="10409" y="12976"/>
                    <a:pt x="11093" y="13249"/>
                  </a:cubicBezTo>
                  <a:cubicBezTo>
                    <a:pt x="11453" y="13400"/>
                    <a:pt x="11849" y="13486"/>
                    <a:pt x="12234" y="13486"/>
                  </a:cubicBezTo>
                  <a:cubicBezTo>
                    <a:pt x="12607" y="13486"/>
                    <a:pt x="12971" y="13406"/>
                    <a:pt x="13285" y="13227"/>
                  </a:cubicBezTo>
                  <a:cubicBezTo>
                    <a:pt x="13992" y="12839"/>
                    <a:pt x="14380" y="12017"/>
                    <a:pt x="14380" y="11218"/>
                  </a:cubicBezTo>
                  <a:cubicBezTo>
                    <a:pt x="14380" y="10419"/>
                    <a:pt x="14038" y="9643"/>
                    <a:pt x="13558" y="9004"/>
                  </a:cubicBezTo>
                  <a:cubicBezTo>
                    <a:pt x="13102" y="8365"/>
                    <a:pt x="12486" y="7817"/>
                    <a:pt x="11892" y="7292"/>
                  </a:cubicBezTo>
                  <a:cubicBezTo>
                    <a:pt x="9861" y="5489"/>
                    <a:pt x="7829" y="3663"/>
                    <a:pt x="5798" y="1860"/>
                  </a:cubicBezTo>
                  <a:cubicBezTo>
                    <a:pt x="5022" y="1175"/>
                    <a:pt x="4223" y="467"/>
                    <a:pt x="3241" y="148"/>
                  </a:cubicBezTo>
                  <a:cubicBezTo>
                    <a:pt x="2944" y="51"/>
                    <a:pt x="2625" y="0"/>
                    <a:pt x="2308" y="0"/>
                  </a:cubicBezTo>
                  <a:close/>
                </a:path>
              </a:pathLst>
            </a:custGeom>
            <a:solidFill>
              <a:srgbClr val="F3B1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89"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234;p58"/>
            <p:cNvSpPr/>
            <p:nvPr/>
          </p:nvSpPr>
          <p:spPr>
            <a:xfrm>
              <a:off x="3168208" y="4252428"/>
              <a:ext cx="225460" cy="223004"/>
            </a:xfrm>
            <a:custGeom>
              <a:avLst/>
              <a:gdLst/>
              <a:ahLst/>
              <a:cxnLst/>
              <a:rect l="l" t="t" r="r" b="b"/>
              <a:pathLst>
                <a:path w="8355" h="8264" extrusionOk="0">
                  <a:moveTo>
                    <a:pt x="3629" y="1"/>
                  </a:moveTo>
                  <a:cubicBezTo>
                    <a:pt x="2465" y="1370"/>
                    <a:pt x="1255" y="2717"/>
                    <a:pt x="0" y="4018"/>
                  </a:cubicBezTo>
                  <a:cubicBezTo>
                    <a:pt x="1621" y="5433"/>
                    <a:pt x="3218" y="6848"/>
                    <a:pt x="4839" y="8263"/>
                  </a:cubicBezTo>
                  <a:cubicBezTo>
                    <a:pt x="5957" y="6848"/>
                    <a:pt x="7144" y="5501"/>
                    <a:pt x="8354" y="4200"/>
                  </a:cubicBezTo>
                  <a:cubicBezTo>
                    <a:pt x="6779" y="2808"/>
                    <a:pt x="5204" y="1393"/>
                    <a:pt x="3629" y="1"/>
                  </a:cubicBezTo>
                  <a:close/>
                </a:path>
              </a:pathLst>
            </a:custGeom>
            <a:solidFill>
              <a:srgbClr val="FBB4B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89"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235;p58"/>
            <p:cNvSpPr/>
            <p:nvPr/>
          </p:nvSpPr>
          <p:spPr>
            <a:xfrm>
              <a:off x="3202074" y="4297385"/>
              <a:ext cx="155865" cy="132469"/>
            </a:xfrm>
            <a:custGeom>
              <a:avLst/>
              <a:gdLst/>
              <a:ahLst/>
              <a:cxnLst/>
              <a:rect l="l" t="t" r="r" b="b"/>
              <a:pathLst>
                <a:path w="5776" h="4909" extrusionOk="0">
                  <a:moveTo>
                    <a:pt x="1941" y="1"/>
                  </a:moveTo>
                  <a:cubicBezTo>
                    <a:pt x="1872" y="1"/>
                    <a:pt x="1804" y="46"/>
                    <a:pt x="1826" y="115"/>
                  </a:cubicBezTo>
                  <a:cubicBezTo>
                    <a:pt x="1826" y="183"/>
                    <a:pt x="1872" y="252"/>
                    <a:pt x="1941" y="252"/>
                  </a:cubicBezTo>
                  <a:lnTo>
                    <a:pt x="2534" y="252"/>
                  </a:lnTo>
                  <a:cubicBezTo>
                    <a:pt x="2603" y="252"/>
                    <a:pt x="2648" y="183"/>
                    <a:pt x="2648" y="115"/>
                  </a:cubicBezTo>
                  <a:cubicBezTo>
                    <a:pt x="2648" y="46"/>
                    <a:pt x="2603" y="1"/>
                    <a:pt x="2534" y="1"/>
                  </a:cubicBezTo>
                  <a:close/>
                  <a:moveTo>
                    <a:pt x="2511" y="845"/>
                  </a:moveTo>
                  <a:cubicBezTo>
                    <a:pt x="2443" y="845"/>
                    <a:pt x="2374" y="914"/>
                    <a:pt x="2374" y="982"/>
                  </a:cubicBezTo>
                  <a:cubicBezTo>
                    <a:pt x="2374" y="1051"/>
                    <a:pt x="2443" y="1096"/>
                    <a:pt x="2511" y="1096"/>
                  </a:cubicBezTo>
                  <a:lnTo>
                    <a:pt x="3150" y="1096"/>
                  </a:lnTo>
                  <a:cubicBezTo>
                    <a:pt x="3219" y="1096"/>
                    <a:pt x="3264" y="1028"/>
                    <a:pt x="3264" y="960"/>
                  </a:cubicBezTo>
                  <a:cubicBezTo>
                    <a:pt x="3264" y="891"/>
                    <a:pt x="3219" y="845"/>
                    <a:pt x="3150" y="845"/>
                  </a:cubicBezTo>
                  <a:close/>
                  <a:moveTo>
                    <a:pt x="4474" y="1576"/>
                  </a:moveTo>
                  <a:lnTo>
                    <a:pt x="3789" y="1667"/>
                  </a:lnTo>
                  <a:cubicBezTo>
                    <a:pt x="3721" y="1667"/>
                    <a:pt x="3675" y="1736"/>
                    <a:pt x="3698" y="1804"/>
                  </a:cubicBezTo>
                  <a:cubicBezTo>
                    <a:pt x="3698" y="1873"/>
                    <a:pt x="3744" y="1918"/>
                    <a:pt x="3812" y="1918"/>
                  </a:cubicBezTo>
                  <a:lnTo>
                    <a:pt x="3835" y="1918"/>
                  </a:lnTo>
                  <a:lnTo>
                    <a:pt x="4497" y="1827"/>
                  </a:lnTo>
                  <a:cubicBezTo>
                    <a:pt x="4565" y="1827"/>
                    <a:pt x="4611" y="1758"/>
                    <a:pt x="4611" y="1690"/>
                  </a:cubicBezTo>
                  <a:cubicBezTo>
                    <a:pt x="4588" y="1621"/>
                    <a:pt x="4543" y="1576"/>
                    <a:pt x="4474" y="1576"/>
                  </a:cubicBezTo>
                  <a:close/>
                  <a:moveTo>
                    <a:pt x="2100" y="1690"/>
                  </a:moveTo>
                  <a:cubicBezTo>
                    <a:pt x="1849" y="1713"/>
                    <a:pt x="1621" y="1736"/>
                    <a:pt x="1393" y="1781"/>
                  </a:cubicBezTo>
                  <a:cubicBezTo>
                    <a:pt x="1324" y="1804"/>
                    <a:pt x="1279" y="1873"/>
                    <a:pt x="1301" y="1941"/>
                  </a:cubicBezTo>
                  <a:cubicBezTo>
                    <a:pt x="1301" y="2009"/>
                    <a:pt x="1370" y="2055"/>
                    <a:pt x="1416" y="2055"/>
                  </a:cubicBezTo>
                  <a:cubicBezTo>
                    <a:pt x="1416" y="2055"/>
                    <a:pt x="1438" y="2032"/>
                    <a:pt x="1438" y="2032"/>
                  </a:cubicBezTo>
                  <a:cubicBezTo>
                    <a:pt x="1667" y="1987"/>
                    <a:pt x="1895" y="1964"/>
                    <a:pt x="2100" y="1941"/>
                  </a:cubicBezTo>
                  <a:cubicBezTo>
                    <a:pt x="2169" y="1941"/>
                    <a:pt x="2237" y="1895"/>
                    <a:pt x="2237" y="1827"/>
                  </a:cubicBezTo>
                  <a:cubicBezTo>
                    <a:pt x="2214" y="1736"/>
                    <a:pt x="2169" y="1690"/>
                    <a:pt x="2100" y="1690"/>
                  </a:cubicBezTo>
                  <a:close/>
                  <a:moveTo>
                    <a:pt x="822" y="2032"/>
                  </a:moveTo>
                  <a:lnTo>
                    <a:pt x="115" y="2055"/>
                  </a:lnTo>
                  <a:cubicBezTo>
                    <a:pt x="46" y="2055"/>
                    <a:pt x="0" y="2101"/>
                    <a:pt x="0" y="2169"/>
                  </a:cubicBezTo>
                  <a:cubicBezTo>
                    <a:pt x="0" y="2238"/>
                    <a:pt x="46" y="2306"/>
                    <a:pt x="137" y="2306"/>
                  </a:cubicBezTo>
                  <a:lnTo>
                    <a:pt x="822" y="2283"/>
                  </a:lnTo>
                  <a:lnTo>
                    <a:pt x="822" y="2032"/>
                  </a:lnTo>
                  <a:close/>
                  <a:moveTo>
                    <a:pt x="1712" y="2740"/>
                  </a:moveTo>
                  <a:cubicBezTo>
                    <a:pt x="1644" y="2740"/>
                    <a:pt x="1575" y="2808"/>
                    <a:pt x="1575" y="2877"/>
                  </a:cubicBezTo>
                  <a:cubicBezTo>
                    <a:pt x="1575" y="2945"/>
                    <a:pt x="1621" y="2991"/>
                    <a:pt x="1690" y="2991"/>
                  </a:cubicBezTo>
                  <a:lnTo>
                    <a:pt x="2511" y="3037"/>
                  </a:lnTo>
                  <a:lnTo>
                    <a:pt x="2534" y="3037"/>
                  </a:lnTo>
                  <a:cubicBezTo>
                    <a:pt x="2603" y="3037"/>
                    <a:pt x="2648" y="2991"/>
                    <a:pt x="2648" y="2922"/>
                  </a:cubicBezTo>
                  <a:cubicBezTo>
                    <a:pt x="2648" y="2854"/>
                    <a:pt x="2603" y="2786"/>
                    <a:pt x="2534" y="2786"/>
                  </a:cubicBezTo>
                  <a:lnTo>
                    <a:pt x="1712" y="2740"/>
                  </a:lnTo>
                  <a:close/>
                  <a:moveTo>
                    <a:pt x="5651" y="2711"/>
                  </a:moveTo>
                  <a:cubicBezTo>
                    <a:pt x="5640" y="2711"/>
                    <a:pt x="5628" y="2713"/>
                    <a:pt x="5615" y="2717"/>
                  </a:cubicBezTo>
                  <a:cubicBezTo>
                    <a:pt x="5364" y="2763"/>
                    <a:pt x="5136" y="2786"/>
                    <a:pt x="4885" y="2808"/>
                  </a:cubicBezTo>
                  <a:cubicBezTo>
                    <a:pt x="4817" y="2808"/>
                    <a:pt x="4771" y="2877"/>
                    <a:pt x="4771" y="2945"/>
                  </a:cubicBezTo>
                  <a:cubicBezTo>
                    <a:pt x="4771" y="3014"/>
                    <a:pt x="4817" y="3059"/>
                    <a:pt x="4885" y="3059"/>
                  </a:cubicBezTo>
                  <a:lnTo>
                    <a:pt x="4908" y="3059"/>
                  </a:lnTo>
                  <a:cubicBezTo>
                    <a:pt x="5159" y="3037"/>
                    <a:pt x="5410" y="3014"/>
                    <a:pt x="5661" y="2968"/>
                  </a:cubicBezTo>
                  <a:cubicBezTo>
                    <a:pt x="5730" y="2945"/>
                    <a:pt x="5775" y="2877"/>
                    <a:pt x="5752" y="2808"/>
                  </a:cubicBezTo>
                  <a:cubicBezTo>
                    <a:pt x="5752" y="2752"/>
                    <a:pt x="5706" y="2711"/>
                    <a:pt x="5651" y="2711"/>
                  </a:cubicBezTo>
                  <a:close/>
                  <a:moveTo>
                    <a:pt x="4086" y="3265"/>
                  </a:moveTo>
                  <a:lnTo>
                    <a:pt x="3356" y="3311"/>
                  </a:lnTo>
                  <a:cubicBezTo>
                    <a:pt x="3287" y="3311"/>
                    <a:pt x="3219" y="3379"/>
                    <a:pt x="3242" y="3447"/>
                  </a:cubicBezTo>
                  <a:cubicBezTo>
                    <a:pt x="3242" y="3516"/>
                    <a:pt x="3287" y="3562"/>
                    <a:pt x="3356" y="3562"/>
                  </a:cubicBezTo>
                  <a:lnTo>
                    <a:pt x="4109" y="3516"/>
                  </a:lnTo>
                  <a:cubicBezTo>
                    <a:pt x="4177" y="3516"/>
                    <a:pt x="4223" y="3470"/>
                    <a:pt x="4223" y="3402"/>
                  </a:cubicBezTo>
                  <a:cubicBezTo>
                    <a:pt x="4223" y="3333"/>
                    <a:pt x="4155" y="3265"/>
                    <a:pt x="4086" y="3265"/>
                  </a:cubicBezTo>
                  <a:close/>
                  <a:moveTo>
                    <a:pt x="1758" y="3904"/>
                  </a:moveTo>
                  <a:cubicBezTo>
                    <a:pt x="1690" y="3904"/>
                    <a:pt x="1621" y="3972"/>
                    <a:pt x="1621" y="4041"/>
                  </a:cubicBezTo>
                  <a:cubicBezTo>
                    <a:pt x="1621" y="4109"/>
                    <a:pt x="1667" y="4178"/>
                    <a:pt x="1735" y="4178"/>
                  </a:cubicBezTo>
                  <a:lnTo>
                    <a:pt x="2625" y="4201"/>
                  </a:lnTo>
                  <a:cubicBezTo>
                    <a:pt x="2694" y="4201"/>
                    <a:pt x="2739" y="4132"/>
                    <a:pt x="2739" y="4064"/>
                  </a:cubicBezTo>
                  <a:cubicBezTo>
                    <a:pt x="2739" y="3995"/>
                    <a:pt x="2694" y="3950"/>
                    <a:pt x="2625" y="3950"/>
                  </a:cubicBezTo>
                  <a:lnTo>
                    <a:pt x="1758" y="3904"/>
                  </a:lnTo>
                  <a:close/>
                  <a:moveTo>
                    <a:pt x="4155" y="4634"/>
                  </a:moveTo>
                  <a:lnTo>
                    <a:pt x="3287" y="4657"/>
                  </a:lnTo>
                  <a:cubicBezTo>
                    <a:pt x="3219" y="4657"/>
                    <a:pt x="3150" y="4703"/>
                    <a:pt x="3150" y="4771"/>
                  </a:cubicBezTo>
                  <a:cubicBezTo>
                    <a:pt x="3150" y="4863"/>
                    <a:pt x="3219" y="4908"/>
                    <a:pt x="3287" y="4908"/>
                  </a:cubicBezTo>
                  <a:lnTo>
                    <a:pt x="4155" y="4885"/>
                  </a:lnTo>
                  <a:cubicBezTo>
                    <a:pt x="4223" y="4885"/>
                    <a:pt x="4292" y="4817"/>
                    <a:pt x="4292" y="4749"/>
                  </a:cubicBezTo>
                  <a:cubicBezTo>
                    <a:pt x="4292" y="4680"/>
                    <a:pt x="4223" y="4634"/>
                    <a:pt x="4155" y="4634"/>
                  </a:cubicBezTo>
                  <a:close/>
                </a:path>
              </a:pathLst>
            </a:custGeom>
            <a:solidFill>
              <a:srgbClr val="191919">
                <a:alpha val="297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489" b="0" i="0" u="none" strike="noStrike" kern="0" cap="none" spc="0" normalizeH="0" baseline="0" noProof="0">
                <a:ln>
                  <a:noFill/>
                </a:ln>
                <a:solidFill>
                  <a:srgbClr val="000000"/>
                </a:solidFill>
                <a:effectLst/>
                <a:uLnTx/>
                <a:uFillTx/>
                <a:latin typeface="Arial"/>
                <a:cs typeface="Arial"/>
                <a:sym typeface="Arial"/>
              </a:endParaRPr>
            </a:p>
          </p:txBody>
        </p:sp>
      </p:grpSp>
      <p:sp>
        <p:nvSpPr>
          <p:cNvPr id="52" name="Google Shape;1237;p58">
            <a:extLst>
              <a:ext uri="{FF2B5EF4-FFF2-40B4-BE49-F238E27FC236}">
                <a16:creationId xmlns:a16="http://schemas.microsoft.com/office/drawing/2014/main" id="{174E5454-F568-7602-DFAC-EA768DC523AF}"/>
              </a:ext>
            </a:extLst>
          </p:cNvPr>
          <p:cNvSpPr txBox="1">
            <a:spLocks/>
          </p:cNvSpPr>
          <p:nvPr/>
        </p:nvSpPr>
        <p:spPr>
          <a:xfrm>
            <a:off x="9490780" y="5484358"/>
            <a:ext cx="2496676" cy="679424"/>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RPr/>
            </a:defPPr>
            <a:lvl1pPr marR="0" lvl="0"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3600"/>
              <a:buFont typeface="Arial"/>
              <a:buNone/>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3600"/>
              <a:buFont typeface="Arial"/>
              <a:buNone/>
              <a:tabLst/>
              <a:defRPr/>
            </a:pPr>
            <a:r>
              <a:rPr lang="en-US" sz="1900">
                <a:solidFill>
                  <a:srgbClr val="03044D"/>
                </a:solidFill>
                <a:latin typeface="Josefin Sans Semi-Bold"/>
                <a:ea typeface="+mn-ea"/>
                <a:cs typeface="+mn-cs"/>
              </a:rPr>
              <a:t>A special </a:t>
            </a:r>
            <a:r>
              <a:rPr lang="en-US" sz="1900" i="1">
                <a:solidFill>
                  <a:srgbClr val="03044D"/>
                </a:solidFill>
                <a:latin typeface="Josefin Sans Semi-Bold"/>
                <a:ea typeface="+mn-ea"/>
                <a:cs typeface="+mn-cs"/>
              </a:rPr>
              <a:t>Thank You </a:t>
            </a:r>
            <a:r>
              <a:rPr lang="en-US" sz="1900">
                <a:solidFill>
                  <a:srgbClr val="03044D"/>
                </a:solidFill>
                <a:latin typeface="Josefin Sans Semi-Bold"/>
                <a:ea typeface="+mn-ea"/>
                <a:cs typeface="+mn-cs"/>
              </a:rPr>
              <a:t>to the PNAs for their collaboration in coordinating the registration process. </a:t>
            </a:r>
            <a:r>
              <a:rPr kumimoji="0" lang="en-US" sz="1900" b="1" i="0" u="none" strike="noStrike" kern="0" cap="none" spc="0" normalizeH="0" baseline="0" noProof="0">
                <a:ln>
                  <a:noFill/>
                </a:ln>
                <a:solidFill>
                  <a:srgbClr val="000000"/>
                </a:solidFill>
                <a:effectLst/>
                <a:uLnTx/>
                <a:uFillTx/>
                <a:latin typeface="Aptos"/>
                <a:sym typeface="Arial"/>
              </a:rPr>
              <a:t> </a:t>
            </a:r>
            <a:endParaRPr kumimoji="0" lang="en-US" sz="1900" b="0" i="0" u="none" strike="noStrike" kern="0" cap="none" spc="0" normalizeH="0" baseline="0" noProof="0">
              <a:ln>
                <a:noFill/>
              </a:ln>
              <a:solidFill>
                <a:srgbClr val="000000"/>
              </a:solidFill>
              <a:effectLst/>
              <a:uLnTx/>
              <a:uFillTx/>
              <a:sym typeface="Arial"/>
            </a:endParaRPr>
          </a:p>
        </p:txBody>
      </p:sp>
    </p:spTree>
    <p:extLst>
      <p:ext uri="{BB962C8B-B14F-4D97-AF65-F5344CB8AC3E}">
        <p14:creationId xmlns:p14="http://schemas.microsoft.com/office/powerpoint/2010/main" val="5606531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06"/>
        <p:cNvGrpSpPr/>
        <p:nvPr/>
      </p:nvGrpSpPr>
      <p:grpSpPr>
        <a:xfrm>
          <a:off x="0" y="0"/>
          <a:ext cx="0" cy="0"/>
          <a:chOff x="0" y="0"/>
          <a:chExt cx="0" cy="0"/>
        </a:xfrm>
      </p:grpSpPr>
      <p:sp>
        <p:nvSpPr>
          <p:cNvPr id="2607" name="Google Shape;2607;p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919497"/>
              </a:buClr>
              <a:buSzPts val="1200"/>
              <a:buFont typeface="Arial"/>
              <a:buNone/>
            </a:pPr>
            <a:fld id="{00000000-1234-1234-1234-123412341234}" type="slidenum">
              <a:rPr lang="en-US" sz="1200" b="0" i="0" u="none" strike="noStrike" cap="none">
                <a:solidFill>
                  <a:srgbClr val="919497"/>
                </a:solidFill>
                <a:latin typeface="Arial"/>
                <a:ea typeface="Arial"/>
                <a:cs typeface="Arial"/>
                <a:sym typeface="Arial"/>
              </a:rPr>
              <a:t>3</a:t>
            </a:fld>
            <a:endParaRPr sz="1200" b="0" i="0" u="none" strike="noStrike" cap="none">
              <a:solidFill>
                <a:srgbClr val="919497"/>
              </a:solidFill>
              <a:latin typeface="Arial"/>
              <a:ea typeface="Arial"/>
              <a:cs typeface="Arial"/>
              <a:sym typeface="Arial"/>
            </a:endParaRPr>
          </a:p>
        </p:txBody>
      </p:sp>
      <p:sp>
        <p:nvSpPr>
          <p:cNvPr id="2608" name="Google Shape;2608;p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919497"/>
              </a:buClr>
              <a:buSzPts val="1200"/>
              <a:buFont typeface="Arial"/>
              <a:buNone/>
            </a:pPr>
            <a:r>
              <a:rPr lang="en-US" sz="1200" b="0" i="0" u="none" strike="noStrike" cap="none">
                <a:solidFill>
                  <a:srgbClr val="919497"/>
                </a:solidFill>
                <a:latin typeface="Arial"/>
                <a:ea typeface="Arial"/>
                <a:cs typeface="Arial"/>
                <a:sym typeface="Arial"/>
              </a:rPr>
              <a:t>Illinois Perinatal Quality Collaborative</a:t>
            </a:r>
            <a:endParaRPr/>
          </a:p>
        </p:txBody>
      </p:sp>
      <p:sp>
        <p:nvSpPr>
          <p:cNvPr id="2609" name="Google Shape;2609;p4"/>
          <p:cNvSpPr/>
          <p:nvPr/>
        </p:nvSpPr>
        <p:spPr>
          <a:xfrm>
            <a:off x="929735" y="2822548"/>
            <a:ext cx="3536051" cy="723024"/>
          </a:xfrm>
          <a:prstGeom prst="rect">
            <a:avLst/>
          </a:prstGeom>
          <a:noFill/>
          <a:ln>
            <a:noFill/>
          </a:ln>
        </p:spPr>
        <p:txBody>
          <a:bodyPr spcFirstLastPara="1" wrap="square" lIns="0" tIns="0" rIns="91425" bIns="45700" anchor="b" anchorCtr="0">
            <a:noAutofit/>
          </a:bodyPr>
          <a:lstStyle/>
          <a:p>
            <a:pPr algn="ctr">
              <a:lnSpc>
                <a:spcPct val="85000"/>
              </a:lnSpc>
              <a:buClr>
                <a:schemeClr val="dk2"/>
              </a:buClr>
              <a:buSzPts val="3200"/>
            </a:pPr>
            <a:br>
              <a:rPr lang="en-US" sz="3200" b="0" i="0" u="sng" strike="noStrike" cap="none">
                <a:latin typeface="Arial"/>
                <a:ea typeface="Arial"/>
                <a:cs typeface="Arial"/>
              </a:rPr>
            </a:br>
            <a:r>
              <a:rPr lang="en-US" sz="2800" b="0" i="0" u="none" strike="noStrike" cap="none">
                <a:solidFill>
                  <a:srgbClr val="79818A"/>
                </a:solidFill>
                <a:latin typeface="Arial"/>
                <a:ea typeface="Arial"/>
                <a:cs typeface="Arial"/>
                <a:sym typeface="Arial"/>
              </a:rPr>
              <a:t>*NOTE* Credits must be claimed by</a:t>
            </a:r>
            <a:r>
              <a:rPr lang="en-US" sz="2800">
                <a:solidFill>
                  <a:srgbClr val="79818A"/>
                </a:solidFill>
              </a:rPr>
              <a:t> </a:t>
            </a:r>
            <a:endParaRPr sz="2800" b="0" i="0" u="none" strike="noStrike" cap="none">
              <a:solidFill>
                <a:schemeClr val="dk2"/>
              </a:solidFill>
              <a:latin typeface="Arial"/>
              <a:ea typeface="Arial"/>
              <a:cs typeface="Arial"/>
              <a:sym typeface="Arial"/>
            </a:endParaRPr>
          </a:p>
          <a:p>
            <a:pPr marL="0" marR="0" lvl="0" indent="0" algn="ctr" rtl="0">
              <a:lnSpc>
                <a:spcPct val="85000"/>
              </a:lnSpc>
              <a:spcBef>
                <a:spcPts val="0"/>
              </a:spcBef>
              <a:spcAft>
                <a:spcPts val="0"/>
              </a:spcAft>
              <a:buClr>
                <a:srgbClr val="1C498B"/>
              </a:buClr>
              <a:buSzPts val="2800"/>
              <a:buFont typeface="Arial"/>
              <a:buNone/>
            </a:pPr>
            <a:r>
              <a:rPr lang="en-US" sz="2800" b="1" i="0" u="sng" strike="noStrike" cap="none">
                <a:solidFill>
                  <a:srgbClr val="1C498B"/>
                </a:solidFill>
                <a:latin typeface="Arial"/>
                <a:ea typeface="Arial"/>
                <a:cs typeface="Arial"/>
                <a:sym typeface="Arial"/>
              </a:rPr>
              <a:t>June </a:t>
            </a:r>
            <a:r>
              <a:rPr lang="en-US" sz="2800" b="1" u="sng">
                <a:solidFill>
                  <a:srgbClr val="1C498B"/>
                </a:solidFill>
              </a:rPr>
              <a:t>23</a:t>
            </a:r>
            <a:r>
              <a:rPr lang="en-US" sz="2800" b="1" i="0" u="sng" strike="noStrike" cap="none">
                <a:solidFill>
                  <a:srgbClr val="1C498B"/>
                </a:solidFill>
                <a:latin typeface="Arial"/>
                <a:ea typeface="Arial"/>
                <a:cs typeface="Arial"/>
                <a:sym typeface="Arial"/>
              </a:rPr>
              <a:t>, </a:t>
            </a:r>
            <a:r>
              <a:rPr lang="en-US" sz="2800" b="1" u="sng">
                <a:solidFill>
                  <a:srgbClr val="1C498B"/>
                </a:solidFill>
              </a:rPr>
              <a:t>2024</a:t>
            </a:r>
            <a:endParaRPr sz="2800" b="0" i="0" u="none" strike="noStrike" cap="none">
              <a:solidFill>
                <a:srgbClr val="1C498B"/>
              </a:solidFill>
              <a:latin typeface="Arial"/>
              <a:ea typeface="Arial"/>
              <a:cs typeface="Arial"/>
            </a:endParaRPr>
          </a:p>
        </p:txBody>
      </p:sp>
      <p:pic>
        <p:nvPicPr>
          <p:cNvPr id="2610" name="Google Shape;2610;p4"/>
          <p:cNvPicPr preferRelativeResize="0"/>
          <p:nvPr/>
        </p:nvPicPr>
        <p:blipFill rotWithShape="1">
          <a:blip r:embed="rId3">
            <a:alphaModFix/>
          </a:blip>
          <a:srcRect/>
          <a:stretch/>
        </p:blipFill>
        <p:spPr>
          <a:xfrm>
            <a:off x="1521116" y="5558474"/>
            <a:ext cx="3548671" cy="697832"/>
          </a:xfrm>
          <a:prstGeom prst="rect">
            <a:avLst/>
          </a:prstGeom>
          <a:noFill/>
          <a:ln>
            <a:noFill/>
          </a:ln>
        </p:spPr>
      </p:pic>
      <p:sp>
        <p:nvSpPr>
          <p:cNvPr id="2611" name="Google Shape;2611;p4"/>
          <p:cNvSpPr/>
          <p:nvPr/>
        </p:nvSpPr>
        <p:spPr>
          <a:xfrm>
            <a:off x="446709" y="4759226"/>
            <a:ext cx="5928005" cy="940275"/>
          </a:xfrm>
          <a:prstGeom prst="rect">
            <a:avLst/>
          </a:prstGeom>
          <a:noFill/>
          <a:ln>
            <a:noFill/>
          </a:ln>
        </p:spPr>
        <p:txBody>
          <a:bodyPr spcFirstLastPara="1" wrap="square" lIns="0" tIns="0" rIns="91425" bIns="45700" anchor="b" anchorCtr="0">
            <a:noAutofit/>
          </a:bodyPr>
          <a:lstStyle/>
          <a:p>
            <a:pPr marL="0" marR="0" lvl="0" indent="0" algn="ctr" rtl="0">
              <a:lnSpc>
                <a:spcPct val="85000"/>
              </a:lnSpc>
              <a:spcBef>
                <a:spcPts val="0"/>
              </a:spcBef>
              <a:spcAft>
                <a:spcPts val="0"/>
              </a:spcAft>
              <a:buClr>
                <a:srgbClr val="79818A"/>
              </a:buClr>
              <a:buSzPts val="2000"/>
              <a:buFont typeface="Arial"/>
              <a:buNone/>
            </a:pPr>
            <a:r>
              <a:rPr lang="en-US" sz="2000" b="0" i="0" u="none" strike="noStrike" cap="none">
                <a:solidFill>
                  <a:srgbClr val="79818A"/>
                </a:solidFill>
                <a:latin typeface="Arial"/>
                <a:ea typeface="Arial"/>
                <a:cs typeface="Arial"/>
                <a:sym typeface="Arial"/>
              </a:rPr>
              <a:t>Education credits sponsored by:</a:t>
            </a:r>
            <a:endParaRPr sz="2000" b="0" i="0" u="sng" strike="noStrike" cap="none">
              <a:solidFill>
                <a:srgbClr val="79818A"/>
              </a:solidFill>
              <a:latin typeface="Arial"/>
              <a:ea typeface="Arial"/>
              <a:cs typeface="Arial"/>
              <a:sym typeface="Arial"/>
            </a:endParaRPr>
          </a:p>
        </p:txBody>
      </p:sp>
      <p:sp>
        <p:nvSpPr>
          <p:cNvPr id="2612" name="Google Shape;2612;p4"/>
          <p:cNvSpPr/>
          <p:nvPr/>
        </p:nvSpPr>
        <p:spPr>
          <a:xfrm>
            <a:off x="169211" y="4274308"/>
            <a:ext cx="6599190" cy="940275"/>
          </a:xfrm>
          <a:prstGeom prst="rect">
            <a:avLst/>
          </a:prstGeom>
          <a:noFill/>
          <a:ln>
            <a:noFill/>
          </a:ln>
        </p:spPr>
        <p:txBody>
          <a:bodyPr spcFirstLastPara="1" wrap="square" lIns="0" tIns="0" rIns="91425" bIns="45700" anchor="b" anchorCtr="0">
            <a:noAutofit/>
          </a:bodyPr>
          <a:lstStyle/>
          <a:p>
            <a:pPr marL="0" marR="0" lvl="0" indent="0" algn="ctr" rtl="0">
              <a:lnSpc>
                <a:spcPct val="85000"/>
              </a:lnSpc>
              <a:spcBef>
                <a:spcPts val="0"/>
              </a:spcBef>
              <a:spcAft>
                <a:spcPts val="0"/>
              </a:spcAft>
              <a:buClr>
                <a:srgbClr val="F5668F"/>
              </a:buClr>
              <a:buSzPts val="3100"/>
              <a:buFont typeface="Arial"/>
              <a:buNone/>
            </a:pPr>
            <a:r>
              <a:rPr lang="en-US" sz="3100" b="0" i="0" u="none" strike="noStrike" cap="none">
                <a:solidFill>
                  <a:srgbClr val="F5668F"/>
                </a:solidFill>
                <a:latin typeface="Arial"/>
                <a:ea typeface="Arial"/>
                <a:cs typeface="Arial"/>
                <a:sym typeface="Arial"/>
              </a:rPr>
              <a:t>5.00 education credits available for nurses, physicians, providers, </a:t>
            </a:r>
            <a:endParaRPr sz="3200" b="0" i="0" u="sng" strike="noStrike" cap="none">
              <a:solidFill>
                <a:srgbClr val="F5668F"/>
              </a:solidFill>
              <a:latin typeface="Arial"/>
              <a:ea typeface="Arial"/>
              <a:cs typeface="Arial"/>
              <a:sym typeface="Arial"/>
            </a:endParaRPr>
          </a:p>
          <a:p>
            <a:pPr marL="0" marR="0" lvl="0" indent="0" algn="ctr" rtl="0">
              <a:lnSpc>
                <a:spcPct val="85000"/>
              </a:lnSpc>
              <a:spcBef>
                <a:spcPts val="0"/>
              </a:spcBef>
              <a:spcAft>
                <a:spcPts val="0"/>
              </a:spcAft>
              <a:buClr>
                <a:srgbClr val="F5668F"/>
              </a:buClr>
              <a:buSzPts val="3100"/>
              <a:buFont typeface="Arial"/>
              <a:buNone/>
            </a:pPr>
            <a:r>
              <a:rPr lang="en-US" sz="3100" b="0" i="0" u="none" strike="noStrike" cap="none">
                <a:solidFill>
                  <a:srgbClr val="F5668F"/>
                </a:solidFill>
                <a:latin typeface="Arial"/>
                <a:ea typeface="Arial"/>
                <a:cs typeface="Arial"/>
                <a:sym typeface="Arial"/>
              </a:rPr>
              <a:t>and social workers</a:t>
            </a:r>
            <a:endParaRPr sz="3200" b="0" i="0" u="sng" strike="noStrike" cap="none">
              <a:solidFill>
                <a:srgbClr val="F5668F"/>
              </a:solidFill>
              <a:latin typeface="Arial"/>
              <a:ea typeface="Arial"/>
              <a:cs typeface="Arial"/>
              <a:sym typeface="Arial"/>
            </a:endParaRPr>
          </a:p>
        </p:txBody>
      </p:sp>
      <p:sp>
        <p:nvSpPr>
          <p:cNvPr id="2613" name="Google Shape;2613;p4"/>
          <p:cNvSpPr/>
          <p:nvPr/>
        </p:nvSpPr>
        <p:spPr>
          <a:xfrm>
            <a:off x="-78488" y="278813"/>
            <a:ext cx="6958818" cy="1536325"/>
          </a:xfrm>
          <a:prstGeom prst="rect">
            <a:avLst/>
          </a:prstGeom>
          <a:noFill/>
          <a:ln>
            <a:noFill/>
          </a:ln>
        </p:spPr>
        <p:txBody>
          <a:bodyPr spcFirstLastPara="1" wrap="square" lIns="0" tIns="0" rIns="91425" bIns="45700" anchor="b" anchorCtr="0">
            <a:noAutofit/>
          </a:bodyPr>
          <a:lstStyle/>
          <a:p>
            <a:pPr marL="0" marR="0" lvl="0" indent="0" algn="ctr" rtl="0">
              <a:lnSpc>
                <a:spcPct val="85000"/>
              </a:lnSpc>
              <a:spcBef>
                <a:spcPts val="0"/>
              </a:spcBef>
              <a:spcAft>
                <a:spcPts val="0"/>
              </a:spcAft>
              <a:buClr>
                <a:schemeClr val="accent1"/>
              </a:buClr>
              <a:buSzPts val="4000"/>
              <a:buFont typeface="Calibri"/>
              <a:buNone/>
            </a:pPr>
            <a:r>
              <a:rPr lang="en-US" sz="4000" b="1" i="0" u="none" strike="noStrike" cap="none">
                <a:solidFill>
                  <a:schemeClr val="accent1"/>
                </a:solidFill>
                <a:latin typeface="Calibri"/>
                <a:ea typeface="Calibri"/>
                <a:cs typeface="Calibri"/>
                <a:sym typeface="Calibri"/>
              </a:rPr>
              <a:t>Obtain your Continuing Education Hours:</a:t>
            </a:r>
            <a:endParaRPr sz="4000" b="1" i="0" u="none" strike="noStrike" cap="none">
              <a:solidFill>
                <a:schemeClr val="accent1"/>
              </a:solidFill>
              <a:latin typeface="Calibri"/>
              <a:ea typeface="Calibri"/>
              <a:cs typeface="Calibri"/>
              <a:sym typeface="Calibri"/>
            </a:endParaRPr>
          </a:p>
        </p:txBody>
      </p:sp>
      <p:sp>
        <p:nvSpPr>
          <p:cNvPr id="2614" name="Google Shape;2614;p4"/>
          <p:cNvSpPr/>
          <p:nvPr/>
        </p:nvSpPr>
        <p:spPr>
          <a:xfrm rot="2040000">
            <a:off x="4069786" y="1950248"/>
            <a:ext cx="2398573" cy="1146003"/>
          </a:xfrm>
          <a:prstGeom prst="rightArrow">
            <a:avLst>
              <a:gd name="adj1" fmla="val 24790"/>
              <a:gd name="adj2" fmla="val 56723"/>
            </a:avLst>
          </a:prstGeom>
          <a:solidFill>
            <a:schemeClr val="accent1"/>
          </a:solidFill>
          <a:ln w="12700" cap="flat" cmpd="sng">
            <a:solidFill>
              <a:srgbClr val="14356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Arial"/>
              <a:ea typeface="Arial"/>
              <a:cs typeface="Arial"/>
              <a:sym typeface="Arial"/>
            </a:endParaRPr>
          </a:p>
        </p:txBody>
      </p:sp>
      <p:sp>
        <p:nvSpPr>
          <p:cNvPr id="2615" name="Google Shape;2615;p4"/>
          <p:cNvSpPr txBox="1"/>
          <p:nvPr/>
        </p:nvSpPr>
        <p:spPr>
          <a:xfrm>
            <a:off x="6577089" y="2124900"/>
            <a:ext cx="5491800" cy="2478000"/>
          </a:xfrm>
          <a:prstGeom prst="rect">
            <a:avLst/>
          </a:prstGeom>
          <a:noFill/>
          <a:ln>
            <a:noFill/>
          </a:ln>
        </p:spPr>
        <p:txBody>
          <a:bodyPr spcFirstLastPara="1" wrap="square" lIns="91425" tIns="45700" rIns="91425" bIns="45700" anchor="t" anchorCtr="0">
            <a:spAutoFit/>
          </a:bodyPr>
          <a:lstStyle/>
          <a:p>
            <a:pPr marL="285750" marR="0" lvl="0" indent="-285750" algn="l" rtl="0">
              <a:lnSpc>
                <a:spcPct val="100000"/>
              </a:lnSpc>
              <a:spcBef>
                <a:spcPts val="0"/>
              </a:spcBef>
              <a:spcAft>
                <a:spcPts val="0"/>
              </a:spcAft>
              <a:buClr>
                <a:schemeClr val="dk1"/>
              </a:buClr>
              <a:buSzPts val="2800"/>
              <a:buFont typeface="Arial"/>
              <a:buChar char="•"/>
            </a:pPr>
            <a:r>
              <a:rPr lang="en-US" sz="2800" b="0" i="0" u="none" strike="noStrike" cap="none">
                <a:solidFill>
                  <a:schemeClr val="dk1"/>
                </a:solidFill>
                <a:latin typeface="Calibri"/>
                <a:ea typeface="Calibri"/>
                <a:cs typeface="Calibri"/>
                <a:sym typeface="Calibri"/>
              </a:rPr>
              <a:t>Must stay to the end of the event</a:t>
            </a:r>
            <a:endParaRPr sz="2800" b="0" i="0" u="none" strike="noStrike" cap="none">
              <a:solidFill>
                <a:schemeClr val="dk1"/>
              </a:solidFill>
              <a:latin typeface="Calibri"/>
              <a:ea typeface="Calibri"/>
              <a:cs typeface="Calibri"/>
              <a:sym typeface="Calibri"/>
            </a:endParaRPr>
          </a:p>
          <a:p>
            <a:pPr marL="285750" marR="0" lvl="0" indent="-285750" algn="l" rtl="0">
              <a:lnSpc>
                <a:spcPct val="100000"/>
              </a:lnSpc>
              <a:spcBef>
                <a:spcPts val="900"/>
              </a:spcBef>
              <a:spcAft>
                <a:spcPts val="0"/>
              </a:spcAft>
              <a:buClr>
                <a:schemeClr val="dk1"/>
              </a:buClr>
              <a:buSzPts val="2800"/>
              <a:buFont typeface="Arial"/>
              <a:buChar char="•"/>
            </a:pPr>
            <a:r>
              <a:rPr lang="en-US" sz="2800" b="0" i="0" u="none" strike="noStrike" cap="none">
                <a:solidFill>
                  <a:schemeClr val="dk1"/>
                </a:solidFill>
                <a:latin typeface="Calibri"/>
                <a:ea typeface="Calibri"/>
                <a:cs typeface="Calibri"/>
                <a:sym typeface="Calibri"/>
              </a:rPr>
              <a:t>QR codes to be distributed during wrap-up session at </a:t>
            </a:r>
            <a:r>
              <a:rPr lang="en-US" sz="2800">
                <a:solidFill>
                  <a:schemeClr val="dk1"/>
                </a:solidFill>
                <a:latin typeface="Calibri"/>
                <a:ea typeface="Calibri"/>
                <a:cs typeface="Calibri"/>
                <a:sym typeface="Calibri"/>
              </a:rPr>
              <a:t>3:30-3:45pm</a:t>
            </a:r>
            <a:endParaRPr sz="1400" b="0" i="0" u="none" strike="noStrike" cap="none">
              <a:solidFill>
                <a:srgbClr val="000000"/>
              </a:solidFill>
              <a:latin typeface="Arial"/>
              <a:ea typeface="Arial"/>
              <a:cs typeface="Arial"/>
              <a:sym typeface="Arial"/>
            </a:endParaRPr>
          </a:p>
          <a:p>
            <a:pPr marL="285750" marR="0" lvl="0" indent="-285750" algn="l" rtl="0">
              <a:lnSpc>
                <a:spcPct val="100000"/>
              </a:lnSpc>
              <a:spcBef>
                <a:spcPts val="900"/>
              </a:spcBef>
              <a:spcAft>
                <a:spcPts val="0"/>
              </a:spcAft>
              <a:buClr>
                <a:schemeClr val="dk1"/>
              </a:buClr>
              <a:buSzPts val="2800"/>
              <a:buFont typeface="Arial"/>
              <a:buChar char="•"/>
            </a:pPr>
            <a:r>
              <a:rPr lang="en-US" sz="2800" b="0" i="0" u="none" strike="noStrike" cap="none">
                <a:solidFill>
                  <a:schemeClr val="dk1"/>
                </a:solidFill>
                <a:latin typeface="Calibri"/>
                <a:ea typeface="Calibri"/>
                <a:cs typeface="Calibri"/>
                <a:sym typeface="Calibri"/>
              </a:rPr>
              <a:t>Must complete evaluation online to receive your credits</a:t>
            </a:r>
            <a:endParaRPr sz="2800" b="0" i="0" u="none" strike="noStrike" cap="none">
              <a:solidFill>
                <a:schemeClr val="dk1"/>
              </a:solidFill>
              <a:latin typeface="Calibri"/>
              <a:ea typeface="Calibri"/>
              <a:cs typeface="Calibri"/>
              <a:sym typeface="Calibri"/>
            </a:endParaRPr>
          </a:p>
        </p:txBody>
      </p:sp>
      <p:pic>
        <p:nvPicPr>
          <p:cNvPr id="2616" name="Google Shape;2616;p4" descr="Qr code&#10;&#10;Description automatically generated"/>
          <p:cNvPicPr preferRelativeResize="0"/>
          <p:nvPr/>
        </p:nvPicPr>
        <p:blipFill rotWithShape="1">
          <a:blip r:embed="rId4">
            <a:alphaModFix/>
          </a:blip>
          <a:srcRect/>
          <a:stretch/>
        </p:blipFill>
        <p:spPr>
          <a:xfrm>
            <a:off x="8475003" y="4730330"/>
            <a:ext cx="1424259" cy="1624283"/>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vert="horz" lIns="91440" tIns="45720" rIns="91440" bIns="45720" rtlCol="0" anchor="ctr"/>
          <a:lstStyle/>
          <a:p>
            <a:fld id="{DD61438B-8B14-4971-AB6A-3757660C84C2}" type="slidenum">
              <a:rPr lang="en-US" sz="1000">
                <a:latin typeface="Arial" panose="020B0604020202020204" pitchFamily="34" charset="0"/>
                <a:cs typeface="Arial" panose="020B0604020202020204" pitchFamily="34" charset="0"/>
              </a:rPr>
              <a:pPr/>
              <a:t>4</a:t>
            </a:fld>
            <a:endParaRPr lang="en-US" sz="1000">
              <a:latin typeface="Arial" panose="020B0604020202020204" pitchFamily="34" charset="0"/>
              <a:cs typeface="Arial" panose="020B0604020202020204" pitchFamily="34" charset="0"/>
            </a:endParaRPr>
          </a:p>
        </p:txBody>
      </p:sp>
      <p:sp>
        <p:nvSpPr>
          <p:cNvPr id="2" name="TextBox 1"/>
          <p:cNvSpPr txBox="1"/>
          <p:nvPr/>
        </p:nvSpPr>
        <p:spPr>
          <a:xfrm>
            <a:off x="491834" y="924612"/>
            <a:ext cx="11196958" cy="4278094"/>
          </a:xfrm>
          <a:prstGeom prst="rect">
            <a:avLst/>
          </a:prstGeom>
          <a:noFill/>
        </p:spPr>
        <p:txBody>
          <a:bodyPr wrap="square" lIns="91440" tIns="45720" rIns="91440" bIns="45720" rtlCol="0" anchor="t">
            <a:spAutoFit/>
          </a:bodyPr>
          <a:lstStyle/>
          <a:p>
            <a:r>
              <a:rPr lang="en-US" sz="2000" b="1"/>
              <a:t>The planning team and speakers report no financial relationships with ineligible companies. </a:t>
            </a:r>
            <a:endParaRPr lang="en-US" sz="2000" b="1">
              <a:latin typeface="Arial" panose="020B0604020202020204" pitchFamily="34" charset="0"/>
              <a:cs typeface="Arial" panose="020B0604020202020204" pitchFamily="34" charset="0"/>
            </a:endParaRPr>
          </a:p>
          <a:p>
            <a:endParaRPr lang="en-US" sz="2000" b="1">
              <a:latin typeface="Arial" panose="020B0604020202020204" pitchFamily="34" charset="0"/>
              <a:cs typeface="Arial" panose="020B0604020202020204" pitchFamily="34" charset="0"/>
            </a:endParaRPr>
          </a:p>
          <a:p>
            <a:r>
              <a:rPr lang="en-US" sz="2000"/>
              <a:t>In </a:t>
            </a:r>
            <a:r>
              <a:rPr lang="en-US" sz="1600"/>
              <a:t>support of improving patient care, this activity has been planned and implemented by the Illinois Perinatal Quality Collaborative (ILPQC) and SSM Health. SSM Health is jointly accredited by the Accreditation Council for Continuing Medical Education (ACCME), the Accreditation Council for Pharmacy Education (ACPE), and the American Nurses Credentialing Center (ANCC), to provide continuing education for the healthcare team.</a:t>
            </a:r>
          </a:p>
          <a:p>
            <a:endParaRPr lang="en-US" sz="1600">
              <a:latin typeface="Arial" panose="020B0604020202020204" pitchFamily="34" charset="0"/>
              <a:cs typeface="Arial" panose="020B0604020202020204" pitchFamily="34" charset="0"/>
            </a:endParaRPr>
          </a:p>
          <a:p>
            <a:r>
              <a:rPr lang="en-US" sz="1600"/>
              <a:t>As a Jointly Accredited Organization, SSM Health is approved to offer social work continuing education by the Association of Social Work Boards (ASWB) Approved Continuing Education (ACE) program. Organizations, not individual courses, are approved under this program. Regulatory boards are the final authority on courses accepted for continuing education credit.</a:t>
            </a:r>
          </a:p>
          <a:p>
            <a:endParaRPr lang="en-US" sz="1600">
              <a:latin typeface="Arial" panose="020B0604020202020204" pitchFamily="34" charset="0"/>
              <a:cs typeface="Arial" panose="020B0604020202020204" pitchFamily="34" charset="0"/>
            </a:endParaRPr>
          </a:p>
          <a:p>
            <a:r>
              <a:rPr lang="en-US" sz="1600" i="1"/>
              <a:t>SSM Health designates this live activity for a maximum of 5.0 ANCC contact hours, </a:t>
            </a:r>
            <a:r>
              <a:rPr lang="en-US" sz="1600" b="1" i="1"/>
              <a:t>5.0 AMA PRA Category 1 Credits™. </a:t>
            </a:r>
            <a:r>
              <a:rPr lang="en-US" sz="1600" i="1"/>
              <a:t>Physicians should claim only the credit commensurate with the extent of their participation in the activity. Social workers completing this course receive 5.0 education credits.</a:t>
            </a:r>
          </a:p>
        </p:txBody>
      </p:sp>
      <p:pic>
        <p:nvPicPr>
          <p:cNvPr id="58" name="Picture 57" descr="http://www.jointaccreditation.org/sites/default/files/Jointly%2520Accredited%2520Provider%2520TM_0.png"/>
          <p:cNvPicPr/>
          <p:nvPr/>
        </p:nvPicPr>
        <p:blipFill>
          <a:blip r:embed="rId4" cstate="email">
            <a:extLst>
              <a:ext uri="{28A0092B-C50C-407E-A947-70E740481C1C}">
                <a14:useLocalDpi xmlns:a14="http://schemas.microsoft.com/office/drawing/2010/main"/>
              </a:ext>
            </a:extLst>
          </a:blip>
          <a:srcRect/>
          <a:stretch>
            <a:fillRect/>
          </a:stretch>
        </p:blipFill>
        <p:spPr bwMode="auto">
          <a:xfrm>
            <a:off x="446053" y="5195272"/>
            <a:ext cx="1948365" cy="1116220"/>
          </a:xfrm>
          <a:prstGeom prst="rect">
            <a:avLst/>
          </a:prstGeom>
          <a:noFill/>
          <a:ln>
            <a:noFill/>
          </a:ln>
        </p:spPr>
      </p:pic>
      <p:sp>
        <p:nvSpPr>
          <p:cNvPr id="4" name="TextBox 3"/>
          <p:cNvSpPr txBox="1"/>
          <p:nvPr/>
        </p:nvSpPr>
        <p:spPr>
          <a:xfrm>
            <a:off x="5293872" y="5432820"/>
            <a:ext cx="6116990" cy="446276"/>
          </a:xfrm>
          <a:prstGeom prst="rect">
            <a:avLst/>
          </a:prstGeom>
          <a:noFill/>
        </p:spPr>
        <p:txBody>
          <a:bodyPr wrap="square" rtlCol="0">
            <a:spAutoFit/>
          </a:bodyPr>
          <a:lstStyle/>
          <a:p>
            <a:r>
              <a:rPr lang="en-US" sz="1150" i="1">
                <a:latin typeface="Arial" panose="020B0604020202020204" pitchFamily="34" charset="0"/>
                <a:ea typeface="Calibri" panose="020F0502020204030204" pitchFamily="34" charset="0"/>
                <a:cs typeface="Arial" panose="020B0604020202020204" pitchFamily="34" charset="0"/>
              </a:rPr>
              <a:t>Continuing education credits available for physician, nurse and social work attendees. </a:t>
            </a:r>
            <a:r>
              <a:rPr lang="en-US" sz="1150" b="1" i="1">
                <a:latin typeface="Arial" panose="020B0604020202020204" pitchFamily="34" charset="0"/>
                <a:ea typeface="Calibri" panose="020F0502020204030204" pitchFamily="34" charset="0"/>
                <a:cs typeface="Arial" panose="020B0604020202020204" pitchFamily="34" charset="0"/>
              </a:rPr>
              <a:t>*NOTE* CE credits must be claimed by </a:t>
            </a:r>
            <a:r>
              <a:rPr lang="en-US" sz="1150" b="1" i="1" u="sng">
                <a:latin typeface="Arial" panose="020B0604020202020204" pitchFamily="34" charset="0"/>
                <a:ea typeface="Calibri" panose="020F0502020204030204" pitchFamily="34" charset="0"/>
                <a:cs typeface="Arial" panose="020B0604020202020204" pitchFamily="34" charset="0"/>
              </a:rPr>
              <a:t>no later than June 23</a:t>
            </a:r>
            <a:r>
              <a:rPr lang="en-US" sz="1150" b="1" i="1" u="sng" baseline="30000">
                <a:latin typeface="Arial" panose="020B0604020202020204" pitchFamily="34" charset="0"/>
                <a:ea typeface="Calibri" panose="020F0502020204030204" pitchFamily="34" charset="0"/>
                <a:cs typeface="Arial" panose="020B0604020202020204" pitchFamily="34" charset="0"/>
              </a:rPr>
              <a:t>rd</a:t>
            </a:r>
            <a:r>
              <a:rPr lang="en-US" sz="1150" b="1" i="1" u="sng">
                <a:latin typeface="Arial" panose="020B0604020202020204" pitchFamily="34" charset="0"/>
                <a:ea typeface="Calibri" panose="020F0502020204030204" pitchFamily="34" charset="0"/>
                <a:cs typeface="Arial" panose="020B0604020202020204" pitchFamily="34" charset="0"/>
              </a:rPr>
              <a:t> at 9AM CT.</a:t>
            </a:r>
            <a:r>
              <a:rPr lang="en-US" sz="1150" b="1" i="1">
                <a:latin typeface="Arial" panose="020B0604020202020204" pitchFamily="34" charset="0"/>
                <a:ea typeface="Calibri" panose="020F0502020204030204" pitchFamily="34" charset="0"/>
                <a:cs typeface="Arial" panose="020B0604020202020204" pitchFamily="34" charset="0"/>
              </a:rPr>
              <a:t> </a:t>
            </a:r>
            <a:r>
              <a:rPr lang="en-US" sz="1150" i="1">
                <a:latin typeface="Arial" panose="020B0604020202020204" pitchFamily="34" charset="0"/>
                <a:ea typeface="Calibri" panose="020F0502020204030204" pitchFamily="34" charset="0"/>
                <a:cs typeface="Arial" panose="020B0604020202020204" pitchFamily="34" charset="0"/>
              </a:rPr>
              <a:t> </a:t>
            </a:r>
          </a:p>
        </p:txBody>
      </p:sp>
      <p:sp>
        <p:nvSpPr>
          <p:cNvPr id="7" name="Title 8"/>
          <p:cNvSpPr txBox="1">
            <a:spLocks/>
          </p:cNvSpPr>
          <p:nvPr/>
        </p:nvSpPr>
        <p:spPr>
          <a:xfrm>
            <a:off x="448702" y="143100"/>
            <a:ext cx="9689548" cy="569548"/>
          </a:xfrm>
          <a:prstGeom prst="rect">
            <a:avLst/>
          </a:prstGeom>
        </p:spPr>
        <p:txBody>
          <a:bodyPr vert="horz" lIns="91440" tIns="45720" rIns="91440" bIns="45720" rtlCol="0" anchor="b">
            <a:normAutofit fontScale="85000" lnSpcReduction="20000"/>
          </a:bodyPr>
          <a:lstStyle>
            <a:lvl1pPr algn="l" defTabSz="914400" rtl="0" eaLnBrk="1" latinLnBrk="0" hangingPunct="1">
              <a:lnSpc>
                <a:spcPct val="85000"/>
              </a:lnSpc>
              <a:spcBef>
                <a:spcPct val="0"/>
              </a:spcBef>
              <a:buNone/>
              <a:defRPr sz="4800" kern="1200" spc="-50" baseline="0">
                <a:solidFill>
                  <a:schemeClr val="tx1"/>
                </a:solidFill>
                <a:latin typeface="+mj-lt"/>
                <a:ea typeface="+mj-ea"/>
                <a:cs typeface="+mj-cs"/>
              </a:defRPr>
            </a:lvl1pPr>
          </a:lstStyle>
          <a:p>
            <a:pPr>
              <a:lnSpc>
                <a:spcPct val="110000"/>
              </a:lnSpc>
            </a:pPr>
            <a:r>
              <a:rPr lang="en-US" sz="4000">
                <a:latin typeface="Arial" panose="020B0604020202020204" pitchFamily="34" charset="0"/>
                <a:cs typeface="Arial" panose="020B0604020202020204" pitchFamily="34" charset="0"/>
              </a:rPr>
              <a:t>Joint Accreditation Statement &amp; eeds™ Information</a:t>
            </a:r>
          </a:p>
        </p:txBody>
      </p:sp>
      <p:pic>
        <p:nvPicPr>
          <p:cNvPr id="1026" name="Picture 2" descr="https://www.eeds.com/images/logos/ASWB_ACE_Logo.png">
            <a:extLst>
              <a:ext uri="{FF2B5EF4-FFF2-40B4-BE49-F238E27FC236}">
                <a16:creationId xmlns:a16="http://schemas.microsoft.com/office/drawing/2014/main" id="{E0DFAE30-02A5-4EB1-AD57-35BA48F76B3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575448" y="5317738"/>
            <a:ext cx="2311779" cy="878476"/>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84224952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black grid with white squares&#10;&#10;Description automatically generated">
            <a:extLst>
              <a:ext uri="{FF2B5EF4-FFF2-40B4-BE49-F238E27FC236}">
                <a16:creationId xmlns:a16="http://schemas.microsoft.com/office/drawing/2014/main" id="{0C9EB722-627E-C2D1-C3F2-3B71B084D4C1}"/>
              </a:ext>
            </a:extLst>
          </p:cNvPr>
          <p:cNvPicPr>
            <a:picLocks noChangeAspect="1"/>
          </p:cNvPicPr>
          <p:nvPr/>
        </p:nvPicPr>
        <p:blipFill>
          <a:blip r:embed="rId2" cstate="email">
            <a:alphaModFix amt="25000"/>
            <a:extLst>
              <a:ext uri="{28A0092B-C50C-407E-A947-70E740481C1C}">
                <a14:useLocalDpi xmlns:a14="http://schemas.microsoft.com/office/drawing/2010/main"/>
              </a:ext>
            </a:extLst>
          </a:blip>
          <a:stretch>
            <a:fillRect/>
          </a:stretch>
        </p:blipFill>
        <p:spPr>
          <a:xfrm>
            <a:off x="-176561" y="-46462"/>
            <a:ext cx="12619462" cy="6904463"/>
          </a:xfrm>
          <a:prstGeom prst="rect">
            <a:avLst/>
          </a:prstGeom>
          <a:ln>
            <a:noFill/>
          </a:ln>
        </p:spPr>
      </p:pic>
      <p:sp>
        <p:nvSpPr>
          <p:cNvPr id="2" name="Title 1">
            <a:extLst>
              <a:ext uri="{FF2B5EF4-FFF2-40B4-BE49-F238E27FC236}">
                <a16:creationId xmlns:a16="http://schemas.microsoft.com/office/drawing/2014/main" id="{04883840-FDEC-E449-F7BA-E78CCEC4DD34}"/>
              </a:ext>
            </a:extLst>
          </p:cNvPr>
          <p:cNvSpPr>
            <a:spLocks noGrp="1"/>
          </p:cNvSpPr>
          <p:nvPr>
            <p:ph type="title"/>
          </p:nvPr>
        </p:nvSpPr>
        <p:spPr>
          <a:xfrm>
            <a:off x="417250" y="57789"/>
            <a:ext cx="10972800" cy="1325563"/>
          </a:xfrm>
        </p:spPr>
        <p:txBody>
          <a:bodyPr/>
          <a:lstStyle/>
          <a:p>
            <a:r>
              <a:rPr lang="en-US" b="1">
                <a:solidFill>
                  <a:srgbClr val="1C498B"/>
                </a:solidFill>
                <a:ea typeface="+mj-lt"/>
                <a:cs typeface="+mj-lt"/>
              </a:rPr>
              <a:t>ESSI ABP MOC Part IV </a:t>
            </a:r>
            <a:endParaRPr lang="en-US" b="1">
              <a:solidFill>
                <a:srgbClr val="1C498B"/>
              </a:solidFill>
            </a:endParaRPr>
          </a:p>
        </p:txBody>
      </p:sp>
      <p:sp>
        <p:nvSpPr>
          <p:cNvPr id="3" name="Content Placeholder 2">
            <a:extLst>
              <a:ext uri="{FF2B5EF4-FFF2-40B4-BE49-F238E27FC236}">
                <a16:creationId xmlns:a16="http://schemas.microsoft.com/office/drawing/2014/main" id="{5C26C49D-BF42-418D-9693-93ADFAD52C00}"/>
              </a:ext>
            </a:extLst>
          </p:cNvPr>
          <p:cNvSpPr>
            <a:spLocks noGrp="1"/>
          </p:cNvSpPr>
          <p:nvPr>
            <p:ph idx="1"/>
          </p:nvPr>
        </p:nvSpPr>
        <p:spPr>
          <a:xfrm>
            <a:off x="609600" y="1253248"/>
            <a:ext cx="8466524" cy="4351338"/>
          </a:xfrm>
        </p:spPr>
        <p:txBody>
          <a:bodyPr vert="horz" lIns="91440" tIns="45720" rIns="91440" bIns="45720" rtlCol="0" anchor="t">
            <a:noAutofit/>
          </a:bodyPr>
          <a:lstStyle/>
          <a:p>
            <a:pPr>
              <a:spcBef>
                <a:spcPts val="0"/>
              </a:spcBef>
              <a:spcAft>
                <a:spcPts val="0"/>
              </a:spcAft>
            </a:pPr>
            <a:r>
              <a:rPr lang="en-US" sz="2200">
                <a:ea typeface="+mn-lt"/>
                <a:cs typeface="+mn-lt"/>
              </a:rPr>
              <a:t>Complete an attestation form if you are an ABP-certified physician seeking </a:t>
            </a:r>
            <a:r>
              <a:rPr lang="en-US" sz="2200">
                <a:highlight>
                  <a:srgbClr val="FFFF00"/>
                </a:highlight>
                <a:ea typeface="+mn-lt"/>
                <a:cs typeface="+mn-lt"/>
              </a:rPr>
              <a:t>25 credits</a:t>
            </a:r>
            <a:r>
              <a:rPr lang="en-US" sz="2200">
                <a:ea typeface="+mn-lt"/>
                <a:cs typeface="+mn-lt"/>
              </a:rPr>
              <a:t> under </a:t>
            </a:r>
            <a:r>
              <a:rPr lang="en-US" sz="2200" b="1">
                <a:ea typeface="+mn-lt"/>
                <a:cs typeface="+mn-lt"/>
              </a:rPr>
              <a:t>MOC Part IV</a:t>
            </a:r>
            <a:endParaRPr lang="en-US" sz="2200" b="1"/>
          </a:p>
          <a:p>
            <a:r>
              <a:rPr lang="en-US" sz="2200">
                <a:ea typeface="+mn-lt"/>
                <a:cs typeface="+mn-lt"/>
              </a:rPr>
              <a:t>Submit the attestation form to your QI project leader for signature and send back to </a:t>
            </a:r>
            <a:r>
              <a:rPr lang="en-US" sz="2200">
                <a:ea typeface="+mn-lt"/>
                <a:cs typeface="+mn-lt"/>
                <a:hlinkClick r:id="rId3"/>
              </a:rPr>
              <a:t>info@ilpqc.org</a:t>
            </a:r>
            <a:r>
              <a:rPr lang="en-US" sz="2200">
                <a:ea typeface="+mn-lt"/>
                <a:cs typeface="+mn-lt"/>
              </a:rPr>
              <a:t> for credit in 2024 </a:t>
            </a:r>
            <a:endParaRPr lang="en-US" sz="2200"/>
          </a:p>
          <a:p>
            <a:r>
              <a:rPr lang="en-US" sz="2200" i="1">
                <a:ea typeface="+mn-lt"/>
                <a:cs typeface="+mn-lt"/>
              </a:rPr>
              <a:t>You can start submitting the attestation form in October.</a:t>
            </a:r>
          </a:p>
          <a:p>
            <a:pPr marL="0" indent="0">
              <a:buNone/>
            </a:pPr>
            <a:endParaRPr lang="en-US" sz="2200">
              <a:ea typeface="+mn-lt"/>
              <a:cs typeface="+mn-lt"/>
            </a:endParaRPr>
          </a:p>
          <a:p>
            <a:pPr>
              <a:spcBef>
                <a:spcPts val="0"/>
              </a:spcBef>
              <a:spcAft>
                <a:spcPts val="0"/>
              </a:spcAft>
            </a:pPr>
            <a:r>
              <a:rPr lang="en-US" sz="2200">
                <a:ea typeface="+mn-lt"/>
                <a:cs typeface="+mn-lt"/>
              </a:rPr>
              <a:t>Attestation of Meaningful Participation:</a:t>
            </a:r>
            <a:endParaRPr lang="en-US" sz="2200"/>
          </a:p>
          <a:p>
            <a:pPr lvl="1">
              <a:spcBef>
                <a:spcPts val="0"/>
              </a:spcBef>
              <a:spcAft>
                <a:spcPts val="0"/>
              </a:spcAft>
            </a:pPr>
            <a:r>
              <a:rPr lang="en-US" sz="2200">
                <a:ea typeface="+mn-lt"/>
                <a:cs typeface="+mn-lt"/>
              </a:rPr>
              <a:t>Intellectually engaged in planning and executing the project</a:t>
            </a:r>
            <a:endParaRPr lang="en-US" sz="2200"/>
          </a:p>
          <a:p>
            <a:pPr lvl="1">
              <a:spcAft>
                <a:spcPts val="0"/>
              </a:spcAft>
            </a:pPr>
            <a:r>
              <a:rPr lang="en-US" sz="2200">
                <a:ea typeface="+mn-lt"/>
                <a:cs typeface="+mn-lt"/>
              </a:rPr>
              <a:t>Participated in implementing the project’s interventions - the changes designed to improve care</a:t>
            </a:r>
            <a:endParaRPr lang="en-US" sz="2200"/>
          </a:p>
          <a:p>
            <a:pPr lvl="1">
              <a:spcAft>
                <a:spcPts val="0"/>
              </a:spcAft>
            </a:pPr>
            <a:r>
              <a:rPr lang="en-US" sz="2200">
                <a:ea typeface="+mn-lt"/>
                <a:cs typeface="+mn-lt"/>
              </a:rPr>
              <a:t>Regularly reviewed data in keeping with the project’s measurement plan</a:t>
            </a:r>
            <a:endParaRPr lang="en-US" sz="2200"/>
          </a:p>
          <a:p>
            <a:pPr lvl="1"/>
            <a:r>
              <a:rPr lang="en-US" sz="2200">
                <a:ea typeface="+mn-lt"/>
                <a:cs typeface="+mn-lt"/>
              </a:rPr>
              <a:t>Collaborated in the activity by attending team meetings </a:t>
            </a:r>
            <a:endParaRPr lang="en-US" sz="2200"/>
          </a:p>
          <a:p>
            <a:endParaRPr lang="en-US" sz="1800"/>
          </a:p>
        </p:txBody>
      </p:sp>
      <p:sp>
        <p:nvSpPr>
          <p:cNvPr id="4" name="Slide Number Placeholder 3">
            <a:extLst>
              <a:ext uri="{FF2B5EF4-FFF2-40B4-BE49-F238E27FC236}">
                <a16:creationId xmlns:a16="http://schemas.microsoft.com/office/drawing/2014/main" id="{73F35830-C5FE-E5C4-C61D-410AD9C7A32E}"/>
              </a:ext>
            </a:extLst>
          </p:cNvPr>
          <p:cNvSpPr>
            <a:spLocks noGrp="1"/>
          </p:cNvSpPr>
          <p:nvPr>
            <p:ph type="sldNum" sz="quarter" idx="10"/>
          </p:nvPr>
        </p:nvSpPr>
        <p:spPr/>
        <p:txBody>
          <a:bodyPr/>
          <a:lstStyle/>
          <a:p>
            <a:fld id="{97033E4B-E3EB-3D46-B2D8-3159663620FA}" type="slidenum">
              <a:rPr lang="en-US" dirty="0" smtClean="0"/>
              <a:pPr/>
              <a:t>5</a:t>
            </a:fld>
            <a:endParaRPr lang="en-US"/>
          </a:p>
        </p:txBody>
      </p:sp>
      <p:sp>
        <p:nvSpPr>
          <p:cNvPr id="5" name="Footer Placeholder 4">
            <a:extLst>
              <a:ext uri="{FF2B5EF4-FFF2-40B4-BE49-F238E27FC236}">
                <a16:creationId xmlns:a16="http://schemas.microsoft.com/office/drawing/2014/main" id="{DA78B19A-05AA-8C14-5B7B-8A35C6FAC921}"/>
              </a:ext>
            </a:extLst>
          </p:cNvPr>
          <p:cNvSpPr>
            <a:spLocks noGrp="1"/>
          </p:cNvSpPr>
          <p:nvPr>
            <p:ph type="ftr" sz="quarter" idx="11"/>
          </p:nvPr>
        </p:nvSpPr>
        <p:spPr/>
        <p:txBody>
          <a:bodyPr/>
          <a:lstStyle/>
          <a:p>
            <a:pPr algn="l"/>
            <a:r>
              <a:rPr lang="en-US"/>
              <a:t>Illinois Perinatal Quality Collaborative</a:t>
            </a:r>
          </a:p>
        </p:txBody>
      </p:sp>
      <p:pic>
        <p:nvPicPr>
          <p:cNvPr id="6" name="Picture 6" descr="Doctor holding sign">
            <a:extLst>
              <a:ext uri="{FF2B5EF4-FFF2-40B4-BE49-F238E27FC236}">
                <a16:creationId xmlns:a16="http://schemas.microsoft.com/office/drawing/2014/main" id="{C8696215-900E-969A-3473-1717E6CDA9C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033207" y="1894043"/>
            <a:ext cx="2994102" cy="4253380"/>
          </a:xfrm>
          <a:prstGeom prst="rect">
            <a:avLst/>
          </a:prstGeom>
        </p:spPr>
      </p:pic>
      <p:sp>
        <p:nvSpPr>
          <p:cNvPr id="7" name="TextBox 6">
            <a:extLst>
              <a:ext uri="{FF2B5EF4-FFF2-40B4-BE49-F238E27FC236}">
                <a16:creationId xmlns:a16="http://schemas.microsoft.com/office/drawing/2014/main" id="{816805E0-89D4-BF27-D15D-32B88E416414}"/>
              </a:ext>
            </a:extLst>
          </p:cNvPr>
          <p:cNvSpPr txBox="1"/>
          <p:nvPr/>
        </p:nvSpPr>
        <p:spPr>
          <a:xfrm rot="21480000">
            <a:off x="9069454" y="2862628"/>
            <a:ext cx="2220950" cy="156966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b="1">
                <a:latin typeface="Cavolini"/>
                <a:cs typeface="Calibri"/>
              </a:rPr>
              <a:t>Claim your credits starting in October!</a:t>
            </a:r>
            <a:endParaRPr lang="en-US" sz="2400">
              <a:latin typeface="Cavolini"/>
              <a:cs typeface="Calibri"/>
            </a:endParaRPr>
          </a:p>
        </p:txBody>
      </p:sp>
    </p:spTree>
    <p:extLst>
      <p:ext uri="{BB962C8B-B14F-4D97-AF65-F5344CB8AC3E}">
        <p14:creationId xmlns:p14="http://schemas.microsoft.com/office/powerpoint/2010/main" val="23301525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20"/>
        <p:cNvGrpSpPr/>
        <p:nvPr/>
      </p:nvGrpSpPr>
      <p:grpSpPr>
        <a:xfrm>
          <a:off x="0" y="0"/>
          <a:ext cx="0" cy="0"/>
          <a:chOff x="0" y="0"/>
          <a:chExt cx="0" cy="0"/>
        </a:xfrm>
      </p:grpSpPr>
      <p:sp>
        <p:nvSpPr>
          <p:cNvPr id="2621" name="Google Shape;2621;p6"/>
          <p:cNvSpPr/>
          <p:nvPr/>
        </p:nvSpPr>
        <p:spPr>
          <a:xfrm>
            <a:off x="0" y="0"/>
            <a:ext cx="12191999" cy="685736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22" name="Google Shape;2622;p6"/>
          <p:cNvSpPr txBox="1">
            <a:spLocks noGrp="1"/>
          </p:cNvSpPr>
          <p:nvPr>
            <p:ph type="title"/>
          </p:nvPr>
        </p:nvSpPr>
        <p:spPr>
          <a:xfrm>
            <a:off x="616525" y="804448"/>
            <a:ext cx="4283100" cy="2848800"/>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3600"/>
              <a:buFont typeface="Calibri"/>
              <a:buNone/>
            </a:pPr>
            <a:r>
              <a:rPr lang="en-US" sz="4350">
                <a:latin typeface="Aptos"/>
              </a:rPr>
              <a:t>Face-to-Face</a:t>
            </a:r>
            <a:r>
              <a:rPr lang="en-US" sz="4350">
                <a:latin typeface="Aptos"/>
                <a:ea typeface="Calibri"/>
                <a:cs typeface="Calibri"/>
                <a:sym typeface="Calibri"/>
              </a:rPr>
              <a:t> </a:t>
            </a:r>
            <a:br>
              <a:rPr lang="en-US" sz="4350">
                <a:latin typeface="Aptos"/>
              </a:rPr>
            </a:br>
            <a:r>
              <a:rPr lang="en-US" sz="4350">
                <a:latin typeface="Aptos"/>
                <a:ea typeface="Calibri"/>
                <a:cs typeface="Calibri"/>
                <a:sym typeface="Calibri"/>
              </a:rPr>
              <a:t>Resources</a:t>
            </a:r>
            <a:endParaRPr sz="4350">
              <a:latin typeface="Aptos"/>
            </a:endParaRPr>
          </a:p>
        </p:txBody>
      </p:sp>
      <p:sp>
        <p:nvSpPr>
          <p:cNvPr id="2623" name="Google Shape;2623;p6"/>
          <p:cNvSpPr/>
          <p:nvPr/>
        </p:nvSpPr>
        <p:spPr>
          <a:xfrm flipH="1">
            <a:off x="616533" y="1944913"/>
            <a:ext cx="4023360" cy="27432"/>
          </a:xfrm>
          <a:prstGeom prst="rect">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26" name="Google Shape;2626;p6"/>
          <p:cNvSpPr/>
          <p:nvPr/>
        </p:nvSpPr>
        <p:spPr>
          <a:xfrm>
            <a:off x="5696793" y="354959"/>
            <a:ext cx="6184973" cy="5915212"/>
          </a:xfrm>
          <a:prstGeom prst="rect">
            <a:avLst/>
          </a:prstGeom>
          <a:solidFill>
            <a:schemeClr val="lt1"/>
          </a:solidFill>
          <a:ln>
            <a:noFill/>
          </a:ln>
          <a:effectLst>
            <a:outerShdw blurRad="139700" dist="127000" dir="5400000" algn="t" rotWithShape="0">
              <a:srgbClr val="000000">
                <a:alpha val="14509"/>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28" name="Google Shape;2628;p6"/>
          <p:cNvSpPr txBox="1">
            <a:spLocks noGrp="1"/>
          </p:cNvSpPr>
          <p:nvPr>
            <p:ph type="sldNum" idx="12"/>
          </p:nvPr>
        </p:nvSpPr>
        <p:spPr>
          <a:xfrm>
            <a:off x="8610600" y="6492240"/>
            <a:ext cx="2743200" cy="365125"/>
          </a:xfrm>
          <a:prstGeom prst="rect">
            <a:avLst/>
          </a:prstGeom>
          <a:noFill/>
          <a:ln>
            <a:noFill/>
          </a:ln>
        </p:spPr>
        <p:txBody>
          <a:bodyPr spcFirstLastPara="1" wrap="square" lIns="91425" tIns="45700" rIns="91425" bIns="45700" anchor="ctr" anchorCtr="0">
            <a:normAutofit/>
          </a:bodyPr>
          <a:lstStyle/>
          <a:p>
            <a:pPr marL="0" lvl="0" indent="0" algn="r" rtl="0">
              <a:lnSpc>
                <a:spcPct val="100000"/>
              </a:lnSpc>
              <a:spcBef>
                <a:spcPts val="0"/>
              </a:spcBef>
              <a:spcAft>
                <a:spcPts val="0"/>
              </a:spcAft>
              <a:buSzPts val="1200"/>
              <a:buNone/>
            </a:pPr>
            <a:fld id="{00000000-1234-1234-1234-123412341234}" type="slidenum">
              <a:rPr lang="en-US">
                <a:solidFill>
                  <a:srgbClr val="919497"/>
                </a:solidFill>
              </a:rPr>
              <a:t>6</a:t>
            </a:fld>
            <a:endParaRPr>
              <a:solidFill>
                <a:srgbClr val="919497"/>
              </a:solidFill>
            </a:endParaRPr>
          </a:p>
        </p:txBody>
      </p:sp>
      <p:sp>
        <p:nvSpPr>
          <p:cNvPr id="2629" name="Google Shape;2629;p6"/>
          <p:cNvSpPr/>
          <p:nvPr/>
        </p:nvSpPr>
        <p:spPr>
          <a:xfrm>
            <a:off x="4013673" y="115440"/>
            <a:ext cx="8180433" cy="6574824"/>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 name="Picture 1" descr="A diagram of a company&amp;#39;s information&#10;&#10;Description automatically generated">
            <a:extLst>
              <a:ext uri="{FF2B5EF4-FFF2-40B4-BE49-F238E27FC236}">
                <a16:creationId xmlns:a16="http://schemas.microsoft.com/office/drawing/2014/main" id="{819757D6-09E3-D92C-35E6-C2A6DF4643D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67095" y="490070"/>
            <a:ext cx="7712634" cy="6004858"/>
          </a:xfrm>
          <a:prstGeom prst="rect">
            <a:avLst/>
          </a:prstGeom>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D5D60D9-1153-A700-5802-2D8C26E7E09D}"/>
              </a:ext>
            </a:extLst>
          </p:cNvPr>
          <p:cNvSpPr>
            <a:spLocks noGrp="1"/>
          </p:cNvSpPr>
          <p:nvPr>
            <p:ph type="sldNum" sz="quarter" idx="10"/>
          </p:nvPr>
        </p:nvSpPr>
        <p:spPr/>
        <p:txBody>
          <a:bodyPr/>
          <a:lstStyle/>
          <a:p>
            <a:fld id="{97033E4B-E3EB-3D46-B2D8-3159663620FA}" type="slidenum">
              <a:rPr lang="en-US" smtClean="0"/>
              <a:pPr/>
              <a:t>7</a:t>
            </a:fld>
            <a:endParaRPr lang="en-US"/>
          </a:p>
        </p:txBody>
      </p:sp>
      <p:graphicFrame>
        <p:nvGraphicFramePr>
          <p:cNvPr id="15" name="Content Placeholder 14">
            <a:extLst>
              <a:ext uri="{FF2B5EF4-FFF2-40B4-BE49-F238E27FC236}">
                <a16:creationId xmlns:a16="http://schemas.microsoft.com/office/drawing/2014/main" id="{DC353392-F952-3BF9-D767-B01AFFD9D458}"/>
              </a:ext>
            </a:extLst>
          </p:cNvPr>
          <p:cNvGraphicFramePr>
            <a:graphicFrameLocks noGrp="1"/>
          </p:cNvGraphicFramePr>
          <p:nvPr>
            <p:ph idx="1"/>
            <p:extLst>
              <p:ext uri="{D42A27DB-BD31-4B8C-83A1-F6EECF244321}">
                <p14:modId xmlns:p14="http://schemas.microsoft.com/office/powerpoint/2010/main" val="3115717975"/>
              </p:ext>
            </p:extLst>
          </p:nvPr>
        </p:nvGraphicFramePr>
        <p:xfrm>
          <a:off x="7398" y="7398"/>
          <a:ext cx="6379567" cy="6552491"/>
        </p:xfrm>
        <a:graphic>
          <a:graphicData uri="http://schemas.openxmlformats.org/drawingml/2006/table">
            <a:tbl>
              <a:tblPr firstRow="1" bandRow="1">
                <a:tableStyleId>{5C22544A-7EE6-4342-B048-85BDC9FD1C3A}</a:tableStyleId>
              </a:tblPr>
              <a:tblGrid>
                <a:gridCol w="1554298">
                  <a:extLst>
                    <a:ext uri="{9D8B030D-6E8A-4147-A177-3AD203B41FA5}">
                      <a16:colId xmlns:a16="http://schemas.microsoft.com/office/drawing/2014/main" val="683782182"/>
                    </a:ext>
                  </a:extLst>
                </a:gridCol>
                <a:gridCol w="4825269">
                  <a:extLst>
                    <a:ext uri="{9D8B030D-6E8A-4147-A177-3AD203B41FA5}">
                      <a16:colId xmlns:a16="http://schemas.microsoft.com/office/drawing/2014/main" val="4129381965"/>
                    </a:ext>
                  </a:extLst>
                </a:gridCol>
              </a:tblGrid>
              <a:tr h="532660">
                <a:tc>
                  <a:txBody>
                    <a:bodyPr/>
                    <a:lstStyle/>
                    <a:p>
                      <a:pPr algn="l" rtl="0" fontAlgn="base"/>
                      <a:r>
                        <a:rPr lang="en-US" sz="1600" dirty="0">
                          <a:effectLst/>
                          <a:latin typeface="Calibri"/>
                        </a:rPr>
                        <a:t>Time </a:t>
                      </a:r>
                      <a:endParaRPr lang="en-US" sz="2800" b="1" i="0" dirty="0">
                        <a:solidFill>
                          <a:srgbClr val="365F91"/>
                        </a:solidFill>
                        <a:effectLst/>
                        <a:latin typeface="Calibri"/>
                      </a:endParaRPr>
                    </a:p>
                  </a:txBody>
                  <a:tcPr/>
                </a:tc>
                <a:tc>
                  <a:txBody>
                    <a:bodyPr/>
                    <a:lstStyle/>
                    <a:p>
                      <a:pPr algn="l" rtl="0" fontAlgn="base"/>
                      <a:r>
                        <a:rPr lang="en-US" sz="1600" dirty="0">
                          <a:effectLst/>
                          <a:latin typeface="Calibri"/>
                        </a:rPr>
                        <a:t>ILPQC 2024 Neonatal  Face-to-Face Meeting </a:t>
                      </a:r>
                      <a:endParaRPr lang="en-US" sz="2800" b="0" i="0" dirty="0">
                        <a:solidFill>
                          <a:srgbClr val="365F91"/>
                        </a:solidFill>
                        <a:effectLst/>
                        <a:latin typeface="Calibri"/>
                      </a:endParaRPr>
                    </a:p>
                  </a:txBody>
                  <a:tcPr/>
                </a:tc>
                <a:extLst>
                  <a:ext uri="{0D108BD9-81ED-4DB2-BD59-A6C34878D82A}">
                    <a16:rowId xmlns:a16="http://schemas.microsoft.com/office/drawing/2014/main" val="4119589559"/>
                  </a:ext>
                </a:extLst>
              </a:tr>
              <a:tr h="1438505">
                <a:tc>
                  <a:txBody>
                    <a:bodyPr/>
                    <a:lstStyle/>
                    <a:p>
                      <a:pPr algn="l" rtl="0" fontAlgn="base"/>
                      <a:r>
                        <a:rPr lang="en-US" sz="1500" b="1" dirty="0">
                          <a:solidFill>
                            <a:schemeClr val="accent1"/>
                          </a:solidFill>
                          <a:effectLst/>
                          <a:latin typeface="Calibri"/>
                        </a:rPr>
                        <a:t>9:00-9:15am </a:t>
                      </a:r>
                      <a:endParaRPr lang="en-US" sz="1500" dirty="0">
                        <a:latin typeface="Calibri"/>
                      </a:endParaRPr>
                    </a:p>
                  </a:txBody>
                  <a:tcPr/>
                </a:tc>
                <a:tc>
                  <a:txBody>
                    <a:bodyPr/>
                    <a:lstStyle/>
                    <a:p>
                      <a:pPr algn="l" rtl="0" fontAlgn="base"/>
                      <a:r>
                        <a:rPr lang="en-US" sz="1500" b="1" dirty="0">
                          <a:solidFill>
                            <a:schemeClr val="accent1"/>
                          </a:solidFill>
                          <a:effectLst/>
                          <a:latin typeface="Calibri"/>
                        </a:rPr>
                        <a:t>VIP Welcome</a:t>
                      </a:r>
                    </a:p>
                    <a:p>
                      <a:pPr lvl="0" algn="l">
                        <a:buNone/>
                      </a:pPr>
                      <a:r>
                        <a:rPr lang="en-US" sz="1400" b="1" dirty="0">
                          <a:solidFill>
                            <a:schemeClr val="accent3"/>
                          </a:solidFill>
                          <a:effectLst/>
                          <a:latin typeface="Calibri"/>
                        </a:rPr>
                        <a:t>Sameer Vohra, MD, JA, MA </a:t>
                      </a:r>
                    </a:p>
                    <a:p>
                      <a:pPr lvl="0" algn="l">
                        <a:buNone/>
                      </a:pPr>
                      <a:r>
                        <a:rPr lang="en-US" sz="1400" b="0" dirty="0">
                          <a:solidFill>
                            <a:schemeClr val="accent1"/>
                          </a:solidFill>
                          <a:effectLst/>
                          <a:latin typeface="Calibri"/>
                        </a:rPr>
                        <a:t>Director of the Illinois Department of Public Health</a:t>
                      </a:r>
                    </a:p>
                    <a:p>
                      <a:pPr marL="0" lvl="0" indent="0" algn="l">
                        <a:lnSpc>
                          <a:spcPct val="100000"/>
                        </a:lnSpc>
                        <a:buNone/>
                      </a:pPr>
                      <a:r>
                        <a:rPr lang="en-US" sz="1500" b="1" i="0" u="none" strike="noStrike" baseline="0" noProof="0" dirty="0">
                          <a:solidFill>
                            <a:schemeClr val="accent1"/>
                          </a:solidFill>
                          <a:effectLst/>
                          <a:latin typeface="Calibri"/>
                        </a:rPr>
                        <a:t>Welcome and Overview</a:t>
                      </a:r>
                    </a:p>
                    <a:p>
                      <a:pPr marL="0" lvl="0" indent="0" algn="l">
                        <a:lnSpc>
                          <a:spcPct val="100000"/>
                        </a:lnSpc>
                        <a:buNone/>
                      </a:pPr>
                      <a:r>
                        <a:rPr lang="en-US" sz="1400" b="1" i="0" u="none" strike="noStrike" baseline="0" noProof="0" dirty="0">
                          <a:solidFill>
                            <a:srgbClr val="F58366"/>
                          </a:solidFill>
                          <a:effectLst/>
                          <a:latin typeface="Calibri"/>
                        </a:rPr>
                        <a:t>Leslie Caldarelli, MD and Justin Josephsen, MD </a:t>
                      </a:r>
                      <a:endParaRPr lang="en-US" sz="1400" b="1" dirty="0">
                        <a:latin typeface="Calibri"/>
                      </a:endParaRPr>
                    </a:p>
                    <a:p>
                      <a:pPr marL="0" lvl="0" indent="0" algn="l">
                        <a:lnSpc>
                          <a:spcPct val="100000"/>
                        </a:lnSpc>
                        <a:buNone/>
                      </a:pPr>
                      <a:r>
                        <a:rPr lang="en-US" sz="1400" b="0" i="0" u="none" strike="noStrike" baseline="0" noProof="0" dirty="0">
                          <a:solidFill>
                            <a:schemeClr val="accent1"/>
                          </a:solidFill>
                          <a:effectLst/>
                          <a:latin typeface="Calibri"/>
                        </a:rPr>
                        <a:t>Neonatal Clinical Co-Leads, ILPQC</a:t>
                      </a:r>
                    </a:p>
                  </a:txBody>
                  <a:tcPr/>
                </a:tc>
                <a:extLst>
                  <a:ext uri="{0D108BD9-81ED-4DB2-BD59-A6C34878D82A}">
                    <a16:rowId xmlns:a16="http://schemas.microsoft.com/office/drawing/2014/main" val="2809843415"/>
                  </a:ext>
                </a:extLst>
              </a:tr>
              <a:tr h="781797">
                <a:tc>
                  <a:txBody>
                    <a:bodyPr/>
                    <a:lstStyle/>
                    <a:p>
                      <a:pPr lvl="0" algn="l">
                        <a:buNone/>
                      </a:pPr>
                      <a:r>
                        <a:rPr lang="en-US" sz="1500" b="1" dirty="0">
                          <a:solidFill>
                            <a:schemeClr val="accent1"/>
                          </a:solidFill>
                          <a:effectLst/>
                          <a:latin typeface="Calibri"/>
                        </a:rPr>
                        <a:t>9:15-9:45am </a:t>
                      </a:r>
                      <a:endParaRPr lang="en-US" sz="1500" b="1" i="0" dirty="0">
                        <a:solidFill>
                          <a:schemeClr val="accent1"/>
                        </a:solidFill>
                        <a:effectLst/>
                        <a:latin typeface="Calibri"/>
                      </a:endParaRPr>
                    </a:p>
                  </a:txBody>
                  <a:tcPr/>
                </a:tc>
                <a:tc>
                  <a:txBody>
                    <a:bodyPr/>
                    <a:lstStyle/>
                    <a:p>
                      <a:pPr lvl="0" algn="l">
                        <a:buNone/>
                      </a:pPr>
                      <a:r>
                        <a:rPr lang="en-US" sz="1500" b="1" i="0" u="none" strike="noStrike" baseline="0" noProof="0" dirty="0">
                          <a:solidFill>
                            <a:srgbClr val="1C498B"/>
                          </a:solidFill>
                          <a:effectLst/>
                          <a:latin typeface="Calibri"/>
                        </a:rPr>
                        <a:t>We’ve Launched! Getting our “Booties” to Work with ESSI</a:t>
                      </a:r>
                      <a:endParaRPr lang="en-US" dirty="0">
                        <a:latin typeface="Calibri"/>
                      </a:endParaRPr>
                    </a:p>
                    <a:p>
                      <a:pPr marL="0" lvl="0" indent="0" algn="l">
                        <a:lnSpc>
                          <a:spcPct val="100000"/>
                        </a:lnSpc>
                        <a:buNone/>
                      </a:pPr>
                      <a:r>
                        <a:rPr lang="en-US" sz="1400" b="1" i="0" u="none" strike="noStrike" noProof="0" dirty="0">
                          <a:solidFill>
                            <a:srgbClr val="F58366"/>
                          </a:solidFill>
                          <a:effectLst/>
                          <a:latin typeface="Calibri"/>
                        </a:rPr>
                        <a:t>Leslie Caldarelli, MD and Justin Josephsen, MD </a:t>
                      </a:r>
                      <a:endParaRPr lang="en-US" dirty="0">
                        <a:latin typeface="Calibri"/>
                      </a:endParaRPr>
                    </a:p>
                    <a:p>
                      <a:pPr marL="0" lvl="0" indent="0" algn="l">
                        <a:lnSpc>
                          <a:spcPct val="100000"/>
                        </a:lnSpc>
                        <a:buNone/>
                      </a:pPr>
                      <a:r>
                        <a:rPr lang="en-US" sz="1400" b="0" i="0" u="none" strike="noStrike" noProof="0" dirty="0">
                          <a:solidFill>
                            <a:schemeClr val="accent1"/>
                          </a:solidFill>
                          <a:effectLst/>
                          <a:latin typeface="Calibri"/>
                        </a:rPr>
                        <a:t>Neonatal Clinical Co-Leads, ILPQC</a:t>
                      </a:r>
                      <a:endParaRPr lang="en-US" dirty="0">
                        <a:solidFill>
                          <a:schemeClr val="accent1"/>
                        </a:solidFill>
                        <a:latin typeface="Calibri"/>
                      </a:endParaRPr>
                    </a:p>
                  </a:txBody>
                  <a:tcPr/>
                </a:tc>
                <a:extLst>
                  <a:ext uri="{0D108BD9-81ED-4DB2-BD59-A6C34878D82A}">
                    <a16:rowId xmlns:a16="http://schemas.microsoft.com/office/drawing/2014/main" val="2925562079"/>
                  </a:ext>
                </a:extLst>
              </a:tr>
              <a:tr h="1219602">
                <a:tc>
                  <a:txBody>
                    <a:bodyPr/>
                    <a:lstStyle/>
                    <a:p>
                      <a:pPr algn="l" rtl="0" fontAlgn="base"/>
                      <a:r>
                        <a:rPr lang="en-US" sz="1500" b="1" dirty="0">
                          <a:solidFill>
                            <a:schemeClr val="accent1"/>
                          </a:solidFill>
                          <a:effectLst/>
                          <a:latin typeface="Calibri"/>
                        </a:rPr>
                        <a:t>9:45-10:40am</a:t>
                      </a:r>
                    </a:p>
                  </a:txBody>
                  <a:tcPr/>
                </a:tc>
                <a:tc>
                  <a:txBody>
                    <a:bodyPr/>
                    <a:lstStyle/>
                    <a:p>
                      <a:pPr lvl="0" algn="l">
                        <a:buNone/>
                      </a:pPr>
                      <a:r>
                        <a:rPr lang="en-US" sz="1500" b="1" i="0" u="none" strike="noStrike" kern="1200" baseline="0" noProof="0" dirty="0">
                          <a:solidFill>
                            <a:srgbClr val="1C498B"/>
                          </a:solidFill>
                          <a:effectLst/>
                          <a:latin typeface="Calibri"/>
                        </a:rPr>
                        <a:t>Addressing Social Determinants of Health in the NICU Setting</a:t>
                      </a:r>
                      <a:endParaRPr lang="en-US" dirty="0">
                        <a:latin typeface="Calibri"/>
                      </a:endParaRPr>
                    </a:p>
                    <a:p>
                      <a:pPr lvl="0" algn="l">
                        <a:buNone/>
                      </a:pPr>
                      <a:r>
                        <a:rPr lang="en-US" sz="1400" b="1" i="0" u="none" strike="noStrike" kern="1200" baseline="0" noProof="0" dirty="0">
                          <a:solidFill>
                            <a:srgbClr val="F58366"/>
                          </a:solidFill>
                          <a:latin typeface="Calibri"/>
                        </a:rPr>
                        <a:t>Meg Parker, MD, MPH  </a:t>
                      </a:r>
                    </a:p>
                    <a:p>
                      <a:pPr lvl="0" algn="l">
                        <a:buNone/>
                      </a:pPr>
                      <a:r>
                        <a:rPr lang="en-US" sz="1400" b="0" i="0" u="none" strike="noStrike" kern="1200" baseline="0" noProof="0" dirty="0">
                          <a:solidFill>
                            <a:schemeClr val="accent1"/>
                          </a:solidFill>
                          <a:latin typeface="Calibri"/>
                        </a:rPr>
                        <a:t>Academic Chief of Neonatology, UMass Memorial Medical Center</a:t>
                      </a:r>
                    </a:p>
                  </a:txBody>
                  <a:tcPr/>
                </a:tc>
                <a:extLst>
                  <a:ext uri="{0D108BD9-81ED-4DB2-BD59-A6C34878D82A}">
                    <a16:rowId xmlns:a16="http://schemas.microsoft.com/office/drawing/2014/main" val="343747297"/>
                  </a:ext>
                </a:extLst>
              </a:tr>
              <a:tr h="375262">
                <a:tc>
                  <a:txBody>
                    <a:bodyPr/>
                    <a:lstStyle/>
                    <a:p>
                      <a:pPr algn="l" rtl="0" fontAlgn="base"/>
                      <a:r>
                        <a:rPr lang="en-US" sz="1500" b="1" dirty="0">
                          <a:solidFill>
                            <a:schemeClr val="accent1"/>
                          </a:solidFill>
                          <a:effectLst/>
                          <a:latin typeface="Calibri"/>
                        </a:rPr>
                        <a:t>10:40-10:55am</a:t>
                      </a:r>
                    </a:p>
                  </a:txBody>
                  <a:tcPr/>
                </a:tc>
                <a:tc>
                  <a:txBody>
                    <a:bodyPr/>
                    <a:lstStyle/>
                    <a:p>
                      <a:pPr algn="l" rtl="0" fontAlgn="base"/>
                      <a:r>
                        <a:rPr lang="en-US" sz="1500" b="1" dirty="0">
                          <a:solidFill>
                            <a:schemeClr val="accent1"/>
                          </a:solidFill>
                          <a:effectLst/>
                          <a:latin typeface="Calibri"/>
                        </a:rPr>
                        <a:t>Break</a:t>
                      </a:r>
                      <a:endParaRPr lang="en-US" sz="1500" b="1" i="0" dirty="0">
                        <a:solidFill>
                          <a:schemeClr val="accent1"/>
                        </a:solidFill>
                        <a:effectLst/>
                        <a:latin typeface="Calibri"/>
                      </a:endParaRPr>
                    </a:p>
                  </a:txBody>
                  <a:tcPr/>
                </a:tc>
                <a:extLst>
                  <a:ext uri="{0D108BD9-81ED-4DB2-BD59-A6C34878D82A}">
                    <a16:rowId xmlns:a16="http://schemas.microsoft.com/office/drawing/2014/main" val="2973891167"/>
                  </a:ext>
                </a:extLst>
              </a:tr>
              <a:tr h="1172694">
                <a:tc>
                  <a:txBody>
                    <a:bodyPr/>
                    <a:lstStyle/>
                    <a:p>
                      <a:pPr algn="l" rtl="0" fontAlgn="base"/>
                      <a:r>
                        <a:rPr lang="en-US" sz="1500" b="1" dirty="0">
                          <a:solidFill>
                            <a:schemeClr val="accent1"/>
                          </a:solidFill>
                          <a:effectLst/>
                          <a:latin typeface="Calibri"/>
                        </a:rPr>
                        <a:t>10:55 –11:55am </a:t>
                      </a:r>
                      <a:endParaRPr lang="en-US" sz="1500" b="1" i="0" dirty="0">
                        <a:solidFill>
                          <a:schemeClr val="accent1"/>
                        </a:solidFill>
                        <a:effectLst/>
                        <a:latin typeface="Calibri"/>
                      </a:endParaRPr>
                    </a:p>
                  </a:txBody>
                  <a:tcPr/>
                </a:tc>
                <a:tc>
                  <a:txBody>
                    <a:bodyPr/>
                    <a:lstStyle/>
                    <a:p>
                      <a:pPr lvl="0" algn="l">
                        <a:buNone/>
                      </a:pPr>
                      <a:r>
                        <a:rPr lang="en-US" sz="1500" b="1" i="0" u="none" strike="noStrike" kern="1200" baseline="0" noProof="0" dirty="0">
                          <a:solidFill>
                            <a:srgbClr val="1C498B"/>
                          </a:solidFill>
                          <a:effectLst/>
                          <a:latin typeface="Calibri"/>
                          <a:ea typeface="+mn-ea"/>
                          <a:cs typeface="+mn-cs"/>
                        </a:rPr>
                        <a:t>Promoting Safe Sleep in Illinois Hospitals</a:t>
                      </a:r>
                    </a:p>
                    <a:p>
                      <a:pPr lvl="0" algn="l">
                        <a:buNone/>
                      </a:pPr>
                      <a:r>
                        <a:rPr lang="en-US" sz="1400" b="1" i="0" u="none" strike="noStrike" kern="1200" baseline="0" noProof="0" dirty="0">
                          <a:solidFill>
                            <a:srgbClr val="F58366"/>
                          </a:solidFill>
                          <a:latin typeface="Calibri"/>
                        </a:rPr>
                        <a:t>Bryanne Colvin, MD</a:t>
                      </a:r>
                      <a:endParaRPr lang="en-US" b="1" i="0">
                        <a:latin typeface="Calibri"/>
                      </a:endParaRPr>
                    </a:p>
                    <a:p>
                      <a:pPr lvl="0" algn="l">
                        <a:buNone/>
                      </a:pPr>
                      <a:r>
                        <a:rPr lang="en-US" sz="1400" b="1" i="0" u="none" strike="noStrike" kern="1200" baseline="0" noProof="0" dirty="0">
                          <a:solidFill>
                            <a:srgbClr val="F58366"/>
                          </a:solidFill>
                          <a:latin typeface="Calibri"/>
                        </a:rPr>
                        <a:t>Christie Lawrence, DNP, RNC-NIC, APN/CNS</a:t>
                      </a:r>
                      <a:endParaRPr lang="en-US" b="1" i="0">
                        <a:latin typeface="Calibri"/>
                      </a:endParaRPr>
                    </a:p>
                    <a:p>
                      <a:pPr lvl="0" algn="l">
                        <a:buNone/>
                      </a:pPr>
                      <a:r>
                        <a:rPr lang="en-US" sz="1400" b="1" i="0" u="none" strike="noStrike" kern="1200" baseline="0" noProof="0" dirty="0">
                          <a:solidFill>
                            <a:srgbClr val="F58366"/>
                          </a:solidFill>
                          <a:latin typeface="Calibri"/>
                          <a:ea typeface="+mn-ea"/>
                          <a:cs typeface="+mn-cs"/>
                        </a:rPr>
                        <a:t>Gina Lowell, MD, MPH</a:t>
                      </a:r>
                      <a:endParaRPr lang="en-US" b="1"/>
                    </a:p>
                  </a:txBody>
                  <a:tcPr/>
                </a:tc>
                <a:extLst>
                  <a:ext uri="{0D108BD9-81ED-4DB2-BD59-A6C34878D82A}">
                    <a16:rowId xmlns:a16="http://schemas.microsoft.com/office/drawing/2014/main" val="455968319"/>
                  </a:ext>
                </a:extLst>
              </a:tr>
              <a:tr h="1031971">
                <a:tc>
                  <a:txBody>
                    <a:bodyPr/>
                    <a:lstStyle/>
                    <a:p>
                      <a:pPr algn="l" rtl="0" fontAlgn="base"/>
                      <a:r>
                        <a:rPr lang="en-US" sz="1500" b="1" dirty="0">
                          <a:solidFill>
                            <a:schemeClr val="accent1"/>
                          </a:solidFill>
                          <a:effectLst/>
                          <a:latin typeface="Calibri"/>
                        </a:rPr>
                        <a:t>11:55-12:55pm </a:t>
                      </a:r>
                      <a:endParaRPr lang="en-US" sz="1500" b="1" i="0" dirty="0">
                        <a:solidFill>
                          <a:schemeClr val="accent1"/>
                        </a:solidFill>
                        <a:effectLst/>
                        <a:latin typeface="Calibri"/>
                      </a:endParaRPr>
                    </a:p>
                  </a:txBody>
                  <a:tcPr/>
                </a:tc>
                <a:tc>
                  <a:txBody>
                    <a:bodyPr/>
                    <a:lstStyle/>
                    <a:p>
                      <a:pPr marL="0" lvl="0" indent="0" algn="l">
                        <a:lnSpc>
                          <a:spcPct val="100000"/>
                        </a:lnSpc>
                        <a:buNone/>
                      </a:pPr>
                      <a:r>
                        <a:rPr lang="en-US" sz="1500" b="1" i="0" u="none" strike="noStrike" baseline="0" noProof="0" dirty="0">
                          <a:solidFill>
                            <a:srgbClr val="1C498B"/>
                          </a:solidFill>
                          <a:effectLst/>
                          <a:latin typeface="Calibri"/>
                        </a:rPr>
                        <a:t>Team Storyboard Session: An Opportunity to Share and Learn</a:t>
                      </a:r>
                    </a:p>
                    <a:p>
                      <a:pPr marL="0" lvl="0" indent="0" algn="l">
                        <a:lnSpc>
                          <a:spcPct val="100000"/>
                        </a:lnSpc>
                        <a:buNone/>
                      </a:pPr>
                      <a:endParaRPr lang="en-US" sz="1400" b="1" i="0" u="none" strike="noStrike" baseline="0" noProof="0">
                        <a:solidFill>
                          <a:srgbClr val="1C498B"/>
                        </a:solidFill>
                        <a:effectLst/>
                        <a:latin typeface="Calibri"/>
                      </a:endParaRPr>
                    </a:p>
                    <a:p>
                      <a:pPr marL="0" lvl="0" indent="0" algn="l">
                        <a:lnSpc>
                          <a:spcPct val="100000"/>
                        </a:lnSpc>
                        <a:buNone/>
                      </a:pPr>
                      <a:r>
                        <a:rPr lang="en-US" sz="1400" b="1" i="0" u="none" strike="noStrike" baseline="0" noProof="0" dirty="0">
                          <a:solidFill>
                            <a:schemeClr val="accent3"/>
                          </a:solidFill>
                          <a:effectLst/>
                          <a:latin typeface="Calibri"/>
                        </a:rPr>
                        <a:t>Networking Lunch</a:t>
                      </a:r>
                      <a:endParaRPr lang="en-US" sz="1400" dirty="0">
                        <a:solidFill>
                          <a:schemeClr val="accent3"/>
                        </a:solidFill>
                        <a:latin typeface="Calibri"/>
                      </a:endParaRPr>
                    </a:p>
                  </a:txBody>
                  <a:tcPr/>
                </a:tc>
                <a:extLst>
                  <a:ext uri="{0D108BD9-81ED-4DB2-BD59-A6C34878D82A}">
                    <a16:rowId xmlns:a16="http://schemas.microsoft.com/office/drawing/2014/main" val="4290523175"/>
                  </a:ext>
                </a:extLst>
              </a:tr>
            </a:tbl>
          </a:graphicData>
        </a:graphic>
      </p:graphicFrame>
      <p:graphicFrame>
        <p:nvGraphicFramePr>
          <p:cNvPr id="17" name="Content Placeholder 7">
            <a:extLst>
              <a:ext uri="{FF2B5EF4-FFF2-40B4-BE49-F238E27FC236}">
                <a16:creationId xmlns:a16="http://schemas.microsoft.com/office/drawing/2014/main" id="{319315ED-FE26-46EC-8BD9-E533D7284CF9}"/>
              </a:ext>
            </a:extLst>
          </p:cNvPr>
          <p:cNvGraphicFramePr>
            <a:graphicFrameLocks/>
          </p:cNvGraphicFramePr>
          <p:nvPr/>
        </p:nvGraphicFramePr>
        <p:xfrm>
          <a:off x="6495495" y="-22194"/>
          <a:ext cx="5692989" cy="6584469"/>
        </p:xfrm>
        <a:graphic>
          <a:graphicData uri="http://schemas.openxmlformats.org/drawingml/2006/table">
            <a:tbl>
              <a:tblPr firstRow="1" bandRow="1">
                <a:tableStyleId>{5C22544A-7EE6-4342-B048-85BDC9FD1C3A}</a:tableStyleId>
              </a:tblPr>
              <a:tblGrid>
                <a:gridCol w="1271400">
                  <a:extLst>
                    <a:ext uri="{9D8B030D-6E8A-4147-A177-3AD203B41FA5}">
                      <a16:colId xmlns:a16="http://schemas.microsoft.com/office/drawing/2014/main" val="2891568701"/>
                    </a:ext>
                  </a:extLst>
                </a:gridCol>
                <a:gridCol w="4421589">
                  <a:extLst>
                    <a:ext uri="{9D8B030D-6E8A-4147-A177-3AD203B41FA5}">
                      <a16:colId xmlns:a16="http://schemas.microsoft.com/office/drawing/2014/main" val="2893197933"/>
                    </a:ext>
                  </a:extLst>
                </a:gridCol>
              </a:tblGrid>
              <a:tr h="564384">
                <a:tc>
                  <a:txBody>
                    <a:bodyPr/>
                    <a:lstStyle/>
                    <a:p>
                      <a:pPr algn="l" rtl="0" fontAlgn="base"/>
                      <a:r>
                        <a:rPr lang="en-US" sz="1600">
                          <a:effectLst/>
                          <a:latin typeface="Calibri"/>
                        </a:rPr>
                        <a:t>Time </a:t>
                      </a:r>
                      <a:endParaRPr lang="en-US" sz="2800" b="1" i="0">
                        <a:solidFill>
                          <a:srgbClr val="365F91"/>
                        </a:solidFill>
                        <a:effectLst/>
                        <a:latin typeface="Calibri"/>
                      </a:endParaRPr>
                    </a:p>
                  </a:txBody>
                  <a:tcPr>
                    <a:solidFill>
                      <a:schemeClr val="accent1"/>
                    </a:solidFill>
                  </a:tcPr>
                </a:tc>
                <a:tc>
                  <a:txBody>
                    <a:bodyPr/>
                    <a:lstStyle/>
                    <a:p>
                      <a:pPr algn="l" rtl="0" fontAlgn="base"/>
                      <a:r>
                        <a:rPr lang="en-US" sz="1600">
                          <a:effectLst/>
                          <a:latin typeface="Calibri"/>
                        </a:rPr>
                        <a:t>ILPQC 2024 Neonatal  Face-to-Face Meeting </a:t>
                      </a:r>
                      <a:endParaRPr lang="en-US" sz="2800" b="0" i="0">
                        <a:solidFill>
                          <a:srgbClr val="365F91"/>
                        </a:solidFill>
                        <a:effectLst/>
                        <a:latin typeface="Calibri"/>
                      </a:endParaRPr>
                    </a:p>
                  </a:txBody>
                  <a:tcPr>
                    <a:solidFill>
                      <a:schemeClr val="accent1"/>
                    </a:solidFill>
                  </a:tcPr>
                </a:tc>
                <a:extLst>
                  <a:ext uri="{0D108BD9-81ED-4DB2-BD59-A6C34878D82A}">
                    <a16:rowId xmlns:a16="http://schemas.microsoft.com/office/drawing/2014/main" val="288208241"/>
                  </a:ext>
                </a:extLst>
              </a:tr>
              <a:tr h="1646112">
                <a:tc>
                  <a:txBody>
                    <a:bodyPr/>
                    <a:lstStyle/>
                    <a:p>
                      <a:pPr lvl="0" algn="l">
                        <a:buNone/>
                      </a:pPr>
                      <a:r>
                        <a:rPr lang="en-US" sz="1500" b="1">
                          <a:solidFill>
                            <a:schemeClr val="accent1"/>
                          </a:solidFill>
                          <a:effectLst/>
                          <a:latin typeface="Calibri"/>
                        </a:rPr>
                        <a:t>12:55-1:40pm</a:t>
                      </a:r>
                      <a:endParaRPr lang="en-US">
                        <a:latin typeface="Calibri"/>
                      </a:endParaRPr>
                    </a:p>
                  </a:txBody>
                  <a:tcPr/>
                </a:tc>
                <a:tc>
                  <a:txBody>
                    <a:bodyPr/>
                    <a:lstStyle/>
                    <a:p>
                      <a:pPr marL="0" lvl="0" indent="0" algn="l" rtl="0">
                        <a:lnSpc>
                          <a:spcPct val="100000"/>
                        </a:lnSpc>
                        <a:spcBef>
                          <a:spcPts val="0"/>
                        </a:spcBef>
                        <a:spcAft>
                          <a:spcPts val="0"/>
                        </a:spcAft>
                        <a:buNone/>
                      </a:pPr>
                      <a:r>
                        <a:rPr lang="en-US" sz="1500" b="1" i="0" u="none" strike="noStrike" kern="1200" baseline="0" noProof="0">
                          <a:solidFill>
                            <a:srgbClr val="7030A0"/>
                          </a:solidFill>
                          <a:effectLst/>
                          <a:latin typeface="Calibri"/>
                          <a:ea typeface="+mn-ea"/>
                          <a:cs typeface="+mn-cs"/>
                        </a:rPr>
                        <a:t>Breakout Session #1: Small Group Key Discussions on Implementation Strategies</a:t>
                      </a:r>
                      <a:endParaRPr lang="en-US">
                        <a:latin typeface="Calibri"/>
                      </a:endParaRPr>
                    </a:p>
                    <a:p>
                      <a:pPr marL="285750" lvl="0" indent="-285750" algn="l" rtl="0">
                        <a:lnSpc>
                          <a:spcPct val="100000"/>
                        </a:lnSpc>
                        <a:spcBef>
                          <a:spcPts val="0"/>
                        </a:spcBef>
                        <a:spcAft>
                          <a:spcPts val="0"/>
                        </a:spcAft>
                        <a:buFont typeface="Arial"/>
                        <a:buChar char="•"/>
                      </a:pPr>
                      <a:r>
                        <a:rPr lang="en-US" sz="1500" b="0" i="0" u="none" strike="noStrike" kern="1200" baseline="0" noProof="0">
                          <a:solidFill>
                            <a:srgbClr val="1C498B"/>
                          </a:solidFill>
                          <a:effectLst/>
                          <a:latin typeface="Calibri"/>
                          <a:ea typeface="+mn-ea"/>
                          <a:cs typeface="+mn-cs"/>
                        </a:rPr>
                        <a:t>Sharing Strategies for Effective Equity Education </a:t>
                      </a:r>
                      <a:endParaRPr lang="en-US">
                        <a:latin typeface="Calibri"/>
                      </a:endParaRPr>
                    </a:p>
                    <a:p>
                      <a:pPr marL="285750" lvl="0" indent="-285750" algn="l">
                        <a:lnSpc>
                          <a:spcPct val="100000"/>
                        </a:lnSpc>
                        <a:spcBef>
                          <a:spcPts val="0"/>
                        </a:spcBef>
                        <a:spcAft>
                          <a:spcPts val="0"/>
                        </a:spcAft>
                        <a:buFont typeface="Arial"/>
                        <a:buChar char="•"/>
                      </a:pPr>
                      <a:r>
                        <a:rPr lang="en-US" sz="1500" b="0" i="0" u="none" strike="noStrike" kern="1200" baseline="0" noProof="0">
                          <a:solidFill>
                            <a:srgbClr val="1C498B"/>
                          </a:solidFill>
                          <a:effectLst/>
                          <a:latin typeface="Calibri"/>
                          <a:ea typeface="+mn-ea"/>
                          <a:cs typeface="+mn-cs"/>
                        </a:rPr>
                        <a:t>Safe Sleep: Beyond the ABCs </a:t>
                      </a:r>
                      <a:endParaRPr lang="en-US">
                        <a:latin typeface="Calibri"/>
                      </a:endParaRPr>
                    </a:p>
                    <a:p>
                      <a:pPr marL="285750" lvl="0" indent="-285750" algn="l">
                        <a:lnSpc>
                          <a:spcPct val="100000"/>
                        </a:lnSpc>
                        <a:spcBef>
                          <a:spcPts val="0"/>
                        </a:spcBef>
                        <a:spcAft>
                          <a:spcPts val="0"/>
                        </a:spcAft>
                        <a:buFont typeface="Arial"/>
                        <a:buChar char="•"/>
                      </a:pPr>
                      <a:r>
                        <a:rPr lang="en-US" sz="1500" b="0" i="0" u="none" strike="noStrike" kern="1200" baseline="0" noProof="0">
                          <a:solidFill>
                            <a:srgbClr val="1C498B"/>
                          </a:solidFill>
                          <a:effectLst/>
                          <a:latin typeface="Calibri"/>
                          <a:ea typeface="+mn-ea"/>
                          <a:cs typeface="+mn-cs"/>
                        </a:rPr>
                        <a:t>Parent Partners and Respectful Care Breakfasts: Lessons Learned from Birth Equity Teams </a:t>
                      </a:r>
                      <a:endParaRPr lang="en-US">
                        <a:latin typeface="Calibri"/>
                      </a:endParaRPr>
                    </a:p>
                  </a:txBody>
                  <a:tcPr/>
                </a:tc>
                <a:extLst>
                  <a:ext uri="{0D108BD9-81ED-4DB2-BD59-A6C34878D82A}">
                    <a16:rowId xmlns:a16="http://schemas.microsoft.com/office/drawing/2014/main" val="1077793461"/>
                  </a:ext>
                </a:extLst>
              </a:tr>
              <a:tr h="611415">
                <a:tc>
                  <a:txBody>
                    <a:bodyPr/>
                    <a:lstStyle/>
                    <a:p>
                      <a:pPr algn="l" rtl="0" fontAlgn="base"/>
                      <a:r>
                        <a:rPr lang="en-US" sz="1500" b="1">
                          <a:solidFill>
                            <a:schemeClr val="accent1"/>
                          </a:solidFill>
                          <a:effectLst/>
                          <a:latin typeface="Calibri"/>
                        </a:rPr>
                        <a:t>1:40-1:50p</a:t>
                      </a:r>
                    </a:p>
                  </a:txBody>
                  <a:tcPr>
                    <a:solidFill>
                      <a:srgbClr val="E7E9EE"/>
                    </a:solidFill>
                  </a:tcPr>
                </a:tc>
                <a:tc>
                  <a:txBody>
                    <a:bodyPr/>
                    <a:lstStyle/>
                    <a:p>
                      <a:pPr lvl="0" algn="l">
                        <a:buNone/>
                      </a:pPr>
                      <a:r>
                        <a:rPr lang="en-US" sz="1500" b="1" i="0" u="none" strike="noStrike" kern="1200" baseline="0" noProof="0">
                          <a:solidFill>
                            <a:srgbClr val="1C498B"/>
                          </a:solidFill>
                          <a:effectLst/>
                          <a:latin typeface="Calibri"/>
                        </a:rPr>
                        <a:t>Transition to Breakout Sessions </a:t>
                      </a:r>
                      <a:endParaRPr lang="en-US" sz="1500" b="1" i="0" u="none" strike="noStrike" kern="1200" baseline="0" noProof="0">
                        <a:solidFill>
                          <a:srgbClr val="1C498B"/>
                        </a:solidFill>
                        <a:effectLst/>
                        <a:latin typeface="Calibri"/>
                        <a:ea typeface="+mn-ea"/>
                        <a:cs typeface="+mn-cs"/>
                      </a:endParaRPr>
                    </a:p>
                    <a:p>
                      <a:pPr lvl="0" algn="l">
                        <a:buNone/>
                      </a:pPr>
                      <a:endParaRPr lang="en-US" sz="1500" b="1" kern="1200">
                        <a:solidFill>
                          <a:schemeClr val="accent1"/>
                        </a:solidFill>
                        <a:effectLst/>
                        <a:latin typeface="Calibri"/>
                        <a:ea typeface="+mn-ea"/>
                        <a:cs typeface="+mn-cs"/>
                      </a:endParaRPr>
                    </a:p>
                  </a:txBody>
                  <a:tcPr>
                    <a:solidFill>
                      <a:srgbClr val="E7E9EE"/>
                    </a:solidFill>
                  </a:tcPr>
                </a:tc>
                <a:extLst>
                  <a:ext uri="{0D108BD9-81ED-4DB2-BD59-A6C34878D82A}">
                    <a16:rowId xmlns:a16="http://schemas.microsoft.com/office/drawing/2014/main" val="3072989986"/>
                  </a:ext>
                </a:extLst>
              </a:tr>
              <a:tr h="1081735">
                <a:tc>
                  <a:txBody>
                    <a:bodyPr/>
                    <a:lstStyle/>
                    <a:p>
                      <a:pPr algn="l" rtl="0" fontAlgn="base"/>
                      <a:r>
                        <a:rPr lang="en-US" sz="1500" b="1">
                          <a:solidFill>
                            <a:schemeClr val="accent1"/>
                          </a:solidFill>
                          <a:effectLst/>
                          <a:latin typeface="Calibri"/>
                        </a:rPr>
                        <a:t>1:50-2:35p</a:t>
                      </a:r>
                    </a:p>
                  </a:txBody>
                  <a:tcPr/>
                </a:tc>
                <a:tc>
                  <a:txBody>
                    <a:bodyPr/>
                    <a:lstStyle/>
                    <a:p>
                      <a:pPr marL="0" lvl="0" indent="0" algn="l">
                        <a:lnSpc>
                          <a:spcPct val="100000"/>
                        </a:lnSpc>
                        <a:buNone/>
                      </a:pPr>
                      <a:r>
                        <a:rPr lang="en-US" sz="1500" b="1" i="0" u="none" strike="noStrike" kern="1200" baseline="0" noProof="0">
                          <a:solidFill>
                            <a:srgbClr val="7030A0"/>
                          </a:solidFill>
                          <a:effectLst/>
                          <a:latin typeface="Calibri"/>
                        </a:rPr>
                        <a:t>Breakout Session #2: Small Group Key Discussions on Implementation Strategies </a:t>
                      </a:r>
                    </a:p>
                    <a:p>
                      <a:pPr marL="285750" lvl="0" indent="-285750" algn="l">
                        <a:lnSpc>
                          <a:spcPct val="100000"/>
                        </a:lnSpc>
                        <a:buFont typeface="Arial"/>
                        <a:buChar char="•"/>
                      </a:pPr>
                      <a:r>
                        <a:rPr lang="en-US" sz="1500" b="0" i="1" u="none" strike="noStrike" kern="1200" baseline="0" noProof="0">
                          <a:solidFill>
                            <a:schemeClr val="accent1"/>
                          </a:solidFill>
                          <a:effectLst/>
                          <a:latin typeface="Calibri"/>
                        </a:rPr>
                        <a:t>See list of sessions above</a:t>
                      </a:r>
                      <a:endParaRPr lang="en-US" sz="1500" b="0" i="1" u="none" strike="noStrike" kern="1200" baseline="0" noProof="0">
                        <a:solidFill>
                          <a:srgbClr val="7030A0"/>
                        </a:solidFill>
                        <a:effectLst/>
                        <a:latin typeface="Calibri"/>
                      </a:endParaRPr>
                    </a:p>
                  </a:txBody>
                  <a:tcPr/>
                </a:tc>
                <a:extLst>
                  <a:ext uri="{0D108BD9-81ED-4DB2-BD59-A6C34878D82A}">
                    <a16:rowId xmlns:a16="http://schemas.microsoft.com/office/drawing/2014/main" val="454026735"/>
                  </a:ext>
                </a:extLst>
              </a:tr>
              <a:tr h="580061">
                <a:tc>
                  <a:txBody>
                    <a:bodyPr/>
                    <a:lstStyle/>
                    <a:p>
                      <a:pPr fontAlgn="t"/>
                      <a:r>
                        <a:rPr lang="en-US" sz="1500" b="1">
                          <a:solidFill>
                            <a:schemeClr val="accent1"/>
                          </a:solidFill>
                          <a:effectLst/>
                          <a:latin typeface="Calibri"/>
                        </a:rPr>
                        <a:t>2:35-2:45p</a:t>
                      </a:r>
                    </a:p>
                  </a:txBody>
                  <a:tcPr/>
                </a:tc>
                <a:tc>
                  <a:txBody>
                    <a:bodyPr/>
                    <a:lstStyle/>
                    <a:p>
                      <a:pPr lvl="0" algn="l">
                        <a:buNone/>
                      </a:pPr>
                      <a:r>
                        <a:rPr lang="en-US" sz="1500" b="1" i="0" u="none" strike="noStrike" noProof="0">
                          <a:solidFill>
                            <a:srgbClr val="1C498B"/>
                          </a:solidFill>
                          <a:effectLst/>
                          <a:latin typeface="Calibri"/>
                        </a:rPr>
                        <a:t>Transition to Breakout Sessions </a:t>
                      </a:r>
                      <a:endParaRPr lang="en-US" sz="1500" b="1">
                        <a:latin typeface="Calibri"/>
                      </a:endParaRPr>
                    </a:p>
                  </a:txBody>
                  <a:tcPr/>
                </a:tc>
                <a:extLst>
                  <a:ext uri="{0D108BD9-81ED-4DB2-BD59-A6C34878D82A}">
                    <a16:rowId xmlns:a16="http://schemas.microsoft.com/office/drawing/2014/main" val="3507649981"/>
                  </a:ext>
                </a:extLst>
              </a:tr>
              <a:tr h="1066058">
                <a:tc>
                  <a:txBody>
                    <a:bodyPr/>
                    <a:lstStyle/>
                    <a:p>
                      <a:pPr algn="l" rtl="0" fontAlgn="base"/>
                      <a:r>
                        <a:rPr lang="en-US" sz="1500" b="1">
                          <a:solidFill>
                            <a:schemeClr val="accent1"/>
                          </a:solidFill>
                          <a:effectLst/>
                          <a:latin typeface="Calibri"/>
                        </a:rPr>
                        <a:t>2:45-3:30p </a:t>
                      </a:r>
                      <a:endParaRPr lang="en-US" sz="1500" b="1" i="0">
                        <a:solidFill>
                          <a:schemeClr val="accent1"/>
                        </a:solidFill>
                        <a:effectLst/>
                        <a:latin typeface="Calibri"/>
                      </a:endParaRPr>
                    </a:p>
                  </a:txBody>
                  <a:tcPr/>
                </a:tc>
                <a:tc>
                  <a:txBody>
                    <a:bodyPr/>
                    <a:lstStyle/>
                    <a:p>
                      <a:pPr marL="0" lvl="0" indent="0" algn="l">
                        <a:lnSpc>
                          <a:spcPct val="100000"/>
                        </a:lnSpc>
                        <a:buNone/>
                      </a:pPr>
                      <a:r>
                        <a:rPr lang="en-US" sz="1500" b="1" i="0" u="none" strike="noStrike" baseline="0" noProof="0">
                          <a:solidFill>
                            <a:srgbClr val="7030A0"/>
                          </a:solidFill>
                          <a:effectLst/>
                          <a:latin typeface="Calibri"/>
                        </a:rPr>
                        <a:t>Breakout Session #3: Small Group Key Discussions on Implementation Strategies</a:t>
                      </a:r>
                    </a:p>
                    <a:p>
                      <a:pPr marL="285750" lvl="0" indent="-285750" algn="l">
                        <a:lnSpc>
                          <a:spcPct val="100000"/>
                        </a:lnSpc>
                        <a:buFont typeface="Arial"/>
                        <a:buChar char="•"/>
                      </a:pPr>
                      <a:r>
                        <a:rPr lang="en-US" sz="1500" b="0" i="1" u="none" strike="noStrike" baseline="0" noProof="0">
                          <a:solidFill>
                            <a:srgbClr val="1C498B"/>
                          </a:solidFill>
                          <a:effectLst/>
                          <a:latin typeface="Calibri"/>
                        </a:rPr>
                        <a:t>See list of sessions above</a:t>
                      </a:r>
                    </a:p>
                  </a:txBody>
                  <a:tcPr/>
                </a:tc>
                <a:extLst>
                  <a:ext uri="{0D108BD9-81ED-4DB2-BD59-A6C34878D82A}">
                    <a16:rowId xmlns:a16="http://schemas.microsoft.com/office/drawing/2014/main" val="2150093263"/>
                  </a:ext>
                </a:extLst>
              </a:tr>
              <a:tr h="1034704">
                <a:tc>
                  <a:txBody>
                    <a:bodyPr/>
                    <a:lstStyle/>
                    <a:p>
                      <a:pPr algn="l" rtl="0" fontAlgn="base"/>
                      <a:r>
                        <a:rPr lang="en-US" sz="1500" b="1">
                          <a:solidFill>
                            <a:schemeClr val="accent1"/>
                          </a:solidFill>
                          <a:effectLst/>
                          <a:latin typeface="Calibri"/>
                        </a:rPr>
                        <a:t>3:30-3:45p</a:t>
                      </a:r>
                    </a:p>
                  </a:txBody>
                  <a:tcPr/>
                </a:tc>
                <a:tc>
                  <a:txBody>
                    <a:bodyPr/>
                    <a:lstStyle/>
                    <a:p>
                      <a:pPr algn="l" rtl="0" fontAlgn="base"/>
                      <a:r>
                        <a:rPr lang="en-US" sz="1500" b="1">
                          <a:solidFill>
                            <a:schemeClr val="accent1"/>
                          </a:solidFill>
                          <a:effectLst/>
                          <a:latin typeface="Calibri"/>
                        </a:rPr>
                        <a:t>Wrap-up, Next steps for 2024</a:t>
                      </a:r>
                    </a:p>
                    <a:p>
                      <a:pPr lvl="0" algn="l">
                        <a:buNone/>
                      </a:pPr>
                      <a:r>
                        <a:rPr lang="en-US" sz="1400" b="1" i="0" u="none" strike="noStrike" noProof="0">
                          <a:solidFill>
                            <a:srgbClr val="F58366"/>
                          </a:solidFill>
                          <a:effectLst/>
                          <a:latin typeface="Calibri"/>
                        </a:rPr>
                        <a:t>Leslie Caldarelli, MD and Justin Josephsen, MD</a:t>
                      </a:r>
                      <a:r>
                        <a:rPr lang="en-US" sz="1400" b="1" i="0" u="none" strike="noStrike" noProof="0">
                          <a:solidFill>
                            <a:srgbClr val="F58366"/>
                          </a:solidFill>
                          <a:effectLst/>
                        </a:rPr>
                        <a:t> </a:t>
                      </a:r>
                      <a:endParaRPr lang="en-US"/>
                    </a:p>
                    <a:p>
                      <a:pPr lvl="0" algn="l">
                        <a:buNone/>
                      </a:pPr>
                      <a:r>
                        <a:rPr lang="en-US" sz="1400" b="0" i="0" u="none" strike="noStrike" noProof="0">
                          <a:solidFill>
                            <a:schemeClr val="accent1"/>
                          </a:solidFill>
                          <a:effectLst/>
                          <a:latin typeface="Calibri"/>
                        </a:rPr>
                        <a:t>Neonatal Clinical Co-Leads, ILPQC</a:t>
                      </a:r>
                      <a:endParaRPr lang="en-US">
                        <a:solidFill>
                          <a:schemeClr val="accent1"/>
                        </a:solidFill>
                        <a:latin typeface="Calibri"/>
                      </a:endParaRPr>
                    </a:p>
                  </a:txBody>
                  <a:tcPr/>
                </a:tc>
                <a:extLst>
                  <a:ext uri="{0D108BD9-81ED-4DB2-BD59-A6C34878D82A}">
                    <a16:rowId xmlns:a16="http://schemas.microsoft.com/office/drawing/2014/main" val="645826317"/>
                  </a:ext>
                </a:extLst>
              </a:tr>
            </a:tbl>
          </a:graphicData>
        </a:graphic>
      </p:graphicFrame>
    </p:spTree>
    <p:extLst>
      <p:ext uri="{BB962C8B-B14F-4D97-AF65-F5344CB8AC3E}">
        <p14:creationId xmlns:p14="http://schemas.microsoft.com/office/powerpoint/2010/main" val="29869380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3" cstate="email">
              <a:extLst>
                <a:ext uri="{28A0092B-C50C-407E-A947-70E740481C1C}">
                  <a14:useLocalDpi xmlns:a14="http://schemas.microsoft.com/office/drawing/2010/main"/>
                </a:ext>
              </a:extLst>
            </a:blip>
            <a:stretch>
              <a:fillRect r="-2" b="-1589"/>
            </a:stretch>
          </a:blipFill>
        </p:spPr>
        <p:txBody>
          <a:bodyPr/>
          <a:lstStyle/>
          <a:p>
            <a:endParaRPr lang="en-US"/>
          </a:p>
        </p:txBody>
      </p:sp>
      <p:sp>
        <p:nvSpPr>
          <p:cNvPr id="3" name="Freeform 3"/>
          <p:cNvSpPr/>
          <p:nvPr/>
        </p:nvSpPr>
        <p:spPr>
          <a:xfrm>
            <a:off x="272589" y="1715064"/>
            <a:ext cx="3501508" cy="2561984"/>
          </a:xfrm>
          <a:custGeom>
            <a:avLst/>
            <a:gdLst/>
            <a:ahLst/>
            <a:cxnLst/>
            <a:rect l="l" t="t" r="r" b="b"/>
            <a:pathLst>
              <a:path w="5252262" h="3842976">
                <a:moveTo>
                  <a:pt x="0" y="0"/>
                </a:moveTo>
                <a:lnTo>
                  <a:pt x="5252262" y="0"/>
                </a:lnTo>
                <a:lnTo>
                  <a:pt x="5252262" y="3842976"/>
                </a:lnTo>
                <a:lnTo>
                  <a:pt x="0" y="3842976"/>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txBody>
          <a:bodyPr/>
          <a:lstStyle/>
          <a:p>
            <a:endParaRPr lang="en-US"/>
          </a:p>
        </p:txBody>
      </p:sp>
      <p:sp>
        <p:nvSpPr>
          <p:cNvPr id="4" name="Freeform 4"/>
          <p:cNvSpPr/>
          <p:nvPr/>
        </p:nvSpPr>
        <p:spPr>
          <a:xfrm>
            <a:off x="384893" y="1935286"/>
            <a:ext cx="3232164" cy="3058856"/>
          </a:xfrm>
          <a:custGeom>
            <a:avLst/>
            <a:gdLst/>
            <a:ahLst/>
            <a:cxnLst/>
            <a:rect l="l" t="t" r="r" b="b"/>
            <a:pathLst>
              <a:path w="5614320" h="5740111">
                <a:moveTo>
                  <a:pt x="0" y="0"/>
                </a:moveTo>
                <a:lnTo>
                  <a:pt x="5614320" y="0"/>
                </a:lnTo>
                <a:lnTo>
                  <a:pt x="5614320" y="5740111"/>
                </a:lnTo>
                <a:lnTo>
                  <a:pt x="0" y="5740111"/>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txBody>
          <a:bodyPr/>
          <a:lstStyle/>
          <a:p>
            <a:endParaRPr lang="en-US"/>
          </a:p>
        </p:txBody>
      </p:sp>
      <p:sp>
        <p:nvSpPr>
          <p:cNvPr id="5" name="Freeform 5"/>
          <p:cNvSpPr/>
          <p:nvPr/>
        </p:nvSpPr>
        <p:spPr>
          <a:xfrm>
            <a:off x="2392999" y="4167408"/>
            <a:ext cx="2487057" cy="2560261"/>
          </a:xfrm>
          <a:custGeom>
            <a:avLst/>
            <a:gdLst/>
            <a:ahLst/>
            <a:cxnLst/>
            <a:rect l="l" t="t" r="r" b="b"/>
            <a:pathLst>
              <a:path w="5416221" h="5537574">
                <a:moveTo>
                  <a:pt x="0" y="0"/>
                </a:moveTo>
                <a:lnTo>
                  <a:pt x="5416221" y="0"/>
                </a:lnTo>
                <a:lnTo>
                  <a:pt x="5416221" y="5537574"/>
                </a:lnTo>
                <a:lnTo>
                  <a:pt x="0" y="5537574"/>
                </a:lnTo>
                <a:lnTo>
                  <a:pt x="0" y="0"/>
                </a:lnTo>
                <a:close/>
              </a:path>
            </a:pathLst>
          </a:custGeom>
          <a: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txBody>
          <a:bodyPr/>
          <a:lstStyle/>
          <a:p>
            <a:endParaRPr lang="en-US"/>
          </a:p>
        </p:txBody>
      </p:sp>
      <p:sp>
        <p:nvSpPr>
          <p:cNvPr id="6" name="Freeform 6"/>
          <p:cNvSpPr/>
          <p:nvPr/>
        </p:nvSpPr>
        <p:spPr>
          <a:xfrm>
            <a:off x="390209" y="264310"/>
            <a:ext cx="8632739" cy="1258900"/>
          </a:xfrm>
          <a:custGeom>
            <a:avLst/>
            <a:gdLst/>
            <a:ahLst/>
            <a:cxnLst/>
            <a:rect l="l" t="t" r="r" b="b"/>
            <a:pathLst>
              <a:path w="11911944" h="1846018">
                <a:moveTo>
                  <a:pt x="0" y="0"/>
                </a:moveTo>
                <a:lnTo>
                  <a:pt x="11911944" y="0"/>
                </a:lnTo>
                <a:lnTo>
                  <a:pt x="11911944" y="1846018"/>
                </a:lnTo>
                <a:lnTo>
                  <a:pt x="0" y="1846018"/>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txBody>
          <a:bodyPr/>
          <a:lstStyle/>
          <a:p>
            <a:endParaRPr lang="en-US"/>
          </a:p>
        </p:txBody>
      </p:sp>
      <p:sp>
        <p:nvSpPr>
          <p:cNvPr id="7" name="Freeform 7"/>
          <p:cNvSpPr/>
          <p:nvPr/>
        </p:nvSpPr>
        <p:spPr>
          <a:xfrm>
            <a:off x="-72957" y="-12013"/>
            <a:ext cx="2002357" cy="1528771"/>
          </a:xfrm>
          <a:custGeom>
            <a:avLst/>
            <a:gdLst/>
            <a:ahLst/>
            <a:cxnLst/>
            <a:rect l="l" t="t" r="r" b="b"/>
            <a:pathLst>
              <a:path w="3003536" h="2293156">
                <a:moveTo>
                  <a:pt x="0" y="0"/>
                </a:moveTo>
                <a:lnTo>
                  <a:pt x="3003536" y="0"/>
                </a:lnTo>
                <a:lnTo>
                  <a:pt x="3003536" y="2293156"/>
                </a:lnTo>
                <a:lnTo>
                  <a:pt x="0" y="2293156"/>
                </a:lnTo>
                <a:lnTo>
                  <a:pt x="0" y="0"/>
                </a:lnTo>
                <a:close/>
              </a:path>
            </a:pathLst>
          </a:custGeom>
          <a: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a:blipFill>
        </p:spPr>
        <p:txBody>
          <a:bodyPr/>
          <a:lstStyle/>
          <a:p>
            <a:endParaRPr lang="en-US"/>
          </a:p>
        </p:txBody>
      </p:sp>
      <p:sp>
        <p:nvSpPr>
          <p:cNvPr id="8" name="TextBox 8"/>
          <p:cNvSpPr txBox="1"/>
          <p:nvPr/>
        </p:nvSpPr>
        <p:spPr>
          <a:xfrm>
            <a:off x="-427018" y="515392"/>
            <a:ext cx="10165700" cy="644535"/>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gn="ctr">
              <a:lnSpc>
                <a:spcPts val="5600"/>
              </a:lnSpc>
            </a:pPr>
            <a:r>
              <a:rPr lang="en-US" sz="2500" b="1">
                <a:solidFill>
                  <a:srgbClr val="9C786B"/>
                </a:solidFill>
                <a:latin typeface="Cavolini"/>
                <a:cs typeface="Cavolini"/>
              </a:rPr>
              <a:t>Team Storyboard Session and Networking Lunch</a:t>
            </a:r>
          </a:p>
        </p:txBody>
      </p:sp>
      <p:sp>
        <p:nvSpPr>
          <p:cNvPr id="9" name="TextBox 9"/>
          <p:cNvSpPr txBox="1"/>
          <p:nvPr/>
        </p:nvSpPr>
        <p:spPr>
          <a:xfrm>
            <a:off x="536757" y="1957390"/>
            <a:ext cx="3429192" cy="2138471"/>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4296"/>
              </a:lnSpc>
            </a:pPr>
            <a:r>
              <a:rPr lang="en-US" sz="2000" b="1">
                <a:solidFill>
                  <a:srgbClr val="9C786B"/>
                </a:solidFill>
                <a:latin typeface="Cavolini"/>
                <a:cs typeface="Cavolini"/>
              </a:rPr>
              <a:t>Visit all of the storyboards to learn about amazing work other hospitals are doing</a:t>
            </a:r>
          </a:p>
        </p:txBody>
      </p:sp>
      <p:sp>
        <p:nvSpPr>
          <p:cNvPr id="10" name="TextBox 10"/>
          <p:cNvSpPr txBox="1"/>
          <p:nvPr/>
        </p:nvSpPr>
        <p:spPr>
          <a:xfrm>
            <a:off x="2467791" y="4157847"/>
            <a:ext cx="2610345" cy="209038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4240"/>
              </a:lnSpc>
            </a:pPr>
            <a:r>
              <a:rPr lang="en-US" sz="2000" b="1">
                <a:solidFill>
                  <a:srgbClr val="9C786B"/>
                </a:solidFill>
                <a:latin typeface="Cavolini"/>
                <a:cs typeface="Cavolini"/>
              </a:rPr>
              <a:t>Make sure you have your Steal Shamelessly handout!</a:t>
            </a:r>
          </a:p>
        </p:txBody>
      </p:sp>
      <p:sp>
        <p:nvSpPr>
          <p:cNvPr id="12" name="Freeform 12"/>
          <p:cNvSpPr/>
          <p:nvPr/>
        </p:nvSpPr>
        <p:spPr>
          <a:xfrm>
            <a:off x="10036112" y="2875153"/>
            <a:ext cx="292460" cy="303068"/>
          </a:xfrm>
          <a:custGeom>
            <a:avLst/>
            <a:gdLst/>
            <a:ahLst/>
            <a:cxnLst/>
            <a:rect l="l" t="t" r="r" b="b"/>
            <a:pathLst>
              <a:path w="438690" h="454602">
                <a:moveTo>
                  <a:pt x="0" y="0"/>
                </a:moveTo>
                <a:lnTo>
                  <a:pt x="438690" y="0"/>
                </a:lnTo>
                <a:lnTo>
                  <a:pt x="438690" y="454602"/>
                </a:lnTo>
                <a:lnTo>
                  <a:pt x="0" y="454602"/>
                </a:lnTo>
                <a:lnTo>
                  <a:pt x="0" y="0"/>
                </a:lnTo>
                <a:close/>
              </a:path>
            </a:pathLst>
          </a:custGeom>
          <a: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a:blipFill>
        </p:spPr>
        <p:txBody>
          <a:bodyPr/>
          <a:lstStyle/>
          <a:p>
            <a:endParaRPr lang="en-US"/>
          </a:p>
        </p:txBody>
      </p:sp>
      <p:sp>
        <p:nvSpPr>
          <p:cNvPr id="13" name="Freeform 13"/>
          <p:cNvSpPr/>
          <p:nvPr/>
        </p:nvSpPr>
        <p:spPr>
          <a:xfrm>
            <a:off x="9381628" y="240985"/>
            <a:ext cx="1969437" cy="1903926"/>
          </a:xfrm>
          <a:custGeom>
            <a:avLst/>
            <a:gdLst/>
            <a:ahLst/>
            <a:cxnLst/>
            <a:rect l="l" t="t" r="r" b="b"/>
            <a:pathLst>
              <a:path w="3011882" h="3825706">
                <a:moveTo>
                  <a:pt x="0" y="0"/>
                </a:moveTo>
                <a:lnTo>
                  <a:pt x="3011882" y="0"/>
                </a:lnTo>
                <a:lnTo>
                  <a:pt x="3011882" y="3825706"/>
                </a:lnTo>
                <a:lnTo>
                  <a:pt x="0" y="3825706"/>
                </a:lnTo>
                <a:lnTo>
                  <a:pt x="0" y="0"/>
                </a:lnTo>
                <a:close/>
              </a:path>
            </a:pathLst>
          </a:custGeom>
          <a: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a:blipFill>
        </p:spPr>
        <p:txBody>
          <a:bodyPr/>
          <a:lstStyle/>
          <a:p>
            <a:endParaRPr lang="en-US"/>
          </a:p>
        </p:txBody>
      </p:sp>
      <p:sp>
        <p:nvSpPr>
          <p:cNvPr id="14" name="TextBox 14"/>
          <p:cNvSpPr txBox="1"/>
          <p:nvPr/>
        </p:nvSpPr>
        <p:spPr>
          <a:xfrm>
            <a:off x="9421682" y="423149"/>
            <a:ext cx="1921400" cy="143892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gn="ctr">
              <a:lnSpc>
                <a:spcPts val="3840"/>
              </a:lnSpc>
            </a:pPr>
            <a:r>
              <a:rPr lang="en-US" sz="2800" b="1">
                <a:solidFill>
                  <a:srgbClr val="9C786B"/>
                </a:solidFill>
                <a:latin typeface="Cavolini"/>
                <a:cs typeface="Cavolini"/>
              </a:rPr>
              <a:t>11:55 am - 12:55 pm</a:t>
            </a:r>
          </a:p>
        </p:txBody>
      </p:sp>
      <p:sp>
        <p:nvSpPr>
          <p:cNvPr id="15" name="Freeform 15"/>
          <p:cNvSpPr/>
          <p:nvPr/>
        </p:nvSpPr>
        <p:spPr>
          <a:xfrm>
            <a:off x="9121086" y="425862"/>
            <a:ext cx="602159" cy="248144"/>
          </a:xfrm>
          <a:custGeom>
            <a:avLst/>
            <a:gdLst/>
            <a:ahLst/>
            <a:cxnLst/>
            <a:rect l="l" t="t" r="r" b="b"/>
            <a:pathLst>
              <a:path w="903238" h="372216">
                <a:moveTo>
                  <a:pt x="0" y="0"/>
                </a:moveTo>
                <a:lnTo>
                  <a:pt x="903238" y="0"/>
                </a:lnTo>
                <a:lnTo>
                  <a:pt x="903238" y="372216"/>
                </a:lnTo>
                <a:lnTo>
                  <a:pt x="0" y="372216"/>
                </a:lnTo>
                <a:lnTo>
                  <a:pt x="0" y="0"/>
                </a:lnTo>
                <a:close/>
              </a:path>
            </a:pathLst>
          </a:custGeom>
          <a: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a:blipFill>
        </p:spPr>
        <p:txBody>
          <a:bodyPr/>
          <a:lstStyle/>
          <a:p>
            <a:endParaRPr lang="en-US"/>
          </a:p>
        </p:txBody>
      </p:sp>
      <p:sp>
        <p:nvSpPr>
          <p:cNvPr id="16" name="Freeform 16"/>
          <p:cNvSpPr/>
          <p:nvPr/>
        </p:nvSpPr>
        <p:spPr>
          <a:xfrm>
            <a:off x="9736300" y="5201051"/>
            <a:ext cx="3023707" cy="1988482"/>
          </a:xfrm>
          <a:custGeom>
            <a:avLst/>
            <a:gdLst/>
            <a:ahLst/>
            <a:cxnLst/>
            <a:rect l="l" t="t" r="r" b="b"/>
            <a:pathLst>
              <a:path w="4535560" h="2982723">
                <a:moveTo>
                  <a:pt x="0" y="0"/>
                </a:moveTo>
                <a:lnTo>
                  <a:pt x="4535560" y="0"/>
                </a:lnTo>
                <a:lnTo>
                  <a:pt x="4535560" y="2982722"/>
                </a:lnTo>
                <a:lnTo>
                  <a:pt x="0" y="2982722"/>
                </a:lnTo>
                <a:lnTo>
                  <a:pt x="0" y="0"/>
                </a:lnTo>
                <a:close/>
              </a:path>
            </a:pathLst>
          </a:custGeom>
          <a:blipFill>
            <a:blip r:embed="rId20" cstate="email">
              <a:extLst>
                <a:ext uri="{28A0092B-C50C-407E-A947-70E740481C1C}">
                  <a14:useLocalDpi xmlns:a14="http://schemas.microsoft.com/office/drawing/2010/main"/>
                </a:ext>
                <a:ext uri="{96DAC541-7B7A-43D3-8B79-37D633B846F1}">
                  <asvg:svgBlip xmlns:asvg="http://schemas.microsoft.com/office/drawing/2016/SVG/main" r:embed="rId21"/>
                </a:ext>
              </a:extLst>
            </a:blip>
            <a:stretch>
              <a:fillRect/>
            </a:stretch>
          </a:blipFill>
        </p:spPr>
        <p:txBody>
          <a:bodyPr/>
          <a:lstStyle/>
          <a:p>
            <a:endParaRPr lang="en-US"/>
          </a:p>
        </p:txBody>
      </p:sp>
      <p:sp>
        <p:nvSpPr>
          <p:cNvPr id="17" name="Freeform 17"/>
          <p:cNvSpPr/>
          <p:nvPr/>
        </p:nvSpPr>
        <p:spPr>
          <a:xfrm flipH="1">
            <a:off x="3044575" y="1862310"/>
            <a:ext cx="324574" cy="597501"/>
          </a:xfrm>
          <a:custGeom>
            <a:avLst/>
            <a:gdLst/>
            <a:ahLst/>
            <a:cxnLst/>
            <a:rect l="l" t="t" r="r" b="b"/>
            <a:pathLst>
              <a:path w="621500" h="1508164">
                <a:moveTo>
                  <a:pt x="0" y="0"/>
                </a:moveTo>
                <a:lnTo>
                  <a:pt x="621500" y="0"/>
                </a:lnTo>
                <a:lnTo>
                  <a:pt x="621500" y="1508164"/>
                </a:lnTo>
                <a:lnTo>
                  <a:pt x="0" y="1508164"/>
                </a:lnTo>
                <a:lnTo>
                  <a:pt x="0" y="0"/>
                </a:lnTo>
                <a:close/>
              </a:path>
            </a:pathLst>
          </a:custGeom>
          <a:blipFill>
            <a:blip r:embed="rId22" cstate="email">
              <a:extLst>
                <a:ext uri="{28A0092B-C50C-407E-A947-70E740481C1C}">
                  <a14:useLocalDpi xmlns:a14="http://schemas.microsoft.com/office/drawing/2010/main"/>
                </a:ext>
                <a:ext uri="{96DAC541-7B7A-43D3-8B79-37D633B846F1}">
                  <asvg:svgBlip xmlns:asvg="http://schemas.microsoft.com/office/drawing/2016/SVG/main" r:embed="rId23"/>
                </a:ext>
              </a:extLst>
            </a:blip>
            <a:stretch>
              <a:fillRect/>
            </a:stretch>
          </a:blipFill>
        </p:spPr>
        <p:txBody>
          <a:bodyPr/>
          <a:lstStyle/>
          <a:p>
            <a:endParaRPr lang="en-US"/>
          </a:p>
        </p:txBody>
      </p:sp>
      <p:pic>
        <p:nvPicPr>
          <p:cNvPr id="18" name="Picture 17" descr="A poster board with colorful stickers and text&#10;&#10;Description automatically generated">
            <a:extLst>
              <a:ext uri="{FF2B5EF4-FFF2-40B4-BE49-F238E27FC236}">
                <a16:creationId xmlns:a16="http://schemas.microsoft.com/office/drawing/2014/main" id="{304D69F7-1BC3-C3B6-2071-74375A6B4471}"/>
              </a:ext>
            </a:extLst>
          </p:cNvPr>
          <p:cNvPicPr>
            <a:picLocks noChangeAspect="1"/>
          </p:cNvPicPr>
          <p:nvPr/>
        </p:nvPicPr>
        <p:blipFill>
          <a:blip r:embed="rId24" cstate="email">
            <a:extLst>
              <a:ext uri="{28A0092B-C50C-407E-A947-70E740481C1C}">
                <a14:useLocalDpi xmlns:a14="http://schemas.microsoft.com/office/drawing/2010/main"/>
              </a:ext>
            </a:extLst>
          </a:blip>
          <a:stretch>
            <a:fillRect/>
          </a:stretch>
        </p:blipFill>
        <p:spPr>
          <a:xfrm>
            <a:off x="9378950" y="3091872"/>
            <a:ext cx="2816707" cy="3645285"/>
          </a:xfrm>
          <a:prstGeom prst="rect">
            <a:avLst/>
          </a:prstGeom>
          <a:ln>
            <a:noFill/>
          </a:ln>
          <a:effectLst>
            <a:softEdge rad="112500"/>
          </a:effectLst>
        </p:spPr>
      </p:pic>
      <p:pic>
        <p:nvPicPr>
          <p:cNvPr id="19" name="Picture 18" descr="A person holding a cup looking at a table with papers&#10;&#10;Description automatically generated">
            <a:extLst>
              <a:ext uri="{FF2B5EF4-FFF2-40B4-BE49-F238E27FC236}">
                <a16:creationId xmlns:a16="http://schemas.microsoft.com/office/drawing/2014/main" id="{6C26D102-2B06-05C4-0EFF-E54EF504C0EB}"/>
              </a:ext>
            </a:extLst>
          </p:cNvPr>
          <p:cNvPicPr>
            <a:picLocks noChangeAspect="1"/>
          </p:cNvPicPr>
          <p:nvPr/>
        </p:nvPicPr>
        <p:blipFill rotWithShape="1">
          <a:blip r:embed="rId25" cstate="email">
            <a:extLst>
              <a:ext uri="{28A0092B-C50C-407E-A947-70E740481C1C}">
                <a14:useLocalDpi xmlns:a14="http://schemas.microsoft.com/office/drawing/2010/main"/>
              </a:ext>
            </a:extLst>
          </a:blip>
          <a:srcRect/>
          <a:stretch/>
        </p:blipFill>
        <p:spPr>
          <a:xfrm>
            <a:off x="4306648" y="1567873"/>
            <a:ext cx="2395023" cy="2587007"/>
          </a:xfrm>
          <a:prstGeom prst="rect">
            <a:avLst/>
          </a:prstGeom>
          <a:ln>
            <a:noFill/>
          </a:ln>
          <a:effectLst>
            <a:softEdge rad="112500"/>
          </a:effectLst>
        </p:spPr>
      </p:pic>
      <p:pic>
        <p:nvPicPr>
          <p:cNvPr id="20" name="Picture 19" descr="A person pointing at a sign&#10;&#10;Description automatically generated">
            <a:extLst>
              <a:ext uri="{FF2B5EF4-FFF2-40B4-BE49-F238E27FC236}">
                <a16:creationId xmlns:a16="http://schemas.microsoft.com/office/drawing/2014/main" id="{AC1982B9-99FC-D453-E520-5D6F2151A598}"/>
              </a:ext>
            </a:extLst>
          </p:cNvPr>
          <p:cNvPicPr>
            <a:picLocks noChangeAspect="1"/>
          </p:cNvPicPr>
          <p:nvPr/>
        </p:nvPicPr>
        <p:blipFill>
          <a:blip r:embed="rId26" cstate="email">
            <a:extLst>
              <a:ext uri="{28A0092B-C50C-407E-A947-70E740481C1C}">
                <a14:useLocalDpi xmlns:a14="http://schemas.microsoft.com/office/drawing/2010/main"/>
              </a:ext>
            </a:extLst>
          </a:blip>
          <a:stretch>
            <a:fillRect/>
          </a:stretch>
        </p:blipFill>
        <p:spPr>
          <a:xfrm>
            <a:off x="6885132" y="2006599"/>
            <a:ext cx="2393373" cy="3121891"/>
          </a:xfrm>
          <a:prstGeom prst="rect">
            <a:avLst/>
          </a:prstGeom>
          <a:ln>
            <a:noFill/>
          </a:ln>
          <a:effectLst>
            <a:softEdge rad="112500"/>
          </a:effectLst>
        </p:spPr>
      </p:pic>
      <p:sp>
        <p:nvSpPr>
          <p:cNvPr id="21" name="Freeform 7">
            <a:extLst>
              <a:ext uri="{FF2B5EF4-FFF2-40B4-BE49-F238E27FC236}">
                <a16:creationId xmlns:a16="http://schemas.microsoft.com/office/drawing/2014/main" id="{199B0FF2-0971-87E1-3899-285627716B1B}"/>
              </a:ext>
            </a:extLst>
          </p:cNvPr>
          <p:cNvSpPr/>
          <p:nvPr/>
        </p:nvSpPr>
        <p:spPr>
          <a:xfrm>
            <a:off x="6700376" y="1866047"/>
            <a:ext cx="1078721" cy="959197"/>
          </a:xfrm>
          <a:custGeom>
            <a:avLst/>
            <a:gdLst/>
            <a:ahLst/>
            <a:cxnLst/>
            <a:rect l="l" t="t" r="r" b="b"/>
            <a:pathLst>
              <a:path w="3003536" h="2293156">
                <a:moveTo>
                  <a:pt x="0" y="0"/>
                </a:moveTo>
                <a:lnTo>
                  <a:pt x="3003536" y="0"/>
                </a:lnTo>
                <a:lnTo>
                  <a:pt x="3003536" y="2293156"/>
                </a:lnTo>
                <a:lnTo>
                  <a:pt x="0" y="2293156"/>
                </a:lnTo>
                <a:lnTo>
                  <a:pt x="0" y="0"/>
                </a:lnTo>
                <a:close/>
              </a:path>
            </a:pathLst>
          </a:custGeom>
          <a: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a:blipFill>
        </p:spPr>
        <p:txBody>
          <a:bodyPr/>
          <a:lstStyle/>
          <a:p>
            <a:endParaRPr lang="en-US"/>
          </a:p>
        </p:txBody>
      </p:sp>
      <p:sp>
        <p:nvSpPr>
          <p:cNvPr id="22" name="Freeform 15">
            <a:extLst>
              <a:ext uri="{FF2B5EF4-FFF2-40B4-BE49-F238E27FC236}">
                <a16:creationId xmlns:a16="http://schemas.microsoft.com/office/drawing/2014/main" id="{97FF1F2C-6485-E05E-FD17-4C390061539B}"/>
              </a:ext>
            </a:extLst>
          </p:cNvPr>
          <p:cNvSpPr/>
          <p:nvPr/>
        </p:nvSpPr>
        <p:spPr>
          <a:xfrm rot="5400000">
            <a:off x="9359691" y="3176887"/>
            <a:ext cx="602159" cy="248144"/>
          </a:xfrm>
          <a:custGeom>
            <a:avLst/>
            <a:gdLst/>
            <a:ahLst/>
            <a:cxnLst/>
            <a:rect l="l" t="t" r="r" b="b"/>
            <a:pathLst>
              <a:path w="903238" h="372216">
                <a:moveTo>
                  <a:pt x="0" y="0"/>
                </a:moveTo>
                <a:lnTo>
                  <a:pt x="903238" y="0"/>
                </a:lnTo>
                <a:lnTo>
                  <a:pt x="903238" y="372216"/>
                </a:lnTo>
                <a:lnTo>
                  <a:pt x="0" y="372216"/>
                </a:lnTo>
                <a:lnTo>
                  <a:pt x="0" y="0"/>
                </a:lnTo>
                <a:close/>
              </a:path>
            </a:pathLst>
          </a:custGeom>
          <a: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a:blipFill>
        </p:spPr>
        <p:txBody>
          <a:bodyPr/>
          <a:lstStyle/>
          <a:p>
            <a:endParaRPr lang="en-US"/>
          </a:p>
        </p:txBody>
      </p:sp>
      <p:sp>
        <p:nvSpPr>
          <p:cNvPr id="24" name="Freeform 7">
            <a:extLst>
              <a:ext uri="{FF2B5EF4-FFF2-40B4-BE49-F238E27FC236}">
                <a16:creationId xmlns:a16="http://schemas.microsoft.com/office/drawing/2014/main" id="{F7FF96F3-3113-329B-A61F-F87128ED0BD0}"/>
              </a:ext>
            </a:extLst>
          </p:cNvPr>
          <p:cNvSpPr/>
          <p:nvPr/>
        </p:nvSpPr>
        <p:spPr>
          <a:xfrm>
            <a:off x="5807527" y="3428531"/>
            <a:ext cx="1078721" cy="959197"/>
          </a:xfrm>
          <a:custGeom>
            <a:avLst/>
            <a:gdLst/>
            <a:ahLst/>
            <a:cxnLst/>
            <a:rect l="l" t="t" r="r" b="b"/>
            <a:pathLst>
              <a:path w="3003536" h="2293156">
                <a:moveTo>
                  <a:pt x="0" y="0"/>
                </a:moveTo>
                <a:lnTo>
                  <a:pt x="3003536" y="0"/>
                </a:lnTo>
                <a:lnTo>
                  <a:pt x="3003536" y="2293156"/>
                </a:lnTo>
                <a:lnTo>
                  <a:pt x="0" y="2293156"/>
                </a:lnTo>
                <a:lnTo>
                  <a:pt x="0" y="0"/>
                </a:lnTo>
                <a:close/>
              </a:path>
            </a:pathLst>
          </a:custGeom>
          <a: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a:blipFill>
        </p:spPr>
        <p:txBody>
          <a:bodyPr/>
          <a:lstStyle/>
          <a:p>
            <a:endParaRPr lang="en-US"/>
          </a:p>
        </p:txBody>
      </p:sp>
    </p:spTree>
    <p:extLst>
      <p:ext uri="{BB962C8B-B14F-4D97-AF65-F5344CB8AC3E}">
        <p14:creationId xmlns:p14="http://schemas.microsoft.com/office/powerpoint/2010/main" val="3168911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84"/>
        <p:cNvGrpSpPr/>
        <p:nvPr/>
      </p:nvGrpSpPr>
      <p:grpSpPr>
        <a:xfrm>
          <a:off x="0" y="0"/>
          <a:ext cx="0" cy="0"/>
          <a:chOff x="0" y="0"/>
          <a:chExt cx="0" cy="0"/>
        </a:xfrm>
      </p:grpSpPr>
      <p:sp>
        <p:nvSpPr>
          <p:cNvPr id="2685" name="Google Shape;2685;p9"/>
          <p:cNvSpPr/>
          <p:nvPr/>
        </p:nvSpPr>
        <p:spPr>
          <a:xfrm>
            <a:off x="0" y="0"/>
            <a:ext cx="12192000" cy="6858000"/>
          </a:xfrm>
          <a:prstGeom prst="rect">
            <a:avLst/>
          </a:prstGeom>
          <a:solidFill>
            <a:schemeClr val="accent3">
              <a:lumMod val="20000"/>
              <a:lumOff val="80000"/>
            </a:scheme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86" name="Google Shape;2686;p9"/>
          <p:cNvSpPr txBox="1">
            <a:spLocks noGrp="1"/>
          </p:cNvSpPr>
          <p:nvPr>
            <p:ph type="title"/>
          </p:nvPr>
        </p:nvSpPr>
        <p:spPr>
          <a:xfrm>
            <a:off x="622540" y="500058"/>
            <a:ext cx="5120700" cy="1325700"/>
          </a:xfrm>
          <a:prstGeom prst="doubleWave">
            <a:avLst/>
          </a:prstGeom>
          <a:solidFill>
            <a:schemeClr val="lt1"/>
          </a:solidFill>
          <a:ln w="28575" cap="flat" cmpd="sng">
            <a:solidFill>
              <a:schemeClr val="accent2"/>
            </a:solidFill>
            <a:prstDash val="solid"/>
            <a:miter lim="800000"/>
            <a:headEnd type="none" w="sm" len="sm"/>
            <a:tailEnd type="none" w="sm" len="sm"/>
          </a:ln>
        </p:spPr>
        <p:txBody>
          <a:bodyPr spcFirstLastPara="1" wrap="square" lIns="91425" tIns="45700" rIns="91425" bIns="45700" anchor="ctr" anchorCtr="0">
            <a:normAutofit fontScale="90000"/>
          </a:bodyPr>
          <a:lstStyle/>
          <a:p>
            <a:pPr algn="ctr">
              <a:buSzPts val="3600"/>
            </a:pPr>
            <a:r>
              <a:rPr lang="en-US">
                <a:latin typeface="Calibri"/>
                <a:ea typeface="Calibri"/>
                <a:cs typeface="Calibri"/>
                <a:sym typeface="Calibri"/>
              </a:rPr>
              <a:t>ILPQC </a:t>
            </a:r>
            <a:r>
              <a:rPr lang="en-US"/>
              <a:t>2024 </a:t>
            </a:r>
            <a:br>
              <a:rPr lang="en-US">
                <a:latin typeface="Calibri"/>
                <a:ea typeface="Calibri"/>
                <a:cs typeface="Calibri"/>
              </a:rPr>
            </a:br>
            <a:r>
              <a:rPr lang="en-US">
                <a:latin typeface="Calibri"/>
                <a:ea typeface="Calibri"/>
                <a:cs typeface="Calibri"/>
                <a:sym typeface="Calibri"/>
              </a:rPr>
              <a:t>Face-to-Face Raffle</a:t>
            </a:r>
            <a:r>
              <a:rPr lang="en-US">
                <a:solidFill>
                  <a:schemeClr val="dk1"/>
                </a:solidFill>
                <a:latin typeface="Calibri"/>
                <a:ea typeface="Calibri"/>
                <a:cs typeface="Calibri"/>
                <a:sym typeface="Calibri"/>
              </a:rPr>
              <a:t> </a:t>
            </a:r>
            <a:endParaRPr lang="en-US">
              <a:solidFill>
                <a:schemeClr val="dk1"/>
              </a:solidFill>
            </a:endParaRPr>
          </a:p>
        </p:txBody>
      </p:sp>
      <p:sp>
        <p:nvSpPr>
          <p:cNvPr id="2687" name="Google Shape;2687;p9"/>
          <p:cNvSpPr txBox="1">
            <a:spLocks noGrp="1"/>
          </p:cNvSpPr>
          <p:nvPr>
            <p:ph type="body" idx="1"/>
          </p:nvPr>
        </p:nvSpPr>
        <p:spPr>
          <a:xfrm>
            <a:off x="622541" y="2198400"/>
            <a:ext cx="5420700" cy="4351200"/>
          </a:xfrm>
          <a:prstGeom prst="rect">
            <a:avLst/>
          </a:prstGeom>
          <a:noFill/>
          <a:ln>
            <a:noFill/>
          </a:ln>
        </p:spPr>
        <p:txBody>
          <a:bodyPr spcFirstLastPara="1" wrap="square" lIns="91425" tIns="45700" rIns="91425" bIns="45700" anchor="t" anchorCtr="0">
            <a:normAutofit fontScale="85000" lnSpcReduction="10000"/>
          </a:bodyPr>
          <a:lstStyle/>
          <a:p>
            <a:pPr marL="0" lvl="0" indent="0" algn="l" rtl="0">
              <a:lnSpc>
                <a:spcPct val="100000"/>
              </a:lnSpc>
              <a:spcBef>
                <a:spcPts val="2000"/>
              </a:spcBef>
              <a:spcAft>
                <a:spcPts val="0"/>
              </a:spcAft>
              <a:buSzPct val="66176"/>
              <a:buNone/>
            </a:pPr>
            <a:endParaRPr sz="3200">
              <a:solidFill>
                <a:srgbClr val="000000"/>
              </a:solidFill>
            </a:endParaRPr>
          </a:p>
          <a:p>
            <a:pPr marL="228600" lvl="0" indent="-212725" algn="l" rtl="0">
              <a:lnSpc>
                <a:spcPct val="100000"/>
              </a:lnSpc>
              <a:spcBef>
                <a:spcPts val="0"/>
              </a:spcBef>
              <a:spcAft>
                <a:spcPts val="0"/>
              </a:spcAft>
              <a:buSzPct val="100000"/>
              <a:buChar char="•"/>
            </a:pPr>
            <a:r>
              <a:rPr lang="en-US" sz="3200" dirty="0">
                <a:solidFill>
                  <a:srgbClr val="000000"/>
                </a:solidFill>
              </a:rPr>
              <a:t>Raffle will be held at the end of the day during Wrap-up session at 3:30-3:45pm</a:t>
            </a:r>
            <a:endParaRPr sz="3200" dirty="0">
              <a:solidFill>
                <a:srgbClr val="000000"/>
              </a:solidFill>
            </a:endParaRPr>
          </a:p>
          <a:p>
            <a:pPr marL="228600" lvl="0" indent="0" algn="l" rtl="0">
              <a:lnSpc>
                <a:spcPct val="100000"/>
              </a:lnSpc>
              <a:spcBef>
                <a:spcPts val="0"/>
              </a:spcBef>
              <a:spcAft>
                <a:spcPts val="0"/>
              </a:spcAft>
              <a:buSzPct val="66176"/>
              <a:buNone/>
            </a:pPr>
            <a:endParaRPr sz="3200">
              <a:solidFill>
                <a:srgbClr val="000000"/>
              </a:solidFill>
            </a:endParaRPr>
          </a:p>
          <a:p>
            <a:pPr marL="228600" lvl="0" indent="-212725" algn="l" rtl="0">
              <a:lnSpc>
                <a:spcPct val="100000"/>
              </a:lnSpc>
              <a:spcBef>
                <a:spcPts val="0"/>
              </a:spcBef>
              <a:spcAft>
                <a:spcPts val="0"/>
              </a:spcAft>
              <a:buSzPct val="100000"/>
              <a:buChar char="•"/>
            </a:pPr>
            <a:r>
              <a:rPr lang="en-US" sz="3200" dirty="0">
                <a:solidFill>
                  <a:srgbClr val="000000"/>
                </a:solidFill>
              </a:rPr>
              <a:t>Every attendee received one raffle ticket during registration today</a:t>
            </a:r>
            <a:endParaRPr sz="3200" dirty="0">
              <a:solidFill>
                <a:srgbClr val="000000"/>
              </a:solidFill>
            </a:endParaRPr>
          </a:p>
          <a:p>
            <a:pPr marL="228600" lvl="0" indent="-212725" algn="l" rtl="0">
              <a:lnSpc>
                <a:spcPct val="100000"/>
              </a:lnSpc>
              <a:spcBef>
                <a:spcPts val="2000"/>
              </a:spcBef>
              <a:spcAft>
                <a:spcPts val="0"/>
              </a:spcAft>
              <a:buSzPct val="100000"/>
              <a:buChar char="•"/>
            </a:pPr>
            <a:r>
              <a:rPr lang="en-US" sz="3200" dirty="0">
                <a:solidFill>
                  <a:srgbClr val="000000"/>
                </a:solidFill>
              </a:rPr>
              <a:t>3 raffle baskets = chances to win </a:t>
            </a:r>
            <a:endParaRPr dirty="0"/>
          </a:p>
          <a:p>
            <a:pPr marL="228600" lvl="0" indent="-212725" algn="l" rtl="0">
              <a:lnSpc>
                <a:spcPct val="100000"/>
              </a:lnSpc>
              <a:spcBef>
                <a:spcPts val="2000"/>
              </a:spcBef>
              <a:spcAft>
                <a:spcPts val="0"/>
              </a:spcAft>
              <a:buSzPct val="100000"/>
              <a:buChar char="•"/>
            </a:pPr>
            <a:r>
              <a:rPr lang="en-US" sz="3200" b="1" u="sng" dirty="0">
                <a:solidFill>
                  <a:srgbClr val="000000"/>
                </a:solidFill>
              </a:rPr>
              <a:t>Must be present to win</a:t>
            </a:r>
            <a:endParaRPr u="sng" dirty="0"/>
          </a:p>
          <a:p>
            <a:pPr marL="228600" lvl="0" indent="-86995" algn="l" rtl="0">
              <a:lnSpc>
                <a:spcPct val="100000"/>
              </a:lnSpc>
              <a:spcBef>
                <a:spcPts val="2000"/>
              </a:spcBef>
              <a:spcAft>
                <a:spcPts val="0"/>
              </a:spcAft>
              <a:buSzPct val="100000"/>
              <a:buNone/>
            </a:pPr>
            <a:endParaRPr/>
          </a:p>
        </p:txBody>
      </p:sp>
      <p:sp>
        <p:nvSpPr>
          <p:cNvPr id="2688" name="Google Shape;2688;p9"/>
          <p:cNvSpPr/>
          <p:nvPr/>
        </p:nvSpPr>
        <p:spPr>
          <a:xfrm>
            <a:off x="10989529" y="5631932"/>
            <a:ext cx="947488" cy="921785"/>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690" name="Google Shape;2690;p9"/>
          <p:cNvSpPr/>
          <p:nvPr/>
        </p:nvSpPr>
        <p:spPr>
          <a:xfrm rot="15559070" flipH="1">
            <a:off x="6603098" y="2537420"/>
            <a:ext cx="4021193" cy="4021193"/>
          </a:xfrm>
          <a:prstGeom prst="arc">
            <a:avLst>
              <a:gd name="adj1" fmla="val 16200000"/>
              <a:gd name="adj2" fmla="val 20093138"/>
            </a:avLst>
          </a:prstGeom>
          <a:noFill/>
          <a:ln w="127000" cap="rnd" cmpd="sng">
            <a:solidFill>
              <a:schemeClr val="accent4"/>
            </a:solidFill>
            <a:prstDash val="dash"/>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2691" name="Google Shape;2691;p9" descr="A picture containing text&#10;&#10;Description automatically generated"/>
          <p:cNvPicPr preferRelativeResize="0"/>
          <p:nvPr/>
        </p:nvPicPr>
        <p:blipFill rotWithShape="1">
          <a:blip r:embed="rId3">
            <a:alphaModFix/>
          </a:blip>
          <a:srcRect/>
          <a:stretch/>
        </p:blipFill>
        <p:spPr>
          <a:xfrm>
            <a:off x="6840727" y="3586481"/>
            <a:ext cx="3133232" cy="2774229"/>
          </a:xfrm>
          <a:custGeom>
            <a:avLst/>
            <a:gdLst/>
            <a:ahLst/>
            <a:cxnLst/>
            <a:rect l="l" t="t" r="r" b="b"/>
            <a:pathLst>
              <a:path w="3519312" h="3007909" extrusionOk="0">
                <a:moveTo>
                  <a:pt x="519780" y="0"/>
                </a:moveTo>
                <a:lnTo>
                  <a:pt x="2999532" y="0"/>
                </a:lnTo>
                <a:lnTo>
                  <a:pt x="3003921" y="3989"/>
                </a:lnTo>
                <a:cubicBezTo>
                  <a:pt x="3322356" y="322424"/>
                  <a:pt x="3519312" y="762338"/>
                  <a:pt x="3519312" y="1248253"/>
                </a:cubicBezTo>
                <a:cubicBezTo>
                  <a:pt x="3519312" y="2220084"/>
                  <a:pt x="2731487" y="3007909"/>
                  <a:pt x="1759656" y="3007909"/>
                </a:cubicBezTo>
                <a:cubicBezTo>
                  <a:pt x="787826" y="3007909"/>
                  <a:pt x="0" y="2220084"/>
                  <a:pt x="0" y="1248253"/>
                </a:cubicBezTo>
                <a:cubicBezTo>
                  <a:pt x="0" y="762338"/>
                  <a:pt x="196957" y="322424"/>
                  <a:pt x="515392" y="3989"/>
                </a:cubicBezTo>
                <a:close/>
              </a:path>
            </a:pathLst>
          </a:custGeom>
          <a:noFill/>
          <a:ln>
            <a:noFill/>
          </a:ln>
        </p:spPr>
      </p:pic>
      <p:sp>
        <p:nvSpPr>
          <p:cNvPr id="2692" name="Google Shape;2692;p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rmAutofit/>
          </a:bodyPr>
          <a:lstStyle/>
          <a:p>
            <a:pPr marL="0" lvl="0" indent="0" algn="ctr" rtl="0">
              <a:lnSpc>
                <a:spcPct val="100000"/>
              </a:lnSpc>
              <a:spcBef>
                <a:spcPts val="0"/>
              </a:spcBef>
              <a:spcAft>
                <a:spcPts val="0"/>
              </a:spcAft>
              <a:buSzPts val="1400"/>
              <a:buNone/>
            </a:pPr>
            <a:r>
              <a:rPr lang="en-US"/>
              <a:t>Illinois Perinatal Quality Collaborative</a:t>
            </a:r>
            <a:endParaRPr/>
          </a:p>
        </p:txBody>
      </p:sp>
      <p:sp>
        <p:nvSpPr>
          <p:cNvPr id="2693" name="Google Shape;2693;p9"/>
          <p:cNvSpPr txBox="1">
            <a:spLocks noGrp="1"/>
          </p:cNvSpPr>
          <p:nvPr>
            <p:ph type="sldNum" idx="12"/>
          </p:nvPr>
        </p:nvSpPr>
        <p:spPr>
          <a:xfrm>
            <a:off x="8610600" y="6356349"/>
            <a:ext cx="2743200" cy="365125"/>
          </a:xfrm>
          <a:prstGeom prst="rect">
            <a:avLst/>
          </a:prstGeom>
          <a:noFill/>
          <a:ln>
            <a:noFill/>
          </a:ln>
        </p:spPr>
        <p:txBody>
          <a:bodyPr spcFirstLastPara="1" wrap="square" lIns="91425" tIns="45700" rIns="91425" bIns="45700" anchor="ctr" anchorCtr="0">
            <a:normAutofit/>
          </a:bodyPr>
          <a:lstStyle/>
          <a:p>
            <a:pPr marL="0" lvl="0" indent="0" algn="r" rtl="0">
              <a:lnSpc>
                <a:spcPct val="100000"/>
              </a:lnSpc>
              <a:spcBef>
                <a:spcPts val="0"/>
              </a:spcBef>
              <a:spcAft>
                <a:spcPts val="0"/>
              </a:spcAft>
              <a:buSzPts val="1200"/>
              <a:buNone/>
            </a:pPr>
            <a:fld id="{00000000-1234-1234-1234-123412341234}" type="slidenum">
              <a:rPr lang="en-US">
                <a:solidFill>
                  <a:srgbClr val="FFFFFF"/>
                </a:solidFill>
              </a:rPr>
              <a:t>9</a:t>
            </a:fld>
            <a:endParaRPr>
              <a:solidFill>
                <a:srgbClr val="FFFFFF"/>
              </a:solidFill>
            </a:endParaRPr>
          </a:p>
        </p:txBody>
      </p:sp>
      <p:pic>
        <p:nvPicPr>
          <p:cNvPr id="2" name="Picture 1" descr="Two women standing next to a table with baskets of food and a projector screen&#10;&#10;Description automatically generated">
            <a:extLst>
              <a:ext uri="{FF2B5EF4-FFF2-40B4-BE49-F238E27FC236}">
                <a16:creationId xmlns:a16="http://schemas.microsoft.com/office/drawing/2014/main" id="{AB459272-0429-061E-8B1D-7D2DA5710B1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675120" y="320040"/>
            <a:ext cx="4782585" cy="3109669"/>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p:spPr>
      </p:pic>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1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2&quot;/&gt;&lt;/TableIndex&gt;&lt;/ShapeTextInfo&gt;"/>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2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2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2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3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3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3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2&quot;/&gt;&lt;/TableIndex&gt;&lt;/ShapeTextInfo&gt;"/>
</p:tagLst>
</file>

<file path=ppt/tags/tag4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4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4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4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5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5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5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5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6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6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2&quot;/&gt;&lt;/TableIndex&gt;&lt;/ShapeTextInfo&gt;"/>
</p:tagLst>
</file>

<file path=ppt/tags/tag6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25&quot;/&gt;&lt;/TableIndex&gt;&lt;/ShapeTextInfo&gt;"/>
</p:tagLst>
</file>

<file path=ppt/tags/tag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7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2&quot;/&gt;&lt;/TableIndex&gt;&lt;/ShapeTextInfo&gt;"/>
</p:tagLst>
</file>

<file path=ppt/tags/tag7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7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7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7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8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ptos" panose="020B00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9.xml><?xml version="1.0" encoding="utf-8"?>
<a:theme xmlns:a="http://schemas.openxmlformats.org/drawingml/2006/main" name="Retrospect">
  <a:themeElements>
    <a:clrScheme name="SSM Health color palette">
      <a:dk1>
        <a:srgbClr val="02255B"/>
      </a:dk1>
      <a:lt1>
        <a:sysClr val="window" lastClr="FFFFFF"/>
      </a:lt1>
      <a:dk2>
        <a:srgbClr val="02255B"/>
      </a:dk2>
      <a:lt2>
        <a:srgbClr val="F3F3F2"/>
      </a:lt2>
      <a:accent1>
        <a:srgbClr val="00839B"/>
      </a:accent1>
      <a:accent2>
        <a:srgbClr val="E15829"/>
      </a:accent2>
      <a:accent3>
        <a:srgbClr val="752F8A"/>
      </a:accent3>
      <a:accent4>
        <a:srgbClr val="77777A"/>
      </a:accent4>
      <a:accent5>
        <a:srgbClr val="F6B221"/>
      </a:accent5>
      <a:accent6>
        <a:srgbClr val="8B2300"/>
      </a:accent6>
      <a:hlink>
        <a:srgbClr val="044EC1"/>
      </a:hlink>
      <a:folHlink>
        <a:srgbClr val="7E4987"/>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3F1AAB62-24C6-49D2-8E01-B56FAC9A3DCD}"/>
    </a:ext>
  </a:extLst>
</a:theme>
</file>

<file path=docProps/app.xml><?xml version="1.0" encoding="utf-8"?>
<Properties xmlns="http://schemas.openxmlformats.org/officeDocument/2006/extended-properties" xmlns:vt="http://schemas.openxmlformats.org/officeDocument/2006/docPropsVTypes">
  <TotalTime>0</TotalTime>
  <Words>959</Words>
  <Application>Microsoft Macintosh PowerPoint</Application>
  <PresentationFormat>Widescreen</PresentationFormat>
  <Paragraphs>143</Paragraphs>
  <Slides>15</Slides>
  <Notes>13</Notes>
  <HiddenSlides>0</HiddenSlides>
  <MMClips>0</MMClips>
  <ScaleCrop>false</ScaleCrop>
  <HeadingPairs>
    <vt:vector size="6" baseType="variant">
      <vt:variant>
        <vt:lpstr>Fonts Used</vt:lpstr>
      </vt:variant>
      <vt:variant>
        <vt:i4>12</vt:i4>
      </vt:variant>
      <vt:variant>
        <vt:lpstr>Theme</vt:lpstr>
      </vt:variant>
      <vt:variant>
        <vt:i4>10</vt:i4>
      </vt:variant>
      <vt:variant>
        <vt:lpstr>Slide Titles</vt:lpstr>
      </vt:variant>
      <vt:variant>
        <vt:i4>15</vt:i4>
      </vt:variant>
    </vt:vector>
  </HeadingPairs>
  <TitlesOfParts>
    <vt:vector size="37" baseType="lpstr">
      <vt:lpstr>Calibri</vt:lpstr>
      <vt:lpstr>Josefin Sans Semi-Bold</vt:lpstr>
      <vt:lpstr>Gill Sans MT</vt:lpstr>
      <vt:lpstr>Aptos</vt:lpstr>
      <vt:lpstr>Cavolini</vt:lpstr>
      <vt:lpstr>Courier New</vt:lpstr>
      <vt:lpstr>Arial</vt:lpstr>
      <vt:lpstr>Verdana</vt:lpstr>
      <vt:lpstr>Tenor Sans</vt:lpstr>
      <vt:lpstr>Helvetica Neue</vt:lpstr>
      <vt:lpstr>Aptos Display</vt:lpstr>
      <vt:lpstr>Noto Sans Symbols</vt:lpstr>
      <vt:lpstr>1_Office Theme</vt:lpstr>
      <vt:lpstr>1_Office Theme</vt:lpstr>
      <vt:lpstr>2_Office Theme</vt:lpstr>
      <vt:lpstr>1_Office Theme</vt:lpstr>
      <vt:lpstr>1_Office Theme</vt:lpstr>
      <vt:lpstr>1_Office Theme</vt:lpstr>
      <vt:lpstr>Office Theme</vt:lpstr>
      <vt:lpstr>office theme</vt:lpstr>
      <vt:lpstr>Retrospect</vt:lpstr>
      <vt:lpstr>2_Office Theme</vt:lpstr>
      <vt:lpstr>ILPQC Neonatal Face-to-Face 2024</vt:lpstr>
      <vt:lpstr>PowerPoint Presentation</vt:lpstr>
      <vt:lpstr>PowerPoint Presentation</vt:lpstr>
      <vt:lpstr>PowerPoint Presentation</vt:lpstr>
      <vt:lpstr>ESSI ABP MOC Part IV </vt:lpstr>
      <vt:lpstr>Face-to-Face  Resources</vt:lpstr>
      <vt:lpstr>PowerPoint Presentation</vt:lpstr>
      <vt:lpstr>PowerPoint Presentation</vt:lpstr>
      <vt:lpstr>ILPQC 2024  Face-to-Face Raffle </vt:lpstr>
      <vt:lpstr>But wait  there's more....</vt:lpstr>
      <vt:lpstr>Make Sure  to Come &amp; Visit  ILPQC's Partner Tables</vt:lpstr>
      <vt:lpstr>PowerPoint Presentation</vt:lpstr>
      <vt:lpstr>ILPQC </vt:lpstr>
      <vt:lpstr>Together, WE ARE ILPQC!</vt:lpstr>
      <vt:lpstr>Welcome Address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ARivera Local Account</dc:creator>
  <cp:lastModifiedBy>Kiela Karina Moreno</cp:lastModifiedBy>
  <cp:revision>11</cp:revision>
  <dcterms:created xsi:type="dcterms:W3CDTF">2022-05-11T15:28:07Z</dcterms:created>
  <dcterms:modified xsi:type="dcterms:W3CDTF">2024-05-28T23:54:32Z</dcterms:modified>
</cp:coreProperties>
</file>