
<file path=[Content_Types].xml><?xml version="1.0" encoding="utf-8"?>
<Types xmlns="http://schemas.openxmlformats.org/package/2006/content-types">
  <Default Extension="bin" ContentType="application/vnd.openxmlformats-officedocument.oleObject"/>
  <Default Extension="emf" ContentType="image/x-emf"/>
  <Default Extension="gif" ContentType="image/gif"/>
  <Default Extension="jpeg" ContentType="image/jpeg"/>
  <Default Extension="png" ContentType="image/png"/>
  <Default Extension="rels" ContentType="application/vnd.openxmlformats-package.relationships+xml"/>
  <Default Extension="svg" ContentType="image/svg+xml"/>
  <Default Extension="wdp" ContentType="image/vnd.ms-photo"/>
  <Default Extension="xml" ContentType="application/xml"/>
  <Override PartName="/ppt/presentation.xml" ContentType="application/vnd.openxmlformats-officedocument.presentationml.presentation.main+xml"/>
  <Override PartName="/customXml/itemProps1.xml" ContentType="application/vnd.openxmlformats-officedocument.customXmlProperties+xml"/>
  <Override PartName="/customXml/itemProps2.xml" ContentType="application/vnd.openxmlformats-officedocument.customXmlProperties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Masters/slideMaster6.xml" ContentType="application/vnd.openxmlformats-officedocument.presentationml.slideMaster+xml"/>
  <Override PartName="/ppt/slideMasters/slideMaster7.xml" ContentType="application/vnd.openxmlformats-officedocument.presentationml.slideMaster+xml"/>
  <Override PartName="/ppt/slideMasters/slideMaster8.xml" ContentType="application/vnd.openxmlformats-officedocument.presentationml.slideMaster+xml"/>
  <Override PartName="/ppt/slideMasters/slideMaster9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slideLayouts/slideLayout78.xml" ContentType="application/vnd.openxmlformats-officedocument.presentationml.slideLayout+xml"/>
  <Override PartName="/ppt/slideLayouts/slideLayout79.xml" ContentType="application/vnd.openxmlformats-officedocument.presentationml.slideLayout+xml"/>
  <Override PartName="/ppt/slideLayouts/slideLayout80.xml" ContentType="application/vnd.openxmlformats-officedocument.presentationml.slideLayout+xml"/>
  <Override PartName="/ppt/slideLayouts/slideLayout81.xml" ContentType="application/vnd.openxmlformats-officedocument.presentationml.slideLayout+xml"/>
  <Override PartName="/ppt/slideLayouts/slideLayout82.xml" ContentType="application/vnd.openxmlformats-officedocument.presentationml.slideLayout+xml"/>
  <Override PartName="/ppt/slideLayouts/slideLayout83.xml" ContentType="application/vnd.openxmlformats-officedocument.presentationml.slideLayout+xml"/>
  <Override PartName="/ppt/slideLayouts/slideLayout84.xml" ContentType="application/vnd.openxmlformats-officedocument.presentationml.slideLayout+xml"/>
  <Override PartName="/ppt/slideLayouts/slideLayout85.xml" ContentType="application/vnd.openxmlformats-officedocument.presentationml.slideLayout+xml"/>
  <Override PartName="/ppt/slideLayouts/slideLayout86.xml" ContentType="application/vnd.openxmlformats-officedocument.presentationml.slideLayout+xml"/>
  <Override PartName="/ppt/slideLayouts/slideLayout87.xml" ContentType="application/vnd.openxmlformats-officedocument.presentationml.slideLayout+xml"/>
  <Override PartName="/ppt/slideLayouts/slideLayout88.xml" ContentType="application/vnd.openxmlformats-officedocument.presentationml.slideLayout+xml"/>
  <Override PartName="/ppt/slideLayouts/slideLayout89.xml" ContentType="application/vnd.openxmlformats-officedocument.presentationml.slideLayout+xml"/>
  <Override PartName="/ppt/slideLayouts/slideLayout90.xml" ContentType="application/vnd.openxmlformats-officedocument.presentationml.slideLayout+xml"/>
  <Override PartName="/ppt/slideLayouts/slideLayout91.xml" ContentType="application/vnd.openxmlformats-officedocument.presentationml.slideLayout+xml"/>
  <Override PartName="/ppt/slideLayouts/slideLayout92.xml" ContentType="application/vnd.openxmlformats-officedocument.presentationml.slideLayout+xml"/>
  <Override PartName="/ppt/slideLayouts/slideLayout93.xml" ContentType="application/vnd.openxmlformats-officedocument.presentationml.slideLayout+xml"/>
  <Override PartName="/ppt/slideLayouts/slideLayout94.xml" ContentType="application/vnd.openxmlformats-officedocument.presentationml.slideLayout+xml"/>
  <Override PartName="/ppt/slideLayouts/slideLayout95.xml" ContentType="application/vnd.openxmlformats-officedocument.presentationml.slideLayout+xml"/>
  <Override PartName="/ppt/slideLayouts/slideLayout96.xml" ContentType="application/vnd.openxmlformats-officedocument.presentationml.slideLayout+xml"/>
  <Override PartName="/ppt/slideLayouts/slideLayout97.xml" ContentType="application/vnd.openxmlformats-officedocument.presentationml.slideLayout+xml"/>
  <Override PartName="/ppt/slideLayouts/slideLayout98.xml" ContentType="application/vnd.openxmlformats-officedocument.presentationml.slideLayout+xml"/>
  <Override PartName="/ppt/slideLayouts/slideLayout99.xml" ContentType="application/vnd.openxmlformats-officedocument.presentationml.slideLayout+xml"/>
  <Override PartName="/ppt/slideLayouts/slideLayout100.xml" ContentType="application/vnd.openxmlformats-officedocument.presentationml.slideLayout+xml"/>
  <Override PartName="/ppt/slideLayouts/slideLayout101.xml" ContentType="application/vnd.openxmlformats-officedocument.presentationml.slideLayout+xml"/>
  <Override PartName="/ppt/slideLayouts/slideLayout102.xml" ContentType="application/vnd.openxmlformats-officedocument.presentationml.slideLayout+xml"/>
  <Override PartName="/ppt/slideLayouts/slideLayout103.xml" ContentType="application/vnd.openxmlformats-officedocument.presentationml.slideLayout+xml"/>
  <Override PartName="/ppt/slideLayouts/slideLayout104.xml" ContentType="application/vnd.openxmlformats-officedocument.presentationml.slideLayout+xml"/>
  <Override PartName="/ppt/slideLayouts/slideLayout105.xml" ContentType="application/vnd.openxmlformats-officedocument.presentationml.slideLayout+xml"/>
  <Override PartName="/ppt/slideLayouts/slideLayout106.xml" ContentType="application/vnd.openxmlformats-officedocument.presentationml.slideLayout+xml"/>
  <Override PartName="/ppt/slideLayouts/slideLayout107.xml" ContentType="application/vnd.openxmlformats-officedocument.presentationml.slideLayout+xml"/>
  <Override PartName="/ppt/slideLayouts/slideLayout108.xml" ContentType="application/vnd.openxmlformats-officedocument.presentationml.slideLayout+xml"/>
  <Override PartName="/ppt/slideLayouts/slideLayout109.xml" ContentType="application/vnd.openxmlformats-officedocument.presentationml.slideLayout+xml"/>
  <Override PartName="/ppt/slideLayouts/slideLayout110.xml" ContentType="application/vnd.openxmlformats-officedocument.presentationml.slideLayout+xml"/>
  <Override PartName="/ppt/slideLayouts/slideLayout111.xml" ContentType="application/vnd.openxmlformats-officedocument.presentationml.slideLayout+xml"/>
  <Override PartName="/ppt/slideLayouts/slideLayout112.xml" ContentType="application/vnd.openxmlformats-officedocument.presentationml.slideLayout+xml"/>
  <Override PartName="/ppt/slideLayouts/slideLayout113.xml" ContentType="application/vnd.openxmlformats-officedocument.presentationml.slideLayout+xml"/>
  <Override PartName="/ppt/slideLayouts/slideLayout114.xml" ContentType="application/vnd.openxmlformats-officedocument.presentationml.slideLayout+xml"/>
  <Override PartName="/ppt/slideLayouts/slideLayout115.xml" ContentType="application/vnd.openxmlformats-officedocument.presentationml.slideLayout+xml"/>
  <Override PartName="/ppt/slideLayouts/slideLayout116.xml" ContentType="application/vnd.openxmlformats-officedocument.presentationml.slideLayout+xml"/>
  <Override PartName="/ppt/slideLayouts/slideLayout117.xml" ContentType="application/vnd.openxmlformats-officedocument.presentationml.slideLayout+xml"/>
  <Override PartName="/ppt/slideLayouts/slideLayout118.xml" ContentType="application/vnd.openxmlformats-officedocument.presentationml.slideLayout+xml"/>
  <Override PartName="/ppt/slideLayouts/slideLayout119.xml" ContentType="application/vnd.openxmlformats-officedocument.presentationml.slideLayout+xml"/>
  <Override PartName="/ppt/slideLayouts/slideLayout120.xml" ContentType="application/vnd.openxmlformats-officedocument.presentationml.slideLayout+xml"/>
  <Override PartName="/ppt/slideLayouts/slideLayout121.xml" ContentType="application/vnd.openxmlformats-officedocument.presentationml.slideLayout+xml"/>
  <Override PartName="/ppt/slideLayouts/slideLayout122.xml" ContentType="application/vnd.openxmlformats-officedocument.presentationml.slideLayout+xml"/>
  <Override PartName="/ppt/slideLayouts/slideLayout123.xml" ContentType="application/vnd.openxmlformats-officedocument.presentationml.slideLayout+xml"/>
  <Override PartName="/ppt/slideLayouts/slideLayout124.xml" ContentType="application/vnd.openxmlformats-officedocument.presentationml.slideLayout+xml"/>
  <Override PartName="/ppt/slideLayouts/slideLayout125.xml" ContentType="application/vnd.openxmlformats-officedocument.presentationml.slideLayout+xml"/>
  <Override PartName="/ppt/slideLayouts/slideLayout126.xml" ContentType="application/vnd.openxmlformats-officedocument.presentationml.slideLayout+xml"/>
  <Override PartName="/ppt/slideLayouts/slideLayout127.xml" ContentType="application/vnd.openxmlformats-officedocument.presentationml.slideLayout+xml"/>
  <Override PartName="/ppt/slideLayouts/slideLayout128.xml" ContentType="application/vnd.openxmlformats-officedocument.presentationml.slideLayout+xml"/>
  <Override PartName="/ppt/slideLayouts/slideLayout129.xml" ContentType="application/vnd.openxmlformats-officedocument.presentationml.slideLayout+xml"/>
  <Override PartName="/ppt/slideLayouts/slideLayout130.xml" ContentType="application/vnd.openxmlformats-officedocument.presentationml.slideLayout+xml"/>
  <Override PartName="/ppt/slideLayouts/slideLayout131.xml" ContentType="application/vnd.openxmlformats-officedocument.presentationml.slideLayout+xml"/>
  <Override PartName="/ppt/slideLayouts/slideLayout132.xml" ContentType="application/vnd.openxmlformats-officedocument.presentationml.slideLayout+xml"/>
  <Override PartName="/ppt/slideLayouts/slideLayout133.xml" ContentType="application/vnd.openxmlformats-officedocument.presentationml.slideLayout+xml"/>
  <Override PartName="/ppt/slideLayouts/slideLayout134.xml" ContentType="application/vnd.openxmlformats-officedocument.presentationml.slideLayout+xml"/>
  <Override PartName="/ppt/slideLayouts/slideLayout135.xml" ContentType="application/vnd.openxmlformats-officedocument.presentationml.slideLayout+xml"/>
  <Override PartName="/ppt/slideLayouts/slideLayout136.xml" ContentType="application/vnd.openxmlformats-officedocument.presentationml.slideLayout+xml"/>
  <Override PartName="/ppt/slideLayouts/slideLayout137.xml" ContentType="application/vnd.openxmlformats-officedocument.presentationml.slideLayout+xml"/>
  <Override PartName="/ppt/slideLayouts/slideLayout138.xml" ContentType="application/vnd.openxmlformats-officedocument.presentationml.slideLayout+xml"/>
  <Override PartName="/ppt/slideLayouts/slideLayout139.xml" ContentType="application/vnd.openxmlformats-officedocument.presentationml.slideLayout+xml"/>
  <Override PartName="/ppt/slideLayouts/slideLayout140.xml" ContentType="application/vnd.openxmlformats-officedocument.presentationml.slideLayout+xml"/>
  <Override PartName="/ppt/slideLayouts/slideLayout141.xml" ContentType="application/vnd.openxmlformats-officedocument.presentationml.slideLayout+xml"/>
  <Override PartName="/ppt/slideLayouts/slideLayout142.xml" ContentType="application/vnd.openxmlformats-officedocument.presentationml.slideLayout+xml"/>
  <Override PartName="/ppt/slideLayouts/slideLayout143.xml" ContentType="application/vnd.openxmlformats-officedocument.presentationml.slideLayout+xml"/>
  <Override PartName="/ppt/slideLayouts/slideLayout144.xml" ContentType="application/vnd.openxmlformats-officedocument.presentationml.slideLayout+xml"/>
  <Override PartName="/ppt/slideLayouts/slideLayout145.xml" ContentType="application/vnd.openxmlformats-officedocument.presentationml.slideLayout+xml"/>
  <Override PartName="/ppt/slideLayouts/slideLayout146.xml" ContentType="application/vnd.openxmlformats-officedocument.presentationml.slideLayout+xml"/>
  <Override PartName="/ppt/slideLayouts/slideLayout147.xml" ContentType="application/vnd.openxmlformats-officedocument.presentationml.slideLayout+xml"/>
  <Override PartName="/ppt/slideLayouts/slideLayout148.xml" ContentType="application/vnd.openxmlformats-officedocument.presentationml.slideLayout+xml"/>
  <Override PartName="/ppt/slideLayouts/slideLayout149.xml" ContentType="application/vnd.openxmlformats-officedocument.presentationml.slideLayout+xml"/>
  <Override PartName="/ppt/slideLayouts/slideLayout150.xml" ContentType="application/vnd.openxmlformats-officedocument.presentationml.slideLayout+xml"/>
  <Override PartName="/ppt/slideLayouts/slideLayout151.xml" ContentType="application/vnd.openxmlformats-officedocument.presentationml.slideLayout+xml"/>
  <Override PartName="/ppt/slideLayouts/slideLayout152.xml" ContentType="application/vnd.openxmlformats-officedocument.presentationml.slideLayout+xml"/>
  <Override PartName="/ppt/slideLayouts/slideLayout153.xml" ContentType="application/vnd.openxmlformats-officedocument.presentationml.slideLayout+xml"/>
  <Override PartName="/ppt/slideLayouts/slideLayout154.xml" ContentType="application/vnd.openxmlformats-officedocument.presentationml.slideLayout+xml"/>
  <Override PartName="/ppt/slideLayouts/slideLayout155.xml" ContentType="application/vnd.openxmlformats-officedocument.presentationml.slideLayout+xml"/>
  <Override PartName="/ppt/slideLayouts/slideLayout156.xml" ContentType="application/vnd.openxmlformats-officedocument.presentationml.slideLayout+xml"/>
  <Override PartName="/ppt/slideLayouts/slideLayout157.xml" ContentType="application/vnd.openxmlformats-officedocument.presentationml.slideLayout+xml"/>
  <Override PartName="/ppt/slideLayouts/slideLayout158.xml" ContentType="application/vnd.openxmlformats-officedocument.presentationml.slideLayout+xml"/>
  <Override PartName="/ppt/slideLayouts/slideLayout159.xml" ContentType="application/vnd.openxmlformats-officedocument.presentationml.slideLayout+xml"/>
  <Override PartName="/ppt/slideLayouts/slideLayout160.xml" ContentType="application/vnd.openxmlformats-officedocument.presentationml.slideLayout+xml"/>
  <Override PartName="/ppt/slideLayouts/slideLayout161.xml" ContentType="application/vnd.openxmlformats-officedocument.presentationml.slideLayout+xml"/>
  <Override PartName="/ppt/slideLayouts/slideLayout162.xml" ContentType="application/vnd.openxmlformats-officedocument.presentationml.slideLayout+xml"/>
  <Override PartName="/ppt/slideLayouts/slideLayout163.xml" ContentType="application/vnd.openxmlformats-officedocument.presentationml.slideLayout+xml"/>
  <Override PartName="/ppt/slideLayouts/slideLayout164.xml" ContentType="application/vnd.openxmlformats-officedocument.presentationml.slideLayout+xml"/>
  <Override PartName="/ppt/slideLayouts/slideLayout165.xml" ContentType="application/vnd.openxmlformats-officedocument.presentationml.slideLayout+xml"/>
  <Override PartName="/ppt/slideLayouts/slideLayout166.xml" ContentType="application/vnd.openxmlformats-officedocument.presentationml.slideLayout+xml"/>
  <Override PartName="/ppt/slideLayouts/slideLayout167.xml" ContentType="application/vnd.openxmlformats-officedocument.presentationml.slideLayout+xml"/>
  <Override PartName="/ppt/slideLayouts/slideLayout168.xml" ContentType="application/vnd.openxmlformats-officedocument.presentationml.slideLayout+xml"/>
  <Override PartName="/ppt/slideLayouts/slideLayout169.xml" ContentType="application/vnd.openxmlformats-officedocument.presentationml.slideLayout+xml"/>
  <Override PartName="/ppt/slideLayouts/slideLayout170.xml" ContentType="application/vnd.openxmlformats-officedocument.presentationml.slideLayout+xml"/>
  <Override PartName="/ppt/slideLayouts/slideLayout171.xml" ContentType="application/vnd.openxmlformats-officedocument.presentationml.slideLayout+xml"/>
  <Override PartName="/ppt/slideLayouts/slideLayout172.xml" ContentType="application/vnd.openxmlformats-officedocument.presentationml.slideLayout+xml"/>
  <Override PartName="/ppt/slideLayouts/slideLayout173.xml" ContentType="application/vnd.openxmlformats-officedocument.presentationml.slideLayout+xml"/>
  <Override PartName="/ppt/slideLayouts/slideLayout174.xml" ContentType="application/vnd.openxmlformats-officedocument.presentationml.slideLayout+xml"/>
  <Override PartName="/ppt/slideLayouts/slideLayout175.xml" ContentType="application/vnd.openxmlformats-officedocument.presentationml.slideLayout+xml"/>
  <Override PartName="/ppt/slideLayouts/slideLayout176.xml" ContentType="application/vnd.openxmlformats-officedocument.presentationml.slideLayout+xml"/>
  <Override PartName="/ppt/slideLayouts/slideLayout177.xml" ContentType="application/vnd.openxmlformats-officedocument.presentationml.slideLayout+xml"/>
  <Override PartName="/ppt/slideLayouts/slideLayout178.xml" ContentType="application/vnd.openxmlformats-officedocument.presentationml.slideLayout+xml"/>
  <Override PartName="/ppt/slideLayouts/slideLayout179.xml" ContentType="application/vnd.openxmlformats-officedocument.presentationml.slideLayout+xml"/>
  <Override PartName="/ppt/slideLayouts/slideLayout180.xml" ContentType="application/vnd.openxmlformats-officedocument.presentationml.slideLayout+xml"/>
  <Override PartName="/ppt/slideLayouts/slideLayout181.xml" ContentType="application/vnd.openxmlformats-officedocument.presentationml.slideLayout+xml"/>
  <Override PartName="/ppt/slideLayouts/slideLayout182.xml" ContentType="application/vnd.openxmlformats-officedocument.presentationml.slideLayout+xml"/>
  <Override PartName="/ppt/slideLayouts/slideLayout183.xml" ContentType="application/vnd.openxmlformats-officedocument.presentationml.slideLayout+xml"/>
  <Override PartName="/ppt/slideLayouts/slideLayout184.xml" ContentType="application/vnd.openxmlformats-officedocument.presentationml.slideLayout+xml"/>
  <Override PartName="/ppt/slideLayouts/slideLayout185.xml" ContentType="application/vnd.openxmlformats-officedocument.presentationml.slideLayout+xml"/>
  <Override PartName="/ppt/slideLayouts/slideLayout186.xml" ContentType="application/vnd.openxmlformats-officedocument.presentationml.slideLayout+xml"/>
  <Override PartName="/ppt/slideLayouts/slideLayout187.xml" ContentType="application/vnd.openxmlformats-officedocument.presentationml.slideLayout+xml"/>
  <Override PartName="/ppt/slideLayouts/slideLayout188.xml" ContentType="application/vnd.openxmlformats-officedocument.presentationml.slideLayout+xml"/>
  <Override PartName="/ppt/slideLayouts/slideLayout189.xml" ContentType="application/vnd.openxmlformats-officedocument.presentationml.slideLayout+xml"/>
  <Override PartName="/ppt/slideLayouts/slideLayout190.xml" ContentType="application/vnd.openxmlformats-officedocument.presentationml.slideLayout+xml"/>
  <Override PartName="/ppt/slideLayouts/slideLayout191.xml" ContentType="application/vnd.openxmlformats-officedocument.presentationml.slideLayout+xml"/>
  <Override PartName="/ppt/slideLayouts/slideLayout192.xml" ContentType="application/vnd.openxmlformats-officedocument.presentationml.slideLayout+xml"/>
  <Override PartName="/ppt/slideLayouts/slideLayout193.xml" ContentType="application/vnd.openxmlformats-officedocument.presentationml.slideLayout+xml"/>
  <Override PartName="/ppt/slideLayouts/slideLayout194.xml" ContentType="application/vnd.openxmlformats-officedocument.presentationml.slideLayout+xml"/>
  <Override PartName="/ppt/slideLayouts/slideLayout195.xml" ContentType="application/vnd.openxmlformats-officedocument.presentationml.slideLayout+xml"/>
  <Override PartName="/ppt/slideLayouts/slideLayout196.xml" ContentType="application/vnd.openxmlformats-officedocument.presentationml.slideLayout+xml"/>
  <Override PartName="/ppt/slideLayouts/slideLayout197.xml" ContentType="application/vnd.openxmlformats-officedocument.presentationml.slideLayout+xml"/>
  <Override PartName="/ppt/slideLayouts/slideLayout198.xml" ContentType="application/vnd.openxmlformats-officedocument.presentationml.slideLayout+xml"/>
  <Override PartName="/ppt/slideLayouts/slideLayout199.xml" ContentType="application/vnd.openxmlformats-officedocument.presentationml.slideLayout+xml"/>
  <Override PartName="/ppt/slideLayouts/slideLayout200.xml" ContentType="application/vnd.openxmlformats-officedocument.presentationml.slideLayout+xml"/>
  <Override PartName="/ppt/slideLayouts/slideLayout201.xml" ContentType="application/vnd.openxmlformats-officedocument.presentationml.slideLayout+xml"/>
  <Override PartName="/ppt/slideLayouts/slideLayout202.xml" ContentType="application/vnd.openxmlformats-officedocument.presentationml.slideLayout+xml"/>
  <Override PartName="/ppt/slideLayouts/slideLayout203.xml" ContentType="application/vnd.openxmlformats-officedocument.presentationml.slideLayout+xml"/>
  <Override PartName="/ppt/slideLayouts/slideLayout204.xml" ContentType="application/vnd.openxmlformats-officedocument.presentationml.slideLayout+xml"/>
  <Override PartName="/ppt/slideLayouts/slideLayout205.xml" ContentType="application/vnd.openxmlformats-officedocument.presentationml.slideLayout+xml"/>
  <Override PartName="/ppt/slideLayouts/slideLayout206.xml" ContentType="application/vnd.openxmlformats-officedocument.presentationml.slideLayout+xml"/>
  <Override PartName="/ppt/slideLayouts/slideLayout207.xml" ContentType="application/vnd.openxmlformats-officedocument.presentationml.slideLayout+xml"/>
  <Override PartName="/ppt/slideLayouts/slideLayout208.xml" ContentType="application/vnd.openxmlformats-officedocument.presentationml.slideLayout+xml"/>
  <Override PartName="/ppt/slideLayouts/slideLayout209.xml" ContentType="application/vnd.openxmlformats-officedocument.presentationml.slideLayout+xml"/>
  <Override PartName="/ppt/slideLayouts/slideLayout210.xml" ContentType="application/vnd.openxmlformats-officedocument.presentationml.slideLayout+xml"/>
  <Override PartName="/ppt/slideLayouts/slideLayout211.xml" ContentType="application/vnd.openxmlformats-officedocument.presentationml.slideLayout+xml"/>
  <Override PartName="/ppt/slideLayouts/slideLayout212.xml" ContentType="application/vnd.openxmlformats-officedocument.presentationml.slideLayout+xml"/>
  <Override PartName="/ppt/slideLayouts/slideLayout213.xml" ContentType="application/vnd.openxmlformats-officedocument.presentationml.slideLayout+xml"/>
  <Override PartName="/ppt/slideLayouts/slideLayout214.xml" ContentType="application/vnd.openxmlformats-officedocument.presentationml.slideLayout+xml"/>
  <Override PartName="/ppt/slideLayouts/slideLayout215.xml" ContentType="application/vnd.openxmlformats-officedocument.presentationml.slideLayout+xml"/>
  <Override PartName="/ppt/slideLayouts/slideLayout216.xml" ContentType="application/vnd.openxmlformats-officedocument.presentationml.slideLayout+xml"/>
  <Override PartName="/ppt/slideLayouts/slideLayout217.xml" ContentType="application/vnd.openxmlformats-officedocument.presentationml.slideLayout+xml"/>
  <Override PartName="/ppt/slideLayouts/slideLayout218.xml" ContentType="application/vnd.openxmlformats-officedocument.presentationml.slideLayout+xml"/>
  <Override PartName="/ppt/slideLayouts/slideLayout219.xml" ContentType="application/vnd.openxmlformats-officedocument.presentationml.slideLayout+xml"/>
  <Override PartName="/ppt/slideLayouts/slideLayout220.xml" ContentType="application/vnd.openxmlformats-officedocument.presentationml.slideLayout+xml"/>
  <Override PartName="/ppt/slideLayouts/slideLayout221.xml" ContentType="application/vnd.openxmlformats-officedocument.presentationml.slideLayout+xml"/>
  <Override PartName="/ppt/slideLayouts/slideLayout222.xml" ContentType="application/vnd.openxmlformats-officedocument.presentationml.slideLayout+xml"/>
  <Override PartName="/ppt/slideLayouts/slideLayout223.xml" ContentType="application/vnd.openxmlformats-officedocument.presentationml.slideLayout+xml"/>
  <Override PartName="/ppt/slideLayouts/slideLayout224.xml" ContentType="application/vnd.openxmlformats-officedocument.presentationml.slideLayout+xml"/>
  <Override PartName="/ppt/slideLayouts/slideLayout225.xml" ContentType="application/vnd.openxmlformats-officedocument.presentationml.slideLayout+xml"/>
  <Override PartName="/ppt/slideLayouts/slideLayout226.xml" ContentType="application/vnd.openxmlformats-officedocument.presentationml.slideLayout+xml"/>
  <Override PartName="/ppt/slideLayouts/slideLayout227.xml" ContentType="application/vnd.openxmlformats-officedocument.presentationml.slideLayout+xml"/>
  <Override PartName="/ppt/slideLayouts/slideLayout228.xml" ContentType="application/vnd.openxmlformats-officedocument.presentationml.slideLayout+xml"/>
  <Override PartName="/ppt/slideLayouts/slideLayout229.xml" ContentType="application/vnd.openxmlformats-officedocument.presentationml.slideLayout+xml"/>
  <Override PartName="/ppt/slideLayouts/slideLayout230.xml" ContentType="application/vnd.openxmlformats-officedocument.presentationml.slideLayout+xml"/>
  <Override PartName="/ppt/slideLayouts/slideLayout231.xml" ContentType="application/vnd.openxmlformats-officedocument.presentationml.slideLayout+xml"/>
  <Override PartName="/ppt/slideLayouts/slideLayout232.xml" ContentType="application/vnd.openxmlformats-officedocument.presentationml.slideLayout+xml"/>
  <Override PartName="/ppt/slideLayouts/slideLayout233.xml" ContentType="application/vnd.openxmlformats-officedocument.presentationml.slideLayout+xml"/>
  <Override PartName="/ppt/slideLayouts/slideLayout234.xml" ContentType="application/vnd.openxmlformats-officedocument.presentationml.slideLayout+xml"/>
  <Override PartName="/ppt/slideLayouts/slideLayout235.xml" ContentType="application/vnd.openxmlformats-officedocument.presentationml.slideLayout+xml"/>
  <Override PartName="/ppt/slideLayouts/slideLayout236.xml" ContentType="application/vnd.openxmlformats-officedocument.presentationml.slideLayout+xml"/>
  <Override PartName="/ppt/slideLayouts/slideLayout237.xml" ContentType="application/vnd.openxmlformats-officedocument.presentationml.slideLayout+xml"/>
  <Override PartName="/ppt/slideLayouts/slideLayout238.xml" ContentType="application/vnd.openxmlformats-officedocument.presentationml.slideLayout+xml"/>
  <Override PartName="/ppt/slideLayouts/slideLayout239.xml" ContentType="application/vnd.openxmlformats-officedocument.presentationml.slideLayout+xml"/>
  <Override PartName="/ppt/slideLayouts/slideLayout240.xml" ContentType="application/vnd.openxmlformats-officedocument.presentationml.slideLayout+xml"/>
  <Override PartName="/ppt/slideLayouts/slideLayout241.xml" ContentType="application/vnd.openxmlformats-officedocument.presentationml.slideLayout+xml"/>
  <Override PartName="/ppt/slideLayouts/slideLayout242.xml" ContentType="application/vnd.openxmlformats-officedocument.presentationml.slideLayout+xml"/>
  <Override PartName="/ppt/slideLayouts/slideLayout243.xml" ContentType="application/vnd.openxmlformats-officedocument.presentationml.slideLayout+xml"/>
  <Override PartName="/ppt/slideLayouts/slideLayout244.xml" ContentType="application/vnd.openxmlformats-officedocument.presentationml.slideLayout+xml"/>
  <Override PartName="/ppt/slideLayouts/slideLayout245.xml" ContentType="application/vnd.openxmlformats-officedocument.presentationml.slideLayout+xml"/>
  <Override PartName="/ppt/slideLayouts/slideLayout246.xml" ContentType="application/vnd.openxmlformats-officedocument.presentationml.slideLayout+xml"/>
  <Override PartName="/ppt/slideLayouts/slideLayout247.xml" ContentType="application/vnd.openxmlformats-officedocument.presentationml.slideLayout+xml"/>
  <Override PartName="/ppt/slideLayouts/slideLayout248.xml" ContentType="application/vnd.openxmlformats-officedocument.presentationml.slideLayout+xml"/>
  <Override PartName="/ppt/slideLayouts/slideLayout249.xml" ContentType="application/vnd.openxmlformats-officedocument.presentationml.slideLayout+xml"/>
  <Override PartName="/ppt/slideLayouts/slideLayout250.xml" ContentType="application/vnd.openxmlformats-officedocument.presentationml.slideLayout+xml"/>
  <Override PartName="/ppt/slideLayouts/slideLayout251.xml" ContentType="application/vnd.openxmlformats-officedocument.presentationml.slideLayout+xml"/>
  <Override PartName="/ppt/slideLayouts/slideLayout252.xml" ContentType="application/vnd.openxmlformats-officedocument.presentationml.slideLayout+xml"/>
  <Override PartName="/ppt/slideLayouts/slideLayout253.xml" ContentType="application/vnd.openxmlformats-officedocument.presentationml.slideLayout+xml"/>
  <Override PartName="/ppt/slideLayouts/slideLayout254.xml" ContentType="application/vnd.openxmlformats-officedocument.presentationml.slideLayout+xml"/>
  <Override PartName="/ppt/slideLayouts/slideLayout255.xml" ContentType="application/vnd.openxmlformats-officedocument.presentationml.slideLayout+xml"/>
  <Override PartName="/ppt/slideLayouts/slideLayout256.xml" ContentType="application/vnd.openxmlformats-officedocument.presentationml.slideLayout+xml"/>
  <Override PartName="/ppt/slideLayouts/slideLayout257.xml" ContentType="application/vnd.openxmlformats-officedocument.presentationml.slideLayout+xml"/>
  <Override PartName="/ppt/slideLayouts/slideLayout258.xml" ContentType="application/vnd.openxmlformats-officedocument.presentationml.slideLayout+xml"/>
  <Override PartName="/ppt/slideLayouts/slideLayout259.xml" ContentType="application/vnd.openxmlformats-officedocument.presentationml.slideLayout+xml"/>
  <Override PartName="/ppt/slideLayouts/slideLayout260.xml" ContentType="application/vnd.openxmlformats-officedocument.presentationml.slideLayout+xml"/>
  <Override PartName="/ppt/slideLayouts/slideLayout261.xml" ContentType="application/vnd.openxmlformats-officedocument.presentationml.slideLayout+xml"/>
  <Override PartName="/ppt/slideLayouts/slideLayout262.xml" ContentType="application/vnd.openxmlformats-officedocument.presentationml.slideLayout+xml"/>
  <Override PartName="/ppt/slideLayouts/slideLayout263.xml" ContentType="application/vnd.openxmlformats-officedocument.presentationml.slideLayout+xml"/>
  <Override PartName="/ppt/slideLayouts/slideLayout264.xml" ContentType="application/vnd.openxmlformats-officedocument.presentationml.slideLayout+xml"/>
  <Override PartName="/ppt/slideLayouts/slideLayout265.xml" ContentType="application/vnd.openxmlformats-officedocument.presentationml.slideLayout+xml"/>
  <Override PartName="/ppt/slideLayouts/slideLayout266.xml" ContentType="application/vnd.openxmlformats-officedocument.presentationml.slideLayout+xml"/>
  <Override PartName="/ppt/slideLayouts/slideLayout267.xml" ContentType="application/vnd.openxmlformats-officedocument.presentationml.slideLayout+xml"/>
  <Override PartName="/ppt/slideLayouts/slideLayout268.xml" ContentType="application/vnd.openxmlformats-officedocument.presentationml.slideLayout+xml"/>
  <Override PartName="/ppt/slideLayouts/slideLayout269.xml" ContentType="application/vnd.openxmlformats-officedocument.presentationml.slideLayout+xml"/>
  <Override PartName="/ppt/slideLayouts/slideLayout270.xml" ContentType="application/vnd.openxmlformats-officedocument.presentationml.slideLayout+xml"/>
  <Override PartName="/ppt/slideLayouts/slideLayout271.xml" ContentType="application/vnd.openxmlformats-officedocument.presentationml.slideLayout+xml"/>
  <Override PartName="/ppt/slideLayouts/slideLayout272.xml" ContentType="application/vnd.openxmlformats-officedocument.presentationml.slideLayout+xml"/>
  <Override PartName="/ppt/slideLayouts/slideLayout273.xml" ContentType="application/vnd.openxmlformats-officedocument.presentationml.slideLayout+xml"/>
  <Override PartName="/ppt/slideLayouts/slideLayout274.xml" ContentType="application/vnd.openxmlformats-officedocument.presentationml.slideLayout+xml"/>
  <Override PartName="/ppt/slideLayouts/slideLayout275.xml" ContentType="application/vnd.openxmlformats-officedocument.presentationml.slideLayout+xml"/>
  <Override PartName="/ppt/slideLayouts/slideLayout276.xml" ContentType="application/vnd.openxmlformats-officedocument.presentationml.slideLayout+xml"/>
  <Override PartName="/ppt/slideLayouts/slideLayout277.xml" ContentType="application/vnd.openxmlformats-officedocument.presentationml.slideLayout+xml"/>
  <Override PartName="/ppt/slideLayouts/slideLayout278.xml" ContentType="application/vnd.openxmlformats-officedocument.presentationml.slideLayout+xml"/>
  <Override PartName="/ppt/slideLayouts/slideLayout279.xml" ContentType="application/vnd.openxmlformats-officedocument.presentationml.slideLayout+xml"/>
  <Override PartName="/ppt/slideLayouts/slideLayout280.xml" ContentType="application/vnd.openxmlformats-officedocument.presentationml.slideLayout+xml"/>
  <Override PartName="/ppt/slideLayouts/slideLayout281.xml" ContentType="application/vnd.openxmlformats-officedocument.presentationml.slideLayout+xml"/>
  <Override PartName="/ppt/slideLayouts/slideLayout282.xml" ContentType="application/vnd.openxmlformats-officedocument.presentationml.slideLayout+xml"/>
  <Override PartName="/ppt/slideLayouts/slideLayout283.xml" ContentType="application/vnd.openxmlformats-officedocument.presentationml.slideLayout+xml"/>
  <Override PartName="/ppt/slideLayouts/slideLayout284.xml" ContentType="application/vnd.openxmlformats-officedocument.presentationml.slideLayout+xml"/>
  <Override PartName="/ppt/slideLayouts/slideLayout285.xml" ContentType="application/vnd.openxmlformats-officedocument.presentationml.slideLayout+xml"/>
  <Override PartName="/ppt/slideLayouts/slideLayout286.xml" ContentType="application/vnd.openxmlformats-officedocument.presentationml.slideLayout+xml"/>
  <Override PartName="/ppt/slideLayouts/slideLayout287.xml" ContentType="application/vnd.openxmlformats-officedocument.presentationml.slideLayout+xml"/>
  <Override PartName="/ppt/slideLayouts/slideLayout288.xml" ContentType="application/vnd.openxmlformats-officedocument.presentationml.slideLayout+xml"/>
  <Override PartName="/ppt/slideLayouts/slideLayout289.xml" ContentType="application/vnd.openxmlformats-officedocument.presentationml.slideLayout+xml"/>
  <Override PartName="/ppt/slideLayouts/slideLayout290.xml" ContentType="application/vnd.openxmlformats-officedocument.presentationml.slideLayout+xml"/>
  <Override PartName="/ppt/slideLayouts/slideLayout291.xml" ContentType="application/vnd.openxmlformats-officedocument.presentationml.slideLayout+xml"/>
  <Override PartName="/ppt/slideLayouts/slideLayout292.xml" ContentType="application/vnd.openxmlformats-officedocument.presentationml.slideLayout+xml"/>
  <Override PartName="/ppt/slideLayouts/slideLayout293.xml" ContentType="application/vnd.openxmlformats-officedocument.presentationml.slideLayout+xml"/>
  <Override PartName="/ppt/slideLayouts/slideLayout294.xml" ContentType="application/vnd.openxmlformats-officedocument.presentationml.slideLayout+xml"/>
  <Override PartName="/ppt/slideLayouts/slideLayout295.xml" ContentType="application/vnd.openxmlformats-officedocument.presentationml.slideLayout+xml"/>
  <Override PartName="/ppt/slideLayouts/slideLayout296.xml" ContentType="application/vnd.openxmlformats-officedocument.presentationml.slideLayout+xml"/>
  <Override PartName="/ppt/slideLayouts/slideLayout297.xml" ContentType="application/vnd.openxmlformats-officedocument.presentationml.slideLayout+xml"/>
  <Override PartName="/ppt/slideLayouts/slideLayout298.xml" ContentType="application/vnd.openxmlformats-officedocument.presentationml.slideLayout+xml"/>
  <Override PartName="/ppt/slideLayouts/slideLayout299.xml" ContentType="application/vnd.openxmlformats-officedocument.presentationml.slideLayout+xml"/>
  <Override PartName="/ppt/slideLayouts/slideLayout300.xml" ContentType="application/vnd.openxmlformats-officedocument.presentationml.slideLayout+xml"/>
  <Override PartName="/ppt/slideLayouts/slideLayout301.xml" ContentType="application/vnd.openxmlformats-officedocument.presentationml.slideLayout+xml"/>
  <Override PartName="/ppt/slideLayouts/slideLayout302.xml" ContentType="application/vnd.openxmlformats-officedocument.presentationml.slideLayout+xml"/>
  <Override PartName="/ppt/slideLayouts/slideLayout303.xml" ContentType="application/vnd.openxmlformats-officedocument.presentationml.slideLayout+xml"/>
  <Override PartName="/ppt/slideLayouts/slideLayout304.xml" ContentType="application/vnd.openxmlformats-officedocument.presentationml.slideLayout+xml"/>
  <Override PartName="/ppt/slideLayouts/slideLayout305.xml" ContentType="application/vnd.openxmlformats-officedocument.presentationml.slideLayout+xml"/>
  <Override PartName="/ppt/slideLayouts/slideLayout306.xml" ContentType="application/vnd.openxmlformats-officedocument.presentationml.slideLayout+xml"/>
  <Override PartName="/ppt/slideLayouts/slideLayout307.xml" ContentType="application/vnd.openxmlformats-officedocument.presentationml.slideLayout+xml"/>
  <Override PartName="/ppt/slideLayouts/slideLayout308.xml" ContentType="application/vnd.openxmlformats-officedocument.presentationml.slideLayout+xml"/>
  <Override PartName="/ppt/slideLayouts/slideLayout309.xml" ContentType="application/vnd.openxmlformats-officedocument.presentationml.slideLayout+xml"/>
  <Override PartName="/ppt/slideLayouts/slideLayout310.xml" ContentType="application/vnd.openxmlformats-officedocument.presentationml.slideLayout+xml"/>
  <Override PartName="/ppt/slideLayouts/slideLayout311.xml" ContentType="application/vnd.openxmlformats-officedocument.presentationml.slideLayout+xml"/>
  <Override PartName="/ppt/slideLayouts/slideLayout312.xml" ContentType="application/vnd.openxmlformats-officedocument.presentationml.slideLayout+xml"/>
  <Override PartName="/ppt/slideLayouts/slideLayout313.xml" ContentType="application/vnd.openxmlformats-officedocument.presentationml.slideLayout+xml"/>
  <Override PartName="/ppt/slideLayouts/slideLayout314.xml" ContentType="application/vnd.openxmlformats-officedocument.presentationml.slideLayout+xml"/>
  <Override PartName="/ppt/slideLayouts/slideLayout315.xml" ContentType="application/vnd.openxmlformats-officedocument.presentationml.slideLayout+xml"/>
  <Override PartName="/ppt/slideLayouts/slideLayout316.xml" ContentType="application/vnd.openxmlformats-officedocument.presentationml.slideLayout+xml"/>
  <Override PartName="/ppt/slideLayouts/slideLayout317.xml" ContentType="application/vnd.openxmlformats-officedocument.presentationml.slideLayout+xml"/>
  <Override PartName="/ppt/slideLayouts/slideLayout318.xml" ContentType="application/vnd.openxmlformats-officedocument.presentationml.slideLayout+xml"/>
  <Override PartName="/ppt/slideLayouts/slideLayout319.xml" ContentType="application/vnd.openxmlformats-officedocument.presentationml.slideLayout+xml"/>
  <Override PartName="/ppt/slideLayouts/slideLayout320.xml" ContentType="application/vnd.openxmlformats-officedocument.presentationml.slideLayout+xml"/>
  <Override PartName="/ppt/slideLayouts/slideLayout321.xml" ContentType="application/vnd.openxmlformats-officedocument.presentationml.slideLayout+xml"/>
  <Override PartName="/ppt/slideLayouts/slideLayout322.xml" ContentType="application/vnd.openxmlformats-officedocument.presentationml.slideLayout+xml"/>
  <Override PartName="/ppt/slideLayouts/slideLayout323.xml" ContentType="application/vnd.openxmlformats-officedocument.presentationml.slideLayout+xml"/>
  <Override PartName="/ppt/slideLayouts/slideLayout324.xml" ContentType="application/vnd.openxmlformats-officedocument.presentationml.slideLayout+xml"/>
  <Override PartName="/ppt/slideLayouts/slideLayout325.xml" ContentType="application/vnd.openxmlformats-officedocument.presentationml.slideLayout+xml"/>
  <Override PartName="/ppt/slideLayouts/slideLayout326.xml" ContentType="application/vnd.openxmlformats-officedocument.presentationml.slideLayout+xml"/>
  <Override PartName="/ppt/slideLayouts/slideLayout327.xml" ContentType="application/vnd.openxmlformats-officedocument.presentationml.slideLayout+xml"/>
  <Override PartName="/ppt/slideLayouts/slideLayout328.xml" ContentType="application/vnd.openxmlformats-officedocument.presentationml.slideLayout+xml"/>
  <Override PartName="/ppt/slideLayouts/slideLayout329.xml" ContentType="application/vnd.openxmlformats-officedocument.presentationml.slideLayout+xml"/>
  <Override PartName="/ppt/slideLayouts/slideLayout330.xml" ContentType="application/vnd.openxmlformats-officedocument.presentationml.slideLayout+xml"/>
  <Override PartName="/ppt/slideLayouts/slideLayout331.xml" ContentType="application/vnd.openxmlformats-officedocument.presentationml.slideLayout+xml"/>
  <Override PartName="/ppt/slideLayouts/slideLayout332.xml" ContentType="application/vnd.openxmlformats-officedocument.presentationml.slideLayout+xml"/>
  <Override PartName="/ppt/slideLayouts/slideLayout333.xml" ContentType="application/vnd.openxmlformats-officedocument.presentationml.slideLayout+xml"/>
  <Override PartName="/ppt/slideLayouts/slideLayout334.xml" ContentType="application/vnd.openxmlformats-officedocument.presentationml.slideLayout+xml"/>
  <Override PartName="/ppt/slideLayouts/slideLayout335.xml" ContentType="application/vnd.openxmlformats-officedocument.presentationml.slideLayout+xml"/>
  <Override PartName="/ppt/slideLayouts/slideLayout336.xml" ContentType="application/vnd.openxmlformats-officedocument.presentationml.slideLayout+xml"/>
  <Override PartName="/ppt/slideLayouts/slideLayout337.xml" ContentType="application/vnd.openxmlformats-officedocument.presentationml.slideLayout+xml"/>
  <Override PartName="/ppt/slideLayouts/slideLayout338.xml" ContentType="application/vnd.openxmlformats-officedocument.presentationml.slideLayout+xml"/>
  <Override PartName="/ppt/slideLayouts/slideLayout339.xml" ContentType="application/vnd.openxmlformats-officedocument.presentationml.slideLayout+xml"/>
  <Override PartName="/ppt/slideLayouts/slideLayout340.xml" ContentType="application/vnd.openxmlformats-officedocument.presentationml.slideLayout+xml"/>
  <Override PartName="/ppt/slideLayouts/slideLayout341.xml" ContentType="application/vnd.openxmlformats-officedocument.presentationml.slideLayout+xml"/>
  <Override PartName="/ppt/slideLayouts/slideLayout342.xml" ContentType="application/vnd.openxmlformats-officedocument.presentationml.slideLayout+xml"/>
  <Override PartName="/ppt/slideLayouts/slideLayout343.xml" ContentType="application/vnd.openxmlformats-officedocument.presentationml.slideLayout+xml"/>
  <Override PartName="/ppt/tags/tag1.xml" ContentType="application/vnd.openxmlformats-officedocument.presentationml.tags+xml"/>
  <Override PartName="/ppt/tags/tag2.xml" ContentType="application/vnd.openxmlformats-officedocument.presentationml.tags+xml"/>
  <Override PartName="/ppt/tags/tag3.xml" ContentType="application/vnd.openxmlformats-officedocument.presentationml.tags+xml"/>
  <Override PartName="/ppt/tags/tag4.xml" ContentType="application/vnd.openxmlformats-officedocument.presentationml.tags+xml"/>
  <Override PartName="/ppt/tags/tag5.xml" ContentType="application/vnd.openxmlformats-officedocument.presentationml.tags+xml"/>
  <Override PartName="/ppt/tags/tag6.xml" ContentType="application/vnd.openxmlformats-officedocument.presentationml.tags+xml"/>
  <Override PartName="/ppt/tags/tag7.xml" ContentType="application/vnd.openxmlformats-officedocument.presentationml.tags+xml"/>
  <Override PartName="/ppt/tags/tag8.xml" ContentType="application/vnd.openxmlformats-officedocument.presentationml.tags+xml"/>
  <Override PartName="/ppt/tags/tag9.xml" ContentType="application/vnd.openxmlformats-officedocument.presentationml.tags+xml"/>
  <Override PartName="/ppt/tags/tag10.xml" ContentType="application/vnd.openxmlformats-officedocument.presentationml.tags+xml"/>
  <Override PartName="/ppt/tags/tag11.xml" ContentType="application/vnd.openxmlformats-officedocument.presentationml.tags+xml"/>
  <Override PartName="/ppt/tags/tag12.xml" ContentType="application/vnd.openxmlformats-officedocument.presentationml.tags+xml"/>
  <Override PartName="/ppt/slideLayouts/slideLayout344.xml" ContentType="application/vnd.openxmlformats-officedocument.presentationml.slideLayout+xml"/>
  <Override PartName="/ppt/slideLayouts/slideLayout345.xml" ContentType="application/vnd.openxmlformats-officedocument.presentationml.slideLayout+xml"/>
  <Override PartName="/ppt/slideLayouts/slideLayout346.xml" ContentType="application/vnd.openxmlformats-officedocument.presentationml.slideLayout+xml"/>
  <Override PartName="/ppt/slideLayouts/slideLayout347.xml" ContentType="application/vnd.openxmlformats-officedocument.presentationml.slideLayout+xml"/>
  <Override PartName="/ppt/slideLayouts/slideLayout348.xml" ContentType="application/vnd.openxmlformats-officedocument.presentationml.slideLayout+xml"/>
  <Override PartName="/ppt/slideLayouts/slideLayout349.xml" ContentType="application/vnd.openxmlformats-officedocument.presentationml.slideLayout+xml"/>
  <Override PartName="/ppt/theme/theme2.xml" ContentType="application/vnd.openxmlformats-officedocument.theme+xml"/>
  <Override PartName="/ppt/slideLayouts/slideLayout350.xml" ContentType="application/vnd.openxmlformats-officedocument.presentationml.slideLayout+xml"/>
  <Override PartName="/ppt/slideLayouts/slideLayout351.xml" ContentType="application/vnd.openxmlformats-officedocument.presentationml.slideLayout+xml"/>
  <Override PartName="/ppt/slideLayouts/slideLayout352.xml" ContentType="application/vnd.openxmlformats-officedocument.presentationml.slideLayout+xml"/>
  <Override PartName="/ppt/slideLayouts/slideLayout353.xml" ContentType="application/vnd.openxmlformats-officedocument.presentationml.slideLayout+xml"/>
  <Override PartName="/ppt/slideLayouts/slideLayout354.xml" ContentType="application/vnd.openxmlformats-officedocument.presentationml.slideLayout+xml"/>
  <Override PartName="/ppt/slideLayouts/slideLayout355.xml" ContentType="application/vnd.openxmlformats-officedocument.presentationml.slideLayout+xml"/>
  <Override PartName="/ppt/slideLayouts/slideLayout356.xml" ContentType="application/vnd.openxmlformats-officedocument.presentationml.slideLayout+xml"/>
  <Override PartName="/ppt/slideLayouts/slideLayout357.xml" ContentType="application/vnd.openxmlformats-officedocument.presentationml.slideLayout+xml"/>
  <Override PartName="/ppt/slideLayouts/slideLayout358.xml" ContentType="application/vnd.openxmlformats-officedocument.presentationml.slideLayout+xml"/>
  <Override PartName="/ppt/slideLayouts/slideLayout359.xml" ContentType="application/vnd.openxmlformats-officedocument.presentationml.slideLayout+xml"/>
  <Override PartName="/ppt/slideLayouts/slideLayout360.xml" ContentType="application/vnd.openxmlformats-officedocument.presentationml.slideLayout+xml"/>
  <Override PartName="/ppt/theme/theme3.xml" ContentType="application/vnd.openxmlformats-officedocument.theme+xml"/>
  <Override PartName="/ppt/slideLayouts/slideLayout361.xml" ContentType="application/vnd.openxmlformats-officedocument.presentationml.slideLayout+xml"/>
  <Override PartName="/ppt/slideLayouts/slideLayout362.xml" ContentType="application/vnd.openxmlformats-officedocument.presentationml.slideLayout+xml"/>
  <Override PartName="/ppt/slideLayouts/slideLayout363.xml" ContentType="application/vnd.openxmlformats-officedocument.presentationml.slideLayout+xml"/>
  <Override PartName="/ppt/slideLayouts/slideLayout364.xml" ContentType="application/vnd.openxmlformats-officedocument.presentationml.slideLayout+xml"/>
  <Override PartName="/ppt/slideLayouts/slideLayout365.xml" ContentType="application/vnd.openxmlformats-officedocument.presentationml.slideLayout+xml"/>
  <Override PartName="/ppt/slideLayouts/slideLayout366.xml" ContentType="application/vnd.openxmlformats-officedocument.presentationml.slideLayout+xml"/>
  <Override PartName="/ppt/slideLayouts/slideLayout367.xml" ContentType="application/vnd.openxmlformats-officedocument.presentationml.slideLayout+xml"/>
  <Override PartName="/ppt/slideLayouts/slideLayout368.xml" ContentType="application/vnd.openxmlformats-officedocument.presentationml.slideLayout+xml"/>
  <Override PartName="/ppt/slideLayouts/slideLayout369.xml" ContentType="application/vnd.openxmlformats-officedocument.presentationml.slideLayout+xml"/>
  <Override PartName="/ppt/slideLayouts/slideLayout370.xml" ContentType="application/vnd.openxmlformats-officedocument.presentationml.slideLayout+xml"/>
  <Override PartName="/ppt/slideLayouts/slideLayout371.xml" ContentType="application/vnd.openxmlformats-officedocument.presentationml.slideLayout+xml"/>
  <Override PartName="/ppt/slideLayouts/slideLayout372.xml" ContentType="application/vnd.openxmlformats-officedocument.presentationml.slideLayout+xml"/>
  <Override PartName="/ppt/slideLayouts/slideLayout373.xml" ContentType="application/vnd.openxmlformats-officedocument.presentationml.slideLayout+xml"/>
  <Override PartName="/ppt/slideLayouts/slideLayout374.xml" ContentType="application/vnd.openxmlformats-officedocument.presentationml.slideLayout+xml"/>
  <Override PartName="/ppt/slideLayouts/slideLayout375.xml" ContentType="application/vnd.openxmlformats-officedocument.presentationml.slideLayout+xml"/>
  <Override PartName="/ppt/slideLayouts/slideLayout376.xml" ContentType="application/vnd.openxmlformats-officedocument.presentationml.slideLayout+xml"/>
  <Override PartName="/ppt/slideLayouts/slideLayout377.xml" ContentType="application/vnd.openxmlformats-officedocument.presentationml.slideLayout+xml"/>
  <Override PartName="/ppt/slideLayouts/slideLayout378.xml" ContentType="application/vnd.openxmlformats-officedocument.presentationml.slideLayout+xml"/>
  <Override PartName="/ppt/slideLayouts/slideLayout379.xml" ContentType="application/vnd.openxmlformats-officedocument.presentationml.slideLayout+xml"/>
  <Override PartName="/ppt/slideLayouts/slideLayout380.xml" ContentType="application/vnd.openxmlformats-officedocument.presentationml.slideLayout+xml"/>
  <Override PartName="/ppt/theme/theme4.xml" ContentType="application/vnd.openxmlformats-officedocument.theme+xml"/>
  <Override PartName="/ppt/tags/tag13.xml" ContentType="application/vnd.openxmlformats-officedocument.presentationml.tags+xml"/>
  <Override PartName="/ppt/tags/tag14.xml" ContentType="application/vnd.openxmlformats-officedocument.presentationml.tags+xml"/>
  <Override PartName="/ppt/tags/tag15.xml" ContentType="application/vnd.openxmlformats-officedocument.presentationml.tags+xml"/>
  <Override PartName="/ppt/tags/tag16.xml" ContentType="application/vnd.openxmlformats-officedocument.presentationml.tags+xml"/>
  <Override PartName="/ppt/tags/tag17.xml" ContentType="application/vnd.openxmlformats-officedocument.presentationml.tags+xml"/>
  <Override PartName="/ppt/tags/tag18.xml" ContentType="application/vnd.openxmlformats-officedocument.presentationml.tags+xml"/>
  <Override PartName="/ppt/tags/tag19.xml" ContentType="application/vnd.openxmlformats-officedocument.presentationml.tags+xml"/>
  <Override PartName="/ppt/tags/tag20.xml" ContentType="application/vnd.openxmlformats-officedocument.presentationml.tags+xml"/>
  <Override PartName="/ppt/tags/tag21.xml" ContentType="application/vnd.openxmlformats-officedocument.presentationml.tags+xml"/>
  <Override PartName="/ppt/tags/tag22.xml" ContentType="application/vnd.openxmlformats-officedocument.presentationml.tags+xml"/>
  <Override PartName="/ppt/tags/tag23.xml" ContentType="application/vnd.openxmlformats-officedocument.presentationml.tags+xml"/>
  <Override PartName="/ppt/tags/tag24.xml" ContentType="application/vnd.openxmlformats-officedocument.presentationml.tags+xml"/>
  <Override PartName="/ppt/tags/tag25.xml" ContentType="application/vnd.openxmlformats-officedocument.presentationml.tags+xml"/>
  <Override PartName="/ppt/tags/tag26.xml" ContentType="application/vnd.openxmlformats-officedocument.presentationml.tags+xml"/>
  <Override PartName="/ppt/tags/tag27.xml" ContentType="application/vnd.openxmlformats-officedocument.presentationml.tags+xml"/>
  <Override PartName="/ppt/tags/tag28.xml" ContentType="application/vnd.openxmlformats-officedocument.presentationml.tags+xml"/>
  <Override PartName="/ppt/tags/tag29.xml" ContentType="application/vnd.openxmlformats-officedocument.presentationml.tags+xml"/>
  <Override PartName="/ppt/tags/tag30.xml" ContentType="application/vnd.openxmlformats-officedocument.presentationml.tags+xml"/>
  <Override PartName="/ppt/tags/tag31.xml" ContentType="application/vnd.openxmlformats-officedocument.presentationml.tags+xml"/>
  <Override PartName="/ppt/tags/tag32.xml" ContentType="application/vnd.openxmlformats-officedocument.presentationml.tags+xml"/>
  <Override PartName="/ppt/slideLayouts/slideLayout381.xml" ContentType="application/vnd.openxmlformats-officedocument.presentationml.slideLayout+xml"/>
  <Override PartName="/ppt/slideLayouts/slideLayout382.xml" ContentType="application/vnd.openxmlformats-officedocument.presentationml.slideLayout+xml"/>
  <Override PartName="/ppt/slideLayouts/slideLayout383.xml" ContentType="application/vnd.openxmlformats-officedocument.presentationml.slideLayout+xml"/>
  <Override PartName="/ppt/slideLayouts/slideLayout384.xml" ContentType="application/vnd.openxmlformats-officedocument.presentationml.slideLayout+xml"/>
  <Override PartName="/ppt/slideLayouts/slideLayout385.xml" ContentType="application/vnd.openxmlformats-officedocument.presentationml.slideLayout+xml"/>
  <Override PartName="/ppt/slideLayouts/slideLayout386.xml" ContentType="application/vnd.openxmlformats-officedocument.presentationml.slideLayout+xml"/>
  <Override PartName="/ppt/slideLayouts/slideLayout387.xml" ContentType="application/vnd.openxmlformats-officedocument.presentationml.slideLayout+xml"/>
  <Override PartName="/ppt/slideLayouts/slideLayout388.xml" ContentType="application/vnd.openxmlformats-officedocument.presentationml.slideLayout+xml"/>
  <Override PartName="/ppt/slideLayouts/slideLayout389.xml" ContentType="application/vnd.openxmlformats-officedocument.presentationml.slideLayout+xml"/>
  <Override PartName="/ppt/slideLayouts/slideLayout390.xml" ContentType="application/vnd.openxmlformats-officedocument.presentationml.slideLayout+xml"/>
  <Override PartName="/ppt/slideLayouts/slideLayout391.xml" ContentType="application/vnd.openxmlformats-officedocument.presentationml.slideLayout+xml"/>
  <Override PartName="/ppt/theme/theme5.xml" ContentType="application/vnd.openxmlformats-officedocument.theme+xml"/>
  <Override PartName="/ppt/tags/tag33.xml" ContentType="application/vnd.openxmlformats-officedocument.presentationml.tags+xml"/>
  <Override PartName="/ppt/tags/tag34.xml" ContentType="application/vnd.openxmlformats-officedocument.presentationml.tags+xml"/>
  <Override PartName="/ppt/tags/tag35.xml" ContentType="application/vnd.openxmlformats-officedocument.presentationml.tags+xml"/>
  <Override PartName="/ppt/tags/tag36.xml" ContentType="application/vnd.openxmlformats-officedocument.presentationml.tags+xml"/>
  <Override PartName="/ppt/tags/tag37.xml" ContentType="application/vnd.openxmlformats-officedocument.presentationml.tags+xml"/>
  <Override PartName="/ppt/tags/tag38.xml" ContentType="application/vnd.openxmlformats-officedocument.presentationml.tags+xml"/>
  <Override PartName="/ppt/tags/tag39.xml" ContentType="application/vnd.openxmlformats-officedocument.presentationml.tags+xml"/>
  <Override PartName="/ppt/tags/tag40.xml" ContentType="application/vnd.openxmlformats-officedocument.presentationml.tags+xml"/>
  <Override PartName="/ppt/tags/tag41.xml" ContentType="application/vnd.openxmlformats-officedocument.presentationml.tags+xml"/>
  <Override PartName="/ppt/tags/tag42.xml" ContentType="application/vnd.openxmlformats-officedocument.presentationml.tags+xml"/>
  <Override PartName="/ppt/tags/tag43.xml" ContentType="application/vnd.openxmlformats-officedocument.presentationml.tags+xml"/>
  <Override PartName="/ppt/tags/tag44.xml" ContentType="application/vnd.openxmlformats-officedocument.presentationml.tags+xml"/>
  <Override PartName="/ppt/slideLayouts/slideLayout392.xml" ContentType="application/vnd.openxmlformats-officedocument.presentationml.slideLayout+xml"/>
  <Override PartName="/ppt/slideLayouts/slideLayout393.xml" ContentType="application/vnd.openxmlformats-officedocument.presentationml.slideLayout+xml"/>
  <Override PartName="/ppt/slideLayouts/slideLayout394.xml" ContentType="application/vnd.openxmlformats-officedocument.presentationml.slideLayout+xml"/>
  <Override PartName="/ppt/slideLayouts/slideLayout395.xml" ContentType="application/vnd.openxmlformats-officedocument.presentationml.slideLayout+xml"/>
  <Override PartName="/ppt/slideLayouts/slideLayout396.xml" ContentType="application/vnd.openxmlformats-officedocument.presentationml.slideLayout+xml"/>
  <Override PartName="/ppt/slideLayouts/slideLayout397.xml" ContentType="application/vnd.openxmlformats-officedocument.presentationml.slideLayout+xml"/>
  <Override PartName="/ppt/slideLayouts/slideLayout398.xml" ContentType="application/vnd.openxmlformats-officedocument.presentationml.slideLayout+xml"/>
  <Override PartName="/ppt/slideLayouts/slideLayout399.xml" ContentType="application/vnd.openxmlformats-officedocument.presentationml.slideLayout+xml"/>
  <Override PartName="/ppt/slideLayouts/slideLayout400.xml" ContentType="application/vnd.openxmlformats-officedocument.presentationml.slideLayout+xml"/>
  <Override PartName="/ppt/slideLayouts/slideLayout401.xml" ContentType="application/vnd.openxmlformats-officedocument.presentationml.slideLayout+xml"/>
  <Override PartName="/ppt/slideLayouts/slideLayout402.xml" ContentType="application/vnd.openxmlformats-officedocument.presentationml.slideLayout+xml"/>
  <Override PartName="/ppt/slideLayouts/slideLayout403.xml" ContentType="application/vnd.openxmlformats-officedocument.presentationml.slideLayout+xml"/>
  <Override PartName="/ppt/slideLayouts/slideLayout404.xml" ContentType="application/vnd.openxmlformats-officedocument.presentationml.slideLayout+xml"/>
  <Override PartName="/ppt/theme/theme6.xml" ContentType="application/vnd.openxmlformats-officedocument.theme+xml"/>
  <Override PartName="/ppt/tags/tag45.xml" ContentType="application/vnd.openxmlformats-officedocument.presentationml.tags+xml"/>
  <Override PartName="/ppt/tags/tag46.xml" ContentType="application/vnd.openxmlformats-officedocument.presentationml.tags+xml"/>
  <Override PartName="/ppt/tags/tag47.xml" ContentType="application/vnd.openxmlformats-officedocument.presentationml.tags+xml"/>
  <Override PartName="/ppt/tags/tag48.xml" ContentType="application/vnd.openxmlformats-officedocument.presentationml.tags+xml"/>
  <Override PartName="/ppt/tags/tag49.xml" ContentType="application/vnd.openxmlformats-officedocument.presentationml.tags+xml"/>
  <Override PartName="/ppt/tags/tag50.xml" ContentType="application/vnd.openxmlformats-officedocument.presentationml.tags+xml"/>
  <Override PartName="/ppt/tags/tag51.xml" ContentType="application/vnd.openxmlformats-officedocument.presentationml.tags+xml"/>
  <Override PartName="/ppt/tags/tag52.xml" ContentType="application/vnd.openxmlformats-officedocument.presentationml.tags+xml"/>
  <Override PartName="/ppt/tags/tag53.xml" ContentType="application/vnd.openxmlformats-officedocument.presentationml.tags+xml"/>
  <Override PartName="/ppt/tags/tag54.xml" ContentType="application/vnd.openxmlformats-officedocument.presentationml.tags+xml"/>
  <Override PartName="/ppt/tags/tag55.xml" ContentType="application/vnd.openxmlformats-officedocument.presentationml.tags+xml"/>
  <Override PartName="/ppt/tags/tag56.xml" ContentType="application/vnd.openxmlformats-officedocument.presentationml.tags+xml"/>
  <Override PartName="/ppt/tags/tag57.xml" ContentType="application/vnd.openxmlformats-officedocument.presentationml.tags+xml"/>
  <Override PartName="/ppt/tags/tag58.xml" ContentType="application/vnd.openxmlformats-officedocument.presentationml.tags+xml"/>
  <Override PartName="/ppt/slideLayouts/slideLayout405.xml" ContentType="application/vnd.openxmlformats-officedocument.presentationml.slideLayout+xml"/>
  <Override PartName="/ppt/slideLayouts/slideLayout406.xml" ContentType="application/vnd.openxmlformats-officedocument.presentationml.slideLayout+xml"/>
  <Override PartName="/ppt/slideLayouts/slideLayout407.xml" ContentType="application/vnd.openxmlformats-officedocument.presentationml.slideLayout+xml"/>
  <Override PartName="/ppt/slideLayouts/slideLayout408.xml" ContentType="application/vnd.openxmlformats-officedocument.presentationml.slideLayout+xml"/>
  <Override PartName="/ppt/slideLayouts/slideLayout409.xml" ContentType="application/vnd.openxmlformats-officedocument.presentationml.slideLayout+xml"/>
  <Override PartName="/ppt/slideLayouts/slideLayout410.xml" ContentType="application/vnd.openxmlformats-officedocument.presentationml.slideLayout+xml"/>
  <Override PartName="/ppt/slideLayouts/slideLayout411.xml" ContentType="application/vnd.openxmlformats-officedocument.presentationml.slideLayout+xml"/>
  <Override PartName="/ppt/slideLayouts/slideLayout412.xml" ContentType="application/vnd.openxmlformats-officedocument.presentationml.slideLayout+xml"/>
  <Override PartName="/ppt/slideLayouts/slideLayout413.xml" ContentType="application/vnd.openxmlformats-officedocument.presentationml.slideLayout+xml"/>
  <Override PartName="/ppt/slideLayouts/slideLayout414.xml" ContentType="application/vnd.openxmlformats-officedocument.presentationml.slideLayout+xml"/>
  <Override PartName="/ppt/slideLayouts/slideLayout415.xml" ContentType="application/vnd.openxmlformats-officedocument.presentationml.slideLayout+xml"/>
  <Override PartName="/ppt/slideLayouts/slideLayout416.xml" ContentType="application/vnd.openxmlformats-officedocument.presentationml.slideLayout+xml"/>
  <Override PartName="/ppt/slideLayouts/slideLayout417.xml" ContentType="application/vnd.openxmlformats-officedocument.presentationml.slideLayout+xml"/>
  <Override PartName="/ppt/slideLayouts/slideLayout418.xml" ContentType="application/vnd.openxmlformats-officedocument.presentationml.slideLayout+xml"/>
  <Override PartName="/ppt/slideLayouts/slideLayout419.xml" ContentType="application/vnd.openxmlformats-officedocument.presentationml.slideLayout+xml"/>
  <Override PartName="/ppt/slideLayouts/slideLayout420.xml" ContentType="application/vnd.openxmlformats-officedocument.presentationml.slideLayout+xml"/>
  <Override PartName="/ppt/slideLayouts/slideLayout421.xml" ContentType="application/vnd.openxmlformats-officedocument.presentationml.slideLayout+xml"/>
  <Override PartName="/ppt/slideLayouts/slideLayout422.xml" ContentType="application/vnd.openxmlformats-officedocument.presentationml.slideLayout+xml"/>
  <Override PartName="/ppt/slideLayouts/slideLayout423.xml" ContentType="application/vnd.openxmlformats-officedocument.presentationml.slideLayout+xml"/>
  <Override PartName="/ppt/slideLayouts/slideLayout424.xml" ContentType="application/vnd.openxmlformats-officedocument.presentationml.slideLayout+xml"/>
  <Override PartName="/ppt/slideLayouts/slideLayout425.xml" ContentType="application/vnd.openxmlformats-officedocument.presentationml.slideLayout+xml"/>
  <Override PartName="/ppt/slideLayouts/slideLayout426.xml" ContentType="application/vnd.openxmlformats-officedocument.presentationml.slideLayout+xml"/>
  <Override PartName="/ppt/slideLayouts/slideLayout427.xml" ContentType="application/vnd.openxmlformats-officedocument.presentationml.slideLayout+xml"/>
  <Override PartName="/ppt/slideLayouts/slideLayout428.xml" ContentType="application/vnd.openxmlformats-officedocument.presentationml.slideLayout+xml"/>
  <Override PartName="/ppt/slideLayouts/slideLayout429.xml" ContentType="application/vnd.openxmlformats-officedocument.presentationml.slideLayout+xml"/>
  <Override PartName="/ppt/slideLayouts/slideLayout430.xml" ContentType="application/vnd.openxmlformats-officedocument.presentationml.slideLayout+xml"/>
  <Override PartName="/ppt/slideLayouts/slideLayout431.xml" ContentType="application/vnd.openxmlformats-officedocument.presentationml.slideLayout+xml"/>
  <Override PartName="/ppt/slideLayouts/slideLayout432.xml" ContentType="application/vnd.openxmlformats-officedocument.presentationml.slideLayout+xml"/>
  <Override PartName="/ppt/slideLayouts/slideLayout433.xml" ContentType="application/vnd.openxmlformats-officedocument.presentationml.slideLayout+xml"/>
  <Override PartName="/ppt/slideLayouts/slideLayout434.xml" ContentType="application/vnd.openxmlformats-officedocument.presentationml.slideLayout+xml"/>
  <Override PartName="/ppt/slideLayouts/slideLayout435.xml" ContentType="application/vnd.openxmlformats-officedocument.presentationml.slideLayout+xml"/>
  <Override PartName="/ppt/slideLayouts/slideLayout436.xml" ContentType="application/vnd.openxmlformats-officedocument.presentationml.slideLayout+xml"/>
  <Override PartName="/ppt/slideLayouts/slideLayout437.xml" ContentType="application/vnd.openxmlformats-officedocument.presentationml.slideLayout+xml"/>
  <Override PartName="/ppt/slideLayouts/slideLayout438.xml" ContentType="application/vnd.openxmlformats-officedocument.presentationml.slideLayout+xml"/>
  <Override PartName="/ppt/slideLayouts/slideLayout439.xml" ContentType="application/vnd.openxmlformats-officedocument.presentationml.slideLayout+xml"/>
  <Override PartName="/ppt/slideLayouts/slideLayout440.xml" ContentType="application/vnd.openxmlformats-officedocument.presentationml.slideLayout+xml"/>
  <Override PartName="/ppt/slideLayouts/slideLayout441.xml" ContentType="application/vnd.openxmlformats-officedocument.presentationml.slideLayout+xml"/>
  <Override PartName="/ppt/slideLayouts/slideLayout442.xml" ContentType="application/vnd.openxmlformats-officedocument.presentationml.slideLayout+xml"/>
  <Override PartName="/ppt/slideLayouts/slideLayout443.xml" ContentType="application/vnd.openxmlformats-officedocument.presentationml.slideLayout+xml"/>
  <Override PartName="/ppt/slideLayouts/slideLayout444.xml" ContentType="application/vnd.openxmlformats-officedocument.presentationml.slideLayout+xml"/>
  <Override PartName="/ppt/slideLayouts/slideLayout445.xml" ContentType="application/vnd.openxmlformats-officedocument.presentationml.slideLayout+xml"/>
  <Override PartName="/ppt/slideLayouts/slideLayout446.xml" ContentType="application/vnd.openxmlformats-officedocument.presentationml.slideLayout+xml"/>
  <Override PartName="/ppt/slideLayouts/slideLayout447.xml" ContentType="application/vnd.openxmlformats-officedocument.presentationml.slideLayout+xml"/>
  <Override PartName="/ppt/slideLayouts/slideLayout448.xml" ContentType="application/vnd.openxmlformats-officedocument.presentationml.slideLayout+xml"/>
  <Override PartName="/ppt/slideLayouts/slideLayout449.xml" ContentType="application/vnd.openxmlformats-officedocument.presentationml.slideLayout+xml"/>
  <Override PartName="/ppt/slideLayouts/slideLayout450.xml" ContentType="application/vnd.openxmlformats-officedocument.presentationml.slideLayout+xml"/>
  <Override PartName="/ppt/slideLayouts/slideLayout451.xml" ContentType="application/vnd.openxmlformats-officedocument.presentationml.slideLayout+xml"/>
  <Override PartName="/ppt/slideLayouts/slideLayout452.xml" ContentType="application/vnd.openxmlformats-officedocument.presentationml.slideLayout+xml"/>
  <Override PartName="/ppt/slideLayouts/slideLayout453.xml" ContentType="application/vnd.openxmlformats-officedocument.presentationml.slideLayout+xml"/>
  <Override PartName="/ppt/slideLayouts/slideLayout454.xml" ContentType="application/vnd.openxmlformats-officedocument.presentationml.slideLayout+xml"/>
  <Override PartName="/ppt/slideLayouts/slideLayout455.xml" ContentType="application/vnd.openxmlformats-officedocument.presentationml.slideLayout+xml"/>
  <Override PartName="/ppt/slideLayouts/slideLayout456.xml" ContentType="application/vnd.openxmlformats-officedocument.presentationml.slideLayout+xml"/>
  <Override PartName="/ppt/slideLayouts/slideLayout457.xml" ContentType="application/vnd.openxmlformats-officedocument.presentationml.slideLayout+xml"/>
  <Override PartName="/ppt/slideLayouts/slideLayout458.xml" ContentType="application/vnd.openxmlformats-officedocument.presentationml.slideLayout+xml"/>
  <Override PartName="/ppt/slideLayouts/slideLayout459.xml" ContentType="application/vnd.openxmlformats-officedocument.presentationml.slideLayout+xml"/>
  <Override PartName="/ppt/slideLayouts/slideLayout460.xml" ContentType="application/vnd.openxmlformats-officedocument.presentationml.slideLayout+xml"/>
  <Override PartName="/ppt/slideLayouts/slideLayout461.xml" ContentType="application/vnd.openxmlformats-officedocument.presentationml.slideLayout+xml"/>
  <Override PartName="/ppt/slideLayouts/slideLayout462.xml" ContentType="application/vnd.openxmlformats-officedocument.presentationml.slideLayout+xml"/>
  <Override PartName="/ppt/slideLayouts/slideLayout463.xml" ContentType="application/vnd.openxmlformats-officedocument.presentationml.slideLayout+xml"/>
  <Override PartName="/ppt/slideLayouts/slideLayout464.xml" ContentType="application/vnd.openxmlformats-officedocument.presentationml.slideLayout+xml"/>
  <Override PartName="/ppt/slideLayouts/slideLayout465.xml" ContentType="application/vnd.openxmlformats-officedocument.presentationml.slideLayout+xml"/>
  <Override PartName="/ppt/slideLayouts/slideLayout466.xml" ContentType="application/vnd.openxmlformats-officedocument.presentationml.slideLayout+xml"/>
  <Override PartName="/ppt/slideLayouts/slideLayout467.xml" ContentType="application/vnd.openxmlformats-officedocument.presentationml.slideLayout+xml"/>
  <Override PartName="/ppt/slideLayouts/slideLayout468.xml" ContentType="application/vnd.openxmlformats-officedocument.presentationml.slideLayout+xml"/>
  <Override PartName="/ppt/slideLayouts/slideLayout469.xml" ContentType="application/vnd.openxmlformats-officedocument.presentationml.slideLayout+xml"/>
  <Override PartName="/ppt/slideLayouts/slideLayout470.xml" ContentType="application/vnd.openxmlformats-officedocument.presentationml.slideLayout+xml"/>
  <Override PartName="/ppt/slideLayouts/slideLayout471.xml" ContentType="application/vnd.openxmlformats-officedocument.presentationml.slideLayout+xml"/>
  <Override PartName="/ppt/slideLayouts/slideLayout472.xml" ContentType="application/vnd.openxmlformats-officedocument.presentationml.slideLayout+xml"/>
  <Override PartName="/ppt/slideLayouts/slideLayout473.xml" ContentType="application/vnd.openxmlformats-officedocument.presentationml.slideLayout+xml"/>
  <Override PartName="/ppt/slideLayouts/slideLayout474.xml" ContentType="application/vnd.openxmlformats-officedocument.presentationml.slideLayout+xml"/>
  <Override PartName="/ppt/slideLayouts/slideLayout475.xml" ContentType="application/vnd.openxmlformats-officedocument.presentationml.slideLayout+xml"/>
  <Override PartName="/ppt/slideLayouts/slideLayout476.xml" ContentType="application/vnd.openxmlformats-officedocument.presentationml.slideLayout+xml"/>
  <Override PartName="/ppt/slideLayouts/slideLayout477.xml" ContentType="application/vnd.openxmlformats-officedocument.presentationml.slideLayout+xml"/>
  <Override PartName="/ppt/slideLayouts/slideLayout478.xml" ContentType="application/vnd.openxmlformats-officedocument.presentationml.slideLayout+xml"/>
  <Override PartName="/ppt/slideLayouts/slideLayout479.xml" ContentType="application/vnd.openxmlformats-officedocument.presentationml.slideLayout+xml"/>
  <Override PartName="/ppt/slideLayouts/slideLayout480.xml" ContentType="application/vnd.openxmlformats-officedocument.presentationml.slideLayout+xml"/>
  <Override PartName="/ppt/slideLayouts/slideLayout481.xml" ContentType="application/vnd.openxmlformats-officedocument.presentationml.slideLayout+xml"/>
  <Override PartName="/ppt/slideLayouts/slideLayout482.xml" ContentType="application/vnd.openxmlformats-officedocument.presentationml.slideLayout+xml"/>
  <Override PartName="/ppt/slideLayouts/slideLayout483.xml" ContentType="application/vnd.openxmlformats-officedocument.presentationml.slideLayout+xml"/>
  <Override PartName="/ppt/slideLayouts/slideLayout484.xml" ContentType="application/vnd.openxmlformats-officedocument.presentationml.slideLayout+xml"/>
  <Override PartName="/ppt/slideLayouts/slideLayout485.xml" ContentType="application/vnd.openxmlformats-officedocument.presentationml.slideLayout+xml"/>
  <Override PartName="/ppt/slideLayouts/slideLayout486.xml" ContentType="application/vnd.openxmlformats-officedocument.presentationml.slideLayout+xml"/>
  <Override PartName="/ppt/slideLayouts/slideLayout487.xml" ContentType="application/vnd.openxmlformats-officedocument.presentationml.slideLayout+xml"/>
  <Override PartName="/ppt/slideLayouts/slideLayout488.xml" ContentType="application/vnd.openxmlformats-officedocument.presentationml.slideLayout+xml"/>
  <Override PartName="/ppt/slideLayouts/slideLayout489.xml" ContentType="application/vnd.openxmlformats-officedocument.presentationml.slideLayout+xml"/>
  <Override PartName="/ppt/slideLayouts/slideLayout490.xml" ContentType="application/vnd.openxmlformats-officedocument.presentationml.slideLayout+xml"/>
  <Override PartName="/ppt/slideLayouts/slideLayout491.xml" ContentType="application/vnd.openxmlformats-officedocument.presentationml.slideLayout+xml"/>
  <Override PartName="/ppt/slideLayouts/slideLayout492.xml" ContentType="application/vnd.openxmlformats-officedocument.presentationml.slideLayout+xml"/>
  <Override PartName="/ppt/slideLayouts/slideLayout493.xml" ContentType="application/vnd.openxmlformats-officedocument.presentationml.slideLayout+xml"/>
  <Override PartName="/ppt/slideLayouts/slideLayout494.xml" ContentType="application/vnd.openxmlformats-officedocument.presentationml.slideLayout+xml"/>
  <Override PartName="/ppt/slideLayouts/slideLayout495.xml" ContentType="application/vnd.openxmlformats-officedocument.presentationml.slideLayout+xml"/>
  <Override PartName="/ppt/slideLayouts/slideLayout496.xml" ContentType="application/vnd.openxmlformats-officedocument.presentationml.slideLayout+xml"/>
  <Override PartName="/ppt/slideLayouts/slideLayout497.xml" ContentType="application/vnd.openxmlformats-officedocument.presentationml.slideLayout+xml"/>
  <Override PartName="/ppt/slideLayouts/slideLayout498.xml" ContentType="application/vnd.openxmlformats-officedocument.presentationml.slideLayout+xml"/>
  <Override PartName="/ppt/slideLayouts/slideLayout499.xml" ContentType="application/vnd.openxmlformats-officedocument.presentationml.slideLayout+xml"/>
  <Override PartName="/ppt/slideLayouts/slideLayout500.xml" ContentType="application/vnd.openxmlformats-officedocument.presentationml.slideLayout+xml"/>
  <Override PartName="/ppt/slideLayouts/slideLayout501.xml" ContentType="application/vnd.openxmlformats-officedocument.presentationml.slideLayout+xml"/>
  <Override PartName="/ppt/slideLayouts/slideLayout502.xml" ContentType="application/vnd.openxmlformats-officedocument.presentationml.slideLayout+xml"/>
  <Override PartName="/ppt/slideLayouts/slideLayout503.xml" ContentType="application/vnd.openxmlformats-officedocument.presentationml.slideLayout+xml"/>
  <Override PartName="/ppt/slideLayouts/slideLayout504.xml" ContentType="application/vnd.openxmlformats-officedocument.presentationml.slideLayout+xml"/>
  <Override PartName="/ppt/slideLayouts/slideLayout505.xml" ContentType="application/vnd.openxmlformats-officedocument.presentationml.slideLayout+xml"/>
  <Override PartName="/ppt/slideLayouts/slideLayout506.xml" ContentType="application/vnd.openxmlformats-officedocument.presentationml.slideLayout+xml"/>
  <Override PartName="/ppt/slideLayouts/slideLayout507.xml" ContentType="application/vnd.openxmlformats-officedocument.presentationml.slideLayout+xml"/>
  <Override PartName="/ppt/slideLayouts/slideLayout508.xml" ContentType="application/vnd.openxmlformats-officedocument.presentationml.slideLayout+xml"/>
  <Override PartName="/ppt/theme/theme7.xml" ContentType="application/vnd.openxmlformats-officedocument.theme+xml"/>
  <Override PartName="/ppt/tags/tag59.xml" ContentType="application/vnd.openxmlformats-officedocument.presentationml.tags+xml"/>
  <Override PartName="/ppt/tags/tag60.xml" ContentType="application/vnd.openxmlformats-officedocument.presentationml.tags+xml"/>
  <Override PartName="/ppt/tags/tag61.xml" ContentType="application/vnd.openxmlformats-officedocument.presentationml.tags+xml"/>
  <Override PartName="/ppt/tags/tag62.xml" ContentType="application/vnd.openxmlformats-officedocument.presentationml.tags+xml"/>
  <Override PartName="/ppt/slideLayouts/slideLayout509.xml" ContentType="application/vnd.openxmlformats-officedocument.presentationml.slideLayout+xml"/>
  <Override PartName="/ppt/slideLayouts/slideLayout510.xml" ContentType="application/vnd.openxmlformats-officedocument.presentationml.slideLayout+xml"/>
  <Override PartName="/ppt/slideLayouts/slideLayout511.xml" ContentType="application/vnd.openxmlformats-officedocument.presentationml.slideLayout+xml"/>
  <Override PartName="/ppt/slideLayouts/slideLayout512.xml" ContentType="application/vnd.openxmlformats-officedocument.presentationml.slideLayout+xml"/>
  <Override PartName="/ppt/slideLayouts/slideLayout513.xml" ContentType="application/vnd.openxmlformats-officedocument.presentationml.slideLayout+xml"/>
  <Override PartName="/ppt/slideLayouts/slideLayout514.xml" ContentType="application/vnd.openxmlformats-officedocument.presentationml.slideLayout+xml"/>
  <Override PartName="/ppt/slideLayouts/slideLayout515.xml" ContentType="application/vnd.openxmlformats-officedocument.presentationml.slideLayout+xml"/>
  <Override PartName="/ppt/slideLayouts/slideLayout516.xml" ContentType="application/vnd.openxmlformats-officedocument.presentationml.slideLayout+xml"/>
  <Override PartName="/ppt/slideLayouts/slideLayout517.xml" ContentType="application/vnd.openxmlformats-officedocument.presentationml.slideLayout+xml"/>
  <Override PartName="/ppt/slideLayouts/slideLayout518.xml" ContentType="application/vnd.openxmlformats-officedocument.presentationml.slideLayout+xml"/>
  <Override PartName="/ppt/slideLayouts/slideLayout519.xml" ContentType="application/vnd.openxmlformats-officedocument.presentationml.slideLayout+xml"/>
  <Override PartName="/ppt/slideLayouts/slideLayout520.xml" ContentType="application/vnd.openxmlformats-officedocument.presentationml.slideLayout+xml"/>
  <Override PartName="/ppt/slideLayouts/slideLayout521.xml" ContentType="application/vnd.openxmlformats-officedocument.presentationml.slideLayout+xml"/>
  <Override PartName="/ppt/slideLayouts/slideLayout522.xml" ContentType="application/vnd.openxmlformats-officedocument.presentationml.slideLayout+xml"/>
  <Override PartName="/ppt/slideLayouts/slideLayout523.xml" ContentType="application/vnd.openxmlformats-officedocument.presentationml.slideLayout+xml"/>
  <Override PartName="/ppt/slideLayouts/slideLayout524.xml" ContentType="application/vnd.openxmlformats-officedocument.presentationml.slideLayout+xml"/>
  <Override PartName="/ppt/slideLayouts/slideLayout525.xml" ContentType="application/vnd.openxmlformats-officedocument.presentationml.slideLayout+xml"/>
  <Override PartName="/ppt/slideLayouts/slideLayout526.xml" ContentType="application/vnd.openxmlformats-officedocument.presentationml.slideLayout+xml"/>
  <Override PartName="/ppt/slideLayouts/slideLayout527.xml" ContentType="application/vnd.openxmlformats-officedocument.presentationml.slideLayout+xml"/>
  <Override PartName="/ppt/slideLayouts/slideLayout528.xml" ContentType="application/vnd.openxmlformats-officedocument.presentationml.slideLayout+xml"/>
  <Override PartName="/ppt/slideLayouts/slideLayout529.xml" ContentType="application/vnd.openxmlformats-officedocument.presentationml.slideLayout+xml"/>
  <Override PartName="/ppt/slideLayouts/slideLayout530.xml" ContentType="application/vnd.openxmlformats-officedocument.presentationml.slideLayout+xml"/>
  <Override PartName="/ppt/slideLayouts/slideLayout531.xml" ContentType="application/vnd.openxmlformats-officedocument.presentationml.slideLayout+xml"/>
  <Override PartName="/ppt/slideLayouts/slideLayout532.xml" ContentType="application/vnd.openxmlformats-officedocument.presentationml.slideLayout+xml"/>
  <Override PartName="/ppt/slideLayouts/slideLayout533.xml" ContentType="application/vnd.openxmlformats-officedocument.presentationml.slideLayout+xml"/>
  <Override PartName="/ppt/slideLayouts/slideLayout534.xml" ContentType="application/vnd.openxmlformats-officedocument.presentationml.slideLayout+xml"/>
  <Override PartName="/ppt/slideLayouts/slideLayout535.xml" ContentType="application/vnd.openxmlformats-officedocument.presentationml.slideLayout+xml"/>
  <Override PartName="/ppt/slideLayouts/slideLayout536.xml" ContentType="application/vnd.openxmlformats-officedocument.presentationml.slideLayout+xml"/>
  <Override PartName="/ppt/slideLayouts/slideLayout537.xml" ContentType="application/vnd.openxmlformats-officedocument.presentationml.slideLayout+xml"/>
  <Override PartName="/ppt/slideLayouts/slideLayout538.xml" ContentType="application/vnd.openxmlformats-officedocument.presentationml.slideLayout+xml"/>
  <Override PartName="/ppt/slideLayouts/slideLayout539.xml" ContentType="application/vnd.openxmlformats-officedocument.presentationml.slideLayout+xml"/>
  <Override PartName="/ppt/slideLayouts/slideLayout540.xml" ContentType="application/vnd.openxmlformats-officedocument.presentationml.slideLayout+xml"/>
  <Override PartName="/ppt/slideLayouts/slideLayout541.xml" ContentType="application/vnd.openxmlformats-officedocument.presentationml.slideLayout+xml"/>
  <Override PartName="/ppt/slideLayouts/slideLayout542.xml" ContentType="application/vnd.openxmlformats-officedocument.presentationml.slideLayout+xml"/>
  <Override PartName="/ppt/slideLayouts/slideLayout543.xml" ContentType="application/vnd.openxmlformats-officedocument.presentationml.slideLayout+xml"/>
  <Override PartName="/ppt/slideLayouts/slideLayout544.xml" ContentType="application/vnd.openxmlformats-officedocument.presentationml.slideLayout+xml"/>
  <Override PartName="/ppt/slideLayouts/slideLayout545.xml" ContentType="application/vnd.openxmlformats-officedocument.presentationml.slideLayout+xml"/>
  <Override PartName="/ppt/slideLayouts/slideLayout546.xml" ContentType="application/vnd.openxmlformats-officedocument.presentationml.slideLayout+xml"/>
  <Override PartName="/ppt/slideLayouts/slideLayout547.xml" ContentType="application/vnd.openxmlformats-officedocument.presentationml.slideLayout+xml"/>
  <Override PartName="/ppt/theme/theme8.xml" ContentType="application/vnd.openxmlformats-officedocument.theme+xml"/>
  <Override PartName="/ppt/slideLayouts/slideLayout548.xml" ContentType="application/vnd.openxmlformats-officedocument.presentationml.slideLayout+xml"/>
  <Override PartName="/ppt/slideLayouts/slideLayout549.xml" ContentType="application/vnd.openxmlformats-officedocument.presentationml.slideLayout+xml"/>
  <Override PartName="/ppt/slideLayouts/slideLayout550.xml" ContentType="application/vnd.openxmlformats-officedocument.presentationml.slideLayout+xml"/>
  <Override PartName="/ppt/slideLayouts/slideLayout551.xml" ContentType="application/vnd.openxmlformats-officedocument.presentationml.slideLayout+xml"/>
  <Override PartName="/ppt/slideLayouts/slideLayout552.xml" ContentType="application/vnd.openxmlformats-officedocument.presentationml.slideLayout+xml"/>
  <Override PartName="/ppt/slideLayouts/slideLayout553.xml" ContentType="application/vnd.openxmlformats-officedocument.presentationml.slideLayout+xml"/>
  <Override PartName="/ppt/slideLayouts/slideLayout554.xml" ContentType="application/vnd.openxmlformats-officedocument.presentationml.slideLayout+xml"/>
  <Override PartName="/ppt/slideLayouts/slideLayout555.xml" ContentType="application/vnd.openxmlformats-officedocument.presentationml.slideLayout+xml"/>
  <Override PartName="/ppt/slideLayouts/slideLayout556.xml" ContentType="application/vnd.openxmlformats-officedocument.presentationml.slideLayout+xml"/>
  <Override PartName="/ppt/slideLayouts/slideLayout557.xml" ContentType="application/vnd.openxmlformats-officedocument.presentationml.slideLayout+xml"/>
  <Override PartName="/ppt/slideLayouts/slideLayout558.xml" ContentType="application/vnd.openxmlformats-officedocument.presentationml.slideLayout+xml"/>
  <Override PartName="/ppt/slideLayouts/slideLayout559.xml" ContentType="application/vnd.openxmlformats-officedocument.presentationml.slideLayout+xml"/>
  <Override PartName="/ppt/slideLayouts/slideLayout560.xml" ContentType="application/vnd.openxmlformats-officedocument.presentationml.slideLayout+xml"/>
  <Override PartName="/ppt/slideLayouts/slideLayout561.xml" ContentType="application/vnd.openxmlformats-officedocument.presentationml.slideLayout+xml"/>
  <Override PartName="/ppt/slideLayouts/slideLayout562.xml" ContentType="application/vnd.openxmlformats-officedocument.presentationml.slideLayout+xml"/>
  <Override PartName="/ppt/slideLayouts/slideLayout563.xml" ContentType="application/vnd.openxmlformats-officedocument.presentationml.slideLayout+xml"/>
  <Override PartName="/ppt/slideLayouts/slideLayout564.xml" ContentType="application/vnd.openxmlformats-officedocument.presentationml.slideLayout+xml"/>
  <Override PartName="/ppt/slideLayouts/slideLayout565.xml" ContentType="application/vnd.openxmlformats-officedocument.presentationml.slideLayout+xml"/>
  <Override PartName="/ppt/slideLayouts/slideLayout566.xml" ContentType="application/vnd.openxmlformats-officedocument.presentationml.slideLayout+xml"/>
  <Override PartName="/ppt/slideLayouts/slideLayout567.xml" ContentType="application/vnd.openxmlformats-officedocument.presentationml.slideLayout+xml"/>
  <Override PartName="/ppt/slideLayouts/slideLayout568.xml" ContentType="application/vnd.openxmlformats-officedocument.presentationml.slideLayout+xml"/>
  <Override PartName="/ppt/slideLayouts/slideLayout569.xml" ContentType="application/vnd.openxmlformats-officedocument.presentationml.slideLayout+xml"/>
  <Override PartName="/ppt/slideLayouts/slideLayout570.xml" ContentType="application/vnd.openxmlformats-officedocument.presentationml.slideLayout+xml"/>
  <Override PartName="/ppt/slideLayouts/slideLayout571.xml" ContentType="application/vnd.openxmlformats-officedocument.presentationml.slideLayout+xml"/>
  <Override PartName="/ppt/slideLayouts/slideLayout572.xml" ContentType="application/vnd.openxmlformats-officedocument.presentationml.slideLayout+xml"/>
  <Override PartName="/ppt/slideLayouts/slideLayout573.xml" ContentType="application/vnd.openxmlformats-officedocument.presentationml.slideLayout+xml"/>
  <Override PartName="/ppt/slideLayouts/slideLayout574.xml" ContentType="application/vnd.openxmlformats-officedocument.presentationml.slideLayout+xml"/>
  <Override PartName="/ppt/slideLayouts/slideLayout575.xml" ContentType="application/vnd.openxmlformats-officedocument.presentationml.slideLayout+xml"/>
  <Override PartName="/ppt/slideLayouts/slideLayout576.xml" ContentType="application/vnd.openxmlformats-officedocument.presentationml.slideLayout+xml"/>
  <Override PartName="/ppt/slideLayouts/slideLayout577.xml" ContentType="application/vnd.openxmlformats-officedocument.presentationml.slideLayout+xml"/>
  <Override PartName="/ppt/slideLayouts/slideLayout578.xml" ContentType="application/vnd.openxmlformats-officedocument.presentationml.slideLayout+xml"/>
  <Override PartName="/ppt/slideLayouts/slideLayout579.xml" ContentType="application/vnd.openxmlformats-officedocument.presentationml.slideLayout+xml"/>
  <Override PartName="/ppt/slideLayouts/slideLayout580.xml" ContentType="application/vnd.openxmlformats-officedocument.presentationml.slideLayout+xml"/>
  <Override PartName="/ppt/slideLayouts/slideLayout581.xml" ContentType="application/vnd.openxmlformats-officedocument.presentationml.slideLayout+xml"/>
  <Override PartName="/ppt/slideLayouts/slideLayout582.xml" ContentType="application/vnd.openxmlformats-officedocument.presentationml.slideLayout+xml"/>
  <Override PartName="/ppt/slideLayouts/slideLayout583.xml" ContentType="application/vnd.openxmlformats-officedocument.presentationml.slideLayout+xml"/>
  <Override PartName="/ppt/slideLayouts/slideLayout584.xml" ContentType="application/vnd.openxmlformats-officedocument.presentationml.slideLayout+xml"/>
  <Override PartName="/ppt/slideLayouts/slideLayout585.xml" ContentType="application/vnd.openxmlformats-officedocument.presentationml.slideLayout+xml"/>
  <Override PartName="/ppt/slideLayouts/slideLayout586.xml" ContentType="application/vnd.openxmlformats-officedocument.presentationml.slideLayout+xml"/>
  <Override PartName="/ppt/slideLayouts/slideLayout587.xml" ContentType="application/vnd.openxmlformats-officedocument.presentationml.slideLayout+xml"/>
  <Override PartName="/ppt/slideLayouts/slideLayout588.xml" ContentType="application/vnd.openxmlformats-officedocument.presentationml.slideLayout+xml"/>
  <Override PartName="/ppt/slideLayouts/slideLayout589.xml" ContentType="application/vnd.openxmlformats-officedocument.presentationml.slideLayout+xml"/>
  <Override PartName="/ppt/slideLayouts/slideLayout590.xml" ContentType="application/vnd.openxmlformats-officedocument.presentationml.slideLayout+xml"/>
  <Override PartName="/ppt/slideLayouts/slideLayout591.xml" ContentType="application/vnd.openxmlformats-officedocument.presentationml.slideLayout+xml"/>
  <Override PartName="/ppt/slideLayouts/slideLayout592.xml" ContentType="application/vnd.openxmlformats-officedocument.presentationml.slideLayout+xml"/>
  <Override PartName="/ppt/slideLayouts/slideLayout593.xml" ContentType="application/vnd.openxmlformats-officedocument.presentationml.slideLayout+xml"/>
  <Override PartName="/ppt/slideLayouts/slideLayout594.xml" ContentType="application/vnd.openxmlformats-officedocument.presentationml.slideLayout+xml"/>
  <Override PartName="/ppt/slideLayouts/slideLayout595.xml" ContentType="application/vnd.openxmlformats-officedocument.presentationml.slideLayout+xml"/>
  <Override PartName="/ppt/slideLayouts/slideLayout596.xml" ContentType="application/vnd.openxmlformats-officedocument.presentationml.slideLayout+xml"/>
  <Override PartName="/ppt/slideLayouts/slideLayout597.xml" ContentType="application/vnd.openxmlformats-officedocument.presentationml.slideLayout+xml"/>
  <Override PartName="/ppt/slideLayouts/slideLayout598.xml" ContentType="application/vnd.openxmlformats-officedocument.presentationml.slideLayout+xml"/>
  <Override PartName="/ppt/slideLayouts/slideLayout599.xml" ContentType="application/vnd.openxmlformats-officedocument.presentationml.slideLayout+xml"/>
  <Override PartName="/ppt/slideLayouts/slideLayout600.xml" ContentType="application/vnd.openxmlformats-officedocument.presentationml.slideLayout+xml"/>
  <Override PartName="/ppt/slideLayouts/slideLayout601.xml" ContentType="application/vnd.openxmlformats-officedocument.presentationml.slideLayout+xml"/>
  <Override PartName="/ppt/slideLayouts/slideLayout602.xml" ContentType="application/vnd.openxmlformats-officedocument.presentationml.slideLayout+xml"/>
  <Override PartName="/ppt/slideLayouts/slideLayout603.xml" ContentType="application/vnd.openxmlformats-officedocument.presentationml.slideLayout+xml"/>
  <Override PartName="/ppt/slideLayouts/slideLayout604.xml" ContentType="application/vnd.openxmlformats-officedocument.presentationml.slideLayout+xml"/>
  <Override PartName="/ppt/slideLayouts/slideLayout605.xml" ContentType="application/vnd.openxmlformats-officedocument.presentationml.slideLayout+xml"/>
  <Override PartName="/ppt/slideLayouts/slideLayout606.xml" ContentType="application/vnd.openxmlformats-officedocument.presentationml.slideLayout+xml"/>
  <Override PartName="/ppt/slideLayouts/slideLayout607.xml" ContentType="application/vnd.openxmlformats-officedocument.presentationml.slideLayout+xml"/>
  <Override PartName="/ppt/slideLayouts/slideLayout608.xml" ContentType="application/vnd.openxmlformats-officedocument.presentationml.slideLayout+xml"/>
  <Override PartName="/ppt/slideLayouts/slideLayout609.xml" ContentType="application/vnd.openxmlformats-officedocument.presentationml.slideLayout+xml"/>
  <Override PartName="/ppt/slideLayouts/slideLayout610.xml" ContentType="application/vnd.openxmlformats-officedocument.presentationml.slideLayout+xml"/>
  <Override PartName="/ppt/slideLayouts/slideLayout611.xml" ContentType="application/vnd.openxmlformats-officedocument.presentationml.slideLayout+xml"/>
  <Override PartName="/ppt/slideLayouts/slideLayout612.xml" ContentType="application/vnd.openxmlformats-officedocument.presentationml.slideLayout+xml"/>
  <Override PartName="/ppt/slideLayouts/slideLayout613.xml" ContentType="application/vnd.openxmlformats-officedocument.presentationml.slideLayout+xml"/>
  <Override PartName="/ppt/slideLayouts/slideLayout614.xml" ContentType="application/vnd.openxmlformats-officedocument.presentationml.slideLayout+xml"/>
  <Override PartName="/ppt/slideLayouts/slideLayout615.xml" ContentType="application/vnd.openxmlformats-officedocument.presentationml.slideLayout+xml"/>
  <Override PartName="/ppt/slideLayouts/slideLayout616.xml" ContentType="application/vnd.openxmlformats-officedocument.presentationml.slideLayout+xml"/>
  <Override PartName="/ppt/slideLayouts/slideLayout617.xml" ContentType="application/vnd.openxmlformats-officedocument.presentationml.slideLayout+xml"/>
  <Override PartName="/ppt/slideLayouts/slideLayout618.xml" ContentType="application/vnd.openxmlformats-officedocument.presentationml.slideLayout+xml"/>
  <Override PartName="/ppt/slideLayouts/slideLayout619.xml" ContentType="application/vnd.openxmlformats-officedocument.presentationml.slideLayout+xml"/>
  <Override PartName="/ppt/slideLayouts/slideLayout620.xml" ContentType="application/vnd.openxmlformats-officedocument.presentationml.slideLayout+xml"/>
  <Override PartName="/ppt/slideLayouts/slideLayout621.xml" ContentType="application/vnd.openxmlformats-officedocument.presentationml.slideLayout+xml"/>
  <Override PartName="/ppt/slideLayouts/slideLayout622.xml" ContentType="application/vnd.openxmlformats-officedocument.presentationml.slideLayout+xml"/>
  <Override PartName="/ppt/slideLayouts/slideLayout623.xml" ContentType="application/vnd.openxmlformats-officedocument.presentationml.slideLayout+xml"/>
  <Override PartName="/ppt/slideLayouts/slideLayout624.xml" ContentType="application/vnd.openxmlformats-officedocument.presentationml.slideLayout+xml"/>
  <Override PartName="/ppt/slideLayouts/slideLayout625.xml" ContentType="application/vnd.openxmlformats-officedocument.presentationml.slideLayout+xml"/>
  <Override PartName="/ppt/slideLayouts/slideLayout626.xml" ContentType="application/vnd.openxmlformats-officedocument.presentationml.slideLayout+xml"/>
  <Override PartName="/ppt/slideLayouts/slideLayout627.xml" ContentType="application/vnd.openxmlformats-officedocument.presentationml.slideLayout+xml"/>
  <Override PartName="/ppt/slideLayouts/slideLayout628.xml" ContentType="application/vnd.openxmlformats-officedocument.presentationml.slideLayout+xml"/>
  <Override PartName="/ppt/slideLayouts/slideLayout629.xml" ContentType="application/vnd.openxmlformats-officedocument.presentationml.slideLayout+xml"/>
  <Override PartName="/ppt/slideLayouts/slideLayout630.xml" ContentType="application/vnd.openxmlformats-officedocument.presentationml.slideLayout+xml"/>
  <Override PartName="/ppt/slideLayouts/slideLayout631.xml" ContentType="application/vnd.openxmlformats-officedocument.presentationml.slideLayout+xml"/>
  <Override PartName="/ppt/slideLayouts/slideLayout632.xml" ContentType="application/vnd.openxmlformats-officedocument.presentationml.slideLayout+xml"/>
  <Override PartName="/ppt/slideLayouts/slideLayout633.xml" ContentType="application/vnd.openxmlformats-officedocument.presentationml.slideLayout+xml"/>
  <Override PartName="/ppt/slideLayouts/slideLayout634.xml" ContentType="application/vnd.openxmlformats-officedocument.presentationml.slideLayout+xml"/>
  <Override PartName="/ppt/slideLayouts/slideLayout635.xml" ContentType="application/vnd.openxmlformats-officedocument.presentationml.slideLayout+xml"/>
  <Override PartName="/ppt/slideLayouts/slideLayout636.xml" ContentType="application/vnd.openxmlformats-officedocument.presentationml.slideLayout+xml"/>
  <Override PartName="/ppt/slideLayouts/slideLayout637.xml" ContentType="application/vnd.openxmlformats-officedocument.presentationml.slideLayout+xml"/>
  <Override PartName="/ppt/slideLayouts/slideLayout638.xml" ContentType="application/vnd.openxmlformats-officedocument.presentationml.slideLayout+xml"/>
  <Override PartName="/ppt/slideLayouts/slideLayout639.xml" ContentType="application/vnd.openxmlformats-officedocument.presentationml.slideLayout+xml"/>
  <Override PartName="/ppt/slideLayouts/slideLayout640.xml" ContentType="application/vnd.openxmlformats-officedocument.presentationml.slideLayout+xml"/>
  <Override PartName="/ppt/slideLayouts/slideLayout641.xml" ContentType="application/vnd.openxmlformats-officedocument.presentationml.slideLayout+xml"/>
  <Override PartName="/ppt/slideLayouts/slideLayout642.xml" ContentType="application/vnd.openxmlformats-officedocument.presentationml.slideLayout+xml"/>
  <Override PartName="/ppt/slideLayouts/slideLayout643.xml" ContentType="application/vnd.openxmlformats-officedocument.presentationml.slideLayout+xml"/>
  <Override PartName="/ppt/slideLayouts/slideLayout644.xml" ContentType="application/vnd.openxmlformats-officedocument.presentationml.slideLayout+xml"/>
  <Override PartName="/ppt/slideLayouts/slideLayout645.xml" ContentType="application/vnd.openxmlformats-officedocument.presentationml.slideLayout+xml"/>
  <Override PartName="/ppt/slideLayouts/slideLayout646.xml" ContentType="application/vnd.openxmlformats-officedocument.presentationml.slideLayout+xml"/>
  <Override PartName="/ppt/slideLayouts/slideLayout647.xml" ContentType="application/vnd.openxmlformats-officedocument.presentationml.slideLayout+xml"/>
  <Override PartName="/ppt/slideLayouts/slideLayout648.xml" ContentType="application/vnd.openxmlformats-officedocument.presentationml.slideLayout+xml"/>
  <Override PartName="/ppt/slideLayouts/slideLayout649.xml" ContentType="application/vnd.openxmlformats-officedocument.presentationml.slideLayout+xml"/>
  <Override PartName="/ppt/slideLayouts/slideLayout650.xml" ContentType="application/vnd.openxmlformats-officedocument.presentationml.slideLayout+xml"/>
  <Override PartName="/ppt/slideLayouts/slideLayout651.xml" ContentType="application/vnd.openxmlformats-officedocument.presentationml.slideLayout+xml"/>
  <Override PartName="/ppt/slideLayouts/slideLayout652.xml" ContentType="application/vnd.openxmlformats-officedocument.presentationml.slideLayout+xml"/>
  <Override PartName="/ppt/slideLayouts/slideLayout653.xml" ContentType="application/vnd.openxmlformats-officedocument.presentationml.slideLayout+xml"/>
  <Override PartName="/ppt/slideLayouts/slideLayout654.xml" ContentType="application/vnd.openxmlformats-officedocument.presentationml.slideLayout+xml"/>
  <Override PartName="/ppt/slideLayouts/slideLayout655.xml" ContentType="application/vnd.openxmlformats-officedocument.presentationml.slideLayout+xml"/>
  <Override PartName="/ppt/slideLayouts/slideLayout656.xml" ContentType="application/vnd.openxmlformats-officedocument.presentationml.slideLayout+xml"/>
  <Override PartName="/ppt/slideLayouts/slideLayout657.xml" ContentType="application/vnd.openxmlformats-officedocument.presentationml.slideLayout+xml"/>
  <Override PartName="/ppt/slideLayouts/slideLayout658.xml" ContentType="application/vnd.openxmlformats-officedocument.presentationml.slideLayout+xml"/>
  <Override PartName="/ppt/slideLayouts/slideLayout659.xml" ContentType="application/vnd.openxmlformats-officedocument.presentationml.slideLayout+xml"/>
  <Override PartName="/ppt/slideLayouts/slideLayout660.xml" ContentType="application/vnd.openxmlformats-officedocument.presentationml.slideLayout+xml"/>
  <Override PartName="/ppt/slideLayouts/slideLayout661.xml" ContentType="application/vnd.openxmlformats-officedocument.presentationml.slideLayout+xml"/>
  <Override PartName="/ppt/slideLayouts/slideLayout662.xml" ContentType="application/vnd.openxmlformats-officedocument.presentationml.slideLayout+xml"/>
  <Override PartName="/ppt/slideLayouts/slideLayout663.xml" ContentType="application/vnd.openxmlformats-officedocument.presentationml.slideLayout+xml"/>
  <Override PartName="/ppt/slideLayouts/slideLayout664.xml" ContentType="application/vnd.openxmlformats-officedocument.presentationml.slideLayout+xml"/>
  <Override PartName="/ppt/slideLayouts/slideLayout665.xml" ContentType="application/vnd.openxmlformats-officedocument.presentationml.slideLayout+xml"/>
  <Override PartName="/ppt/slideLayouts/slideLayout666.xml" ContentType="application/vnd.openxmlformats-officedocument.presentationml.slideLayout+xml"/>
  <Override PartName="/ppt/slideLayouts/slideLayout667.xml" ContentType="application/vnd.openxmlformats-officedocument.presentationml.slideLayout+xml"/>
  <Override PartName="/ppt/slideLayouts/slideLayout668.xml" ContentType="application/vnd.openxmlformats-officedocument.presentationml.slideLayout+xml"/>
  <Override PartName="/ppt/slideLayouts/slideLayout669.xml" ContentType="application/vnd.openxmlformats-officedocument.presentationml.slideLayout+xml"/>
  <Override PartName="/ppt/slideLayouts/slideLayout670.xml" ContentType="application/vnd.openxmlformats-officedocument.presentationml.slideLayout+xml"/>
  <Override PartName="/ppt/slideLayouts/slideLayout671.xml" ContentType="application/vnd.openxmlformats-officedocument.presentationml.slideLayout+xml"/>
  <Override PartName="/ppt/slideLayouts/slideLayout672.xml" ContentType="application/vnd.openxmlformats-officedocument.presentationml.slideLayout+xml"/>
  <Override PartName="/ppt/slideLayouts/slideLayout673.xml" ContentType="application/vnd.openxmlformats-officedocument.presentationml.slideLayout+xml"/>
  <Override PartName="/ppt/slideLayouts/slideLayout674.xml" ContentType="application/vnd.openxmlformats-officedocument.presentationml.slideLayout+xml"/>
  <Override PartName="/ppt/slideLayouts/slideLayout675.xml" ContentType="application/vnd.openxmlformats-officedocument.presentationml.slideLayout+xml"/>
  <Override PartName="/ppt/slideLayouts/slideLayout676.xml" ContentType="application/vnd.openxmlformats-officedocument.presentationml.slideLayout+xml"/>
  <Override PartName="/ppt/slideLayouts/slideLayout677.xml" ContentType="application/vnd.openxmlformats-officedocument.presentationml.slideLayout+xml"/>
  <Override PartName="/ppt/slideLayouts/slideLayout678.xml" ContentType="application/vnd.openxmlformats-officedocument.presentationml.slideLayout+xml"/>
  <Override PartName="/ppt/slideLayouts/slideLayout679.xml" ContentType="application/vnd.openxmlformats-officedocument.presentationml.slideLayout+xml"/>
  <Override PartName="/ppt/slideLayouts/slideLayout680.xml" ContentType="application/vnd.openxmlformats-officedocument.presentationml.slideLayout+xml"/>
  <Override PartName="/ppt/slideLayouts/slideLayout681.xml" ContentType="application/vnd.openxmlformats-officedocument.presentationml.slideLayout+xml"/>
  <Override PartName="/ppt/slideLayouts/slideLayout682.xml" ContentType="application/vnd.openxmlformats-officedocument.presentationml.slideLayout+xml"/>
  <Override PartName="/ppt/slideLayouts/slideLayout683.xml" ContentType="application/vnd.openxmlformats-officedocument.presentationml.slideLayout+xml"/>
  <Override PartName="/ppt/slideLayouts/slideLayout684.xml" ContentType="application/vnd.openxmlformats-officedocument.presentationml.slideLayout+xml"/>
  <Override PartName="/ppt/slideLayouts/slideLayout685.xml" ContentType="application/vnd.openxmlformats-officedocument.presentationml.slideLayout+xml"/>
  <Override PartName="/ppt/slideLayouts/slideLayout686.xml" ContentType="application/vnd.openxmlformats-officedocument.presentationml.slideLayout+xml"/>
  <Override PartName="/ppt/slideLayouts/slideLayout687.xml" ContentType="application/vnd.openxmlformats-officedocument.presentationml.slideLayout+xml"/>
  <Override PartName="/ppt/slideLayouts/slideLayout688.xml" ContentType="application/vnd.openxmlformats-officedocument.presentationml.slideLayout+xml"/>
  <Override PartName="/ppt/slideLayouts/slideLayout689.xml" ContentType="application/vnd.openxmlformats-officedocument.presentationml.slideLayout+xml"/>
  <Override PartName="/ppt/slideLayouts/slideLayout690.xml" ContentType="application/vnd.openxmlformats-officedocument.presentationml.slideLayout+xml"/>
  <Override PartName="/ppt/slideLayouts/slideLayout691.xml" ContentType="application/vnd.openxmlformats-officedocument.presentationml.slideLayout+xml"/>
  <Override PartName="/ppt/slideLayouts/slideLayout692.xml" ContentType="application/vnd.openxmlformats-officedocument.presentationml.slideLayout+xml"/>
  <Override PartName="/ppt/slideLayouts/slideLayout693.xml" ContentType="application/vnd.openxmlformats-officedocument.presentationml.slideLayout+xml"/>
  <Override PartName="/ppt/slideLayouts/slideLayout694.xml" ContentType="application/vnd.openxmlformats-officedocument.presentationml.slideLayout+xml"/>
  <Override PartName="/ppt/slideLayouts/slideLayout695.xml" ContentType="application/vnd.openxmlformats-officedocument.presentationml.slideLayout+xml"/>
  <Override PartName="/ppt/slideLayouts/slideLayout696.xml" ContentType="application/vnd.openxmlformats-officedocument.presentationml.slideLayout+xml"/>
  <Override PartName="/ppt/slideLayouts/slideLayout697.xml" ContentType="application/vnd.openxmlformats-officedocument.presentationml.slideLayout+xml"/>
  <Override PartName="/ppt/slideLayouts/slideLayout698.xml" ContentType="application/vnd.openxmlformats-officedocument.presentationml.slideLayout+xml"/>
  <Override PartName="/ppt/slideLayouts/slideLayout699.xml" ContentType="application/vnd.openxmlformats-officedocument.presentationml.slideLayout+xml"/>
  <Override PartName="/ppt/slideLayouts/slideLayout700.xml" ContentType="application/vnd.openxmlformats-officedocument.presentationml.slideLayout+xml"/>
  <Override PartName="/ppt/slideLayouts/slideLayout701.xml" ContentType="application/vnd.openxmlformats-officedocument.presentationml.slideLayout+xml"/>
  <Override PartName="/ppt/slideLayouts/slideLayout702.xml" ContentType="application/vnd.openxmlformats-officedocument.presentationml.slideLayout+xml"/>
  <Override PartName="/ppt/slideLayouts/slideLayout703.xml" ContentType="application/vnd.openxmlformats-officedocument.presentationml.slideLayout+xml"/>
  <Override PartName="/ppt/slideLayouts/slideLayout704.xml" ContentType="application/vnd.openxmlformats-officedocument.presentationml.slideLayout+xml"/>
  <Override PartName="/ppt/slideLayouts/slideLayout705.xml" ContentType="application/vnd.openxmlformats-officedocument.presentationml.slideLayout+xml"/>
  <Override PartName="/ppt/slideLayouts/slideLayout706.xml" ContentType="application/vnd.openxmlformats-officedocument.presentationml.slideLayout+xml"/>
  <Override PartName="/ppt/slideLayouts/slideLayout707.xml" ContentType="application/vnd.openxmlformats-officedocument.presentationml.slideLayout+xml"/>
  <Override PartName="/ppt/slideLayouts/slideLayout708.xml" ContentType="application/vnd.openxmlformats-officedocument.presentationml.slideLayout+xml"/>
  <Override PartName="/ppt/slideLayouts/slideLayout709.xml" ContentType="application/vnd.openxmlformats-officedocument.presentationml.slideLayout+xml"/>
  <Override PartName="/ppt/slideLayouts/slideLayout710.xml" ContentType="application/vnd.openxmlformats-officedocument.presentationml.slideLayout+xml"/>
  <Override PartName="/ppt/slideLayouts/slideLayout711.xml" ContentType="application/vnd.openxmlformats-officedocument.presentationml.slideLayout+xml"/>
  <Override PartName="/ppt/slideLayouts/slideLayout712.xml" ContentType="application/vnd.openxmlformats-officedocument.presentationml.slideLayout+xml"/>
  <Override PartName="/ppt/slideLayouts/slideLayout713.xml" ContentType="application/vnd.openxmlformats-officedocument.presentationml.slideLayout+xml"/>
  <Override PartName="/ppt/slideLayouts/slideLayout714.xml" ContentType="application/vnd.openxmlformats-officedocument.presentationml.slideLayout+xml"/>
  <Override PartName="/ppt/slideLayouts/slideLayout715.xml" ContentType="application/vnd.openxmlformats-officedocument.presentationml.slideLayout+xml"/>
  <Override PartName="/ppt/slideLayouts/slideLayout716.xml" ContentType="application/vnd.openxmlformats-officedocument.presentationml.slideLayout+xml"/>
  <Override PartName="/ppt/slideLayouts/slideLayout717.xml" ContentType="application/vnd.openxmlformats-officedocument.presentationml.slideLayout+xml"/>
  <Override PartName="/ppt/slideLayouts/slideLayout718.xml" ContentType="application/vnd.openxmlformats-officedocument.presentationml.slideLayout+xml"/>
  <Override PartName="/ppt/slideLayouts/slideLayout719.xml" ContentType="application/vnd.openxmlformats-officedocument.presentationml.slideLayout+xml"/>
  <Override PartName="/ppt/slideLayouts/slideLayout720.xml" ContentType="application/vnd.openxmlformats-officedocument.presentationml.slideLayout+xml"/>
  <Override PartName="/ppt/slideLayouts/slideLayout721.xml" ContentType="application/vnd.openxmlformats-officedocument.presentationml.slideLayout+xml"/>
  <Override PartName="/ppt/slideLayouts/slideLayout722.xml" ContentType="application/vnd.openxmlformats-officedocument.presentationml.slideLayout+xml"/>
  <Override PartName="/ppt/slideLayouts/slideLayout723.xml" ContentType="application/vnd.openxmlformats-officedocument.presentationml.slideLayout+xml"/>
  <Override PartName="/ppt/slideLayouts/slideLayout724.xml" ContentType="application/vnd.openxmlformats-officedocument.presentationml.slideLayout+xml"/>
  <Override PartName="/ppt/slideLayouts/slideLayout725.xml" ContentType="application/vnd.openxmlformats-officedocument.presentationml.slideLayout+xml"/>
  <Override PartName="/ppt/slideLayouts/slideLayout726.xml" ContentType="application/vnd.openxmlformats-officedocument.presentationml.slideLayout+xml"/>
  <Override PartName="/ppt/slideLayouts/slideLayout727.xml" ContentType="application/vnd.openxmlformats-officedocument.presentationml.slideLayout+xml"/>
  <Override PartName="/ppt/slideLayouts/slideLayout728.xml" ContentType="application/vnd.openxmlformats-officedocument.presentationml.slideLayout+xml"/>
  <Override PartName="/ppt/slideLayouts/slideLayout729.xml" ContentType="application/vnd.openxmlformats-officedocument.presentationml.slideLayout+xml"/>
  <Override PartName="/ppt/slideLayouts/slideLayout730.xml" ContentType="application/vnd.openxmlformats-officedocument.presentationml.slideLayout+xml"/>
  <Override PartName="/ppt/slideLayouts/slideLayout731.xml" ContentType="application/vnd.openxmlformats-officedocument.presentationml.slideLayout+xml"/>
  <Override PartName="/ppt/slideLayouts/slideLayout732.xml" ContentType="application/vnd.openxmlformats-officedocument.presentationml.slideLayout+xml"/>
  <Override PartName="/ppt/slideLayouts/slideLayout733.xml" ContentType="application/vnd.openxmlformats-officedocument.presentationml.slideLayout+xml"/>
  <Override PartName="/ppt/slideLayouts/slideLayout734.xml" ContentType="application/vnd.openxmlformats-officedocument.presentationml.slideLayout+xml"/>
  <Override PartName="/ppt/slideLayouts/slideLayout735.xml" ContentType="application/vnd.openxmlformats-officedocument.presentationml.slideLayout+xml"/>
  <Override PartName="/ppt/slideLayouts/slideLayout736.xml" ContentType="application/vnd.openxmlformats-officedocument.presentationml.slideLayout+xml"/>
  <Override PartName="/ppt/slideLayouts/slideLayout737.xml" ContentType="application/vnd.openxmlformats-officedocument.presentationml.slideLayout+xml"/>
  <Override PartName="/ppt/slideLayouts/slideLayout738.xml" ContentType="application/vnd.openxmlformats-officedocument.presentationml.slideLayout+xml"/>
  <Override PartName="/ppt/slideLayouts/slideLayout739.xml" ContentType="application/vnd.openxmlformats-officedocument.presentationml.slideLayout+xml"/>
  <Override PartName="/ppt/slideLayouts/slideLayout740.xml" ContentType="application/vnd.openxmlformats-officedocument.presentationml.slideLayout+xml"/>
  <Override PartName="/ppt/slideLayouts/slideLayout741.xml" ContentType="application/vnd.openxmlformats-officedocument.presentationml.slideLayout+xml"/>
  <Override PartName="/ppt/slideLayouts/slideLayout742.xml" ContentType="application/vnd.openxmlformats-officedocument.presentationml.slideLayout+xml"/>
  <Override PartName="/ppt/slideLayouts/slideLayout743.xml" ContentType="application/vnd.openxmlformats-officedocument.presentationml.slideLayout+xml"/>
  <Override PartName="/ppt/slideLayouts/slideLayout744.xml" ContentType="application/vnd.openxmlformats-officedocument.presentationml.slideLayout+xml"/>
  <Override PartName="/ppt/slideLayouts/slideLayout745.xml" ContentType="application/vnd.openxmlformats-officedocument.presentationml.slideLayout+xml"/>
  <Override PartName="/ppt/slideLayouts/slideLayout746.xml" ContentType="application/vnd.openxmlformats-officedocument.presentationml.slideLayout+xml"/>
  <Override PartName="/ppt/slideLayouts/slideLayout747.xml" ContentType="application/vnd.openxmlformats-officedocument.presentationml.slideLayout+xml"/>
  <Override PartName="/ppt/slideLayouts/slideLayout748.xml" ContentType="application/vnd.openxmlformats-officedocument.presentationml.slideLayout+xml"/>
  <Override PartName="/ppt/slideLayouts/slideLayout749.xml" ContentType="application/vnd.openxmlformats-officedocument.presentationml.slideLayout+xml"/>
  <Override PartName="/ppt/slideLayouts/slideLayout750.xml" ContentType="application/vnd.openxmlformats-officedocument.presentationml.slideLayout+xml"/>
  <Override PartName="/ppt/slideLayouts/slideLayout751.xml" ContentType="application/vnd.openxmlformats-officedocument.presentationml.slideLayout+xml"/>
  <Override PartName="/ppt/slideLayouts/slideLayout752.xml" ContentType="application/vnd.openxmlformats-officedocument.presentationml.slideLayout+xml"/>
  <Override PartName="/ppt/slideLayouts/slideLayout753.xml" ContentType="application/vnd.openxmlformats-officedocument.presentationml.slideLayout+xml"/>
  <Override PartName="/ppt/slideLayouts/slideLayout754.xml" ContentType="application/vnd.openxmlformats-officedocument.presentationml.slideLayout+xml"/>
  <Override PartName="/ppt/slideLayouts/slideLayout755.xml" ContentType="application/vnd.openxmlformats-officedocument.presentationml.slideLayout+xml"/>
  <Override PartName="/ppt/slideLayouts/slideLayout756.xml" ContentType="application/vnd.openxmlformats-officedocument.presentationml.slideLayout+xml"/>
  <Override PartName="/ppt/slideLayouts/slideLayout757.xml" ContentType="application/vnd.openxmlformats-officedocument.presentationml.slideLayout+xml"/>
  <Override PartName="/ppt/slideLayouts/slideLayout758.xml" ContentType="application/vnd.openxmlformats-officedocument.presentationml.slideLayout+xml"/>
  <Override PartName="/ppt/slideLayouts/slideLayout759.xml" ContentType="application/vnd.openxmlformats-officedocument.presentationml.slideLayout+xml"/>
  <Override PartName="/ppt/slideLayouts/slideLayout760.xml" ContentType="application/vnd.openxmlformats-officedocument.presentationml.slideLayout+xml"/>
  <Override PartName="/ppt/slideLayouts/slideLayout761.xml" ContentType="application/vnd.openxmlformats-officedocument.presentationml.slideLayout+xml"/>
  <Override PartName="/ppt/slideLayouts/slideLayout762.xml" ContentType="application/vnd.openxmlformats-officedocument.presentationml.slideLayout+xml"/>
  <Override PartName="/ppt/slideLayouts/slideLayout763.xml" ContentType="application/vnd.openxmlformats-officedocument.presentationml.slideLayout+xml"/>
  <Override PartName="/ppt/slideLayouts/slideLayout764.xml" ContentType="application/vnd.openxmlformats-officedocument.presentationml.slideLayout+xml"/>
  <Override PartName="/ppt/slideLayouts/slideLayout765.xml" ContentType="application/vnd.openxmlformats-officedocument.presentationml.slideLayout+xml"/>
  <Override PartName="/ppt/slideLayouts/slideLayout766.xml" ContentType="application/vnd.openxmlformats-officedocument.presentationml.slideLayout+xml"/>
  <Override PartName="/ppt/slideLayouts/slideLayout767.xml" ContentType="application/vnd.openxmlformats-officedocument.presentationml.slideLayout+xml"/>
  <Override PartName="/ppt/slideLayouts/slideLayout768.xml" ContentType="application/vnd.openxmlformats-officedocument.presentationml.slideLayout+xml"/>
  <Override PartName="/ppt/slideLayouts/slideLayout769.xml" ContentType="application/vnd.openxmlformats-officedocument.presentationml.slideLayout+xml"/>
  <Override PartName="/ppt/slideLayouts/slideLayout770.xml" ContentType="application/vnd.openxmlformats-officedocument.presentationml.slideLayout+xml"/>
  <Override PartName="/ppt/slideLayouts/slideLayout771.xml" ContentType="application/vnd.openxmlformats-officedocument.presentationml.slideLayout+xml"/>
  <Override PartName="/ppt/slideLayouts/slideLayout772.xml" ContentType="application/vnd.openxmlformats-officedocument.presentationml.slideLayout+xml"/>
  <Override PartName="/ppt/theme/theme9.xml" ContentType="application/vnd.openxmlformats-officedocument.theme+xml"/>
  <Override PartName="/ppt/tags/tag63.xml" ContentType="application/vnd.openxmlformats-officedocument.presentationml.tags+xml"/>
  <Override PartName="/ppt/tags/tag64.xml" ContentType="application/vnd.openxmlformats-officedocument.presentationml.tags+xml"/>
  <Override PartName="/ppt/tags/tag65.xml" ContentType="application/vnd.openxmlformats-officedocument.presentationml.tags+xml"/>
  <Override PartName="/ppt/tags/tag66.xml" ContentType="application/vnd.openxmlformats-officedocument.presentationml.tags+xml"/>
  <Override PartName="/ppt/tags/tag67.xml" ContentType="application/vnd.openxmlformats-officedocument.presentationml.tags+xml"/>
  <Override PartName="/ppt/tags/tag68.xml" ContentType="application/vnd.openxmlformats-officedocument.presentationml.tags+xml"/>
  <Override PartName="/ppt/tags/tag69.xml" ContentType="application/vnd.openxmlformats-officedocument.presentationml.tags+xml"/>
  <Override PartName="/ppt/tags/tag70.xml" ContentType="application/vnd.openxmlformats-officedocument.presentationml.tags+xml"/>
  <Override PartName="/ppt/theme/theme10.xml" ContentType="application/vnd.openxmlformats-officedocument.theme+xml"/>
  <Override PartName="/ppt/notesSlides/notesSlide1.xml" ContentType="application/vnd.openxmlformats-officedocument.presentationml.notesSlide+xml"/>
  <Override PartName="/ppt/diagrams/data1.xml" ContentType="application/vnd.openxmlformats-officedocument.drawingml.diagramData+xml"/>
  <Override PartName="/ppt/diagrams/layout1.xml" ContentType="application/vnd.openxmlformats-officedocument.drawingml.diagramLayout+xml"/>
  <Override PartName="/ppt/diagrams/quickStyle1.xml" ContentType="application/vnd.openxmlformats-officedocument.drawingml.diagramStyle+xml"/>
  <Override PartName="/ppt/diagrams/colors1.xml" ContentType="application/vnd.openxmlformats-officedocument.drawingml.diagramColors+xml"/>
  <Override PartName="/ppt/diagrams/drawing1.xml" ContentType="application/vnd.ms-office.drawingml.diagramDrawing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charts/chart1.xml" ContentType="application/vnd.openxmlformats-officedocument.drawingml.chart+xml"/>
  <Override PartName="/ppt/charts/style1.xml" ContentType="application/vnd.ms-office.chartstyle+xml"/>
  <Override PartName="/ppt/charts/colors1.xml" ContentType="application/vnd.ms-office.chartcolorstyle+xml"/>
  <Override PartName="/ppt/charts/chart2.xml" ContentType="application/vnd.openxmlformats-officedocument.drawingml.chart+xml"/>
  <Override PartName="/ppt/charts/style2.xml" ContentType="application/vnd.ms-office.chartstyle+xml"/>
  <Override PartName="/ppt/charts/colors2.xml" ContentType="application/vnd.ms-office.chartcolorstyle+xml"/>
  <Override PartName="/ppt/notesSlides/notesSlide7.xml" ContentType="application/vnd.openxmlformats-officedocument.presentationml.notesSlide+xml"/>
  <Override PartName="/ppt/charts/chart3.xml" ContentType="application/vnd.openxmlformats-officedocument.drawingml.chart+xml"/>
  <Override PartName="/ppt/charts/style3.xml" ContentType="application/vnd.ms-office.chartstyle+xml"/>
  <Override PartName="/ppt/charts/colors3.xml" ContentType="application/vnd.ms-office.chartcolorstyle+xml"/>
  <Override PartName="/ppt/notesSlides/notesSlide8.xml" ContentType="application/vnd.openxmlformats-officedocument.presentationml.notesSlide+xml"/>
  <Override PartName="/ppt/charts/chart4.xml" ContentType="application/vnd.openxmlformats-officedocument.drawingml.chart+xml"/>
  <Override PartName="/ppt/charts/style4.xml" ContentType="application/vnd.ms-office.chartstyle+xml"/>
  <Override PartName="/ppt/charts/colors4.xml" ContentType="application/vnd.ms-office.chartcolorstyle+xml"/>
  <Override PartName="/ppt/notesSlides/notesSlide9.xml" ContentType="application/vnd.openxmlformats-officedocument.presentationml.notesSlide+xml"/>
  <Override PartName="/ppt/charts/chart5.xml" ContentType="application/vnd.openxmlformats-officedocument.drawingml.chart+xml"/>
  <Override PartName="/ppt/charts/style5.xml" ContentType="application/vnd.ms-office.chartstyle+xml"/>
  <Override PartName="/ppt/charts/colors5.xml" ContentType="application/vnd.ms-office.chartcolorstyle+xml"/>
  <Override PartName="/ppt/diagrams/data2.xml" ContentType="application/vnd.openxmlformats-officedocument.drawingml.diagramData+xml"/>
  <Override PartName="/ppt/diagrams/layout2.xml" ContentType="application/vnd.openxmlformats-officedocument.drawingml.diagramLayout+xml"/>
  <Override PartName="/ppt/diagrams/quickStyle2.xml" ContentType="application/vnd.openxmlformats-officedocument.drawingml.diagramStyle+xml"/>
  <Override PartName="/ppt/diagrams/colors2.xml" ContentType="application/vnd.openxmlformats-officedocument.drawingml.diagramColors+xml"/>
  <Override PartName="/ppt/diagrams/drawing2.xml" ContentType="application/vnd.ms-office.drawingml.diagramDrawing+xml"/>
  <Override PartName="/ppt/diagrams/data3.xml" ContentType="application/vnd.openxmlformats-officedocument.drawingml.diagramData+xml"/>
  <Override PartName="/ppt/diagrams/layout3.xml" ContentType="application/vnd.openxmlformats-officedocument.drawingml.diagramLayout+xml"/>
  <Override PartName="/ppt/diagrams/quickStyle3.xml" ContentType="application/vnd.openxmlformats-officedocument.drawingml.diagramStyle+xml"/>
  <Override PartName="/ppt/diagrams/colors3.xml" ContentType="application/vnd.openxmlformats-officedocument.drawingml.diagramColors+xml"/>
  <Override PartName="/ppt/diagrams/drawing3.xml" ContentType="application/vnd.ms-office.drawingml.diagramDrawing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comments/modernComment_2A0_FEC9E073.xml" ContentType="application/vnd.ms-powerpoint.comments+xml"/>
  <Override PartName="/ppt/diagrams/data4.xml" ContentType="application/vnd.openxmlformats-officedocument.drawingml.diagramData+xml"/>
  <Override PartName="/ppt/diagrams/layout4.xml" ContentType="application/vnd.openxmlformats-officedocument.drawingml.diagramLayout+xml"/>
  <Override PartName="/ppt/diagrams/quickStyle4.xml" ContentType="application/vnd.openxmlformats-officedocument.drawingml.diagramStyle+xml"/>
  <Override PartName="/ppt/diagrams/colors4.xml" ContentType="application/vnd.openxmlformats-officedocument.drawingml.diagramColors+xml"/>
  <Override PartName="/ppt/diagrams/drawing4.xml" ContentType="application/vnd.ms-office.drawingml.diagramDrawing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changesInfos/changesInfo1.xml" ContentType="application/vnd.ms-powerpoint.changesinfo+xml"/>
  <Override PartName="/ppt/revisionInfo.xml" ContentType="application/vnd.ms-powerpoint.revisioninfo+xml"/>
  <Override PartName="/ppt/authors.xml" ContentType="application/vnd.ms-powerpoint.authors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5011" r:id="rId3"/>
    <p:sldMasterId id="2147484375" r:id="rId4"/>
    <p:sldMasterId id="2147483708" r:id="rId5"/>
    <p:sldMasterId id="2147484591" r:id="rId6"/>
    <p:sldMasterId id="2147484612" r:id="rId7"/>
    <p:sldMasterId id="2147484625" r:id="rId8"/>
    <p:sldMasterId id="2147484654" r:id="rId9"/>
    <p:sldMasterId id="2147484939" r:id="rId10"/>
    <p:sldMasterId id="2147485012" r:id="rId11"/>
  </p:sldMasterIdLst>
  <p:notesMasterIdLst>
    <p:notesMasterId r:id="rId40"/>
  </p:notesMasterIdLst>
  <p:sldIdLst>
    <p:sldId id="257" r:id="rId12"/>
    <p:sldId id="646" r:id="rId13"/>
    <p:sldId id="970" r:id="rId14"/>
    <p:sldId id="969" r:id="rId15"/>
    <p:sldId id="968" r:id="rId16"/>
    <p:sldId id="804" r:id="rId17"/>
    <p:sldId id="548" r:id="rId18"/>
    <p:sldId id="802" r:id="rId19"/>
    <p:sldId id="734" r:id="rId20"/>
    <p:sldId id="735" r:id="rId21"/>
    <p:sldId id="736" r:id="rId22"/>
    <p:sldId id="963" r:id="rId23"/>
    <p:sldId id="964" r:id="rId24"/>
    <p:sldId id="965" r:id="rId25"/>
    <p:sldId id="803" r:id="rId26"/>
    <p:sldId id="737" r:id="rId27"/>
    <p:sldId id="739" r:id="rId28"/>
    <p:sldId id="740" r:id="rId29"/>
    <p:sldId id="747" r:id="rId30"/>
    <p:sldId id="967" r:id="rId31"/>
    <p:sldId id="805" r:id="rId32"/>
    <p:sldId id="806" r:id="rId33"/>
    <p:sldId id="971" r:id="rId34"/>
    <p:sldId id="809" r:id="rId35"/>
    <p:sldId id="672" r:id="rId36"/>
    <p:sldId id="729" r:id="rId37"/>
    <p:sldId id="730" r:id="rId38"/>
    <p:sldId id="474" r:id="rId39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authors.xml><?xml version="1.0" encoding="utf-8"?>
<p188:authorLst xmlns:a="http://schemas.openxmlformats.org/drawingml/2006/main" xmlns:r="http://schemas.openxmlformats.org/officeDocument/2006/relationships" xmlns:p188="http://schemas.microsoft.com/office/powerpoint/2018/8/main">
  <p188:author id="{E5FBE01E-7B92-B9C0-0995-5C3FE74E91A1}" name="Alana Rivera" initials="AR" userId="S::arg3669@ads.northwestern.edu::fc8b707a-b7e9-4f2a-8d71-2d76819b7881" providerId="AD"/>
  <p188:author id="{FCF8223C-610E-2BBA-F33B-0E1F55F6BB33}" name="Patricia Ann Lee King" initials="PK" userId="S::pal094@ads.northwestern.edu::dbab7ec2-5444-4d21-afe7-a39974533ddc" providerId="AD"/>
  <p188:author id="{B1E8E1CE-C373-4BDB-0D3F-F84FE1DA86D4}" name="Eileen Fleming Suse" initials="ES" userId="S::efs3844@ads.northwestern.edu::725c94ef-d051-42d7-9d33-8572765d592b" providerId="AD"/>
</p188: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CC99FF"/>
    <a:srgbClr val="ED7373"/>
    <a:srgbClr val="B9B9B9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revisionInfo.xml><?xml version="1.0" encoding="utf-8"?>
<p1510:revInfo xmlns:a="http://schemas.openxmlformats.org/drawingml/2006/main" xmlns:r="http://schemas.openxmlformats.org/officeDocument/2006/relationships" xmlns:p1510="http://schemas.microsoft.com/office/powerpoint/2015/10/main">
  <p1510:revLst>
    <p1510:client id="{0806AA88-8543-8400-574D-8CCC110DBA89}" v="10" dt="2023-04-21T20:55:21.861"/>
    <p1510:client id="{1F57ED69-AD2C-46C6-A8EF-244BF8192CC7}" v="65" dt="2023-07-20T13:55:38.936"/>
    <p1510:client id="{20BCD6E9-8E34-EC30-011C-4F65172364CB}" v="13" dt="2023-04-19T03:11:01.262"/>
    <p1510:client id="{3A09E2D4-EBC7-54B8-BE90-E84FD0A65959}" v="1428" dt="2023-09-21T22:28:07.987"/>
    <p1510:client id="{A65524C6-4A7E-EF16-BCAA-01ABF15AEC46}" v="61" dt="2023-09-22T21:11:59.843"/>
    <p1510:client id="{C205C2A5-6F42-36BD-F293-C52753C2E4F5}" v="24" dt="2023-06-21T16:40:43.763"/>
    <p1510:client id="{D170F8CD-5F23-91E4-7BE7-FB0618544DFC}" v="6" dt="2023-07-20T20:31:01.573"/>
    <p1510:client id="{D6A99D0E-F8F8-6E6C-42C9-3410228B10B7}" v="99" dt="2023-04-19T15:50:26.811"/>
    <p1510:client id="{E7E30D94-0778-BDC6-4E2A-5FE59B3E343F}" v="24" dt="2023-06-21T22:27:27.108"/>
  </p1510:revLst>
</p1510:revInfo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4734" autoAdjust="0"/>
    <p:restoredTop sz="78920" autoAdjust="0"/>
  </p:normalViewPr>
  <p:slideViewPr>
    <p:cSldViewPr snapToGrid="0">
      <p:cViewPr varScale="1">
        <p:scale>
          <a:sx n="69" d="100"/>
          <a:sy n="69" d="100"/>
        </p:scale>
        <p:origin x="600" y="62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2.xml"/><Relationship Id="rId18" Type="http://schemas.openxmlformats.org/officeDocument/2006/relationships/slide" Target="slides/slide7.xml"/><Relationship Id="rId26" Type="http://schemas.openxmlformats.org/officeDocument/2006/relationships/slide" Target="slides/slide15.xml"/><Relationship Id="rId39" Type="http://schemas.openxmlformats.org/officeDocument/2006/relationships/slide" Target="slides/slide28.xml"/><Relationship Id="rId21" Type="http://schemas.openxmlformats.org/officeDocument/2006/relationships/slide" Target="slides/slide10.xml"/><Relationship Id="rId34" Type="http://schemas.openxmlformats.org/officeDocument/2006/relationships/slide" Target="slides/slide23.xml"/><Relationship Id="rId42" Type="http://schemas.openxmlformats.org/officeDocument/2006/relationships/viewProps" Target="viewProps.xml"/><Relationship Id="rId47" Type="http://schemas.microsoft.com/office/2018/10/relationships/authors" Target="authors.xml"/><Relationship Id="rId7" Type="http://schemas.openxmlformats.org/officeDocument/2006/relationships/slideMaster" Target="slideMasters/slideMaster5.xml"/><Relationship Id="rId2" Type="http://schemas.openxmlformats.org/officeDocument/2006/relationships/customXml" Target="../customXml/item2.xml"/><Relationship Id="rId16" Type="http://schemas.openxmlformats.org/officeDocument/2006/relationships/slide" Target="slides/slide5.xml"/><Relationship Id="rId29" Type="http://schemas.openxmlformats.org/officeDocument/2006/relationships/slide" Target="slides/slide18.xml"/><Relationship Id="rId1" Type="http://schemas.openxmlformats.org/officeDocument/2006/relationships/customXml" Target="../customXml/item1.xml"/><Relationship Id="rId6" Type="http://schemas.openxmlformats.org/officeDocument/2006/relationships/slideMaster" Target="slideMasters/slideMaster4.xml"/><Relationship Id="rId11" Type="http://schemas.openxmlformats.org/officeDocument/2006/relationships/slideMaster" Target="slideMasters/slideMaster9.xml"/><Relationship Id="rId24" Type="http://schemas.openxmlformats.org/officeDocument/2006/relationships/slide" Target="slides/slide13.xml"/><Relationship Id="rId32" Type="http://schemas.openxmlformats.org/officeDocument/2006/relationships/slide" Target="slides/slide21.xml"/><Relationship Id="rId37" Type="http://schemas.openxmlformats.org/officeDocument/2006/relationships/slide" Target="slides/slide26.xml"/><Relationship Id="rId40" Type="http://schemas.openxmlformats.org/officeDocument/2006/relationships/notesMaster" Target="notesMasters/notesMaster1.xml"/><Relationship Id="rId45" Type="http://schemas.microsoft.com/office/2016/11/relationships/changesInfo" Target="changesInfos/changesInfo1.xml"/><Relationship Id="rId5" Type="http://schemas.openxmlformats.org/officeDocument/2006/relationships/slideMaster" Target="slideMasters/slideMaster3.xml"/><Relationship Id="rId15" Type="http://schemas.openxmlformats.org/officeDocument/2006/relationships/slide" Target="slides/slide4.xml"/><Relationship Id="rId23" Type="http://schemas.openxmlformats.org/officeDocument/2006/relationships/slide" Target="slides/slide12.xml"/><Relationship Id="rId28" Type="http://schemas.openxmlformats.org/officeDocument/2006/relationships/slide" Target="slides/slide17.xml"/><Relationship Id="rId36" Type="http://schemas.openxmlformats.org/officeDocument/2006/relationships/slide" Target="slides/slide25.xml"/><Relationship Id="rId10" Type="http://schemas.openxmlformats.org/officeDocument/2006/relationships/slideMaster" Target="slideMasters/slideMaster8.xml"/><Relationship Id="rId19" Type="http://schemas.openxmlformats.org/officeDocument/2006/relationships/slide" Target="slides/slide8.xml"/><Relationship Id="rId31" Type="http://schemas.openxmlformats.org/officeDocument/2006/relationships/slide" Target="slides/slide20.xml"/><Relationship Id="rId44" Type="http://schemas.openxmlformats.org/officeDocument/2006/relationships/tableStyles" Target="tableStyles.xml"/><Relationship Id="rId4" Type="http://schemas.openxmlformats.org/officeDocument/2006/relationships/slideMaster" Target="slideMasters/slideMaster2.xml"/><Relationship Id="rId9" Type="http://schemas.openxmlformats.org/officeDocument/2006/relationships/slideMaster" Target="slideMasters/slideMaster7.xml"/><Relationship Id="rId14" Type="http://schemas.openxmlformats.org/officeDocument/2006/relationships/slide" Target="slides/slide3.xml"/><Relationship Id="rId22" Type="http://schemas.openxmlformats.org/officeDocument/2006/relationships/slide" Target="slides/slide11.xml"/><Relationship Id="rId27" Type="http://schemas.openxmlformats.org/officeDocument/2006/relationships/slide" Target="slides/slide16.xml"/><Relationship Id="rId30" Type="http://schemas.openxmlformats.org/officeDocument/2006/relationships/slide" Target="slides/slide19.xml"/><Relationship Id="rId35" Type="http://schemas.openxmlformats.org/officeDocument/2006/relationships/slide" Target="slides/slide24.xml"/><Relationship Id="rId43" Type="http://schemas.openxmlformats.org/officeDocument/2006/relationships/theme" Target="theme/theme1.xml"/><Relationship Id="rId8" Type="http://schemas.openxmlformats.org/officeDocument/2006/relationships/slideMaster" Target="slideMasters/slideMaster6.xml"/><Relationship Id="rId3" Type="http://schemas.openxmlformats.org/officeDocument/2006/relationships/slideMaster" Target="slideMasters/slideMaster1.xml"/><Relationship Id="rId12" Type="http://schemas.openxmlformats.org/officeDocument/2006/relationships/slide" Target="slides/slide1.xml"/><Relationship Id="rId17" Type="http://schemas.openxmlformats.org/officeDocument/2006/relationships/slide" Target="slides/slide6.xml"/><Relationship Id="rId25" Type="http://schemas.openxmlformats.org/officeDocument/2006/relationships/slide" Target="slides/slide14.xml"/><Relationship Id="rId33" Type="http://schemas.openxmlformats.org/officeDocument/2006/relationships/slide" Target="slides/slide22.xml"/><Relationship Id="rId38" Type="http://schemas.openxmlformats.org/officeDocument/2006/relationships/slide" Target="slides/slide27.xml"/><Relationship Id="rId46" Type="http://schemas.microsoft.com/office/2015/10/relationships/revisionInfo" Target="revisionInfo.xml"/><Relationship Id="rId20" Type="http://schemas.openxmlformats.org/officeDocument/2006/relationships/slide" Target="slides/slide9.xml"/><Relationship Id="rId41" Type="http://schemas.openxmlformats.org/officeDocument/2006/relationships/presProps" Target="presProps.xml"/></Relationships>
</file>

<file path=ppt/changesInfos/changesInfo1.xml><?xml version="1.0" encoding="utf-8"?>
<pc:chgInfo xmlns:a="http://schemas.openxmlformats.org/drawingml/2006/main" xmlns:r="http://schemas.openxmlformats.org/officeDocument/2006/relationships" xmlns:ac="http://schemas.microsoft.com/office/drawing/2013/main/command" xmlns:pc="http://schemas.microsoft.com/office/powerpoint/2013/main/command">
  <pc:docChgLst>
    <pc:chgData name="Eileen Fleming Suse" userId="S::efs3844@ads.northwestern.edu::725c94ef-d051-42d7-9d33-8572765d592b" providerId="AD" clId="Web-{3A09E2D4-EBC7-54B8-BE90-E84FD0A65959}"/>
    <pc:docChg chg="addSld delSld modSld modMainMaster">
      <pc:chgData name="Eileen Fleming Suse" userId="S::efs3844@ads.northwestern.edu::725c94ef-d051-42d7-9d33-8572765d592b" providerId="AD" clId="Web-{3A09E2D4-EBC7-54B8-BE90-E84FD0A65959}" dt="2023-09-21T22:28:38.144" v="1294" actId="20577"/>
      <pc:docMkLst>
        <pc:docMk/>
      </pc:docMkLst>
      <pc:sldChg chg="modSp">
        <pc:chgData name="Eileen Fleming Suse" userId="S::efs3844@ads.northwestern.edu::725c94ef-d051-42d7-9d33-8572765d592b" providerId="AD" clId="Web-{3A09E2D4-EBC7-54B8-BE90-E84FD0A65959}" dt="2023-09-21T21:34:07.144" v="30" actId="20577"/>
        <pc:sldMkLst>
          <pc:docMk/>
          <pc:sldMk cId="2008243021" sldId="257"/>
        </pc:sldMkLst>
        <pc:spChg chg="mod">
          <ac:chgData name="Eileen Fleming Suse" userId="S::efs3844@ads.northwestern.edu::725c94ef-d051-42d7-9d33-8572765d592b" providerId="AD" clId="Web-{3A09E2D4-EBC7-54B8-BE90-E84FD0A65959}" dt="2023-09-21T21:34:07.144" v="30" actId="20577"/>
          <ac:spMkLst>
            <pc:docMk/>
            <pc:sldMk cId="2008243021" sldId="257"/>
            <ac:spMk id="4" creationId="{19922563-64D6-2A4E-B048-13AC25DB45AD}"/>
          </ac:spMkLst>
        </pc:spChg>
      </pc:sldChg>
      <pc:sldChg chg="modSp">
        <pc:chgData name="Eileen Fleming Suse" userId="S::efs3844@ads.northwestern.edu::725c94ef-d051-42d7-9d33-8572765d592b" providerId="AD" clId="Web-{3A09E2D4-EBC7-54B8-BE90-E84FD0A65959}" dt="2023-09-21T21:33:54.096" v="16" actId="20577"/>
        <pc:sldMkLst>
          <pc:docMk/>
          <pc:sldMk cId="1185808242" sldId="646"/>
        </pc:sldMkLst>
        <pc:spChg chg="mod">
          <ac:chgData name="Eileen Fleming Suse" userId="S::efs3844@ads.northwestern.edu::725c94ef-d051-42d7-9d33-8572765d592b" providerId="AD" clId="Web-{3A09E2D4-EBC7-54B8-BE90-E84FD0A65959}" dt="2023-09-21T21:33:54.096" v="16" actId="20577"/>
          <ac:spMkLst>
            <pc:docMk/>
            <pc:sldMk cId="1185808242" sldId="646"/>
            <ac:spMk id="3" creationId="{00000000-0000-0000-0000-000000000000}"/>
          </ac:spMkLst>
        </pc:spChg>
      </pc:sldChg>
      <pc:sldChg chg="modSp">
        <pc:chgData name="Eileen Fleming Suse" userId="S::efs3844@ads.northwestern.edu::725c94ef-d051-42d7-9d33-8572765d592b" providerId="AD" clId="Web-{3A09E2D4-EBC7-54B8-BE90-E84FD0A65959}" dt="2023-09-21T22:27:51.221" v="1273"/>
        <pc:sldMkLst>
          <pc:docMk/>
          <pc:sldMk cId="1028517551" sldId="729"/>
        </pc:sldMkLst>
        <pc:graphicFrameChg chg="mod modGraphic">
          <ac:chgData name="Eileen Fleming Suse" userId="S::efs3844@ads.northwestern.edu::725c94ef-d051-42d7-9d33-8572765d592b" providerId="AD" clId="Web-{3A09E2D4-EBC7-54B8-BE90-E84FD0A65959}" dt="2023-09-21T22:27:51.221" v="1273"/>
          <ac:graphicFrameMkLst>
            <pc:docMk/>
            <pc:sldMk cId="1028517551" sldId="729"/>
            <ac:graphicFrameMk id="458" creationId="{6B8DD92D-FC61-B8CD-3116-E6D4BC770D0C}"/>
          </ac:graphicFrameMkLst>
        </pc:graphicFrameChg>
      </pc:sldChg>
      <pc:sldChg chg="del">
        <pc:chgData name="Eileen Fleming Suse" userId="S::efs3844@ads.northwestern.edu::725c94ef-d051-42d7-9d33-8572765d592b" providerId="AD" clId="Web-{3A09E2D4-EBC7-54B8-BE90-E84FD0A65959}" dt="2023-09-21T22:27:57.424" v="1274"/>
        <pc:sldMkLst>
          <pc:docMk/>
          <pc:sldMk cId="4253230023" sldId="741"/>
        </pc:sldMkLst>
      </pc:sldChg>
      <pc:sldChg chg="del">
        <pc:chgData name="Eileen Fleming Suse" userId="S::efs3844@ads.northwestern.edu::725c94ef-d051-42d7-9d33-8572765d592b" providerId="AD" clId="Web-{3A09E2D4-EBC7-54B8-BE90-E84FD0A65959}" dt="2023-09-21T21:34:17.206" v="34"/>
        <pc:sldMkLst>
          <pc:docMk/>
          <pc:sldMk cId="2589506674" sldId="743"/>
        </pc:sldMkLst>
      </pc:sldChg>
      <pc:sldChg chg="del">
        <pc:chgData name="Eileen Fleming Suse" userId="S::efs3844@ads.northwestern.edu::725c94ef-d051-42d7-9d33-8572765d592b" providerId="AD" clId="Web-{3A09E2D4-EBC7-54B8-BE90-E84FD0A65959}" dt="2023-09-21T21:34:10.753" v="31"/>
        <pc:sldMkLst>
          <pc:docMk/>
          <pc:sldMk cId="1314852803" sldId="799"/>
        </pc:sldMkLst>
      </pc:sldChg>
      <pc:sldChg chg="del">
        <pc:chgData name="Eileen Fleming Suse" userId="S::efs3844@ads.northwestern.edu::725c94ef-d051-42d7-9d33-8572765d592b" providerId="AD" clId="Web-{3A09E2D4-EBC7-54B8-BE90-E84FD0A65959}" dt="2023-09-21T21:34:13.081" v="32"/>
        <pc:sldMkLst>
          <pc:docMk/>
          <pc:sldMk cId="1403253957" sldId="800"/>
        </pc:sldMkLst>
      </pc:sldChg>
      <pc:sldChg chg="del">
        <pc:chgData name="Eileen Fleming Suse" userId="S::efs3844@ads.northwestern.edu::725c94ef-d051-42d7-9d33-8572765d592b" providerId="AD" clId="Web-{3A09E2D4-EBC7-54B8-BE90-E84FD0A65959}" dt="2023-09-21T21:34:14.472" v="33"/>
        <pc:sldMkLst>
          <pc:docMk/>
          <pc:sldMk cId="1605497108" sldId="801"/>
        </pc:sldMkLst>
      </pc:sldChg>
      <pc:sldChg chg="addSp delSp modSp">
        <pc:chgData name="Eileen Fleming Suse" userId="S::efs3844@ads.northwestern.edu::725c94ef-d051-42d7-9d33-8572765d592b" providerId="AD" clId="Web-{3A09E2D4-EBC7-54B8-BE90-E84FD0A65959}" dt="2023-09-21T22:25:33.936" v="1106"/>
        <pc:sldMkLst>
          <pc:docMk/>
          <pc:sldMk cId="2636847278" sldId="809"/>
        </pc:sldMkLst>
        <pc:spChg chg="del">
          <ac:chgData name="Eileen Fleming Suse" userId="S::efs3844@ads.northwestern.edu::725c94ef-d051-42d7-9d33-8572765d592b" providerId="AD" clId="Web-{3A09E2D4-EBC7-54B8-BE90-E84FD0A65959}" dt="2023-09-21T22:11:08.501" v="111"/>
          <ac:spMkLst>
            <pc:docMk/>
            <pc:sldMk cId="2636847278" sldId="809"/>
            <ac:spMk id="2" creationId="{00000000-0000-0000-0000-000000000000}"/>
          </ac:spMkLst>
        </pc:spChg>
        <pc:spChg chg="del mod">
          <ac:chgData name="Eileen Fleming Suse" userId="S::efs3844@ads.northwestern.edu::725c94ef-d051-42d7-9d33-8572765d592b" providerId="AD" clId="Web-{3A09E2D4-EBC7-54B8-BE90-E84FD0A65959}" dt="2023-09-21T22:11:11.813" v="112"/>
          <ac:spMkLst>
            <pc:docMk/>
            <pc:sldMk cId="2636847278" sldId="809"/>
            <ac:spMk id="3" creationId="{00000000-0000-0000-0000-000000000000}"/>
          </ac:spMkLst>
        </pc:spChg>
        <pc:spChg chg="add del mod">
          <ac:chgData name="Eileen Fleming Suse" userId="S::efs3844@ads.northwestern.edu::725c94ef-d051-42d7-9d33-8572765d592b" providerId="AD" clId="Web-{3A09E2D4-EBC7-54B8-BE90-E84FD0A65959}" dt="2023-09-21T22:11:13.391" v="113"/>
          <ac:spMkLst>
            <pc:docMk/>
            <pc:sldMk cId="2636847278" sldId="809"/>
            <ac:spMk id="9" creationId="{6ED018E3-1B47-8E3B-A2AD-E26F419E84E9}"/>
          </ac:spMkLst>
        </pc:spChg>
        <pc:spChg chg="add del mod">
          <ac:chgData name="Eileen Fleming Suse" userId="S::efs3844@ads.northwestern.edu::725c94ef-d051-42d7-9d33-8572765d592b" providerId="AD" clId="Web-{3A09E2D4-EBC7-54B8-BE90-E84FD0A65959}" dt="2023-09-21T22:11:23.204" v="114"/>
          <ac:spMkLst>
            <pc:docMk/>
            <pc:sldMk cId="2636847278" sldId="809"/>
            <ac:spMk id="11" creationId="{AFD2FB0A-BB98-7D32-D623-D634171F6E3F}"/>
          </ac:spMkLst>
        </pc:spChg>
        <pc:graphicFrameChg chg="add del mod modGraphic">
          <ac:chgData name="Eileen Fleming Suse" userId="S::efs3844@ads.northwestern.edu::725c94ef-d051-42d7-9d33-8572765d592b" providerId="AD" clId="Web-{3A09E2D4-EBC7-54B8-BE90-E84FD0A65959}" dt="2023-09-21T22:11:07.516" v="110"/>
          <ac:graphicFrameMkLst>
            <pc:docMk/>
            <pc:sldMk cId="2636847278" sldId="809"/>
            <ac:graphicFrameMk id="7" creationId="{6847015E-11DB-A49C-38D2-413FBF5AC0A6}"/>
          </ac:graphicFrameMkLst>
        </pc:graphicFrameChg>
        <pc:graphicFrameChg chg="add mod ord modGraphic">
          <ac:chgData name="Eileen Fleming Suse" userId="S::efs3844@ads.northwestern.edu::725c94ef-d051-42d7-9d33-8572765d592b" providerId="AD" clId="Web-{3A09E2D4-EBC7-54B8-BE90-E84FD0A65959}" dt="2023-09-21T22:25:33.936" v="1106"/>
          <ac:graphicFrameMkLst>
            <pc:docMk/>
            <pc:sldMk cId="2636847278" sldId="809"/>
            <ac:graphicFrameMk id="12" creationId="{05C50BE0-A778-E29F-ED7C-ED25F3025572}"/>
          </ac:graphicFrameMkLst>
        </pc:graphicFrameChg>
        <pc:graphicFrameChg chg="add del mod">
          <ac:chgData name="Eileen Fleming Suse" userId="S::efs3844@ads.northwestern.edu::725c94ef-d051-42d7-9d33-8572765d592b" providerId="AD" clId="Web-{3A09E2D4-EBC7-54B8-BE90-E84FD0A65959}" dt="2023-09-21T22:13:45.052" v="355"/>
          <ac:graphicFrameMkLst>
            <pc:docMk/>
            <pc:sldMk cId="2636847278" sldId="809"/>
            <ac:graphicFrameMk id="14" creationId="{652CEBE8-23AD-9EC4-A525-48F5EB2387D4}"/>
          </ac:graphicFrameMkLst>
        </pc:graphicFrameChg>
        <pc:graphicFrameChg chg="add del mod">
          <ac:chgData name="Eileen Fleming Suse" userId="S::efs3844@ads.northwestern.edu::725c94ef-d051-42d7-9d33-8572765d592b" providerId="AD" clId="Web-{3A09E2D4-EBC7-54B8-BE90-E84FD0A65959}" dt="2023-09-21T22:14:14.975" v="377"/>
          <ac:graphicFrameMkLst>
            <pc:docMk/>
            <pc:sldMk cId="2636847278" sldId="809"/>
            <ac:graphicFrameMk id="16" creationId="{2AC48EC9-6E83-896A-9D7A-4872A76C427D}"/>
          </ac:graphicFrameMkLst>
        </pc:graphicFrameChg>
        <pc:graphicFrameChg chg="add del mod">
          <ac:chgData name="Eileen Fleming Suse" userId="S::efs3844@ads.northwestern.edu::725c94ef-d051-42d7-9d33-8572765d592b" providerId="AD" clId="Web-{3A09E2D4-EBC7-54B8-BE90-E84FD0A65959}" dt="2023-09-21T22:14:43.476" v="397"/>
          <ac:graphicFrameMkLst>
            <pc:docMk/>
            <pc:sldMk cId="2636847278" sldId="809"/>
            <ac:graphicFrameMk id="18" creationId="{7E4E71D6-7687-C59A-10BF-2C138145C919}"/>
          </ac:graphicFrameMkLst>
        </pc:graphicFrameChg>
        <pc:graphicFrameChg chg="add del mod">
          <ac:chgData name="Eileen Fleming Suse" userId="S::efs3844@ads.northwestern.edu::725c94ef-d051-42d7-9d33-8572765d592b" providerId="AD" clId="Web-{3A09E2D4-EBC7-54B8-BE90-E84FD0A65959}" dt="2023-09-21T22:15:39.243" v="428"/>
          <ac:graphicFrameMkLst>
            <pc:docMk/>
            <pc:sldMk cId="2636847278" sldId="809"/>
            <ac:graphicFrameMk id="20" creationId="{4BD12024-3CE1-11ED-D3CA-4AA82B65EDD2}"/>
          </ac:graphicFrameMkLst>
        </pc:graphicFrameChg>
        <pc:graphicFrameChg chg="add del mod">
          <ac:chgData name="Eileen Fleming Suse" userId="S::efs3844@ads.northwestern.edu::725c94ef-d051-42d7-9d33-8572765d592b" providerId="AD" clId="Web-{3A09E2D4-EBC7-54B8-BE90-E84FD0A65959}" dt="2023-09-21T22:15:36.524" v="427"/>
          <ac:graphicFrameMkLst>
            <pc:docMk/>
            <pc:sldMk cId="2636847278" sldId="809"/>
            <ac:graphicFrameMk id="22" creationId="{7437C11E-4151-104A-52D7-65B09E36B71A}"/>
          </ac:graphicFrameMkLst>
        </pc:graphicFrameChg>
      </pc:sldChg>
      <pc:sldChg chg="addSp delSp">
        <pc:chgData name="Eileen Fleming Suse" userId="S::efs3844@ads.northwestern.edu::725c94ef-d051-42d7-9d33-8572765d592b" providerId="AD" clId="Web-{3A09E2D4-EBC7-54B8-BE90-E84FD0A65959}" dt="2023-09-21T22:09:56.030" v="101"/>
        <pc:sldMkLst>
          <pc:docMk/>
          <pc:sldMk cId="3946847224" sldId="963"/>
        </pc:sldMkLst>
        <pc:picChg chg="add del">
          <ac:chgData name="Eileen Fleming Suse" userId="S::efs3844@ads.northwestern.edu::725c94ef-d051-42d7-9d33-8572765d592b" providerId="AD" clId="Web-{3A09E2D4-EBC7-54B8-BE90-E84FD0A65959}" dt="2023-09-21T22:09:56.030" v="101"/>
          <ac:picMkLst>
            <pc:docMk/>
            <pc:sldMk cId="3946847224" sldId="963"/>
            <ac:picMk id="6" creationId="{EBA153B0-2C61-B93B-7238-A20386FA1147}"/>
          </ac:picMkLst>
        </pc:picChg>
        <pc:picChg chg="add del">
          <ac:chgData name="Eileen Fleming Suse" userId="S::efs3844@ads.northwestern.edu::725c94ef-d051-42d7-9d33-8572765d592b" providerId="AD" clId="Web-{3A09E2D4-EBC7-54B8-BE90-E84FD0A65959}" dt="2023-09-21T22:09:51.826" v="100"/>
          <ac:picMkLst>
            <pc:docMk/>
            <pc:sldMk cId="3946847224" sldId="963"/>
            <ac:picMk id="7" creationId="{D48E19F4-E637-1F1E-0370-B8F8A74A5E8F}"/>
          </ac:picMkLst>
        </pc:picChg>
      </pc:sldChg>
      <pc:sldChg chg="addSp delSp">
        <pc:chgData name="Eileen Fleming Suse" userId="S::efs3844@ads.northwestern.edu::725c94ef-d051-42d7-9d33-8572765d592b" providerId="AD" clId="Web-{3A09E2D4-EBC7-54B8-BE90-E84FD0A65959}" dt="2023-09-21T22:09:48.717" v="99"/>
        <pc:sldMkLst>
          <pc:docMk/>
          <pc:sldMk cId="3127910554" sldId="964"/>
        </pc:sldMkLst>
        <pc:picChg chg="add del">
          <ac:chgData name="Eileen Fleming Suse" userId="S::efs3844@ads.northwestern.edu::725c94ef-d051-42d7-9d33-8572765d592b" providerId="AD" clId="Web-{3A09E2D4-EBC7-54B8-BE90-E84FD0A65959}" dt="2023-09-21T22:09:48.717" v="99"/>
          <ac:picMkLst>
            <pc:docMk/>
            <pc:sldMk cId="3127910554" sldId="964"/>
            <ac:picMk id="6" creationId="{BA7DC56C-8894-8AD5-DE7F-55ED26C92731}"/>
          </ac:picMkLst>
        </pc:picChg>
      </pc:sldChg>
      <pc:sldChg chg="addSp delSp">
        <pc:chgData name="Eileen Fleming Suse" userId="S::efs3844@ads.northwestern.edu::725c94ef-d051-42d7-9d33-8572765d592b" providerId="AD" clId="Web-{3A09E2D4-EBC7-54B8-BE90-E84FD0A65959}" dt="2023-09-21T22:09:45.951" v="98"/>
        <pc:sldMkLst>
          <pc:docMk/>
          <pc:sldMk cId="3309929255" sldId="965"/>
        </pc:sldMkLst>
        <pc:picChg chg="add del">
          <ac:chgData name="Eileen Fleming Suse" userId="S::efs3844@ads.northwestern.edu::725c94ef-d051-42d7-9d33-8572765d592b" providerId="AD" clId="Web-{3A09E2D4-EBC7-54B8-BE90-E84FD0A65959}" dt="2023-09-21T22:09:45.951" v="98"/>
          <ac:picMkLst>
            <pc:docMk/>
            <pc:sldMk cId="3309929255" sldId="965"/>
            <ac:picMk id="6" creationId="{8AE7E004-C864-E408-9DBB-9DB35AC40C6A}"/>
          </ac:picMkLst>
        </pc:picChg>
        <pc:picChg chg="add del">
          <ac:chgData name="Eileen Fleming Suse" userId="S::efs3844@ads.northwestern.edu::725c94ef-d051-42d7-9d33-8572765d592b" providerId="AD" clId="Web-{3A09E2D4-EBC7-54B8-BE90-E84FD0A65959}" dt="2023-09-21T22:09:44.248" v="97"/>
          <ac:picMkLst>
            <pc:docMk/>
            <pc:sldMk cId="3309929255" sldId="965"/>
            <ac:picMk id="7" creationId="{144CF05D-C808-5038-AC95-9F190C4E9396}"/>
          </ac:picMkLst>
        </pc:picChg>
      </pc:sldChg>
      <pc:sldChg chg="modSp del">
        <pc:chgData name="Eileen Fleming Suse" userId="S::efs3844@ads.northwestern.edu::725c94ef-d051-42d7-9d33-8572765d592b" providerId="AD" clId="Web-{3A09E2D4-EBC7-54B8-BE90-E84FD0A65959}" dt="2023-09-21T22:10:16.218" v="102"/>
        <pc:sldMkLst>
          <pc:docMk/>
          <pc:sldMk cId="811806612" sldId="966"/>
        </pc:sldMkLst>
        <pc:spChg chg="mod">
          <ac:chgData name="Eileen Fleming Suse" userId="S::efs3844@ads.northwestern.edu::725c94ef-d051-42d7-9d33-8572765d592b" providerId="AD" clId="Web-{3A09E2D4-EBC7-54B8-BE90-E84FD0A65959}" dt="2023-09-21T21:33:45.221" v="10" actId="20577"/>
          <ac:spMkLst>
            <pc:docMk/>
            <pc:sldMk cId="811806612" sldId="966"/>
            <ac:spMk id="6" creationId="{00000000-0000-0000-0000-000000000000}"/>
          </ac:spMkLst>
        </pc:spChg>
      </pc:sldChg>
      <pc:sldChg chg="addSp delSp modSp add">
        <pc:chgData name="Eileen Fleming Suse" userId="S::efs3844@ads.northwestern.edu::725c94ef-d051-42d7-9d33-8572765d592b" providerId="AD" clId="Web-{3A09E2D4-EBC7-54B8-BE90-E84FD0A65959}" dt="2023-09-21T22:08:12.105" v="91" actId="1076"/>
        <pc:sldMkLst>
          <pc:docMk/>
          <pc:sldMk cId="1299748869" sldId="968"/>
        </pc:sldMkLst>
        <pc:spChg chg="add del">
          <ac:chgData name="Eileen Fleming Suse" userId="S::efs3844@ads.northwestern.edu::725c94ef-d051-42d7-9d33-8572765d592b" providerId="AD" clId="Web-{3A09E2D4-EBC7-54B8-BE90-E84FD0A65959}" dt="2023-09-21T22:07:27.135" v="74"/>
          <ac:spMkLst>
            <pc:docMk/>
            <pc:sldMk cId="1299748869" sldId="968"/>
            <ac:spMk id="36" creationId="{8399A5B9-A50D-7180-1788-445343D26B82}"/>
          </ac:spMkLst>
        </pc:spChg>
        <pc:spChg chg="add mod">
          <ac:chgData name="Eileen Fleming Suse" userId="S::efs3844@ads.northwestern.edu::725c94ef-d051-42d7-9d33-8572765d592b" providerId="AD" clId="Web-{3A09E2D4-EBC7-54B8-BE90-E84FD0A65959}" dt="2023-09-21T22:08:12.105" v="91" actId="1076"/>
          <ac:spMkLst>
            <pc:docMk/>
            <pc:sldMk cId="1299748869" sldId="968"/>
            <ac:spMk id="37" creationId="{D025CC2E-7273-2304-D841-AEC88C9503B0}"/>
          </ac:spMkLst>
        </pc:spChg>
        <pc:graphicFrameChg chg="modGraphic">
          <ac:chgData name="Eileen Fleming Suse" userId="S::efs3844@ads.northwestern.edu::725c94ef-d051-42d7-9d33-8572765d592b" providerId="AD" clId="Web-{3A09E2D4-EBC7-54B8-BE90-E84FD0A65959}" dt="2023-09-21T22:07:26.072" v="72" actId="20577"/>
          <ac:graphicFrameMkLst>
            <pc:docMk/>
            <pc:sldMk cId="1299748869" sldId="968"/>
            <ac:graphicFrameMk id="9" creationId="{25EB57FC-A0C6-0042-E219-B1DF4518901B}"/>
          </ac:graphicFrameMkLst>
        </pc:graphicFrameChg>
      </pc:sldChg>
      <pc:sldChg chg="add">
        <pc:chgData name="Eileen Fleming Suse" userId="S::efs3844@ads.northwestern.edu::725c94ef-d051-42d7-9d33-8572765d592b" providerId="AD" clId="Web-{3A09E2D4-EBC7-54B8-BE90-E84FD0A65959}" dt="2023-09-21T21:35:03.880" v="36"/>
        <pc:sldMkLst>
          <pc:docMk/>
          <pc:sldMk cId="2825437386" sldId="969"/>
        </pc:sldMkLst>
      </pc:sldChg>
      <pc:sldChg chg="add">
        <pc:chgData name="Eileen Fleming Suse" userId="S::efs3844@ads.northwestern.edu::725c94ef-d051-42d7-9d33-8572765d592b" providerId="AD" clId="Web-{3A09E2D4-EBC7-54B8-BE90-E84FD0A65959}" dt="2023-09-21T21:35:04.520" v="37"/>
        <pc:sldMkLst>
          <pc:docMk/>
          <pc:sldMk cId="1983139854" sldId="970"/>
        </pc:sldMkLst>
      </pc:sldChg>
      <pc:sldChg chg="addSp delSp modSp new mod setBg">
        <pc:chgData name="Eileen Fleming Suse" userId="S::efs3844@ads.northwestern.edu::725c94ef-d051-42d7-9d33-8572765d592b" providerId="AD" clId="Web-{3A09E2D4-EBC7-54B8-BE90-E84FD0A65959}" dt="2023-09-21T22:28:38.144" v="1294" actId="20577"/>
        <pc:sldMkLst>
          <pc:docMk/>
          <pc:sldMk cId="3049505155" sldId="971"/>
        </pc:sldMkLst>
        <pc:spChg chg="mod">
          <ac:chgData name="Eileen Fleming Suse" userId="S::efs3844@ads.northwestern.edu::725c94ef-d051-42d7-9d33-8572765d592b" providerId="AD" clId="Web-{3A09E2D4-EBC7-54B8-BE90-E84FD0A65959}" dt="2023-09-21T22:27:17.267" v="1217"/>
          <ac:spMkLst>
            <pc:docMk/>
            <pc:sldMk cId="3049505155" sldId="971"/>
            <ac:spMk id="2" creationId="{AFA44F79-4391-C9C1-F6B0-A182E50519D4}"/>
          </ac:spMkLst>
        </pc:spChg>
        <pc:spChg chg="del mod">
          <ac:chgData name="Eileen Fleming Suse" userId="S::efs3844@ads.northwestern.edu::725c94ef-d051-42d7-9d33-8572765d592b" providerId="AD" clId="Web-{3A09E2D4-EBC7-54B8-BE90-E84FD0A65959}" dt="2023-09-21T22:27:17.267" v="1217"/>
          <ac:spMkLst>
            <pc:docMk/>
            <pc:sldMk cId="3049505155" sldId="971"/>
            <ac:spMk id="3" creationId="{8FBAB3F2-BE00-A76F-8120-532C6B0F6500}"/>
          </ac:spMkLst>
        </pc:spChg>
        <pc:spChg chg="mod ord">
          <ac:chgData name="Eileen Fleming Suse" userId="S::efs3844@ads.northwestern.edu::725c94ef-d051-42d7-9d33-8572765d592b" providerId="AD" clId="Web-{3A09E2D4-EBC7-54B8-BE90-E84FD0A65959}" dt="2023-09-21T22:27:17.267" v="1217"/>
          <ac:spMkLst>
            <pc:docMk/>
            <pc:sldMk cId="3049505155" sldId="971"/>
            <ac:spMk id="4" creationId="{B310066C-930F-D60C-0388-2A8944FBCC3F}"/>
          </ac:spMkLst>
        </pc:spChg>
        <pc:spChg chg="mod">
          <ac:chgData name="Eileen Fleming Suse" userId="S::efs3844@ads.northwestern.edu::725c94ef-d051-42d7-9d33-8572765d592b" providerId="AD" clId="Web-{3A09E2D4-EBC7-54B8-BE90-E84FD0A65959}" dt="2023-09-21T22:27:17.267" v="1217"/>
          <ac:spMkLst>
            <pc:docMk/>
            <pc:sldMk cId="3049505155" sldId="971"/>
            <ac:spMk id="5" creationId="{EF9D9A37-8BDA-44CE-969E-5E362437A8F8}"/>
          </ac:spMkLst>
        </pc:spChg>
        <pc:spChg chg="add">
          <ac:chgData name="Eileen Fleming Suse" userId="S::efs3844@ads.northwestern.edu::725c94ef-d051-42d7-9d33-8572765d592b" providerId="AD" clId="Web-{3A09E2D4-EBC7-54B8-BE90-E84FD0A65959}" dt="2023-09-21T22:27:17.267" v="1217"/>
          <ac:spMkLst>
            <pc:docMk/>
            <pc:sldMk cId="3049505155" sldId="971"/>
            <ac:spMk id="11" creationId="{CB49665F-0298-4449-8D2D-209989CB9EE3}"/>
          </ac:spMkLst>
        </pc:spChg>
        <pc:spChg chg="add">
          <ac:chgData name="Eileen Fleming Suse" userId="S::efs3844@ads.northwestern.edu::725c94ef-d051-42d7-9d33-8572765d592b" providerId="AD" clId="Web-{3A09E2D4-EBC7-54B8-BE90-E84FD0A65959}" dt="2023-09-21T22:27:17.267" v="1217"/>
          <ac:spMkLst>
            <pc:docMk/>
            <pc:sldMk cId="3049505155" sldId="971"/>
            <ac:spMk id="13" creationId="{A71EEC14-174A-46FA-B046-474750457130}"/>
          </ac:spMkLst>
        </pc:spChg>
        <pc:grpChg chg="add">
          <ac:chgData name="Eileen Fleming Suse" userId="S::efs3844@ads.northwestern.edu::725c94ef-d051-42d7-9d33-8572765d592b" providerId="AD" clId="Web-{3A09E2D4-EBC7-54B8-BE90-E84FD0A65959}" dt="2023-09-21T22:27:17.267" v="1217"/>
          <ac:grpSpMkLst>
            <pc:docMk/>
            <pc:sldMk cId="3049505155" sldId="971"/>
            <ac:grpSpMk id="15" creationId="{EEB6CB95-E653-4C6C-AE51-62FD848E8D5B}"/>
          </ac:grpSpMkLst>
        </pc:grpChg>
        <pc:grpChg chg="add">
          <ac:chgData name="Eileen Fleming Suse" userId="S::efs3844@ads.northwestern.edu::725c94ef-d051-42d7-9d33-8572765d592b" providerId="AD" clId="Web-{3A09E2D4-EBC7-54B8-BE90-E84FD0A65959}" dt="2023-09-21T22:27:17.267" v="1217"/>
          <ac:grpSpMkLst>
            <pc:docMk/>
            <pc:sldMk cId="3049505155" sldId="971"/>
            <ac:grpSpMk id="19" creationId="{43F5E015-E085-4624-B431-B42414448684}"/>
          </ac:grpSpMkLst>
        </pc:grpChg>
        <pc:graphicFrameChg chg="add modGraphic">
          <ac:chgData name="Eileen Fleming Suse" userId="S::efs3844@ads.northwestern.edu::725c94ef-d051-42d7-9d33-8572765d592b" providerId="AD" clId="Web-{3A09E2D4-EBC7-54B8-BE90-E84FD0A65959}" dt="2023-09-21T22:28:38.144" v="1294" actId="20577"/>
          <ac:graphicFrameMkLst>
            <pc:docMk/>
            <pc:sldMk cId="3049505155" sldId="971"/>
            <ac:graphicFrameMk id="7" creationId="{848ED93B-D91F-BAAB-B78D-50535FBA287F}"/>
          </ac:graphicFrameMkLst>
        </pc:graphicFrameChg>
      </pc:sldChg>
      <pc:sldMasterChg chg="modSldLayout">
        <pc:chgData name="Eileen Fleming Suse" userId="S::efs3844@ads.northwestern.edu::725c94ef-d051-42d7-9d33-8572765d592b" providerId="AD" clId="Web-{3A09E2D4-EBC7-54B8-BE90-E84FD0A65959}" dt="2023-09-21T21:35:03.270" v="35"/>
        <pc:sldMasterMkLst>
          <pc:docMk/>
          <pc:sldMasterMk cId="4216806677" sldId="2147483708"/>
        </pc:sldMasterMkLst>
        <pc:sldLayoutChg chg="replId">
          <pc:chgData name="Eileen Fleming Suse" userId="S::efs3844@ads.northwestern.edu::725c94ef-d051-42d7-9d33-8572765d592b" providerId="AD" clId="Web-{3A09E2D4-EBC7-54B8-BE90-E84FD0A65959}" dt="2023-09-21T21:35:03.270" v="35"/>
          <pc:sldLayoutMkLst>
            <pc:docMk/>
            <pc:sldMasterMk cId="4216806677" sldId="2147483708"/>
            <pc:sldLayoutMk cId="3504767307" sldId="2147486822"/>
          </pc:sldLayoutMkLst>
        </pc:sldLayoutChg>
      </pc:sldMasterChg>
      <pc:sldMasterChg chg="modSldLayout">
        <pc:chgData name="Eileen Fleming Suse" userId="S::efs3844@ads.northwestern.edu::725c94ef-d051-42d7-9d33-8572765d592b" providerId="AD" clId="Web-{3A09E2D4-EBC7-54B8-BE90-E84FD0A65959}" dt="2023-09-21T21:35:03.270" v="35"/>
        <pc:sldMasterMkLst>
          <pc:docMk/>
          <pc:sldMasterMk cId="467858109" sldId="2147484375"/>
        </pc:sldMasterMkLst>
        <pc:sldLayoutChg chg="replId">
          <pc:chgData name="Eileen Fleming Suse" userId="S::efs3844@ads.northwestern.edu::725c94ef-d051-42d7-9d33-8572765d592b" providerId="AD" clId="Web-{3A09E2D4-EBC7-54B8-BE90-E84FD0A65959}" dt="2023-09-21T21:35:03.270" v="35"/>
          <pc:sldLayoutMkLst>
            <pc:docMk/>
            <pc:sldMasterMk cId="467858109" sldId="2147484375"/>
            <pc:sldLayoutMk cId="2478605410" sldId="2147486830"/>
          </pc:sldLayoutMkLst>
        </pc:sldLayoutChg>
        <pc:sldLayoutChg chg="replId">
          <pc:chgData name="Eileen Fleming Suse" userId="S::efs3844@ads.northwestern.edu::725c94ef-d051-42d7-9d33-8572765d592b" providerId="AD" clId="Web-{3A09E2D4-EBC7-54B8-BE90-E84FD0A65959}" dt="2023-09-21T21:35:03.270" v="35"/>
          <pc:sldLayoutMkLst>
            <pc:docMk/>
            <pc:sldMasterMk cId="467858109" sldId="2147484375"/>
            <pc:sldLayoutMk cId="3174102178" sldId="2147486831"/>
          </pc:sldLayoutMkLst>
        </pc:sldLayoutChg>
        <pc:sldLayoutChg chg="replId">
          <pc:chgData name="Eileen Fleming Suse" userId="S::efs3844@ads.northwestern.edu::725c94ef-d051-42d7-9d33-8572765d592b" providerId="AD" clId="Web-{3A09E2D4-EBC7-54B8-BE90-E84FD0A65959}" dt="2023-09-21T21:35:03.270" v="35"/>
          <pc:sldLayoutMkLst>
            <pc:docMk/>
            <pc:sldMasterMk cId="467858109" sldId="2147484375"/>
            <pc:sldLayoutMk cId="538553549" sldId="2147486832"/>
          </pc:sldLayoutMkLst>
        </pc:sldLayoutChg>
      </pc:sldMasterChg>
      <pc:sldMasterChg chg="modSldLayout">
        <pc:chgData name="Eileen Fleming Suse" userId="S::efs3844@ads.northwestern.edu::725c94ef-d051-42d7-9d33-8572765d592b" providerId="AD" clId="Web-{3A09E2D4-EBC7-54B8-BE90-E84FD0A65959}" dt="2023-09-21T21:35:03.270" v="35"/>
        <pc:sldMasterMkLst>
          <pc:docMk/>
          <pc:sldMasterMk cId="73442798" sldId="2147484591"/>
        </pc:sldMasterMkLst>
        <pc:sldLayoutChg chg="replId">
          <pc:chgData name="Eileen Fleming Suse" userId="S::efs3844@ads.northwestern.edu::725c94ef-d051-42d7-9d33-8572765d592b" providerId="AD" clId="Web-{3A09E2D4-EBC7-54B8-BE90-E84FD0A65959}" dt="2023-09-21T21:35:03.270" v="35"/>
          <pc:sldLayoutMkLst>
            <pc:docMk/>
            <pc:sldMasterMk cId="73442798" sldId="2147484591"/>
            <pc:sldLayoutMk cId="3088551848" sldId="2147486804"/>
          </pc:sldLayoutMkLst>
        </pc:sldLayoutChg>
        <pc:sldLayoutChg chg="replId">
          <pc:chgData name="Eileen Fleming Suse" userId="S::efs3844@ads.northwestern.edu::725c94ef-d051-42d7-9d33-8572765d592b" providerId="AD" clId="Web-{3A09E2D4-EBC7-54B8-BE90-E84FD0A65959}" dt="2023-09-21T21:35:03.270" v="35"/>
          <pc:sldLayoutMkLst>
            <pc:docMk/>
            <pc:sldMasterMk cId="73442798" sldId="2147484591"/>
            <pc:sldLayoutMk cId="2634746560" sldId="2147486805"/>
          </pc:sldLayoutMkLst>
        </pc:sldLayoutChg>
        <pc:sldLayoutChg chg="replId">
          <pc:chgData name="Eileen Fleming Suse" userId="S::efs3844@ads.northwestern.edu::725c94ef-d051-42d7-9d33-8572765d592b" providerId="AD" clId="Web-{3A09E2D4-EBC7-54B8-BE90-E84FD0A65959}" dt="2023-09-21T21:35:03.270" v="35"/>
          <pc:sldLayoutMkLst>
            <pc:docMk/>
            <pc:sldMasterMk cId="73442798" sldId="2147484591"/>
            <pc:sldLayoutMk cId="1749528301" sldId="2147486806"/>
          </pc:sldLayoutMkLst>
        </pc:sldLayoutChg>
        <pc:sldLayoutChg chg="replId">
          <pc:chgData name="Eileen Fleming Suse" userId="S::efs3844@ads.northwestern.edu::725c94ef-d051-42d7-9d33-8572765d592b" providerId="AD" clId="Web-{3A09E2D4-EBC7-54B8-BE90-E84FD0A65959}" dt="2023-09-21T21:35:03.270" v="35"/>
          <pc:sldLayoutMkLst>
            <pc:docMk/>
            <pc:sldMasterMk cId="73442798" sldId="2147484591"/>
            <pc:sldLayoutMk cId="3378590103" sldId="2147486807"/>
          </pc:sldLayoutMkLst>
        </pc:sldLayoutChg>
        <pc:sldLayoutChg chg="replId">
          <pc:chgData name="Eileen Fleming Suse" userId="S::efs3844@ads.northwestern.edu::725c94ef-d051-42d7-9d33-8572765d592b" providerId="AD" clId="Web-{3A09E2D4-EBC7-54B8-BE90-E84FD0A65959}" dt="2023-09-21T21:35:03.270" v="35"/>
          <pc:sldLayoutMkLst>
            <pc:docMk/>
            <pc:sldMasterMk cId="73442798" sldId="2147484591"/>
            <pc:sldLayoutMk cId="3925024563" sldId="2147486808"/>
          </pc:sldLayoutMkLst>
        </pc:sldLayoutChg>
        <pc:sldLayoutChg chg="replId">
          <pc:chgData name="Eileen Fleming Suse" userId="S::efs3844@ads.northwestern.edu::725c94ef-d051-42d7-9d33-8572765d592b" providerId="AD" clId="Web-{3A09E2D4-EBC7-54B8-BE90-E84FD0A65959}" dt="2023-09-21T21:35:03.270" v="35"/>
          <pc:sldLayoutMkLst>
            <pc:docMk/>
            <pc:sldMasterMk cId="73442798" sldId="2147484591"/>
            <pc:sldLayoutMk cId="4064405481" sldId="2147486809"/>
          </pc:sldLayoutMkLst>
        </pc:sldLayoutChg>
        <pc:sldLayoutChg chg="replId">
          <pc:chgData name="Eileen Fleming Suse" userId="S::efs3844@ads.northwestern.edu::725c94ef-d051-42d7-9d33-8572765d592b" providerId="AD" clId="Web-{3A09E2D4-EBC7-54B8-BE90-E84FD0A65959}" dt="2023-09-21T21:35:03.270" v="35"/>
          <pc:sldLayoutMkLst>
            <pc:docMk/>
            <pc:sldMasterMk cId="73442798" sldId="2147484591"/>
            <pc:sldLayoutMk cId="624037463" sldId="2147486826"/>
          </pc:sldLayoutMkLst>
        </pc:sldLayoutChg>
        <pc:sldLayoutChg chg="replId">
          <pc:chgData name="Eileen Fleming Suse" userId="S::efs3844@ads.northwestern.edu::725c94ef-d051-42d7-9d33-8572765d592b" providerId="AD" clId="Web-{3A09E2D4-EBC7-54B8-BE90-E84FD0A65959}" dt="2023-09-21T21:35:03.270" v="35"/>
          <pc:sldLayoutMkLst>
            <pc:docMk/>
            <pc:sldMasterMk cId="73442798" sldId="2147484591"/>
            <pc:sldLayoutMk cId="196608925" sldId="2147486833"/>
          </pc:sldLayoutMkLst>
        </pc:sldLayoutChg>
      </pc:sldMasterChg>
      <pc:sldMasterChg chg="modSldLayout">
        <pc:chgData name="Eileen Fleming Suse" userId="S::efs3844@ads.northwestern.edu::725c94ef-d051-42d7-9d33-8572765d592b" providerId="AD" clId="Web-{3A09E2D4-EBC7-54B8-BE90-E84FD0A65959}" dt="2023-09-21T21:35:03.270" v="35"/>
        <pc:sldMasterMkLst>
          <pc:docMk/>
          <pc:sldMasterMk cId="651494567" sldId="2147484625"/>
        </pc:sldMasterMkLst>
        <pc:sldLayoutChg chg="replId">
          <pc:chgData name="Eileen Fleming Suse" userId="S::efs3844@ads.northwestern.edu::725c94ef-d051-42d7-9d33-8572765d592b" providerId="AD" clId="Web-{3A09E2D4-EBC7-54B8-BE90-E84FD0A65959}" dt="2023-09-21T21:35:03.270" v="35"/>
          <pc:sldLayoutMkLst>
            <pc:docMk/>
            <pc:sldMasterMk cId="651494567" sldId="2147484625"/>
            <pc:sldLayoutMk cId="2853695467" sldId="2147486810"/>
          </pc:sldLayoutMkLst>
        </pc:sldLayoutChg>
      </pc:sldMasterChg>
      <pc:sldMasterChg chg="addSldLayout modSldLayout">
        <pc:chgData name="Eileen Fleming Suse" userId="S::efs3844@ads.northwestern.edu::725c94ef-d051-42d7-9d33-8572765d592b" providerId="AD" clId="Web-{3A09E2D4-EBC7-54B8-BE90-E84FD0A65959}" dt="2023-09-21T21:35:03.270" v="35"/>
        <pc:sldMasterMkLst>
          <pc:docMk/>
          <pc:sldMasterMk cId="1383952346" sldId="2147485011"/>
        </pc:sldMasterMkLst>
        <pc:sldLayoutChg chg="add">
          <pc:chgData name="Eileen Fleming Suse" userId="S::efs3844@ads.northwestern.edu::725c94ef-d051-42d7-9d33-8572765d592b" providerId="AD" clId="Web-{3A09E2D4-EBC7-54B8-BE90-E84FD0A65959}" dt="2023-09-21T21:35:03.270" v="35"/>
          <pc:sldLayoutMkLst>
            <pc:docMk/>
            <pc:sldMasterMk cId="1383952346" sldId="2147485011"/>
            <pc:sldLayoutMk cId="1709868767" sldId="2147483716"/>
          </pc:sldLayoutMkLst>
        </pc:sldLayoutChg>
        <pc:sldLayoutChg chg="add">
          <pc:chgData name="Eileen Fleming Suse" userId="S::efs3844@ads.northwestern.edu::725c94ef-d051-42d7-9d33-8572765d592b" providerId="AD" clId="Web-{3A09E2D4-EBC7-54B8-BE90-E84FD0A65959}" dt="2023-09-21T21:35:03.270" v="35"/>
          <pc:sldLayoutMkLst>
            <pc:docMk/>
            <pc:sldMasterMk cId="1383952346" sldId="2147485011"/>
            <pc:sldLayoutMk cId="191337409" sldId="2147483717"/>
          </pc:sldLayoutMkLst>
        </pc:sldLayoutChg>
        <pc:sldLayoutChg chg="add">
          <pc:chgData name="Eileen Fleming Suse" userId="S::efs3844@ads.northwestern.edu::725c94ef-d051-42d7-9d33-8572765d592b" providerId="AD" clId="Web-{3A09E2D4-EBC7-54B8-BE90-E84FD0A65959}" dt="2023-09-21T21:35:03.270" v="35"/>
          <pc:sldLayoutMkLst>
            <pc:docMk/>
            <pc:sldMasterMk cId="1383952346" sldId="2147485011"/>
            <pc:sldLayoutMk cId="1075216660" sldId="2147483718"/>
          </pc:sldLayoutMkLst>
        </pc:sldLayoutChg>
        <pc:sldLayoutChg chg="add">
          <pc:chgData name="Eileen Fleming Suse" userId="S::efs3844@ads.northwestern.edu::725c94ef-d051-42d7-9d33-8572765d592b" providerId="AD" clId="Web-{3A09E2D4-EBC7-54B8-BE90-E84FD0A65959}" dt="2023-09-21T21:35:03.270" v="35"/>
          <pc:sldLayoutMkLst>
            <pc:docMk/>
            <pc:sldMasterMk cId="1383952346" sldId="2147485011"/>
            <pc:sldLayoutMk cId="1629644005" sldId="2147483868"/>
          </pc:sldLayoutMkLst>
        </pc:sldLayoutChg>
        <pc:sldLayoutChg chg="add">
          <pc:chgData name="Eileen Fleming Suse" userId="S::efs3844@ads.northwestern.edu::725c94ef-d051-42d7-9d33-8572765d592b" providerId="AD" clId="Web-{3A09E2D4-EBC7-54B8-BE90-E84FD0A65959}" dt="2023-09-21T21:35:03.270" v="35"/>
          <pc:sldLayoutMkLst>
            <pc:docMk/>
            <pc:sldMasterMk cId="1383952346" sldId="2147485011"/>
            <pc:sldLayoutMk cId="1993753234" sldId="2147483877"/>
          </pc:sldLayoutMkLst>
        </pc:sldLayoutChg>
        <pc:sldLayoutChg chg="add">
          <pc:chgData name="Eileen Fleming Suse" userId="S::efs3844@ads.northwestern.edu::725c94ef-d051-42d7-9d33-8572765d592b" providerId="AD" clId="Web-{3A09E2D4-EBC7-54B8-BE90-E84FD0A65959}" dt="2023-09-21T21:35:03.270" v="35"/>
          <pc:sldLayoutMkLst>
            <pc:docMk/>
            <pc:sldMasterMk cId="1383952346" sldId="2147485011"/>
            <pc:sldLayoutMk cId="3430479694" sldId="2147483878"/>
          </pc:sldLayoutMkLst>
        </pc:sldLayoutChg>
        <pc:sldLayoutChg chg="add">
          <pc:chgData name="Eileen Fleming Suse" userId="S::efs3844@ads.northwestern.edu::725c94ef-d051-42d7-9d33-8572765d592b" providerId="AD" clId="Web-{3A09E2D4-EBC7-54B8-BE90-E84FD0A65959}" dt="2023-09-21T21:35:03.270" v="35"/>
          <pc:sldLayoutMkLst>
            <pc:docMk/>
            <pc:sldMasterMk cId="1383952346" sldId="2147485011"/>
            <pc:sldLayoutMk cId="980529727" sldId="2147483885"/>
          </pc:sldLayoutMkLst>
        </pc:sldLayoutChg>
        <pc:sldLayoutChg chg="add">
          <pc:chgData name="Eileen Fleming Suse" userId="S::efs3844@ads.northwestern.edu::725c94ef-d051-42d7-9d33-8572765d592b" providerId="AD" clId="Web-{3A09E2D4-EBC7-54B8-BE90-E84FD0A65959}" dt="2023-09-21T21:35:03.270" v="35"/>
          <pc:sldLayoutMkLst>
            <pc:docMk/>
            <pc:sldMasterMk cId="1383952346" sldId="2147485011"/>
            <pc:sldLayoutMk cId="1709868767" sldId="2147484200"/>
          </pc:sldLayoutMkLst>
        </pc:sldLayoutChg>
        <pc:sldLayoutChg chg="add">
          <pc:chgData name="Eileen Fleming Suse" userId="S::efs3844@ads.northwestern.edu::725c94ef-d051-42d7-9d33-8572765d592b" providerId="AD" clId="Web-{3A09E2D4-EBC7-54B8-BE90-E84FD0A65959}" dt="2023-09-21T21:35:03.270" v="35"/>
          <pc:sldLayoutMkLst>
            <pc:docMk/>
            <pc:sldMasterMk cId="1383952346" sldId="2147485011"/>
            <pc:sldLayoutMk cId="191337409" sldId="2147484202"/>
          </pc:sldLayoutMkLst>
        </pc:sldLayoutChg>
        <pc:sldLayoutChg chg="add">
          <pc:chgData name="Eileen Fleming Suse" userId="S::efs3844@ads.northwestern.edu::725c94ef-d051-42d7-9d33-8572765d592b" providerId="AD" clId="Web-{3A09E2D4-EBC7-54B8-BE90-E84FD0A65959}" dt="2023-09-21T21:35:03.270" v="35"/>
          <pc:sldLayoutMkLst>
            <pc:docMk/>
            <pc:sldMasterMk cId="1383952346" sldId="2147485011"/>
            <pc:sldLayoutMk cId="1075216660" sldId="2147484203"/>
          </pc:sldLayoutMkLst>
        </pc:sldLayoutChg>
        <pc:sldLayoutChg chg="add">
          <pc:chgData name="Eileen Fleming Suse" userId="S::efs3844@ads.northwestern.edu::725c94ef-d051-42d7-9d33-8572765d592b" providerId="AD" clId="Web-{3A09E2D4-EBC7-54B8-BE90-E84FD0A65959}" dt="2023-09-21T21:35:03.270" v="35"/>
          <pc:sldLayoutMkLst>
            <pc:docMk/>
            <pc:sldMasterMk cId="1383952346" sldId="2147485011"/>
            <pc:sldLayoutMk cId="3476272431" sldId="2147484204"/>
          </pc:sldLayoutMkLst>
        </pc:sldLayoutChg>
        <pc:sldLayoutChg chg="add">
          <pc:chgData name="Eileen Fleming Suse" userId="S::efs3844@ads.northwestern.edu::725c94ef-d051-42d7-9d33-8572765d592b" providerId="AD" clId="Web-{3A09E2D4-EBC7-54B8-BE90-E84FD0A65959}" dt="2023-09-21T21:35:03.270" v="35"/>
          <pc:sldLayoutMkLst>
            <pc:docMk/>
            <pc:sldMasterMk cId="1383952346" sldId="2147485011"/>
            <pc:sldLayoutMk cId="1998157548" sldId="2147484205"/>
          </pc:sldLayoutMkLst>
        </pc:sldLayoutChg>
        <pc:sldLayoutChg chg="add">
          <pc:chgData name="Eileen Fleming Suse" userId="S::efs3844@ads.northwestern.edu::725c94ef-d051-42d7-9d33-8572765d592b" providerId="AD" clId="Web-{3A09E2D4-EBC7-54B8-BE90-E84FD0A65959}" dt="2023-09-21T21:35:03.270" v="35"/>
          <pc:sldLayoutMkLst>
            <pc:docMk/>
            <pc:sldMasterMk cId="1383952346" sldId="2147485011"/>
            <pc:sldLayoutMk cId="1480140117" sldId="2147484206"/>
          </pc:sldLayoutMkLst>
        </pc:sldLayoutChg>
        <pc:sldLayoutChg chg="add">
          <pc:chgData name="Eileen Fleming Suse" userId="S::efs3844@ads.northwestern.edu::725c94ef-d051-42d7-9d33-8572765d592b" providerId="AD" clId="Web-{3A09E2D4-EBC7-54B8-BE90-E84FD0A65959}" dt="2023-09-21T21:35:03.270" v="35"/>
          <pc:sldLayoutMkLst>
            <pc:docMk/>
            <pc:sldMasterMk cId="1383952346" sldId="2147485011"/>
            <pc:sldLayoutMk cId="3069300124" sldId="2147484208"/>
          </pc:sldLayoutMkLst>
        </pc:sldLayoutChg>
        <pc:sldLayoutChg chg="add">
          <pc:chgData name="Eileen Fleming Suse" userId="S::efs3844@ads.northwestern.edu::725c94ef-d051-42d7-9d33-8572765d592b" providerId="AD" clId="Web-{3A09E2D4-EBC7-54B8-BE90-E84FD0A65959}" dt="2023-09-21T21:35:03.270" v="35"/>
          <pc:sldLayoutMkLst>
            <pc:docMk/>
            <pc:sldMasterMk cId="1383952346" sldId="2147485011"/>
            <pc:sldLayoutMk cId="3610496501" sldId="2147484330"/>
          </pc:sldLayoutMkLst>
        </pc:sldLayoutChg>
        <pc:sldLayoutChg chg="add">
          <pc:chgData name="Eileen Fleming Suse" userId="S::efs3844@ads.northwestern.edu::725c94ef-d051-42d7-9d33-8572765d592b" providerId="AD" clId="Web-{3A09E2D4-EBC7-54B8-BE90-E84FD0A65959}" dt="2023-09-21T21:35:03.270" v="35"/>
          <pc:sldLayoutMkLst>
            <pc:docMk/>
            <pc:sldMasterMk cId="1383952346" sldId="2147485011"/>
            <pc:sldLayoutMk cId="1410130633" sldId="2147484331"/>
          </pc:sldLayoutMkLst>
        </pc:sldLayoutChg>
        <pc:sldLayoutChg chg="add">
          <pc:chgData name="Eileen Fleming Suse" userId="S::efs3844@ads.northwestern.edu::725c94ef-d051-42d7-9d33-8572765d592b" providerId="AD" clId="Web-{3A09E2D4-EBC7-54B8-BE90-E84FD0A65959}" dt="2023-09-21T21:35:03.270" v="35"/>
          <pc:sldLayoutMkLst>
            <pc:docMk/>
            <pc:sldMasterMk cId="1383952346" sldId="2147485011"/>
            <pc:sldLayoutMk cId="698059872" sldId="2147484332"/>
          </pc:sldLayoutMkLst>
        </pc:sldLayoutChg>
        <pc:sldLayoutChg chg="add">
          <pc:chgData name="Eileen Fleming Suse" userId="S::efs3844@ads.northwestern.edu::725c94ef-d051-42d7-9d33-8572765d592b" providerId="AD" clId="Web-{3A09E2D4-EBC7-54B8-BE90-E84FD0A65959}" dt="2023-09-21T21:35:03.270" v="35"/>
          <pc:sldLayoutMkLst>
            <pc:docMk/>
            <pc:sldMasterMk cId="1383952346" sldId="2147485011"/>
            <pc:sldLayoutMk cId="2437652033" sldId="2147484353"/>
          </pc:sldLayoutMkLst>
        </pc:sldLayoutChg>
        <pc:sldLayoutChg chg="add">
          <pc:chgData name="Eileen Fleming Suse" userId="S::efs3844@ads.northwestern.edu::725c94ef-d051-42d7-9d33-8572765d592b" providerId="AD" clId="Web-{3A09E2D4-EBC7-54B8-BE90-E84FD0A65959}" dt="2023-09-21T21:35:03.270" v="35"/>
          <pc:sldLayoutMkLst>
            <pc:docMk/>
            <pc:sldMasterMk cId="1383952346" sldId="2147485011"/>
            <pc:sldLayoutMk cId="1546532180" sldId="2147484354"/>
          </pc:sldLayoutMkLst>
        </pc:sldLayoutChg>
        <pc:sldLayoutChg chg="add">
          <pc:chgData name="Eileen Fleming Suse" userId="S::efs3844@ads.northwestern.edu::725c94ef-d051-42d7-9d33-8572765d592b" providerId="AD" clId="Web-{3A09E2D4-EBC7-54B8-BE90-E84FD0A65959}" dt="2023-09-21T21:35:03.270" v="35"/>
          <pc:sldLayoutMkLst>
            <pc:docMk/>
            <pc:sldMasterMk cId="1383952346" sldId="2147485011"/>
            <pc:sldLayoutMk cId="2437652033" sldId="2147484355"/>
          </pc:sldLayoutMkLst>
        </pc:sldLayoutChg>
        <pc:sldLayoutChg chg="add">
          <pc:chgData name="Eileen Fleming Suse" userId="S::efs3844@ads.northwestern.edu::725c94ef-d051-42d7-9d33-8572765d592b" providerId="AD" clId="Web-{3A09E2D4-EBC7-54B8-BE90-E84FD0A65959}" dt="2023-09-21T21:35:03.270" v="35"/>
          <pc:sldLayoutMkLst>
            <pc:docMk/>
            <pc:sldMasterMk cId="1383952346" sldId="2147485011"/>
            <pc:sldLayoutMk cId="4103439267" sldId="2147484356"/>
          </pc:sldLayoutMkLst>
        </pc:sldLayoutChg>
        <pc:sldLayoutChg chg="add">
          <pc:chgData name="Eileen Fleming Suse" userId="S::efs3844@ads.northwestern.edu::725c94ef-d051-42d7-9d33-8572765d592b" providerId="AD" clId="Web-{3A09E2D4-EBC7-54B8-BE90-E84FD0A65959}" dt="2023-09-21T21:35:03.270" v="35"/>
          <pc:sldLayoutMkLst>
            <pc:docMk/>
            <pc:sldMasterMk cId="1383952346" sldId="2147485011"/>
            <pc:sldLayoutMk cId="3377496322" sldId="2147484357"/>
          </pc:sldLayoutMkLst>
        </pc:sldLayoutChg>
        <pc:sldLayoutChg chg="add">
          <pc:chgData name="Eileen Fleming Suse" userId="S::efs3844@ads.northwestern.edu::725c94ef-d051-42d7-9d33-8572765d592b" providerId="AD" clId="Web-{3A09E2D4-EBC7-54B8-BE90-E84FD0A65959}" dt="2023-09-21T21:35:03.270" v="35"/>
          <pc:sldLayoutMkLst>
            <pc:docMk/>
            <pc:sldMasterMk cId="1383952346" sldId="2147485011"/>
            <pc:sldLayoutMk cId="2847879164" sldId="2147484358"/>
          </pc:sldLayoutMkLst>
        </pc:sldLayoutChg>
        <pc:sldLayoutChg chg="add">
          <pc:chgData name="Eileen Fleming Suse" userId="S::efs3844@ads.northwestern.edu::725c94ef-d051-42d7-9d33-8572765d592b" providerId="AD" clId="Web-{3A09E2D4-EBC7-54B8-BE90-E84FD0A65959}" dt="2023-09-21T21:35:03.270" v="35"/>
          <pc:sldLayoutMkLst>
            <pc:docMk/>
            <pc:sldMasterMk cId="1383952346" sldId="2147485011"/>
            <pc:sldLayoutMk cId="3479302691" sldId="2147484359"/>
          </pc:sldLayoutMkLst>
        </pc:sldLayoutChg>
        <pc:sldLayoutChg chg="add">
          <pc:chgData name="Eileen Fleming Suse" userId="S::efs3844@ads.northwestern.edu::725c94ef-d051-42d7-9d33-8572765d592b" providerId="AD" clId="Web-{3A09E2D4-EBC7-54B8-BE90-E84FD0A65959}" dt="2023-09-21T21:35:03.270" v="35"/>
          <pc:sldLayoutMkLst>
            <pc:docMk/>
            <pc:sldMasterMk cId="1383952346" sldId="2147485011"/>
            <pc:sldLayoutMk cId="435420318" sldId="2147484360"/>
          </pc:sldLayoutMkLst>
        </pc:sldLayoutChg>
        <pc:sldLayoutChg chg="add">
          <pc:chgData name="Eileen Fleming Suse" userId="S::efs3844@ads.northwestern.edu::725c94ef-d051-42d7-9d33-8572765d592b" providerId="AD" clId="Web-{3A09E2D4-EBC7-54B8-BE90-E84FD0A65959}" dt="2023-09-21T21:35:03.270" v="35"/>
          <pc:sldLayoutMkLst>
            <pc:docMk/>
            <pc:sldMasterMk cId="1383952346" sldId="2147485011"/>
            <pc:sldLayoutMk cId="665852557" sldId="2147484361"/>
          </pc:sldLayoutMkLst>
        </pc:sldLayoutChg>
        <pc:sldLayoutChg chg="add">
          <pc:chgData name="Eileen Fleming Suse" userId="S::efs3844@ads.northwestern.edu::725c94ef-d051-42d7-9d33-8572765d592b" providerId="AD" clId="Web-{3A09E2D4-EBC7-54B8-BE90-E84FD0A65959}" dt="2023-09-21T21:35:03.270" v="35"/>
          <pc:sldLayoutMkLst>
            <pc:docMk/>
            <pc:sldMasterMk cId="1383952346" sldId="2147485011"/>
            <pc:sldLayoutMk cId="1998157548" sldId="2147484364"/>
          </pc:sldLayoutMkLst>
        </pc:sldLayoutChg>
        <pc:sldLayoutChg chg="add">
          <pc:chgData name="Eileen Fleming Suse" userId="S::efs3844@ads.northwestern.edu::725c94ef-d051-42d7-9d33-8572765d592b" providerId="AD" clId="Web-{3A09E2D4-EBC7-54B8-BE90-E84FD0A65959}" dt="2023-09-21T21:35:03.270" v="35"/>
          <pc:sldLayoutMkLst>
            <pc:docMk/>
            <pc:sldMasterMk cId="1383952346" sldId="2147485011"/>
            <pc:sldLayoutMk cId="1998157548" sldId="2147484376"/>
          </pc:sldLayoutMkLst>
        </pc:sldLayoutChg>
        <pc:sldLayoutChg chg="add">
          <pc:chgData name="Eileen Fleming Suse" userId="S::efs3844@ads.northwestern.edu::725c94ef-d051-42d7-9d33-8572765d592b" providerId="AD" clId="Web-{3A09E2D4-EBC7-54B8-BE90-E84FD0A65959}" dt="2023-09-21T21:35:03.270" v="35"/>
          <pc:sldLayoutMkLst>
            <pc:docMk/>
            <pc:sldMasterMk cId="1383952346" sldId="2147485011"/>
            <pc:sldLayoutMk cId="3476272431" sldId="2147484377"/>
          </pc:sldLayoutMkLst>
        </pc:sldLayoutChg>
        <pc:sldLayoutChg chg="add">
          <pc:chgData name="Eileen Fleming Suse" userId="S::efs3844@ads.northwestern.edu::725c94ef-d051-42d7-9d33-8572765d592b" providerId="AD" clId="Web-{3A09E2D4-EBC7-54B8-BE90-E84FD0A65959}" dt="2023-09-21T21:35:03.270" v="35"/>
          <pc:sldLayoutMkLst>
            <pc:docMk/>
            <pc:sldMasterMk cId="1383952346" sldId="2147485011"/>
            <pc:sldLayoutMk cId="3069300124" sldId="2147484378"/>
          </pc:sldLayoutMkLst>
        </pc:sldLayoutChg>
        <pc:sldLayoutChg chg="add">
          <pc:chgData name="Eileen Fleming Suse" userId="S::efs3844@ads.northwestern.edu::725c94ef-d051-42d7-9d33-8572765d592b" providerId="AD" clId="Web-{3A09E2D4-EBC7-54B8-BE90-E84FD0A65959}" dt="2023-09-21T21:35:03.270" v="35"/>
          <pc:sldLayoutMkLst>
            <pc:docMk/>
            <pc:sldMasterMk cId="1383952346" sldId="2147485011"/>
            <pc:sldLayoutMk cId="1480140117" sldId="2147484379"/>
          </pc:sldLayoutMkLst>
        </pc:sldLayoutChg>
        <pc:sldLayoutChg chg="add">
          <pc:chgData name="Eileen Fleming Suse" userId="S::efs3844@ads.northwestern.edu::725c94ef-d051-42d7-9d33-8572765d592b" providerId="AD" clId="Web-{3A09E2D4-EBC7-54B8-BE90-E84FD0A65959}" dt="2023-09-21T21:35:03.270" v="35"/>
          <pc:sldLayoutMkLst>
            <pc:docMk/>
            <pc:sldMasterMk cId="1383952346" sldId="2147485011"/>
            <pc:sldLayoutMk cId="4291076637" sldId="2147484384"/>
          </pc:sldLayoutMkLst>
        </pc:sldLayoutChg>
        <pc:sldLayoutChg chg="add">
          <pc:chgData name="Eileen Fleming Suse" userId="S::efs3844@ads.northwestern.edu::725c94ef-d051-42d7-9d33-8572765d592b" providerId="AD" clId="Web-{3A09E2D4-EBC7-54B8-BE90-E84FD0A65959}" dt="2023-09-21T21:35:03.270" v="35"/>
          <pc:sldLayoutMkLst>
            <pc:docMk/>
            <pc:sldMasterMk cId="1383952346" sldId="2147485011"/>
            <pc:sldLayoutMk cId="2781420108" sldId="2147484385"/>
          </pc:sldLayoutMkLst>
        </pc:sldLayoutChg>
        <pc:sldLayoutChg chg="add">
          <pc:chgData name="Eileen Fleming Suse" userId="S::efs3844@ads.northwestern.edu::725c94ef-d051-42d7-9d33-8572765d592b" providerId="AD" clId="Web-{3A09E2D4-EBC7-54B8-BE90-E84FD0A65959}" dt="2023-09-21T21:35:03.270" v="35"/>
          <pc:sldLayoutMkLst>
            <pc:docMk/>
            <pc:sldMasterMk cId="1383952346" sldId="2147485011"/>
            <pc:sldLayoutMk cId="309320368" sldId="2147484386"/>
          </pc:sldLayoutMkLst>
        </pc:sldLayoutChg>
        <pc:sldLayoutChg chg="add">
          <pc:chgData name="Eileen Fleming Suse" userId="S::efs3844@ads.northwestern.edu::725c94ef-d051-42d7-9d33-8572765d592b" providerId="AD" clId="Web-{3A09E2D4-EBC7-54B8-BE90-E84FD0A65959}" dt="2023-09-21T21:35:03.270" v="35"/>
          <pc:sldLayoutMkLst>
            <pc:docMk/>
            <pc:sldMasterMk cId="1383952346" sldId="2147485011"/>
            <pc:sldLayoutMk cId="838803846" sldId="2147484387"/>
          </pc:sldLayoutMkLst>
        </pc:sldLayoutChg>
        <pc:sldLayoutChg chg="add">
          <pc:chgData name="Eileen Fleming Suse" userId="S::efs3844@ads.northwestern.edu::725c94ef-d051-42d7-9d33-8572765d592b" providerId="AD" clId="Web-{3A09E2D4-EBC7-54B8-BE90-E84FD0A65959}" dt="2023-09-21T21:35:03.270" v="35"/>
          <pc:sldLayoutMkLst>
            <pc:docMk/>
            <pc:sldMasterMk cId="1383952346" sldId="2147485011"/>
            <pc:sldLayoutMk cId="1546898753" sldId="2147484388"/>
          </pc:sldLayoutMkLst>
        </pc:sldLayoutChg>
        <pc:sldLayoutChg chg="add">
          <pc:chgData name="Eileen Fleming Suse" userId="S::efs3844@ads.northwestern.edu::725c94ef-d051-42d7-9d33-8572765d592b" providerId="AD" clId="Web-{3A09E2D4-EBC7-54B8-BE90-E84FD0A65959}" dt="2023-09-21T21:35:03.270" v="35"/>
          <pc:sldLayoutMkLst>
            <pc:docMk/>
            <pc:sldMasterMk cId="1383952346" sldId="2147485011"/>
            <pc:sldLayoutMk cId="2210091495" sldId="2147484389"/>
          </pc:sldLayoutMkLst>
        </pc:sldLayoutChg>
        <pc:sldLayoutChg chg="add">
          <pc:chgData name="Eileen Fleming Suse" userId="S::efs3844@ads.northwestern.edu::725c94ef-d051-42d7-9d33-8572765d592b" providerId="AD" clId="Web-{3A09E2D4-EBC7-54B8-BE90-E84FD0A65959}" dt="2023-09-21T21:35:03.270" v="35"/>
          <pc:sldLayoutMkLst>
            <pc:docMk/>
            <pc:sldMasterMk cId="1383952346" sldId="2147485011"/>
            <pc:sldLayoutMk cId="3314599787" sldId="2147484390"/>
          </pc:sldLayoutMkLst>
        </pc:sldLayoutChg>
        <pc:sldLayoutChg chg="add">
          <pc:chgData name="Eileen Fleming Suse" userId="S::efs3844@ads.northwestern.edu::725c94ef-d051-42d7-9d33-8572765d592b" providerId="AD" clId="Web-{3A09E2D4-EBC7-54B8-BE90-E84FD0A65959}" dt="2023-09-21T21:35:03.270" v="35"/>
          <pc:sldLayoutMkLst>
            <pc:docMk/>
            <pc:sldMasterMk cId="1383952346" sldId="2147485011"/>
            <pc:sldLayoutMk cId="3791682188" sldId="2147484391"/>
          </pc:sldLayoutMkLst>
        </pc:sldLayoutChg>
        <pc:sldLayoutChg chg="add">
          <pc:chgData name="Eileen Fleming Suse" userId="S::efs3844@ads.northwestern.edu::725c94ef-d051-42d7-9d33-8572765d592b" providerId="AD" clId="Web-{3A09E2D4-EBC7-54B8-BE90-E84FD0A65959}" dt="2023-09-21T21:35:03.270" v="35"/>
          <pc:sldLayoutMkLst>
            <pc:docMk/>
            <pc:sldMasterMk cId="1383952346" sldId="2147485011"/>
            <pc:sldLayoutMk cId="298148766" sldId="2147484392"/>
          </pc:sldLayoutMkLst>
        </pc:sldLayoutChg>
        <pc:sldLayoutChg chg="add">
          <pc:chgData name="Eileen Fleming Suse" userId="S::efs3844@ads.northwestern.edu::725c94ef-d051-42d7-9d33-8572765d592b" providerId="AD" clId="Web-{3A09E2D4-EBC7-54B8-BE90-E84FD0A65959}" dt="2023-09-21T21:35:03.270" v="35"/>
          <pc:sldLayoutMkLst>
            <pc:docMk/>
            <pc:sldMasterMk cId="1383952346" sldId="2147485011"/>
            <pc:sldLayoutMk cId="926228292" sldId="2147484393"/>
          </pc:sldLayoutMkLst>
        </pc:sldLayoutChg>
        <pc:sldLayoutChg chg="add">
          <pc:chgData name="Eileen Fleming Suse" userId="S::efs3844@ads.northwestern.edu::725c94ef-d051-42d7-9d33-8572765d592b" providerId="AD" clId="Web-{3A09E2D4-EBC7-54B8-BE90-E84FD0A65959}" dt="2023-09-21T21:35:03.270" v="35"/>
          <pc:sldLayoutMkLst>
            <pc:docMk/>
            <pc:sldMasterMk cId="1383952346" sldId="2147485011"/>
            <pc:sldLayoutMk cId="2138240366" sldId="2147484394"/>
          </pc:sldLayoutMkLst>
        </pc:sldLayoutChg>
        <pc:sldLayoutChg chg="add">
          <pc:chgData name="Eileen Fleming Suse" userId="S::efs3844@ads.northwestern.edu::725c94ef-d051-42d7-9d33-8572765d592b" providerId="AD" clId="Web-{3A09E2D4-EBC7-54B8-BE90-E84FD0A65959}" dt="2023-09-21T21:35:03.270" v="35"/>
          <pc:sldLayoutMkLst>
            <pc:docMk/>
            <pc:sldMasterMk cId="1383952346" sldId="2147485011"/>
            <pc:sldLayoutMk cId="3476272431" sldId="2147484400"/>
          </pc:sldLayoutMkLst>
        </pc:sldLayoutChg>
        <pc:sldLayoutChg chg="add">
          <pc:chgData name="Eileen Fleming Suse" userId="S::efs3844@ads.northwestern.edu::725c94ef-d051-42d7-9d33-8572765d592b" providerId="AD" clId="Web-{3A09E2D4-EBC7-54B8-BE90-E84FD0A65959}" dt="2023-09-21T21:35:03.270" v="35"/>
          <pc:sldLayoutMkLst>
            <pc:docMk/>
            <pc:sldMasterMk cId="1383952346" sldId="2147485011"/>
            <pc:sldLayoutMk cId="3069300124" sldId="2147484401"/>
          </pc:sldLayoutMkLst>
        </pc:sldLayoutChg>
        <pc:sldLayoutChg chg="add">
          <pc:chgData name="Eileen Fleming Suse" userId="S::efs3844@ads.northwestern.edu::725c94ef-d051-42d7-9d33-8572765d592b" providerId="AD" clId="Web-{3A09E2D4-EBC7-54B8-BE90-E84FD0A65959}" dt="2023-09-21T21:35:03.270" v="35"/>
          <pc:sldLayoutMkLst>
            <pc:docMk/>
            <pc:sldMasterMk cId="1383952346" sldId="2147485011"/>
            <pc:sldLayoutMk cId="1480140117" sldId="2147484402"/>
          </pc:sldLayoutMkLst>
        </pc:sldLayoutChg>
        <pc:sldLayoutChg chg="add">
          <pc:chgData name="Eileen Fleming Suse" userId="S::efs3844@ads.northwestern.edu::725c94ef-d051-42d7-9d33-8572765d592b" providerId="AD" clId="Web-{3A09E2D4-EBC7-54B8-BE90-E84FD0A65959}" dt="2023-09-21T21:35:03.270" v="35"/>
          <pc:sldLayoutMkLst>
            <pc:docMk/>
            <pc:sldMasterMk cId="1383952346" sldId="2147485011"/>
            <pc:sldLayoutMk cId="3610496501" sldId="2147484485"/>
          </pc:sldLayoutMkLst>
        </pc:sldLayoutChg>
        <pc:sldLayoutChg chg="add">
          <pc:chgData name="Eileen Fleming Suse" userId="S::efs3844@ads.northwestern.edu::725c94ef-d051-42d7-9d33-8572765d592b" providerId="AD" clId="Web-{3A09E2D4-EBC7-54B8-BE90-E84FD0A65959}" dt="2023-09-21T21:35:03.270" v="35"/>
          <pc:sldLayoutMkLst>
            <pc:docMk/>
            <pc:sldMasterMk cId="1383952346" sldId="2147485011"/>
            <pc:sldLayoutMk cId="1410130633" sldId="2147484486"/>
          </pc:sldLayoutMkLst>
        </pc:sldLayoutChg>
        <pc:sldLayoutChg chg="add">
          <pc:chgData name="Eileen Fleming Suse" userId="S::efs3844@ads.northwestern.edu::725c94ef-d051-42d7-9d33-8572765d592b" providerId="AD" clId="Web-{3A09E2D4-EBC7-54B8-BE90-E84FD0A65959}" dt="2023-09-21T21:35:03.270" v="35"/>
          <pc:sldLayoutMkLst>
            <pc:docMk/>
            <pc:sldMasterMk cId="1383952346" sldId="2147485011"/>
            <pc:sldLayoutMk cId="980529727" sldId="2147484559"/>
          </pc:sldLayoutMkLst>
        </pc:sldLayoutChg>
        <pc:sldLayoutChg chg="add">
          <pc:chgData name="Eileen Fleming Suse" userId="S::efs3844@ads.northwestern.edu::725c94ef-d051-42d7-9d33-8572765d592b" providerId="AD" clId="Web-{3A09E2D4-EBC7-54B8-BE90-E84FD0A65959}" dt="2023-09-21T21:35:03.270" v="35"/>
          <pc:sldLayoutMkLst>
            <pc:docMk/>
            <pc:sldMasterMk cId="1383952346" sldId="2147485011"/>
            <pc:sldLayoutMk cId="3083420" sldId="2147484570"/>
          </pc:sldLayoutMkLst>
        </pc:sldLayoutChg>
        <pc:sldLayoutChg chg="add">
          <pc:chgData name="Eileen Fleming Suse" userId="S::efs3844@ads.northwestern.edu::725c94ef-d051-42d7-9d33-8572765d592b" providerId="AD" clId="Web-{3A09E2D4-EBC7-54B8-BE90-E84FD0A65959}" dt="2023-09-21T21:35:03.270" v="35"/>
          <pc:sldLayoutMkLst>
            <pc:docMk/>
            <pc:sldMasterMk cId="1383952346" sldId="2147485011"/>
            <pc:sldLayoutMk cId="4291076637" sldId="2147484596"/>
          </pc:sldLayoutMkLst>
        </pc:sldLayoutChg>
        <pc:sldLayoutChg chg="add">
          <pc:chgData name="Eileen Fleming Suse" userId="S::efs3844@ads.northwestern.edu::725c94ef-d051-42d7-9d33-8572765d592b" providerId="AD" clId="Web-{3A09E2D4-EBC7-54B8-BE90-E84FD0A65959}" dt="2023-09-21T21:35:03.270" v="35"/>
          <pc:sldLayoutMkLst>
            <pc:docMk/>
            <pc:sldMasterMk cId="1383952346" sldId="2147485011"/>
            <pc:sldLayoutMk cId="2781420108" sldId="2147484598"/>
          </pc:sldLayoutMkLst>
        </pc:sldLayoutChg>
        <pc:sldLayoutChg chg="add">
          <pc:chgData name="Eileen Fleming Suse" userId="S::efs3844@ads.northwestern.edu::725c94ef-d051-42d7-9d33-8572765d592b" providerId="AD" clId="Web-{3A09E2D4-EBC7-54B8-BE90-E84FD0A65959}" dt="2023-09-21T21:35:03.270" v="35"/>
          <pc:sldLayoutMkLst>
            <pc:docMk/>
            <pc:sldMasterMk cId="1383952346" sldId="2147485011"/>
            <pc:sldLayoutMk cId="2210091495" sldId="2147484601"/>
          </pc:sldLayoutMkLst>
        </pc:sldLayoutChg>
        <pc:sldLayoutChg chg="add">
          <pc:chgData name="Eileen Fleming Suse" userId="S::efs3844@ads.northwestern.edu::725c94ef-d051-42d7-9d33-8572765d592b" providerId="AD" clId="Web-{3A09E2D4-EBC7-54B8-BE90-E84FD0A65959}" dt="2023-09-21T21:35:03.270" v="35"/>
          <pc:sldLayoutMkLst>
            <pc:docMk/>
            <pc:sldMasterMk cId="1383952346" sldId="2147485011"/>
            <pc:sldLayoutMk cId="3314599787" sldId="2147484602"/>
          </pc:sldLayoutMkLst>
        </pc:sldLayoutChg>
        <pc:sldLayoutChg chg="add">
          <pc:chgData name="Eileen Fleming Suse" userId="S::efs3844@ads.northwestern.edu::725c94ef-d051-42d7-9d33-8572765d592b" providerId="AD" clId="Web-{3A09E2D4-EBC7-54B8-BE90-E84FD0A65959}" dt="2023-09-21T21:35:03.270" v="35"/>
          <pc:sldLayoutMkLst>
            <pc:docMk/>
            <pc:sldMasterMk cId="1383952346" sldId="2147485011"/>
            <pc:sldLayoutMk cId="3791682188" sldId="2147484603"/>
          </pc:sldLayoutMkLst>
        </pc:sldLayoutChg>
        <pc:sldLayoutChg chg="add">
          <pc:chgData name="Eileen Fleming Suse" userId="S::efs3844@ads.northwestern.edu::725c94ef-d051-42d7-9d33-8572765d592b" providerId="AD" clId="Web-{3A09E2D4-EBC7-54B8-BE90-E84FD0A65959}" dt="2023-09-21T21:35:03.270" v="35"/>
          <pc:sldLayoutMkLst>
            <pc:docMk/>
            <pc:sldMasterMk cId="1383952346" sldId="2147485011"/>
            <pc:sldLayoutMk cId="298148766" sldId="2147484604"/>
          </pc:sldLayoutMkLst>
        </pc:sldLayoutChg>
        <pc:sldLayoutChg chg="add">
          <pc:chgData name="Eileen Fleming Suse" userId="S::efs3844@ads.northwestern.edu::725c94ef-d051-42d7-9d33-8572765d592b" providerId="AD" clId="Web-{3A09E2D4-EBC7-54B8-BE90-E84FD0A65959}" dt="2023-09-21T21:35:03.270" v="35"/>
          <pc:sldLayoutMkLst>
            <pc:docMk/>
            <pc:sldMasterMk cId="1383952346" sldId="2147485011"/>
            <pc:sldLayoutMk cId="3430479694" sldId="2147484608"/>
          </pc:sldLayoutMkLst>
        </pc:sldLayoutChg>
        <pc:sldLayoutChg chg="add">
          <pc:chgData name="Eileen Fleming Suse" userId="S::efs3844@ads.northwestern.edu::725c94ef-d051-42d7-9d33-8572765d592b" providerId="AD" clId="Web-{3A09E2D4-EBC7-54B8-BE90-E84FD0A65959}" dt="2023-09-21T21:35:03.270" v="35"/>
          <pc:sldLayoutMkLst>
            <pc:docMk/>
            <pc:sldMasterMk cId="1383952346" sldId="2147485011"/>
            <pc:sldLayoutMk cId="698059872" sldId="2147484609"/>
          </pc:sldLayoutMkLst>
        </pc:sldLayoutChg>
        <pc:sldLayoutChg chg="add">
          <pc:chgData name="Eileen Fleming Suse" userId="S::efs3844@ads.northwestern.edu::725c94ef-d051-42d7-9d33-8572765d592b" providerId="AD" clId="Web-{3A09E2D4-EBC7-54B8-BE90-E84FD0A65959}" dt="2023-09-21T21:35:03.270" v="35"/>
          <pc:sldLayoutMkLst>
            <pc:docMk/>
            <pc:sldMasterMk cId="1383952346" sldId="2147485011"/>
            <pc:sldLayoutMk cId="2979200564" sldId="2147484626"/>
          </pc:sldLayoutMkLst>
        </pc:sldLayoutChg>
        <pc:sldLayoutChg chg="add">
          <pc:chgData name="Eileen Fleming Suse" userId="S::efs3844@ads.northwestern.edu::725c94ef-d051-42d7-9d33-8572765d592b" providerId="AD" clId="Web-{3A09E2D4-EBC7-54B8-BE90-E84FD0A65959}" dt="2023-09-21T21:35:03.270" v="35"/>
          <pc:sldLayoutMkLst>
            <pc:docMk/>
            <pc:sldMasterMk cId="1383952346" sldId="2147485011"/>
            <pc:sldLayoutMk cId="3610496501" sldId="2147484815"/>
          </pc:sldLayoutMkLst>
        </pc:sldLayoutChg>
        <pc:sldLayoutChg chg="add">
          <pc:chgData name="Eileen Fleming Suse" userId="S::efs3844@ads.northwestern.edu::725c94ef-d051-42d7-9d33-8572765d592b" providerId="AD" clId="Web-{3A09E2D4-EBC7-54B8-BE90-E84FD0A65959}" dt="2023-09-21T21:35:03.270" v="35"/>
          <pc:sldLayoutMkLst>
            <pc:docMk/>
            <pc:sldMasterMk cId="1383952346" sldId="2147485011"/>
            <pc:sldLayoutMk cId="1410130633" sldId="2147484816"/>
          </pc:sldLayoutMkLst>
        </pc:sldLayoutChg>
        <pc:sldLayoutChg chg="add">
          <pc:chgData name="Eileen Fleming Suse" userId="S::efs3844@ads.northwestern.edu::725c94ef-d051-42d7-9d33-8572765d592b" providerId="AD" clId="Web-{3A09E2D4-EBC7-54B8-BE90-E84FD0A65959}" dt="2023-09-21T21:35:03.270" v="35"/>
          <pc:sldLayoutMkLst>
            <pc:docMk/>
            <pc:sldMasterMk cId="1383952346" sldId="2147485011"/>
            <pc:sldLayoutMk cId="698059872" sldId="2147484817"/>
          </pc:sldLayoutMkLst>
        </pc:sldLayoutChg>
        <pc:sldLayoutChg chg="add">
          <pc:chgData name="Eileen Fleming Suse" userId="S::efs3844@ads.northwestern.edu::725c94ef-d051-42d7-9d33-8572765d592b" providerId="AD" clId="Web-{3A09E2D4-EBC7-54B8-BE90-E84FD0A65959}" dt="2023-09-21T21:35:03.270" v="35"/>
          <pc:sldLayoutMkLst>
            <pc:docMk/>
            <pc:sldMasterMk cId="1383952346" sldId="2147485011"/>
            <pc:sldLayoutMk cId="3630801759" sldId="2147484821"/>
          </pc:sldLayoutMkLst>
        </pc:sldLayoutChg>
        <pc:sldLayoutChg chg="add">
          <pc:chgData name="Eileen Fleming Suse" userId="S::efs3844@ads.northwestern.edu::725c94ef-d051-42d7-9d33-8572765d592b" providerId="AD" clId="Web-{3A09E2D4-EBC7-54B8-BE90-E84FD0A65959}" dt="2023-09-21T21:35:03.270" v="35"/>
          <pc:sldLayoutMkLst>
            <pc:docMk/>
            <pc:sldMasterMk cId="1383952346" sldId="2147485011"/>
            <pc:sldLayoutMk cId="1059781530" sldId="2147484822"/>
          </pc:sldLayoutMkLst>
        </pc:sldLayoutChg>
        <pc:sldLayoutChg chg="add">
          <pc:chgData name="Eileen Fleming Suse" userId="S::efs3844@ads.northwestern.edu::725c94ef-d051-42d7-9d33-8572765d592b" providerId="AD" clId="Web-{3A09E2D4-EBC7-54B8-BE90-E84FD0A65959}" dt="2023-09-21T21:35:03.270" v="35"/>
          <pc:sldLayoutMkLst>
            <pc:docMk/>
            <pc:sldMasterMk cId="1383952346" sldId="2147485011"/>
            <pc:sldLayoutMk cId="4040902241" sldId="2147484835"/>
          </pc:sldLayoutMkLst>
        </pc:sldLayoutChg>
        <pc:sldLayoutChg chg="add">
          <pc:chgData name="Eileen Fleming Suse" userId="S::efs3844@ads.northwestern.edu::725c94ef-d051-42d7-9d33-8572765d592b" providerId="AD" clId="Web-{3A09E2D4-EBC7-54B8-BE90-E84FD0A65959}" dt="2023-09-21T21:35:03.270" v="35"/>
          <pc:sldLayoutMkLst>
            <pc:docMk/>
            <pc:sldMasterMk cId="1383952346" sldId="2147485011"/>
            <pc:sldLayoutMk cId="838803846" sldId="2147484836"/>
          </pc:sldLayoutMkLst>
        </pc:sldLayoutChg>
        <pc:sldLayoutChg chg="add">
          <pc:chgData name="Eileen Fleming Suse" userId="S::efs3844@ads.northwestern.edu::725c94ef-d051-42d7-9d33-8572765d592b" providerId="AD" clId="Web-{3A09E2D4-EBC7-54B8-BE90-E84FD0A65959}" dt="2023-09-21T21:35:03.270" v="35"/>
          <pc:sldLayoutMkLst>
            <pc:docMk/>
            <pc:sldMasterMk cId="1383952346" sldId="2147485011"/>
            <pc:sldLayoutMk cId="1546898753" sldId="2147484837"/>
          </pc:sldLayoutMkLst>
        </pc:sldLayoutChg>
        <pc:sldLayoutChg chg="add">
          <pc:chgData name="Eileen Fleming Suse" userId="S::efs3844@ads.northwestern.edu::725c94ef-d051-42d7-9d33-8572765d592b" providerId="AD" clId="Web-{3A09E2D4-EBC7-54B8-BE90-E84FD0A65959}" dt="2023-09-21T21:35:03.270" v="35"/>
          <pc:sldLayoutMkLst>
            <pc:docMk/>
            <pc:sldMasterMk cId="1383952346" sldId="2147485011"/>
            <pc:sldLayoutMk cId="980529727" sldId="2147484839"/>
          </pc:sldLayoutMkLst>
        </pc:sldLayoutChg>
        <pc:sldLayoutChg chg="add">
          <pc:chgData name="Eileen Fleming Suse" userId="S::efs3844@ads.northwestern.edu::725c94ef-d051-42d7-9d33-8572765d592b" providerId="AD" clId="Web-{3A09E2D4-EBC7-54B8-BE90-E84FD0A65959}" dt="2023-09-21T21:35:03.270" v="35"/>
          <pc:sldLayoutMkLst>
            <pc:docMk/>
            <pc:sldMasterMk cId="1383952346" sldId="2147485011"/>
            <pc:sldLayoutMk cId="72630080" sldId="2147484845"/>
          </pc:sldLayoutMkLst>
        </pc:sldLayoutChg>
        <pc:sldLayoutChg chg="add">
          <pc:chgData name="Eileen Fleming Suse" userId="S::efs3844@ads.northwestern.edu::725c94ef-d051-42d7-9d33-8572765d592b" providerId="AD" clId="Web-{3A09E2D4-EBC7-54B8-BE90-E84FD0A65959}" dt="2023-09-21T21:35:03.270" v="35"/>
          <pc:sldLayoutMkLst>
            <pc:docMk/>
            <pc:sldMasterMk cId="1383952346" sldId="2147485011"/>
            <pc:sldLayoutMk cId="3195676063" sldId="2147484846"/>
          </pc:sldLayoutMkLst>
        </pc:sldLayoutChg>
        <pc:sldLayoutChg chg="add">
          <pc:chgData name="Eileen Fleming Suse" userId="S::efs3844@ads.northwestern.edu::725c94ef-d051-42d7-9d33-8572765d592b" providerId="AD" clId="Web-{3A09E2D4-EBC7-54B8-BE90-E84FD0A65959}" dt="2023-09-21T21:35:03.270" v="35"/>
          <pc:sldLayoutMkLst>
            <pc:docMk/>
            <pc:sldMasterMk cId="1383952346" sldId="2147485011"/>
            <pc:sldLayoutMk cId="980529727" sldId="2147484848"/>
          </pc:sldLayoutMkLst>
        </pc:sldLayoutChg>
        <pc:sldLayoutChg chg="add">
          <pc:chgData name="Eileen Fleming Suse" userId="S::efs3844@ads.northwestern.edu::725c94ef-d051-42d7-9d33-8572765d592b" providerId="AD" clId="Web-{3A09E2D4-EBC7-54B8-BE90-E84FD0A65959}" dt="2023-09-21T21:35:03.270" v="35"/>
          <pc:sldLayoutMkLst>
            <pc:docMk/>
            <pc:sldMasterMk cId="1383952346" sldId="2147485011"/>
            <pc:sldLayoutMk cId="3083420" sldId="2147484849"/>
          </pc:sldLayoutMkLst>
        </pc:sldLayoutChg>
        <pc:sldLayoutChg chg="add">
          <pc:chgData name="Eileen Fleming Suse" userId="S::efs3844@ads.northwestern.edu::725c94ef-d051-42d7-9d33-8572765d592b" providerId="AD" clId="Web-{3A09E2D4-EBC7-54B8-BE90-E84FD0A65959}" dt="2023-09-21T21:35:03.270" v="35"/>
          <pc:sldLayoutMkLst>
            <pc:docMk/>
            <pc:sldMasterMk cId="1383952346" sldId="2147485011"/>
            <pc:sldLayoutMk cId="588949313" sldId="2147484850"/>
          </pc:sldLayoutMkLst>
        </pc:sldLayoutChg>
        <pc:sldLayoutChg chg="add">
          <pc:chgData name="Eileen Fleming Suse" userId="S::efs3844@ads.northwestern.edu::725c94ef-d051-42d7-9d33-8572765d592b" providerId="AD" clId="Web-{3A09E2D4-EBC7-54B8-BE90-E84FD0A65959}" dt="2023-09-21T21:35:03.270" v="35"/>
          <pc:sldLayoutMkLst>
            <pc:docMk/>
            <pc:sldMasterMk cId="1383952346" sldId="2147485011"/>
            <pc:sldLayoutMk cId="1036500789" sldId="2147484851"/>
          </pc:sldLayoutMkLst>
        </pc:sldLayoutChg>
        <pc:sldLayoutChg chg="add">
          <pc:chgData name="Eileen Fleming Suse" userId="S::efs3844@ads.northwestern.edu::725c94ef-d051-42d7-9d33-8572765d592b" providerId="AD" clId="Web-{3A09E2D4-EBC7-54B8-BE90-E84FD0A65959}" dt="2023-09-21T21:35:03.270" v="35"/>
          <pc:sldLayoutMkLst>
            <pc:docMk/>
            <pc:sldMasterMk cId="1383952346" sldId="2147485011"/>
            <pc:sldLayoutMk cId="888436358" sldId="2147484999"/>
          </pc:sldLayoutMkLst>
        </pc:sldLayoutChg>
        <pc:sldLayoutChg chg="add">
          <pc:chgData name="Eileen Fleming Suse" userId="S::efs3844@ads.northwestern.edu::725c94ef-d051-42d7-9d33-8572765d592b" providerId="AD" clId="Web-{3A09E2D4-EBC7-54B8-BE90-E84FD0A65959}" dt="2023-09-21T21:35:03.270" v="35"/>
          <pc:sldLayoutMkLst>
            <pc:docMk/>
            <pc:sldMasterMk cId="1383952346" sldId="2147485011"/>
            <pc:sldLayoutMk cId="625634235" sldId="2147485000"/>
          </pc:sldLayoutMkLst>
        </pc:sldLayoutChg>
        <pc:sldLayoutChg chg="add">
          <pc:chgData name="Eileen Fleming Suse" userId="S::efs3844@ads.northwestern.edu::725c94ef-d051-42d7-9d33-8572765d592b" providerId="AD" clId="Web-{3A09E2D4-EBC7-54B8-BE90-E84FD0A65959}" dt="2023-09-21T21:35:03.270" v="35"/>
          <pc:sldLayoutMkLst>
            <pc:docMk/>
            <pc:sldMasterMk cId="1383952346" sldId="2147485011"/>
            <pc:sldLayoutMk cId="3127289008" sldId="2147485001"/>
          </pc:sldLayoutMkLst>
        </pc:sldLayoutChg>
        <pc:sldLayoutChg chg="add">
          <pc:chgData name="Eileen Fleming Suse" userId="S::efs3844@ads.northwestern.edu::725c94ef-d051-42d7-9d33-8572765d592b" providerId="AD" clId="Web-{3A09E2D4-EBC7-54B8-BE90-E84FD0A65959}" dt="2023-09-21T21:35:03.270" v="35"/>
          <pc:sldLayoutMkLst>
            <pc:docMk/>
            <pc:sldMasterMk cId="1383952346" sldId="2147485011"/>
            <pc:sldLayoutMk cId="4022153863" sldId="2147485002"/>
          </pc:sldLayoutMkLst>
        </pc:sldLayoutChg>
        <pc:sldLayoutChg chg="add">
          <pc:chgData name="Eileen Fleming Suse" userId="S::efs3844@ads.northwestern.edu::725c94ef-d051-42d7-9d33-8572765d592b" providerId="AD" clId="Web-{3A09E2D4-EBC7-54B8-BE90-E84FD0A65959}" dt="2023-09-21T21:35:03.270" v="35"/>
          <pc:sldLayoutMkLst>
            <pc:docMk/>
            <pc:sldMasterMk cId="1383952346" sldId="2147485011"/>
            <pc:sldLayoutMk cId="3635956606" sldId="2147485006"/>
          </pc:sldLayoutMkLst>
        </pc:sldLayoutChg>
        <pc:sldLayoutChg chg="add">
          <pc:chgData name="Eileen Fleming Suse" userId="S::efs3844@ads.northwestern.edu::725c94ef-d051-42d7-9d33-8572765d592b" providerId="AD" clId="Web-{3A09E2D4-EBC7-54B8-BE90-E84FD0A65959}" dt="2023-09-21T21:35:03.270" v="35"/>
          <pc:sldLayoutMkLst>
            <pc:docMk/>
            <pc:sldMasterMk cId="1383952346" sldId="2147485011"/>
            <pc:sldLayoutMk cId="1619806002" sldId="2147485007"/>
          </pc:sldLayoutMkLst>
        </pc:sldLayoutChg>
        <pc:sldLayoutChg chg="add">
          <pc:chgData name="Eileen Fleming Suse" userId="S::efs3844@ads.northwestern.edu::725c94ef-d051-42d7-9d33-8572765d592b" providerId="AD" clId="Web-{3A09E2D4-EBC7-54B8-BE90-E84FD0A65959}" dt="2023-09-21T21:35:03.270" v="35"/>
          <pc:sldLayoutMkLst>
            <pc:docMk/>
            <pc:sldMasterMk cId="1383952346" sldId="2147485011"/>
            <pc:sldLayoutMk cId="565887101" sldId="2147485008"/>
          </pc:sldLayoutMkLst>
        </pc:sldLayoutChg>
        <pc:sldLayoutChg chg="add">
          <pc:chgData name="Eileen Fleming Suse" userId="S::efs3844@ads.northwestern.edu::725c94ef-d051-42d7-9d33-8572765d592b" providerId="AD" clId="Web-{3A09E2D4-EBC7-54B8-BE90-E84FD0A65959}" dt="2023-09-21T21:35:03.270" v="35"/>
          <pc:sldLayoutMkLst>
            <pc:docMk/>
            <pc:sldMasterMk cId="1383952346" sldId="2147485011"/>
            <pc:sldLayoutMk cId="1657904224" sldId="2147485072"/>
          </pc:sldLayoutMkLst>
        </pc:sldLayoutChg>
        <pc:sldLayoutChg chg="add">
          <pc:chgData name="Eileen Fleming Suse" userId="S::efs3844@ads.northwestern.edu::725c94ef-d051-42d7-9d33-8572765d592b" providerId="AD" clId="Web-{3A09E2D4-EBC7-54B8-BE90-E84FD0A65959}" dt="2023-09-21T21:35:03.270" v="35"/>
          <pc:sldLayoutMkLst>
            <pc:docMk/>
            <pc:sldMasterMk cId="1383952346" sldId="2147485011"/>
            <pc:sldLayoutMk cId="4291076637" sldId="2147485074"/>
          </pc:sldLayoutMkLst>
        </pc:sldLayoutChg>
        <pc:sldLayoutChg chg="add">
          <pc:chgData name="Eileen Fleming Suse" userId="S::efs3844@ads.northwestern.edu::725c94ef-d051-42d7-9d33-8572765d592b" providerId="AD" clId="Web-{3A09E2D4-EBC7-54B8-BE90-E84FD0A65959}" dt="2023-09-21T21:35:03.270" v="35"/>
          <pc:sldLayoutMkLst>
            <pc:docMk/>
            <pc:sldMasterMk cId="1383952346" sldId="2147485011"/>
            <pc:sldLayoutMk cId="4040902241" sldId="2147485075"/>
          </pc:sldLayoutMkLst>
        </pc:sldLayoutChg>
        <pc:sldLayoutChg chg="add">
          <pc:chgData name="Eileen Fleming Suse" userId="S::efs3844@ads.northwestern.edu::725c94ef-d051-42d7-9d33-8572765d592b" providerId="AD" clId="Web-{3A09E2D4-EBC7-54B8-BE90-E84FD0A65959}" dt="2023-09-21T21:35:03.270" v="35"/>
          <pc:sldLayoutMkLst>
            <pc:docMk/>
            <pc:sldMasterMk cId="1383952346" sldId="2147485011"/>
            <pc:sldLayoutMk cId="2781420108" sldId="2147485076"/>
          </pc:sldLayoutMkLst>
        </pc:sldLayoutChg>
        <pc:sldLayoutChg chg="add">
          <pc:chgData name="Eileen Fleming Suse" userId="S::efs3844@ads.northwestern.edu::725c94ef-d051-42d7-9d33-8572765d592b" providerId="AD" clId="Web-{3A09E2D4-EBC7-54B8-BE90-E84FD0A65959}" dt="2023-09-21T21:35:03.270" v="35"/>
          <pc:sldLayoutMkLst>
            <pc:docMk/>
            <pc:sldMasterMk cId="1383952346" sldId="2147485011"/>
            <pc:sldLayoutMk cId="2979200564" sldId="2147485077"/>
          </pc:sldLayoutMkLst>
        </pc:sldLayoutChg>
        <pc:sldLayoutChg chg="add">
          <pc:chgData name="Eileen Fleming Suse" userId="S::efs3844@ads.northwestern.edu::725c94ef-d051-42d7-9d33-8572765d592b" providerId="AD" clId="Web-{3A09E2D4-EBC7-54B8-BE90-E84FD0A65959}" dt="2023-09-21T21:35:03.270" v="35"/>
          <pc:sldLayoutMkLst>
            <pc:docMk/>
            <pc:sldMasterMk cId="1383952346" sldId="2147485011"/>
            <pc:sldLayoutMk cId="838803846" sldId="2147485078"/>
          </pc:sldLayoutMkLst>
        </pc:sldLayoutChg>
        <pc:sldLayoutChg chg="add">
          <pc:chgData name="Eileen Fleming Suse" userId="S::efs3844@ads.northwestern.edu::725c94ef-d051-42d7-9d33-8572765d592b" providerId="AD" clId="Web-{3A09E2D4-EBC7-54B8-BE90-E84FD0A65959}" dt="2023-09-21T21:35:03.270" v="35"/>
          <pc:sldLayoutMkLst>
            <pc:docMk/>
            <pc:sldMasterMk cId="1383952346" sldId="2147485011"/>
            <pc:sldLayoutMk cId="1546898753" sldId="2147485079"/>
          </pc:sldLayoutMkLst>
        </pc:sldLayoutChg>
        <pc:sldLayoutChg chg="add">
          <pc:chgData name="Eileen Fleming Suse" userId="S::efs3844@ads.northwestern.edu::725c94ef-d051-42d7-9d33-8572765d592b" providerId="AD" clId="Web-{3A09E2D4-EBC7-54B8-BE90-E84FD0A65959}" dt="2023-09-21T21:35:03.270" v="35"/>
          <pc:sldLayoutMkLst>
            <pc:docMk/>
            <pc:sldMasterMk cId="1383952346" sldId="2147485011"/>
            <pc:sldLayoutMk cId="2210091495" sldId="2147485080"/>
          </pc:sldLayoutMkLst>
        </pc:sldLayoutChg>
        <pc:sldLayoutChg chg="add">
          <pc:chgData name="Eileen Fleming Suse" userId="S::efs3844@ads.northwestern.edu::725c94ef-d051-42d7-9d33-8572765d592b" providerId="AD" clId="Web-{3A09E2D4-EBC7-54B8-BE90-E84FD0A65959}" dt="2023-09-21T21:35:03.270" v="35"/>
          <pc:sldLayoutMkLst>
            <pc:docMk/>
            <pc:sldMasterMk cId="1383952346" sldId="2147485011"/>
            <pc:sldLayoutMk cId="3314599787" sldId="2147485081"/>
          </pc:sldLayoutMkLst>
        </pc:sldLayoutChg>
        <pc:sldLayoutChg chg="add">
          <pc:chgData name="Eileen Fleming Suse" userId="S::efs3844@ads.northwestern.edu::725c94ef-d051-42d7-9d33-8572765d592b" providerId="AD" clId="Web-{3A09E2D4-EBC7-54B8-BE90-E84FD0A65959}" dt="2023-09-21T21:35:03.270" v="35"/>
          <pc:sldLayoutMkLst>
            <pc:docMk/>
            <pc:sldMasterMk cId="1383952346" sldId="2147485011"/>
            <pc:sldLayoutMk cId="3791682188" sldId="2147485082"/>
          </pc:sldLayoutMkLst>
        </pc:sldLayoutChg>
        <pc:sldLayoutChg chg="add">
          <pc:chgData name="Eileen Fleming Suse" userId="S::efs3844@ads.northwestern.edu::725c94ef-d051-42d7-9d33-8572765d592b" providerId="AD" clId="Web-{3A09E2D4-EBC7-54B8-BE90-E84FD0A65959}" dt="2023-09-21T21:35:03.270" v="35"/>
          <pc:sldLayoutMkLst>
            <pc:docMk/>
            <pc:sldMasterMk cId="1383952346" sldId="2147485011"/>
            <pc:sldLayoutMk cId="298148766" sldId="2147485083"/>
          </pc:sldLayoutMkLst>
        </pc:sldLayoutChg>
        <pc:sldLayoutChg chg="add">
          <pc:chgData name="Eileen Fleming Suse" userId="S::efs3844@ads.northwestern.edu::725c94ef-d051-42d7-9d33-8572765d592b" providerId="AD" clId="Web-{3A09E2D4-EBC7-54B8-BE90-E84FD0A65959}" dt="2023-09-21T21:35:03.270" v="35"/>
          <pc:sldLayoutMkLst>
            <pc:docMk/>
            <pc:sldMasterMk cId="1383952346" sldId="2147485011"/>
            <pc:sldLayoutMk cId="3287509848" sldId="2147485179"/>
          </pc:sldLayoutMkLst>
        </pc:sldLayoutChg>
        <pc:sldLayoutChg chg="add">
          <pc:chgData name="Eileen Fleming Suse" userId="S::efs3844@ads.northwestern.edu::725c94ef-d051-42d7-9d33-8572765d592b" providerId="AD" clId="Web-{3A09E2D4-EBC7-54B8-BE90-E84FD0A65959}" dt="2023-09-21T21:35:03.270" v="35"/>
          <pc:sldLayoutMkLst>
            <pc:docMk/>
            <pc:sldMasterMk cId="1383952346" sldId="2147485011"/>
            <pc:sldLayoutMk cId="3287509848" sldId="2147485215"/>
          </pc:sldLayoutMkLst>
        </pc:sldLayoutChg>
        <pc:sldLayoutChg chg="add">
          <pc:chgData name="Eileen Fleming Suse" userId="S::efs3844@ads.northwestern.edu::725c94ef-d051-42d7-9d33-8572765d592b" providerId="AD" clId="Web-{3A09E2D4-EBC7-54B8-BE90-E84FD0A65959}" dt="2023-09-21T21:35:03.270" v="35"/>
          <pc:sldLayoutMkLst>
            <pc:docMk/>
            <pc:sldMasterMk cId="1383952346" sldId="2147485011"/>
            <pc:sldLayoutMk cId="1998157548" sldId="2147485239"/>
          </pc:sldLayoutMkLst>
        </pc:sldLayoutChg>
        <pc:sldLayoutChg chg="add">
          <pc:chgData name="Eileen Fleming Suse" userId="S::efs3844@ads.northwestern.edu::725c94ef-d051-42d7-9d33-8572765d592b" providerId="AD" clId="Web-{3A09E2D4-EBC7-54B8-BE90-E84FD0A65959}" dt="2023-09-21T21:35:03.270" v="35"/>
          <pc:sldLayoutMkLst>
            <pc:docMk/>
            <pc:sldMasterMk cId="1383952346" sldId="2147485011"/>
            <pc:sldLayoutMk cId="980529727" sldId="2147485358"/>
          </pc:sldLayoutMkLst>
        </pc:sldLayoutChg>
        <pc:sldLayoutChg chg="add">
          <pc:chgData name="Eileen Fleming Suse" userId="S::efs3844@ads.northwestern.edu::725c94ef-d051-42d7-9d33-8572765d592b" providerId="AD" clId="Web-{3A09E2D4-EBC7-54B8-BE90-E84FD0A65959}" dt="2023-09-21T21:35:03.270" v="35"/>
          <pc:sldLayoutMkLst>
            <pc:docMk/>
            <pc:sldMasterMk cId="1383952346" sldId="2147485011"/>
            <pc:sldLayoutMk cId="3610496501" sldId="2147485367"/>
          </pc:sldLayoutMkLst>
        </pc:sldLayoutChg>
        <pc:sldLayoutChg chg="add">
          <pc:chgData name="Eileen Fleming Suse" userId="S::efs3844@ads.northwestern.edu::725c94ef-d051-42d7-9d33-8572765d592b" providerId="AD" clId="Web-{3A09E2D4-EBC7-54B8-BE90-E84FD0A65959}" dt="2023-09-21T21:35:03.270" v="35"/>
          <pc:sldLayoutMkLst>
            <pc:docMk/>
            <pc:sldMasterMk cId="1383952346" sldId="2147485011"/>
            <pc:sldLayoutMk cId="1410130633" sldId="2147485368"/>
          </pc:sldLayoutMkLst>
        </pc:sldLayoutChg>
        <pc:sldLayoutChg chg="add">
          <pc:chgData name="Eileen Fleming Suse" userId="S::efs3844@ads.northwestern.edu::725c94ef-d051-42d7-9d33-8572765d592b" providerId="AD" clId="Web-{3A09E2D4-EBC7-54B8-BE90-E84FD0A65959}" dt="2023-09-21T21:35:03.270" v="35"/>
          <pc:sldLayoutMkLst>
            <pc:docMk/>
            <pc:sldMasterMk cId="1383952346" sldId="2147485011"/>
            <pc:sldLayoutMk cId="698059872" sldId="2147485369"/>
          </pc:sldLayoutMkLst>
        </pc:sldLayoutChg>
        <pc:sldLayoutChg chg="add">
          <pc:chgData name="Eileen Fleming Suse" userId="S::efs3844@ads.northwestern.edu::725c94ef-d051-42d7-9d33-8572765d592b" providerId="AD" clId="Web-{3A09E2D4-EBC7-54B8-BE90-E84FD0A65959}" dt="2023-09-21T21:35:03.270" v="35"/>
          <pc:sldLayoutMkLst>
            <pc:docMk/>
            <pc:sldMasterMk cId="1383952346" sldId="2147485011"/>
            <pc:sldLayoutMk cId="3069300124" sldId="2147485385"/>
          </pc:sldLayoutMkLst>
        </pc:sldLayoutChg>
        <pc:sldLayoutChg chg="add">
          <pc:chgData name="Eileen Fleming Suse" userId="S::efs3844@ads.northwestern.edu::725c94ef-d051-42d7-9d33-8572765d592b" providerId="AD" clId="Web-{3A09E2D4-EBC7-54B8-BE90-E84FD0A65959}" dt="2023-09-21T21:35:03.270" v="35"/>
          <pc:sldLayoutMkLst>
            <pc:docMk/>
            <pc:sldMasterMk cId="1383952346" sldId="2147485011"/>
            <pc:sldLayoutMk cId="3630801759" sldId="2147485391"/>
          </pc:sldLayoutMkLst>
        </pc:sldLayoutChg>
        <pc:sldLayoutChg chg="add">
          <pc:chgData name="Eileen Fleming Suse" userId="S::efs3844@ads.northwestern.edu::725c94ef-d051-42d7-9d33-8572765d592b" providerId="AD" clId="Web-{3A09E2D4-EBC7-54B8-BE90-E84FD0A65959}" dt="2023-09-21T21:35:03.270" v="35"/>
          <pc:sldLayoutMkLst>
            <pc:docMk/>
            <pc:sldMasterMk cId="1383952346" sldId="2147485011"/>
            <pc:sldLayoutMk cId="1709868767" sldId="2147485392"/>
          </pc:sldLayoutMkLst>
        </pc:sldLayoutChg>
        <pc:sldLayoutChg chg="add">
          <pc:chgData name="Eileen Fleming Suse" userId="S::efs3844@ads.northwestern.edu::725c94ef-d051-42d7-9d33-8572765d592b" providerId="AD" clId="Web-{3A09E2D4-EBC7-54B8-BE90-E84FD0A65959}" dt="2023-09-21T21:35:03.270" v="35"/>
          <pc:sldLayoutMkLst>
            <pc:docMk/>
            <pc:sldMasterMk cId="1383952346" sldId="2147485011"/>
            <pc:sldLayoutMk cId="980529727" sldId="2147485393"/>
          </pc:sldLayoutMkLst>
        </pc:sldLayoutChg>
        <pc:sldLayoutChg chg="add">
          <pc:chgData name="Eileen Fleming Suse" userId="S::efs3844@ads.northwestern.edu::725c94ef-d051-42d7-9d33-8572765d592b" providerId="AD" clId="Web-{3A09E2D4-EBC7-54B8-BE90-E84FD0A65959}" dt="2023-09-21T21:35:03.270" v="35"/>
          <pc:sldLayoutMkLst>
            <pc:docMk/>
            <pc:sldMasterMk cId="1383952346" sldId="2147485011"/>
            <pc:sldLayoutMk cId="191337409" sldId="2147485394"/>
          </pc:sldLayoutMkLst>
        </pc:sldLayoutChg>
        <pc:sldLayoutChg chg="add">
          <pc:chgData name="Eileen Fleming Suse" userId="S::efs3844@ads.northwestern.edu::725c94ef-d051-42d7-9d33-8572765d592b" providerId="AD" clId="Web-{3A09E2D4-EBC7-54B8-BE90-E84FD0A65959}" dt="2023-09-21T21:35:03.270" v="35"/>
          <pc:sldLayoutMkLst>
            <pc:docMk/>
            <pc:sldMasterMk cId="1383952346" sldId="2147485011"/>
            <pc:sldLayoutMk cId="1075216660" sldId="2147485395"/>
          </pc:sldLayoutMkLst>
        </pc:sldLayoutChg>
        <pc:sldLayoutChg chg="add">
          <pc:chgData name="Eileen Fleming Suse" userId="S::efs3844@ads.northwestern.edu::725c94ef-d051-42d7-9d33-8572765d592b" providerId="AD" clId="Web-{3A09E2D4-EBC7-54B8-BE90-E84FD0A65959}" dt="2023-09-21T21:35:03.270" v="35"/>
          <pc:sldLayoutMkLst>
            <pc:docMk/>
            <pc:sldMasterMk cId="1383952346" sldId="2147485011"/>
            <pc:sldLayoutMk cId="1059781530" sldId="2147485396"/>
          </pc:sldLayoutMkLst>
        </pc:sldLayoutChg>
        <pc:sldLayoutChg chg="add">
          <pc:chgData name="Eileen Fleming Suse" userId="S::efs3844@ads.northwestern.edu::725c94ef-d051-42d7-9d33-8572765d592b" providerId="AD" clId="Web-{3A09E2D4-EBC7-54B8-BE90-E84FD0A65959}" dt="2023-09-21T21:35:03.270" v="35"/>
          <pc:sldLayoutMkLst>
            <pc:docMk/>
            <pc:sldMasterMk cId="1383952346" sldId="2147485011"/>
            <pc:sldLayoutMk cId="309320368" sldId="2147485400"/>
          </pc:sldLayoutMkLst>
        </pc:sldLayoutChg>
        <pc:sldLayoutChg chg="add">
          <pc:chgData name="Eileen Fleming Suse" userId="S::efs3844@ads.northwestern.edu::725c94ef-d051-42d7-9d33-8572765d592b" providerId="AD" clId="Web-{3A09E2D4-EBC7-54B8-BE90-E84FD0A65959}" dt="2023-09-21T21:35:03.270" v="35"/>
          <pc:sldLayoutMkLst>
            <pc:docMk/>
            <pc:sldMasterMk cId="1383952346" sldId="2147485011"/>
            <pc:sldLayoutMk cId="3610496501" sldId="2147485401"/>
          </pc:sldLayoutMkLst>
        </pc:sldLayoutChg>
        <pc:sldLayoutChg chg="add">
          <pc:chgData name="Eileen Fleming Suse" userId="S::efs3844@ads.northwestern.edu::725c94ef-d051-42d7-9d33-8572765d592b" providerId="AD" clId="Web-{3A09E2D4-EBC7-54B8-BE90-E84FD0A65959}" dt="2023-09-21T21:35:03.270" v="35"/>
          <pc:sldLayoutMkLst>
            <pc:docMk/>
            <pc:sldMasterMk cId="1383952346" sldId="2147485011"/>
            <pc:sldLayoutMk cId="1410130633" sldId="2147485402"/>
          </pc:sldLayoutMkLst>
        </pc:sldLayoutChg>
        <pc:sldLayoutChg chg="add">
          <pc:chgData name="Eileen Fleming Suse" userId="S::efs3844@ads.northwestern.edu::725c94ef-d051-42d7-9d33-8572765d592b" providerId="AD" clId="Web-{3A09E2D4-EBC7-54B8-BE90-E84FD0A65959}" dt="2023-09-21T21:35:03.270" v="35"/>
          <pc:sldLayoutMkLst>
            <pc:docMk/>
            <pc:sldMasterMk cId="1383952346" sldId="2147485011"/>
            <pc:sldLayoutMk cId="698059872" sldId="2147485403"/>
          </pc:sldLayoutMkLst>
        </pc:sldLayoutChg>
        <pc:sldLayoutChg chg="add">
          <pc:chgData name="Eileen Fleming Suse" userId="S::efs3844@ads.northwestern.edu::725c94ef-d051-42d7-9d33-8572765d592b" providerId="AD" clId="Web-{3A09E2D4-EBC7-54B8-BE90-E84FD0A65959}" dt="2023-09-21T21:35:03.270" v="35"/>
          <pc:sldLayoutMkLst>
            <pc:docMk/>
            <pc:sldMasterMk cId="1383952346" sldId="2147485011"/>
            <pc:sldLayoutMk cId="4040902241" sldId="2147485405"/>
          </pc:sldLayoutMkLst>
        </pc:sldLayoutChg>
        <pc:sldLayoutChg chg="add">
          <pc:chgData name="Eileen Fleming Suse" userId="S::efs3844@ads.northwestern.edu::725c94ef-d051-42d7-9d33-8572765d592b" providerId="AD" clId="Web-{3A09E2D4-EBC7-54B8-BE90-E84FD0A65959}" dt="2023-09-21T21:35:03.270" v="35"/>
          <pc:sldLayoutMkLst>
            <pc:docMk/>
            <pc:sldMasterMk cId="1383952346" sldId="2147485011"/>
            <pc:sldLayoutMk cId="2979200564" sldId="2147485406"/>
          </pc:sldLayoutMkLst>
        </pc:sldLayoutChg>
        <pc:sldLayoutChg chg="add">
          <pc:chgData name="Eileen Fleming Suse" userId="S::efs3844@ads.northwestern.edu::725c94ef-d051-42d7-9d33-8572765d592b" providerId="AD" clId="Web-{3A09E2D4-EBC7-54B8-BE90-E84FD0A65959}" dt="2023-09-21T21:35:03.270" v="35"/>
          <pc:sldLayoutMkLst>
            <pc:docMk/>
            <pc:sldMasterMk cId="1383952346" sldId="2147485011"/>
            <pc:sldLayoutMk cId="309320368" sldId="2147485409"/>
          </pc:sldLayoutMkLst>
        </pc:sldLayoutChg>
        <pc:sldLayoutChg chg="add">
          <pc:chgData name="Eileen Fleming Suse" userId="S::efs3844@ads.northwestern.edu::725c94ef-d051-42d7-9d33-8572765d592b" providerId="AD" clId="Web-{3A09E2D4-EBC7-54B8-BE90-E84FD0A65959}" dt="2023-09-21T21:35:03.270" v="35"/>
          <pc:sldLayoutMkLst>
            <pc:docMk/>
            <pc:sldMasterMk cId="1383952346" sldId="2147485011"/>
            <pc:sldLayoutMk cId="2552602547" sldId="2147485419"/>
          </pc:sldLayoutMkLst>
        </pc:sldLayoutChg>
        <pc:sldLayoutChg chg="add">
          <pc:chgData name="Eileen Fleming Suse" userId="S::efs3844@ads.northwestern.edu::725c94ef-d051-42d7-9d33-8572765d592b" providerId="AD" clId="Web-{3A09E2D4-EBC7-54B8-BE90-E84FD0A65959}" dt="2023-09-21T21:35:03.270" v="35"/>
          <pc:sldLayoutMkLst>
            <pc:docMk/>
            <pc:sldMasterMk cId="1383952346" sldId="2147485011"/>
            <pc:sldLayoutMk cId="413719964" sldId="2147485420"/>
          </pc:sldLayoutMkLst>
        </pc:sldLayoutChg>
        <pc:sldLayoutChg chg="add">
          <pc:chgData name="Eileen Fleming Suse" userId="S::efs3844@ads.northwestern.edu::725c94ef-d051-42d7-9d33-8572765d592b" providerId="AD" clId="Web-{3A09E2D4-EBC7-54B8-BE90-E84FD0A65959}" dt="2023-09-21T21:35:03.270" v="35"/>
          <pc:sldLayoutMkLst>
            <pc:docMk/>
            <pc:sldMasterMk cId="1383952346" sldId="2147485011"/>
            <pc:sldLayoutMk cId="1582254879" sldId="2147485425"/>
          </pc:sldLayoutMkLst>
        </pc:sldLayoutChg>
        <pc:sldLayoutChg chg="add">
          <pc:chgData name="Eileen Fleming Suse" userId="S::efs3844@ads.northwestern.edu::725c94ef-d051-42d7-9d33-8572765d592b" providerId="AD" clId="Web-{3A09E2D4-EBC7-54B8-BE90-E84FD0A65959}" dt="2023-09-21T21:35:03.270" v="35"/>
          <pc:sldLayoutMkLst>
            <pc:docMk/>
            <pc:sldMasterMk cId="1383952346" sldId="2147485011"/>
            <pc:sldLayoutMk cId="732483557" sldId="2147485444"/>
          </pc:sldLayoutMkLst>
        </pc:sldLayoutChg>
        <pc:sldLayoutChg chg="add">
          <pc:chgData name="Eileen Fleming Suse" userId="S::efs3844@ads.northwestern.edu::725c94ef-d051-42d7-9d33-8572765d592b" providerId="AD" clId="Web-{3A09E2D4-EBC7-54B8-BE90-E84FD0A65959}" dt="2023-09-21T21:35:03.270" v="35"/>
          <pc:sldLayoutMkLst>
            <pc:docMk/>
            <pc:sldMasterMk cId="1383952346" sldId="2147485011"/>
            <pc:sldLayoutMk cId="3195676063" sldId="2147485455"/>
          </pc:sldLayoutMkLst>
        </pc:sldLayoutChg>
        <pc:sldLayoutChg chg="add">
          <pc:chgData name="Eileen Fleming Suse" userId="S::efs3844@ads.northwestern.edu::725c94ef-d051-42d7-9d33-8572765d592b" providerId="AD" clId="Web-{3A09E2D4-EBC7-54B8-BE90-E84FD0A65959}" dt="2023-09-21T21:35:03.270" v="35"/>
          <pc:sldLayoutMkLst>
            <pc:docMk/>
            <pc:sldMasterMk cId="1383952346" sldId="2147485011"/>
            <pc:sldLayoutMk cId="3630801759" sldId="2147485468"/>
          </pc:sldLayoutMkLst>
        </pc:sldLayoutChg>
        <pc:sldLayoutChg chg="add">
          <pc:chgData name="Eileen Fleming Suse" userId="S::efs3844@ads.northwestern.edu::725c94ef-d051-42d7-9d33-8572765d592b" providerId="AD" clId="Web-{3A09E2D4-EBC7-54B8-BE90-E84FD0A65959}" dt="2023-09-21T21:35:03.270" v="35"/>
          <pc:sldLayoutMkLst>
            <pc:docMk/>
            <pc:sldMasterMk cId="1383952346" sldId="2147485011"/>
            <pc:sldLayoutMk cId="1059781530" sldId="2147485469"/>
          </pc:sldLayoutMkLst>
        </pc:sldLayoutChg>
        <pc:sldLayoutChg chg="add">
          <pc:chgData name="Eileen Fleming Suse" userId="S::efs3844@ads.northwestern.edu::725c94ef-d051-42d7-9d33-8572765d592b" providerId="AD" clId="Web-{3A09E2D4-EBC7-54B8-BE90-E84FD0A65959}" dt="2023-09-21T21:35:03.270" v="35"/>
          <pc:sldLayoutMkLst>
            <pc:docMk/>
            <pc:sldMasterMk cId="1383952346" sldId="2147485011"/>
            <pc:sldLayoutMk cId="3195676063" sldId="2147485470"/>
          </pc:sldLayoutMkLst>
        </pc:sldLayoutChg>
        <pc:sldLayoutChg chg="add">
          <pc:chgData name="Eileen Fleming Suse" userId="S::efs3844@ads.northwestern.edu::725c94ef-d051-42d7-9d33-8572765d592b" providerId="AD" clId="Web-{3A09E2D4-EBC7-54B8-BE90-E84FD0A65959}" dt="2023-09-21T21:35:03.270" v="35"/>
          <pc:sldLayoutMkLst>
            <pc:docMk/>
            <pc:sldMasterMk cId="1383952346" sldId="2147485011"/>
            <pc:sldLayoutMk cId="130117215" sldId="2147485556"/>
          </pc:sldLayoutMkLst>
        </pc:sldLayoutChg>
        <pc:sldLayoutChg chg="add">
          <pc:chgData name="Eileen Fleming Suse" userId="S::efs3844@ads.northwestern.edu::725c94ef-d051-42d7-9d33-8572765d592b" providerId="AD" clId="Web-{3A09E2D4-EBC7-54B8-BE90-E84FD0A65959}" dt="2023-09-21T21:35:03.270" v="35"/>
          <pc:sldLayoutMkLst>
            <pc:docMk/>
            <pc:sldMasterMk cId="1383952346" sldId="2147485011"/>
            <pc:sldLayoutMk cId="980529727" sldId="2147485568"/>
          </pc:sldLayoutMkLst>
        </pc:sldLayoutChg>
        <pc:sldLayoutChg chg="add">
          <pc:chgData name="Eileen Fleming Suse" userId="S::efs3844@ads.northwestern.edu::725c94ef-d051-42d7-9d33-8572765d592b" providerId="AD" clId="Web-{3A09E2D4-EBC7-54B8-BE90-E84FD0A65959}" dt="2023-09-21T21:35:03.270" v="35"/>
          <pc:sldLayoutMkLst>
            <pc:docMk/>
            <pc:sldMasterMk cId="1383952346" sldId="2147485011"/>
            <pc:sldLayoutMk cId="3610496501" sldId="2147485577"/>
          </pc:sldLayoutMkLst>
        </pc:sldLayoutChg>
        <pc:sldLayoutChg chg="add">
          <pc:chgData name="Eileen Fleming Suse" userId="S::efs3844@ads.northwestern.edu::725c94ef-d051-42d7-9d33-8572765d592b" providerId="AD" clId="Web-{3A09E2D4-EBC7-54B8-BE90-E84FD0A65959}" dt="2023-09-21T21:35:03.270" v="35"/>
          <pc:sldLayoutMkLst>
            <pc:docMk/>
            <pc:sldMasterMk cId="1383952346" sldId="2147485011"/>
            <pc:sldLayoutMk cId="1410130633" sldId="2147485578"/>
          </pc:sldLayoutMkLst>
        </pc:sldLayoutChg>
        <pc:sldLayoutChg chg="add">
          <pc:chgData name="Eileen Fleming Suse" userId="S::efs3844@ads.northwestern.edu::725c94ef-d051-42d7-9d33-8572765d592b" providerId="AD" clId="Web-{3A09E2D4-EBC7-54B8-BE90-E84FD0A65959}" dt="2023-09-21T21:35:03.270" v="35"/>
          <pc:sldLayoutMkLst>
            <pc:docMk/>
            <pc:sldMasterMk cId="1383952346" sldId="2147485011"/>
            <pc:sldLayoutMk cId="698059872" sldId="2147485579"/>
          </pc:sldLayoutMkLst>
        </pc:sldLayoutChg>
        <pc:sldLayoutChg chg="add">
          <pc:chgData name="Eileen Fleming Suse" userId="S::efs3844@ads.northwestern.edu::725c94ef-d051-42d7-9d33-8572765d592b" providerId="AD" clId="Web-{3A09E2D4-EBC7-54B8-BE90-E84FD0A65959}" dt="2023-09-21T21:35:03.270" v="35"/>
          <pc:sldLayoutMkLst>
            <pc:docMk/>
            <pc:sldMasterMk cId="1383952346" sldId="2147485011"/>
            <pc:sldLayoutMk cId="3069300124" sldId="2147485582"/>
          </pc:sldLayoutMkLst>
        </pc:sldLayoutChg>
        <pc:sldLayoutChg chg="add">
          <pc:chgData name="Eileen Fleming Suse" userId="S::efs3844@ads.northwestern.edu::725c94ef-d051-42d7-9d33-8572765d592b" providerId="AD" clId="Web-{3A09E2D4-EBC7-54B8-BE90-E84FD0A65959}" dt="2023-09-21T21:35:03.270" v="35"/>
          <pc:sldLayoutMkLst>
            <pc:docMk/>
            <pc:sldMasterMk cId="1383952346" sldId="2147485011"/>
            <pc:sldLayoutMk cId="1059781530" sldId="2147485588"/>
          </pc:sldLayoutMkLst>
        </pc:sldLayoutChg>
        <pc:sldLayoutChg chg="add">
          <pc:chgData name="Eileen Fleming Suse" userId="S::efs3844@ads.northwestern.edu::725c94ef-d051-42d7-9d33-8572765d592b" providerId="AD" clId="Web-{3A09E2D4-EBC7-54B8-BE90-E84FD0A65959}" dt="2023-09-21T21:35:03.270" v="35"/>
          <pc:sldLayoutMkLst>
            <pc:docMk/>
            <pc:sldMasterMk cId="1383952346" sldId="2147485011"/>
            <pc:sldLayoutMk cId="3630801759" sldId="2147485590"/>
          </pc:sldLayoutMkLst>
        </pc:sldLayoutChg>
        <pc:sldLayoutChg chg="add">
          <pc:chgData name="Eileen Fleming Suse" userId="S::efs3844@ads.northwestern.edu::725c94ef-d051-42d7-9d33-8572765d592b" providerId="AD" clId="Web-{3A09E2D4-EBC7-54B8-BE90-E84FD0A65959}" dt="2023-09-21T21:35:03.270" v="35"/>
          <pc:sldLayoutMkLst>
            <pc:docMk/>
            <pc:sldMasterMk cId="1383952346" sldId="2147485011"/>
            <pc:sldLayoutMk cId="1705532739" sldId="2147485593"/>
          </pc:sldLayoutMkLst>
        </pc:sldLayoutChg>
        <pc:sldLayoutChg chg="add">
          <pc:chgData name="Eileen Fleming Suse" userId="S::efs3844@ads.northwestern.edu::725c94ef-d051-42d7-9d33-8572765d592b" providerId="AD" clId="Web-{3A09E2D4-EBC7-54B8-BE90-E84FD0A65959}" dt="2023-09-21T21:35:03.270" v="35"/>
          <pc:sldLayoutMkLst>
            <pc:docMk/>
            <pc:sldMasterMk cId="1383952346" sldId="2147485011"/>
            <pc:sldLayoutMk cId="309320368" sldId="2147485602"/>
          </pc:sldLayoutMkLst>
        </pc:sldLayoutChg>
        <pc:sldLayoutChg chg="add">
          <pc:chgData name="Eileen Fleming Suse" userId="S::efs3844@ads.northwestern.edu::725c94ef-d051-42d7-9d33-8572765d592b" providerId="AD" clId="Web-{3A09E2D4-EBC7-54B8-BE90-E84FD0A65959}" dt="2023-09-21T21:35:03.270" v="35"/>
          <pc:sldLayoutMkLst>
            <pc:docMk/>
            <pc:sldMasterMk cId="1383952346" sldId="2147485011"/>
            <pc:sldLayoutMk cId="1758542806" sldId="2147485606"/>
          </pc:sldLayoutMkLst>
        </pc:sldLayoutChg>
        <pc:sldLayoutChg chg="add">
          <pc:chgData name="Eileen Fleming Suse" userId="S::efs3844@ads.northwestern.edu::725c94ef-d051-42d7-9d33-8572765d592b" providerId="AD" clId="Web-{3A09E2D4-EBC7-54B8-BE90-E84FD0A65959}" dt="2023-09-21T21:35:03.270" v="35"/>
          <pc:sldLayoutMkLst>
            <pc:docMk/>
            <pc:sldMasterMk cId="1383952346" sldId="2147485011"/>
            <pc:sldLayoutMk cId="3967421487" sldId="2147485607"/>
          </pc:sldLayoutMkLst>
        </pc:sldLayoutChg>
        <pc:sldLayoutChg chg="add">
          <pc:chgData name="Eileen Fleming Suse" userId="S::efs3844@ads.northwestern.edu::725c94ef-d051-42d7-9d33-8572765d592b" providerId="AD" clId="Web-{3A09E2D4-EBC7-54B8-BE90-E84FD0A65959}" dt="2023-09-21T21:35:03.270" v="35"/>
          <pc:sldLayoutMkLst>
            <pc:docMk/>
            <pc:sldMasterMk cId="1383952346" sldId="2147485011"/>
            <pc:sldLayoutMk cId="1983143663" sldId="2147485608"/>
          </pc:sldLayoutMkLst>
        </pc:sldLayoutChg>
        <pc:sldLayoutChg chg="add">
          <pc:chgData name="Eileen Fleming Suse" userId="S::efs3844@ads.northwestern.edu::725c94ef-d051-42d7-9d33-8572765d592b" providerId="AD" clId="Web-{3A09E2D4-EBC7-54B8-BE90-E84FD0A65959}" dt="2023-09-21T21:35:03.270" v="35"/>
          <pc:sldLayoutMkLst>
            <pc:docMk/>
            <pc:sldMasterMk cId="1383952346" sldId="2147485011"/>
            <pc:sldLayoutMk cId="827988980" sldId="2147485609"/>
          </pc:sldLayoutMkLst>
        </pc:sldLayoutChg>
        <pc:sldLayoutChg chg="add">
          <pc:chgData name="Eileen Fleming Suse" userId="S::efs3844@ads.northwestern.edu::725c94ef-d051-42d7-9d33-8572765d592b" providerId="AD" clId="Web-{3A09E2D4-EBC7-54B8-BE90-E84FD0A65959}" dt="2023-09-21T21:35:03.270" v="35"/>
          <pc:sldLayoutMkLst>
            <pc:docMk/>
            <pc:sldMasterMk cId="1383952346" sldId="2147485011"/>
            <pc:sldLayoutMk cId="904448028" sldId="2147485610"/>
          </pc:sldLayoutMkLst>
        </pc:sldLayoutChg>
        <pc:sldLayoutChg chg="add">
          <pc:chgData name="Eileen Fleming Suse" userId="S::efs3844@ads.northwestern.edu::725c94ef-d051-42d7-9d33-8572765d592b" providerId="AD" clId="Web-{3A09E2D4-EBC7-54B8-BE90-E84FD0A65959}" dt="2023-09-21T21:35:03.270" v="35"/>
          <pc:sldLayoutMkLst>
            <pc:docMk/>
            <pc:sldMasterMk cId="1383952346" sldId="2147485011"/>
            <pc:sldLayoutMk cId="939295337" sldId="2147485611"/>
          </pc:sldLayoutMkLst>
        </pc:sldLayoutChg>
        <pc:sldLayoutChg chg="add">
          <pc:chgData name="Eileen Fleming Suse" userId="S::efs3844@ads.northwestern.edu::725c94ef-d051-42d7-9d33-8572765d592b" providerId="AD" clId="Web-{3A09E2D4-EBC7-54B8-BE90-E84FD0A65959}" dt="2023-09-21T21:35:03.270" v="35"/>
          <pc:sldLayoutMkLst>
            <pc:docMk/>
            <pc:sldMasterMk cId="1383952346" sldId="2147485011"/>
            <pc:sldLayoutMk cId="3253572214" sldId="2147485612"/>
          </pc:sldLayoutMkLst>
        </pc:sldLayoutChg>
        <pc:sldLayoutChg chg="add">
          <pc:chgData name="Eileen Fleming Suse" userId="S::efs3844@ads.northwestern.edu::725c94ef-d051-42d7-9d33-8572765d592b" providerId="AD" clId="Web-{3A09E2D4-EBC7-54B8-BE90-E84FD0A65959}" dt="2023-09-21T21:35:03.270" v="35"/>
          <pc:sldLayoutMkLst>
            <pc:docMk/>
            <pc:sldMasterMk cId="1383952346" sldId="2147485011"/>
            <pc:sldLayoutMk cId="698059872" sldId="2147485613"/>
          </pc:sldLayoutMkLst>
        </pc:sldLayoutChg>
        <pc:sldLayoutChg chg="add">
          <pc:chgData name="Eileen Fleming Suse" userId="S::efs3844@ads.northwestern.edu::725c94ef-d051-42d7-9d33-8572765d592b" providerId="AD" clId="Web-{3A09E2D4-EBC7-54B8-BE90-E84FD0A65959}" dt="2023-09-21T21:35:03.270" v="35"/>
          <pc:sldLayoutMkLst>
            <pc:docMk/>
            <pc:sldMasterMk cId="1383952346" sldId="2147485011"/>
            <pc:sldLayoutMk cId="1402549073" sldId="2147485614"/>
          </pc:sldLayoutMkLst>
        </pc:sldLayoutChg>
        <pc:sldLayoutChg chg="add">
          <pc:chgData name="Eileen Fleming Suse" userId="S::efs3844@ads.northwestern.edu::725c94ef-d051-42d7-9d33-8572765d592b" providerId="AD" clId="Web-{3A09E2D4-EBC7-54B8-BE90-E84FD0A65959}" dt="2023-09-21T21:35:03.270" v="35"/>
          <pc:sldLayoutMkLst>
            <pc:docMk/>
            <pc:sldMasterMk cId="1383952346" sldId="2147485011"/>
            <pc:sldLayoutMk cId="3069300124" sldId="2147485615"/>
          </pc:sldLayoutMkLst>
        </pc:sldLayoutChg>
        <pc:sldLayoutChg chg="add">
          <pc:chgData name="Eileen Fleming Suse" userId="S::efs3844@ads.northwestern.edu::725c94ef-d051-42d7-9d33-8572765d592b" providerId="AD" clId="Web-{3A09E2D4-EBC7-54B8-BE90-E84FD0A65959}" dt="2023-09-21T21:35:03.270" v="35"/>
          <pc:sldLayoutMkLst>
            <pc:docMk/>
            <pc:sldMasterMk cId="1383952346" sldId="2147485011"/>
            <pc:sldLayoutMk cId="309320368" sldId="2147485616"/>
          </pc:sldLayoutMkLst>
        </pc:sldLayoutChg>
        <pc:sldLayoutChg chg="add">
          <pc:chgData name="Eileen Fleming Suse" userId="S::efs3844@ads.northwestern.edu::725c94ef-d051-42d7-9d33-8572765d592b" providerId="AD" clId="Web-{3A09E2D4-EBC7-54B8-BE90-E84FD0A65959}" dt="2023-09-21T21:35:03.270" v="35"/>
          <pc:sldLayoutMkLst>
            <pc:docMk/>
            <pc:sldMasterMk cId="1383952346" sldId="2147485011"/>
            <pc:sldLayoutMk cId="980529727" sldId="2147485617"/>
          </pc:sldLayoutMkLst>
        </pc:sldLayoutChg>
        <pc:sldLayoutChg chg="add">
          <pc:chgData name="Eileen Fleming Suse" userId="S::efs3844@ads.northwestern.edu::725c94ef-d051-42d7-9d33-8572765d592b" providerId="AD" clId="Web-{3A09E2D4-EBC7-54B8-BE90-E84FD0A65959}" dt="2023-09-21T21:35:03.270" v="35"/>
          <pc:sldLayoutMkLst>
            <pc:docMk/>
            <pc:sldMasterMk cId="1383952346" sldId="2147485011"/>
            <pc:sldLayoutMk cId="3610496501" sldId="2147485618"/>
          </pc:sldLayoutMkLst>
        </pc:sldLayoutChg>
        <pc:sldLayoutChg chg="add">
          <pc:chgData name="Eileen Fleming Suse" userId="S::efs3844@ads.northwestern.edu::725c94ef-d051-42d7-9d33-8572765d592b" providerId="AD" clId="Web-{3A09E2D4-EBC7-54B8-BE90-E84FD0A65959}" dt="2023-09-21T21:35:03.270" v="35"/>
          <pc:sldLayoutMkLst>
            <pc:docMk/>
            <pc:sldMasterMk cId="1383952346" sldId="2147485011"/>
            <pc:sldLayoutMk cId="1410130633" sldId="2147485619"/>
          </pc:sldLayoutMkLst>
        </pc:sldLayoutChg>
        <pc:sldLayoutChg chg="add">
          <pc:chgData name="Eileen Fleming Suse" userId="S::efs3844@ads.northwestern.edu::725c94ef-d051-42d7-9d33-8572765d592b" providerId="AD" clId="Web-{3A09E2D4-EBC7-54B8-BE90-E84FD0A65959}" dt="2023-09-21T21:35:03.270" v="35"/>
          <pc:sldLayoutMkLst>
            <pc:docMk/>
            <pc:sldMasterMk cId="1383952346" sldId="2147485011"/>
            <pc:sldLayoutMk cId="698059872" sldId="2147485620"/>
          </pc:sldLayoutMkLst>
        </pc:sldLayoutChg>
        <pc:sldLayoutChg chg="add">
          <pc:chgData name="Eileen Fleming Suse" userId="S::efs3844@ads.northwestern.edu::725c94ef-d051-42d7-9d33-8572765d592b" providerId="AD" clId="Web-{3A09E2D4-EBC7-54B8-BE90-E84FD0A65959}" dt="2023-09-21T21:35:03.270" v="35"/>
          <pc:sldLayoutMkLst>
            <pc:docMk/>
            <pc:sldMasterMk cId="1383952346" sldId="2147485011"/>
            <pc:sldLayoutMk cId="3377496322" sldId="2147485621"/>
          </pc:sldLayoutMkLst>
        </pc:sldLayoutChg>
        <pc:sldLayoutChg chg="add">
          <pc:chgData name="Eileen Fleming Suse" userId="S::efs3844@ads.northwestern.edu::725c94ef-d051-42d7-9d33-8572765d592b" providerId="AD" clId="Web-{3A09E2D4-EBC7-54B8-BE90-E84FD0A65959}" dt="2023-09-21T21:35:03.270" v="35"/>
          <pc:sldLayoutMkLst>
            <pc:docMk/>
            <pc:sldMasterMk cId="1383952346" sldId="2147485011"/>
            <pc:sldLayoutMk cId="2847879164" sldId="2147485622"/>
          </pc:sldLayoutMkLst>
        </pc:sldLayoutChg>
        <pc:sldLayoutChg chg="add">
          <pc:chgData name="Eileen Fleming Suse" userId="S::efs3844@ads.northwestern.edu::725c94ef-d051-42d7-9d33-8572765d592b" providerId="AD" clId="Web-{3A09E2D4-EBC7-54B8-BE90-E84FD0A65959}" dt="2023-09-21T21:35:03.270" v="35"/>
          <pc:sldLayoutMkLst>
            <pc:docMk/>
            <pc:sldMasterMk cId="1383952346" sldId="2147485011"/>
            <pc:sldLayoutMk cId="980529727" sldId="2147485623"/>
          </pc:sldLayoutMkLst>
        </pc:sldLayoutChg>
        <pc:sldLayoutChg chg="add">
          <pc:chgData name="Eileen Fleming Suse" userId="S::efs3844@ads.northwestern.edu::725c94ef-d051-42d7-9d33-8572765d592b" providerId="AD" clId="Web-{3A09E2D4-EBC7-54B8-BE90-E84FD0A65959}" dt="2023-09-21T21:35:03.270" v="35"/>
          <pc:sldLayoutMkLst>
            <pc:docMk/>
            <pc:sldMasterMk cId="1383952346" sldId="2147485011"/>
            <pc:sldLayoutMk cId="3479302691" sldId="2147485624"/>
          </pc:sldLayoutMkLst>
        </pc:sldLayoutChg>
        <pc:sldLayoutChg chg="add">
          <pc:chgData name="Eileen Fleming Suse" userId="S::efs3844@ads.northwestern.edu::725c94ef-d051-42d7-9d33-8572765d592b" providerId="AD" clId="Web-{3A09E2D4-EBC7-54B8-BE90-E84FD0A65959}" dt="2023-09-21T21:35:03.270" v="35"/>
          <pc:sldLayoutMkLst>
            <pc:docMk/>
            <pc:sldMasterMk cId="1383952346" sldId="2147485011"/>
            <pc:sldLayoutMk cId="435420318" sldId="2147485625"/>
          </pc:sldLayoutMkLst>
        </pc:sldLayoutChg>
        <pc:sldLayoutChg chg="add">
          <pc:chgData name="Eileen Fleming Suse" userId="S::efs3844@ads.northwestern.edu::725c94ef-d051-42d7-9d33-8572765d592b" providerId="AD" clId="Web-{3A09E2D4-EBC7-54B8-BE90-E84FD0A65959}" dt="2023-09-21T21:35:03.270" v="35"/>
          <pc:sldLayoutMkLst>
            <pc:docMk/>
            <pc:sldMasterMk cId="1383952346" sldId="2147485011"/>
            <pc:sldLayoutMk cId="665852557" sldId="2147485626"/>
          </pc:sldLayoutMkLst>
        </pc:sldLayoutChg>
        <pc:sldLayoutChg chg="add">
          <pc:chgData name="Eileen Fleming Suse" userId="S::efs3844@ads.northwestern.edu::725c94ef-d051-42d7-9d33-8572765d592b" providerId="AD" clId="Web-{3A09E2D4-EBC7-54B8-BE90-E84FD0A65959}" dt="2023-09-21T21:35:03.270" v="35"/>
          <pc:sldLayoutMkLst>
            <pc:docMk/>
            <pc:sldMasterMk cId="1383952346" sldId="2147485011"/>
            <pc:sldLayoutMk cId="1375797758" sldId="2147485628"/>
          </pc:sldLayoutMkLst>
        </pc:sldLayoutChg>
        <pc:sldLayoutChg chg="add">
          <pc:chgData name="Eileen Fleming Suse" userId="S::efs3844@ads.northwestern.edu::725c94ef-d051-42d7-9d33-8572765d592b" providerId="AD" clId="Web-{3A09E2D4-EBC7-54B8-BE90-E84FD0A65959}" dt="2023-09-21T21:35:03.270" v="35"/>
          <pc:sldLayoutMkLst>
            <pc:docMk/>
            <pc:sldMasterMk cId="1383952346" sldId="2147485011"/>
            <pc:sldLayoutMk cId="1709868767" sldId="2147485629"/>
          </pc:sldLayoutMkLst>
        </pc:sldLayoutChg>
        <pc:sldLayoutChg chg="add">
          <pc:chgData name="Eileen Fleming Suse" userId="S::efs3844@ads.northwestern.edu::725c94ef-d051-42d7-9d33-8572765d592b" providerId="AD" clId="Web-{3A09E2D4-EBC7-54B8-BE90-E84FD0A65959}" dt="2023-09-21T21:35:03.270" v="35"/>
          <pc:sldLayoutMkLst>
            <pc:docMk/>
            <pc:sldMasterMk cId="1383952346" sldId="2147485011"/>
            <pc:sldLayoutMk cId="191337409" sldId="2147485630"/>
          </pc:sldLayoutMkLst>
        </pc:sldLayoutChg>
        <pc:sldLayoutChg chg="add">
          <pc:chgData name="Eileen Fleming Suse" userId="S::efs3844@ads.northwestern.edu::725c94ef-d051-42d7-9d33-8572765d592b" providerId="AD" clId="Web-{3A09E2D4-EBC7-54B8-BE90-E84FD0A65959}" dt="2023-09-21T21:35:03.270" v="35"/>
          <pc:sldLayoutMkLst>
            <pc:docMk/>
            <pc:sldMasterMk cId="1383952346" sldId="2147485011"/>
            <pc:sldLayoutMk cId="1075216660" sldId="2147485631"/>
          </pc:sldLayoutMkLst>
        </pc:sldLayoutChg>
        <pc:sldLayoutChg chg="add">
          <pc:chgData name="Eileen Fleming Suse" userId="S::efs3844@ads.northwestern.edu::725c94ef-d051-42d7-9d33-8572765d592b" providerId="AD" clId="Web-{3A09E2D4-EBC7-54B8-BE90-E84FD0A65959}" dt="2023-09-21T21:35:03.270" v="35"/>
          <pc:sldLayoutMkLst>
            <pc:docMk/>
            <pc:sldMasterMk cId="1383952346" sldId="2147485011"/>
            <pc:sldLayoutMk cId="3476272431" sldId="2147485632"/>
          </pc:sldLayoutMkLst>
        </pc:sldLayoutChg>
        <pc:sldLayoutChg chg="add">
          <pc:chgData name="Eileen Fleming Suse" userId="S::efs3844@ads.northwestern.edu::725c94ef-d051-42d7-9d33-8572765d592b" providerId="AD" clId="Web-{3A09E2D4-EBC7-54B8-BE90-E84FD0A65959}" dt="2023-09-21T21:35:03.270" v="35"/>
          <pc:sldLayoutMkLst>
            <pc:docMk/>
            <pc:sldMasterMk cId="1383952346" sldId="2147485011"/>
            <pc:sldLayoutMk cId="1480140117" sldId="2147485633"/>
          </pc:sldLayoutMkLst>
        </pc:sldLayoutChg>
        <pc:sldLayoutChg chg="add">
          <pc:chgData name="Eileen Fleming Suse" userId="S::efs3844@ads.northwestern.edu::725c94ef-d051-42d7-9d33-8572765d592b" providerId="AD" clId="Web-{3A09E2D4-EBC7-54B8-BE90-E84FD0A65959}" dt="2023-09-21T21:35:03.270" v="35"/>
          <pc:sldLayoutMkLst>
            <pc:docMk/>
            <pc:sldMasterMk cId="1383952346" sldId="2147485011"/>
            <pc:sldLayoutMk cId="1629644005" sldId="2147485634"/>
          </pc:sldLayoutMkLst>
        </pc:sldLayoutChg>
        <pc:sldLayoutChg chg="add">
          <pc:chgData name="Eileen Fleming Suse" userId="S::efs3844@ads.northwestern.edu::725c94ef-d051-42d7-9d33-8572765d592b" providerId="AD" clId="Web-{3A09E2D4-EBC7-54B8-BE90-E84FD0A65959}" dt="2023-09-21T21:35:03.270" v="35"/>
          <pc:sldLayoutMkLst>
            <pc:docMk/>
            <pc:sldMasterMk cId="1383952346" sldId="2147485011"/>
            <pc:sldLayoutMk cId="309320368" sldId="2147485635"/>
          </pc:sldLayoutMkLst>
        </pc:sldLayoutChg>
        <pc:sldLayoutChg chg="add">
          <pc:chgData name="Eileen Fleming Suse" userId="S::efs3844@ads.northwestern.edu::725c94ef-d051-42d7-9d33-8572765d592b" providerId="AD" clId="Web-{3A09E2D4-EBC7-54B8-BE90-E84FD0A65959}" dt="2023-09-21T21:35:03.270" v="35"/>
          <pc:sldLayoutMkLst>
            <pc:docMk/>
            <pc:sldMasterMk cId="1383952346" sldId="2147485011"/>
            <pc:sldLayoutMk cId="4103439267" sldId="2147485637"/>
          </pc:sldLayoutMkLst>
        </pc:sldLayoutChg>
        <pc:sldLayoutChg chg="add">
          <pc:chgData name="Eileen Fleming Suse" userId="S::efs3844@ads.northwestern.edu::725c94ef-d051-42d7-9d33-8572765d592b" providerId="AD" clId="Web-{3A09E2D4-EBC7-54B8-BE90-E84FD0A65959}" dt="2023-09-21T21:35:03.270" v="35"/>
          <pc:sldLayoutMkLst>
            <pc:docMk/>
            <pc:sldMasterMk cId="1383952346" sldId="2147485011"/>
            <pc:sldLayoutMk cId="2422401269" sldId="2147485638"/>
          </pc:sldLayoutMkLst>
        </pc:sldLayoutChg>
        <pc:sldLayoutChg chg="add">
          <pc:chgData name="Eileen Fleming Suse" userId="S::efs3844@ads.northwestern.edu::725c94ef-d051-42d7-9d33-8572765d592b" providerId="AD" clId="Web-{3A09E2D4-EBC7-54B8-BE90-E84FD0A65959}" dt="2023-09-21T21:35:03.270" v="35"/>
          <pc:sldLayoutMkLst>
            <pc:docMk/>
            <pc:sldMasterMk cId="1383952346" sldId="2147485011"/>
            <pc:sldLayoutMk cId="4291076637" sldId="2147485639"/>
          </pc:sldLayoutMkLst>
        </pc:sldLayoutChg>
        <pc:sldLayoutChg chg="add">
          <pc:chgData name="Eileen Fleming Suse" userId="S::efs3844@ads.northwestern.edu::725c94ef-d051-42d7-9d33-8572765d592b" providerId="AD" clId="Web-{3A09E2D4-EBC7-54B8-BE90-E84FD0A65959}" dt="2023-09-21T21:35:03.270" v="35"/>
          <pc:sldLayoutMkLst>
            <pc:docMk/>
            <pc:sldMasterMk cId="1383952346" sldId="2147485011"/>
            <pc:sldLayoutMk cId="4040902241" sldId="2147485640"/>
          </pc:sldLayoutMkLst>
        </pc:sldLayoutChg>
        <pc:sldLayoutChg chg="add">
          <pc:chgData name="Eileen Fleming Suse" userId="S::efs3844@ads.northwestern.edu::725c94ef-d051-42d7-9d33-8572765d592b" providerId="AD" clId="Web-{3A09E2D4-EBC7-54B8-BE90-E84FD0A65959}" dt="2023-09-21T21:35:03.270" v="35"/>
          <pc:sldLayoutMkLst>
            <pc:docMk/>
            <pc:sldMasterMk cId="1383952346" sldId="2147485011"/>
            <pc:sldLayoutMk cId="2781420108" sldId="2147485641"/>
          </pc:sldLayoutMkLst>
        </pc:sldLayoutChg>
        <pc:sldLayoutChg chg="add">
          <pc:chgData name="Eileen Fleming Suse" userId="S::efs3844@ads.northwestern.edu::725c94ef-d051-42d7-9d33-8572765d592b" providerId="AD" clId="Web-{3A09E2D4-EBC7-54B8-BE90-E84FD0A65959}" dt="2023-09-21T21:35:03.270" v="35"/>
          <pc:sldLayoutMkLst>
            <pc:docMk/>
            <pc:sldMasterMk cId="1383952346" sldId="2147485011"/>
            <pc:sldLayoutMk cId="2979200564" sldId="2147485642"/>
          </pc:sldLayoutMkLst>
        </pc:sldLayoutChg>
        <pc:sldLayoutChg chg="add">
          <pc:chgData name="Eileen Fleming Suse" userId="S::efs3844@ads.northwestern.edu::725c94ef-d051-42d7-9d33-8572765d592b" providerId="AD" clId="Web-{3A09E2D4-EBC7-54B8-BE90-E84FD0A65959}" dt="2023-09-21T21:35:03.270" v="35"/>
          <pc:sldLayoutMkLst>
            <pc:docMk/>
            <pc:sldMasterMk cId="1383952346" sldId="2147485011"/>
            <pc:sldLayoutMk cId="732483557" sldId="2147485643"/>
          </pc:sldLayoutMkLst>
        </pc:sldLayoutChg>
        <pc:sldLayoutChg chg="add">
          <pc:chgData name="Eileen Fleming Suse" userId="S::efs3844@ads.northwestern.edu::725c94ef-d051-42d7-9d33-8572765d592b" providerId="AD" clId="Web-{3A09E2D4-EBC7-54B8-BE90-E84FD0A65959}" dt="2023-09-21T21:35:03.270" v="35"/>
          <pc:sldLayoutMkLst>
            <pc:docMk/>
            <pc:sldMasterMk cId="1383952346" sldId="2147485011"/>
            <pc:sldLayoutMk cId="838803846" sldId="2147485644"/>
          </pc:sldLayoutMkLst>
        </pc:sldLayoutChg>
        <pc:sldLayoutChg chg="add">
          <pc:chgData name="Eileen Fleming Suse" userId="S::efs3844@ads.northwestern.edu::725c94ef-d051-42d7-9d33-8572765d592b" providerId="AD" clId="Web-{3A09E2D4-EBC7-54B8-BE90-E84FD0A65959}" dt="2023-09-21T21:35:03.270" v="35"/>
          <pc:sldLayoutMkLst>
            <pc:docMk/>
            <pc:sldMasterMk cId="1383952346" sldId="2147485011"/>
            <pc:sldLayoutMk cId="1546898753" sldId="2147485645"/>
          </pc:sldLayoutMkLst>
        </pc:sldLayoutChg>
        <pc:sldLayoutChg chg="add">
          <pc:chgData name="Eileen Fleming Suse" userId="S::efs3844@ads.northwestern.edu::725c94ef-d051-42d7-9d33-8572765d592b" providerId="AD" clId="Web-{3A09E2D4-EBC7-54B8-BE90-E84FD0A65959}" dt="2023-09-21T21:35:03.270" v="35"/>
          <pc:sldLayoutMkLst>
            <pc:docMk/>
            <pc:sldMasterMk cId="1383952346" sldId="2147485011"/>
            <pc:sldLayoutMk cId="2210091495" sldId="2147485646"/>
          </pc:sldLayoutMkLst>
        </pc:sldLayoutChg>
        <pc:sldLayoutChg chg="add">
          <pc:chgData name="Eileen Fleming Suse" userId="S::efs3844@ads.northwestern.edu::725c94ef-d051-42d7-9d33-8572765d592b" providerId="AD" clId="Web-{3A09E2D4-EBC7-54B8-BE90-E84FD0A65959}" dt="2023-09-21T21:35:03.270" v="35"/>
          <pc:sldLayoutMkLst>
            <pc:docMk/>
            <pc:sldMasterMk cId="1383952346" sldId="2147485011"/>
            <pc:sldLayoutMk cId="3314599787" sldId="2147485647"/>
          </pc:sldLayoutMkLst>
        </pc:sldLayoutChg>
        <pc:sldLayoutChg chg="add">
          <pc:chgData name="Eileen Fleming Suse" userId="S::efs3844@ads.northwestern.edu::725c94ef-d051-42d7-9d33-8572765d592b" providerId="AD" clId="Web-{3A09E2D4-EBC7-54B8-BE90-E84FD0A65959}" dt="2023-09-21T21:35:03.270" v="35"/>
          <pc:sldLayoutMkLst>
            <pc:docMk/>
            <pc:sldMasterMk cId="1383952346" sldId="2147485011"/>
            <pc:sldLayoutMk cId="3791682188" sldId="2147485648"/>
          </pc:sldLayoutMkLst>
        </pc:sldLayoutChg>
        <pc:sldLayoutChg chg="add">
          <pc:chgData name="Eileen Fleming Suse" userId="S::efs3844@ads.northwestern.edu::725c94ef-d051-42d7-9d33-8572765d592b" providerId="AD" clId="Web-{3A09E2D4-EBC7-54B8-BE90-E84FD0A65959}" dt="2023-09-21T21:35:03.270" v="35"/>
          <pc:sldLayoutMkLst>
            <pc:docMk/>
            <pc:sldMasterMk cId="1383952346" sldId="2147485011"/>
            <pc:sldLayoutMk cId="298148766" sldId="2147485649"/>
          </pc:sldLayoutMkLst>
        </pc:sldLayoutChg>
        <pc:sldLayoutChg chg="add">
          <pc:chgData name="Eileen Fleming Suse" userId="S::efs3844@ads.northwestern.edu::725c94ef-d051-42d7-9d33-8572765d592b" providerId="AD" clId="Web-{3A09E2D4-EBC7-54B8-BE90-E84FD0A65959}" dt="2023-09-21T21:35:03.270" v="35"/>
          <pc:sldLayoutMkLst>
            <pc:docMk/>
            <pc:sldMasterMk cId="1383952346" sldId="2147485011"/>
            <pc:sldLayoutMk cId="926228292" sldId="2147485650"/>
          </pc:sldLayoutMkLst>
        </pc:sldLayoutChg>
        <pc:sldLayoutChg chg="add">
          <pc:chgData name="Eileen Fleming Suse" userId="S::efs3844@ads.northwestern.edu::725c94ef-d051-42d7-9d33-8572765d592b" providerId="AD" clId="Web-{3A09E2D4-EBC7-54B8-BE90-E84FD0A65959}" dt="2023-09-21T21:35:03.270" v="35"/>
          <pc:sldLayoutMkLst>
            <pc:docMk/>
            <pc:sldMasterMk cId="1383952346" sldId="2147485011"/>
            <pc:sldLayoutMk cId="3287509848" sldId="2147485677"/>
          </pc:sldLayoutMkLst>
        </pc:sldLayoutChg>
        <pc:sldLayoutChg chg="add">
          <pc:chgData name="Eileen Fleming Suse" userId="S::efs3844@ads.northwestern.edu::725c94ef-d051-42d7-9d33-8572765d592b" providerId="AD" clId="Web-{3A09E2D4-EBC7-54B8-BE90-E84FD0A65959}" dt="2023-09-21T21:35:03.270" v="35"/>
          <pc:sldLayoutMkLst>
            <pc:docMk/>
            <pc:sldMasterMk cId="1383952346" sldId="2147485011"/>
            <pc:sldLayoutMk cId="309320368" sldId="2147485678"/>
          </pc:sldLayoutMkLst>
        </pc:sldLayoutChg>
        <pc:sldLayoutChg chg="add">
          <pc:chgData name="Eileen Fleming Suse" userId="S::efs3844@ads.northwestern.edu::725c94ef-d051-42d7-9d33-8572765d592b" providerId="AD" clId="Web-{3A09E2D4-EBC7-54B8-BE90-E84FD0A65959}" dt="2023-09-21T21:35:03.270" v="35"/>
          <pc:sldLayoutMkLst>
            <pc:docMk/>
            <pc:sldMasterMk cId="1383952346" sldId="2147485011"/>
            <pc:sldLayoutMk cId="2422401269" sldId="2147485683"/>
          </pc:sldLayoutMkLst>
        </pc:sldLayoutChg>
        <pc:sldLayoutChg chg="add">
          <pc:chgData name="Eileen Fleming Suse" userId="S::efs3844@ads.northwestern.edu::725c94ef-d051-42d7-9d33-8572765d592b" providerId="AD" clId="Web-{3A09E2D4-EBC7-54B8-BE90-E84FD0A65959}" dt="2023-09-21T21:35:03.270" v="35"/>
          <pc:sldLayoutMkLst>
            <pc:docMk/>
            <pc:sldMasterMk cId="1383952346" sldId="2147485011"/>
            <pc:sldLayoutMk cId="3082224325" sldId="2147485705"/>
          </pc:sldLayoutMkLst>
        </pc:sldLayoutChg>
        <pc:sldLayoutChg chg="add">
          <pc:chgData name="Eileen Fleming Suse" userId="S::efs3844@ads.northwestern.edu::725c94ef-d051-42d7-9d33-8572765d592b" providerId="AD" clId="Web-{3A09E2D4-EBC7-54B8-BE90-E84FD0A65959}" dt="2023-09-21T21:35:03.270" v="35"/>
          <pc:sldLayoutMkLst>
            <pc:docMk/>
            <pc:sldMasterMk cId="1383952346" sldId="2147485011"/>
            <pc:sldLayoutMk cId="3630801759" sldId="2147485709"/>
          </pc:sldLayoutMkLst>
        </pc:sldLayoutChg>
        <pc:sldLayoutChg chg="add">
          <pc:chgData name="Eileen Fleming Suse" userId="S::efs3844@ads.northwestern.edu::725c94ef-d051-42d7-9d33-8572765d592b" providerId="AD" clId="Web-{3A09E2D4-EBC7-54B8-BE90-E84FD0A65959}" dt="2023-09-21T21:35:03.270" v="35"/>
          <pc:sldLayoutMkLst>
            <pc:docMk/>
            <pc:sldMasterMk cId="1383952346" sldId="2147485011"/>
            <pc:sldLayoutMk cId="1059781530" sldId="2147485711"/>
          </pc:sldLayoutMkLst>
        </pc:sldLayoutChg>
        <pc:sldLayoutChg chg="add">
          <pc:chgData name="Eileen Fleming Suse" userId="S::efs3844@ads.northwestern.edu::725c94ef-d051-42d7-9d33-8572765d592b" providerId="AD" clId="Web-{3A09E2D4-EBC7-54B8-BE90-E84FD0A65959}" dt="2023-09-21T21:35:03.270" v="35"/>
          <pc:sldLayoutMkLst>
            <pc:docMk/>
            <pc:sldMasterMk cId="1383952346" sldId="2147485011"/>
            <pc:sldLayoutMk cId="3195676063" sldId="2147485712"/>
          </pc:sldLayoutMkLst>
        </pc:sldLayoutChg>
        <pc:sldLayoutChg chg="add">
          <pc:chgData name="Eileen Fleming Suse" userId="S::efs3844@ads.northwestern.edu::725c94ef-d051-42d7-9d33-8572765d592b" providerId="AD" clId="Web-{3A09E2D4-EBC7-54B8-BE90-E84FD0A65959}" dt="2023-09-21T21:35:03.270" v="35"/>
          <pc:sldLayoutMkLst>
            <pc:docMk/>
            <pc:sldMasterMk cId="1383952346" sldId="2147485011"/>
            <pc:sldLayoutMk cId="1709868767" sldId="2147485713"/>
          </pc:sldLayoutMkLst>
        </pc:sldLayoutChg>
        <pc:sldLayoutChg chg="add">
          <pc:chgData name="Eileen Fleming Suse" userId="S::efs3844@ads.northwestern.edu::725c94ef-d051-42d7-9d33-8572765d592b" providerId="AD" clId="Web-{3A09E2D4-EBC7-54B8-BE90-E84FD0A65959}" dt="2023-09-21T21:35:03.270" v="35"/>
          <pc:sldLayoutMkLst>
            <pc:docMk/>
            <pc:sldMasterMk cId="1383952346" sldId="2147485011"/>
            <pc:sldLayoutMk cId="191337409" sldId="2147485714"/>
          </pc:sldLayoutMkLst>
        </pc:sldLayoutChg>
        <pc:sldLayoutChg chg="add">
          <pc:chgData name="Eileen Fleming Suse" userId="S::efs3844@ads.northwestern.edu::725c94ef-d051-42d7-9d33-8572765d592b" providerId="AD" clId="Web-{3A09E2D4-EBC7-54B8-BE90-E84FD0A65959}" dt="2023-09-21T21:35:03.270" v="35"/>
          <pc:sldLayoutMkLst>
            <pc:docMk/>
            <pc:sldMasterMk cId="1383952346" sldId="2147485011"/>
            <pc:sldLayoutMk cId="1075216660" sldId="2147485715"/>
          </pc:sldLayoutMkLst>
        </pc:sldLayoutChg>
        <pc:sldLayoutChg chg="add">
          <pc:chgData name="Eileen Fleming Suse" userId="S::efs3844@ads.northwestern.edu::725c94ef-d051-42d7-9d33-8572765d592b" providerId="AD" clId="Web-{3A09E2D4-EBC7-54B8-BE90-E84FD0A65959}" dt="2023-09-21T21:35:03.270" v="35"/>
          <pc:sldLayoutMkLst>
            <pc:docMk/>
            <pc:sldMasterMk cId="1383952346" sldId="2147485011"/>
            <pc:sldLayoutMk cId="3476272431" sldId="2147485716"/>
          </pc:sldLayoutMkLst>
        </pc:sldLayoutChg>
        <pc:sldLayoutChg chg="add">
          <pc:chgData name="Eileen Fleming Suse" userId="S::efs3844@ads.northwestern.edu::725c94ef-d051-42d7-9d33-8572765d592b" providerId="AD" clId="Web-{3A09E2D4-EBC7-54B8-BE90-E84FD0A65959}" dt="2023-09-21T21:35:03.270" v="35"/>
          <pc:sldLayoutMkLst>
            <pc:docMk/>
            <pc:sldMasterMk cId="1383952346" sldId="2147485011"/>
            <pc:sldLayoutMk cId="1480140117" sldId="2147485718"/>
          </pc:sldLayoutMkLst>
        </pc:sldLayoutChg>
        <pc:sldLayoutChg chg="add">
          <pc:chgData name="Eileen Fleming Suse" userId="S::efs3844@ads.northwestern.edu::725c94ef-d051-42d7-9d33-8572765d592b" providerId="AD" clId="Web-{3A09E2D4-EBC7-54B8-BE90-E84FD0A65959}" dt="2023-09-21T21:35:03.270" v="35"/>
          <pc:sldLayoutMkLst>
            <pc:docMk/>
            <pc:sldMasterMk cId="1383952346" sldId="2147485011"/>
            <pc:sldLayoutMk cId="1855494103" sldId="2147485719"/>
          </pc:sldLayoutMkLst>
        </pc:sldLayoutChg>
        <pc:sldLayoutChg chg="add">
          <pc:chgData name="Eileen Fleming Suse" userId="S::efs3844@ads.northwestern.edu::725c94ef-d051-42d7-9d33-8572765d592b" providerId="AD" clId="Web-{3A09E2D4-EBC7-54B8-BE90-E84FD0A65959}" dt="2023-09-21T21:35:03.270" v="35"/>
          <pc:sldLayoutMkLst>
            <pc:docMk/>
            <pc:sldMasterMk cId="1383952346" sldId="2147485011"/>
            <pc:sldLayoutMk cId="1998157548" sldId="2147485720"/>
          </pc:sldLayoutMkLst>
        </pc:sldLayoutChg>
        <pc:sldLayoutChg chg="add">
          <pc:chgData name="Eileen Fleming Suse" userId="S::efs3844@ads.northwestern.edu::725c94ef-d051-42d7-9d33-8572765d592b" providerId="AD" clId="Web-{3A09E2D4-EBC7-54B8-BE90-E84FD0A65959}" dt="2023-09-21T21:35:03.270" v="35"/>
          <pc:sldLayoutMkLst>
            <pc:docMk/>
            <pc:sldMasterMk cId="1383952346" sldId="2147485011"/>
            <pc:sldLayoutMk cId="980529727" sldId="2147485738"/>
          </pc:sldLayoutMkLst>
        </pc:sldLayoutChg>
        <pc:sldLayoutChg chg="add">
          <pc:chgData name="Eileen Fleming Suse" userId="S::efs3844@ads.northwestern.edu::725c94ef-d051-42d7-9d33-8572765d592b" providerId="AD" clId="Web-{3A09E2D4-EBC7-54B8-BE90-E84FD0A65959}" dt="2023-09-21T21:35:03.270" v="35"/>
          <pc:sldLayoutMkLst>
            <pc:docMk/>
            <pc:sldMasterMk cId="1383952346" sldId="2147485011"/>
            <pc:sldLayoutMk cId="751162212" sldId="2147485758"/>
          </pc:sldLayoutMkLst>
        </pc:sldLayoutChg>
        <pc:sldLayoutChg chg="add">
          <pc:chgData name="Eileen Fleming Suse" userId="S::efs3844@ads.northwestern.edu::725c94ef-d051-42d7-9d33-8572765d592b" providerId="AD" clId="Web-{3A09E2D4-EBC7-54B8-BE90-E84FD0A65959}" dt="2023-09-21T21:35:03.270" v="35"/>
          <pc:sldLayoutMkLst>
            <pc:docMk/>
            <pc:sldMasterMk cId="1383952346" sldId="2147485011"/>
            <pc:sldLayoutMk cId="2223386845" sldId="2147485759"/>
          </pc:sldLayoutMkLst>
        </pc:sldLayoutChg>
        <pc:sldLayoutChg chg="add">
          <pc:chgData name="Eileen Fleming Suse" userId="S::efs3844@ads.northwestern.edu::725c94ef-d051-42d7-9d33-8572765d592b" providerId="AD" clId="Web-{3A09E2D4-EBC7-54B8-BE90-E84FD0A65959}" dt="2023-09-21T21:35:03.270" v="35"/>
          <pc:sldLayoutMkLst>
            <pc:docMk/>
            <pc:sldMasterMk cId="1383952346" sldId="2147485011"/>
            <pc:sldLayoutMk cId="1635688318" sldId="2147485760"/>
          </pc:sldLayoutMkLst>
        </pc:sldLayoutChg>
        <pc:sldLayoutChg chg="add">
          <pc:chgData name="Eileen Fleming Suse" userId="S::efs3844@ads.northwestern.edu::725c94ef-d051-42d7-9d33-8572765d592b" providerId="AD" clId="Web-{3A09E2D4-EBC7-54B8-BE90-E84FD0A65959}" dt="2023-09-21T21:35:03.270" v="35"/>
          <pc:sldLayoutMkLst>
            <pc:docMk/>
            <pc:sldMasterMk cId="1383952346" sldId="2147485011"/>
            <pc:sldLayoutMk cId="1803572776" sldId="2147485764"/>
          </pc:sldLayoutMkLst>
        </pc:sldLayoutChg>
        <pc:sldLayoutChg chg="add">
          <pc:chgData name="Eileen Fleming Suse" userId="S::efs3844@ads.northwestern.edu::725c94ef-d051-42d7-9d33-8572765d592b" providerId="AD" clId="Web-{3A09E2D4-EBC7-54B8-BE90-E84FD0A65959}" dt="2023-09-21T21:35:03.270" v="35"/>
          <pc:sldLayoutMkLst>
            <pc:docMk/>
            <pc:sldMasterMk cId="1383952346" sldId="2147485011"/>
            <pc:sldLayoutMk cId="1578338968" sldId="2147485767"/>
          </pc:sldLayoutMkLst>
        </pc:sldLayoutChg>
        <pc:sldLayoutChg chg="add">
          <pc:chgData name="Eileen Fleming Suse" userId="S::efs3844@ads.northwestern.edu::725c94ef-d051-42d7-9d33-8572765d592b" providerId="AD" clId="Web-{3A09E2D4-EBC7-54B8-BE90-E84FD0A65959}" dt="2023-09-21T21:35:03.270" v="35"/>
          <pc:sldLayoutMkLst>
            <pc:docMk/>
            <pc:sldMasterMk cId="1383952346" sldId="2147485011"/>
            <pc:sldLayoutMk cId="1339690513" sldId="2147485768"/>
          </pc:sldLayoutMkLst>
        </pc:sldLayoutChg>
        <pc:sldLayoutChg chg="add">
          <pc:chgData name="Eileen Fleming Suse" userId="S::efs3844@ads.northwestern.edu::725c94ef-d051-42d7-9d33-8572765d592b" providerId="AD" clId="Web-{3A09E2D4-EBC7-54B8-BE90-E84FD0A65959}" dt="2023-09-21T21:35:03.270" v="35"/>
          <pc:sldLayoutMkLst>
            <pc:docMk/>
            <pc:sldMasterMk cId="1383952346" sldId="2147485011"/>
            <pc:sldLayoutMk cId="3220637423" sldId="2147485769"/>
          </pc:sldLayoutMkLst>
        </pc:sldLayoutChg>
        <pc:sldLayoutChg chg="add">
          <pc:chgData name="Eileen Fleming Suse" userId="S::efs3844@ads.northwestern.edu::725c94ef-d051-42d7-9d33-8572765d592b" providerId="AD" clId="Web-{3A09E2D4-EBC7-54B8-BE90-E84FD0A65959}" dt="2023-09-21T21:35:03.270" v="35"/>
          <pc:sldLayoutMkLst>
            <pc:docMk/>
            <pc:sldMasterMk cId="1383952346" sldId="2147485011"/>
            <pc:sldLayoutMk cId="3610496501" sldId="2147485770"/>
          </pc:sldLayoutMkLst>
        </pc:sldLayoutChg>
        <pc:sldLayoutChg chg="add">
          <pc:chgData name="Eileen Fleming Suse" userId="S::efs3844@ads.northwestern.edu::725c94ef-d051-42d7-9d33-8572765d592b" providerId="AD" clId="Web-{3A09E2D4-EBC7-54B8-BE90-E84FD0A65959}" dt="2023-09-21T21:35:03.270" v="35"/>
          <pc:sldLayoutMkLst>
            <pc:docMk/>
            <pc:sldMasterMk cId="1383952346" sldId="2147485011"/>
            <pc:sldLayoutMk cId="1410130633" sldId="2147485771"/>
          </pc:sldLayoutMkLst>
        </pc:sldLayoutChg>
        <pc:sldLayoutChg chg="add">
          <pc:chgData name="Eileen Fleming Suse" userId="S::efs3844@ads.northwestern.edu::725c94ef-d051-42d7-9d33-8572765d592b" providerId="AD" clId="Web-{3A09E2D4-EBC7-54B8-BE90-E84FD0A65959}" dt="2023-09-21T21:35:03.270" v="35"/>
          <pc:sldLayoutMkLst>
            <pc:docMk/>
            <pc:sldMasterMk cId="1383952346" sldId="2147485011"/>
            <pc:sldLayoutMk cId="3630801759" sldId="2147485789"/>
          </pc:sldLayoutMkLst>
        </pc:sldLayoutChg>
        <pc:sldLayoutChg chg="add">
          <pc:chgData name="Eileen Fleming Suse" userId="S::efs3844@ads.northwestern.edu::725c94ef-d051-42d7-9d33-8572765d592b" providerId="AD" clId="Web-{3A09E2D4-EBC7-54B8-BE90-E84FD0A65959}" dt="2023-09-21T21:35:03.270" v="35"/>
          <pc:sldLayoutMkLst>
            <pc:docMk/>
            <pc:sldMasterMk cId="1383952346" sldId="2147485011"/>
            <pc:sldLayoutMk cId="1709868767" sldId="2147485790"/>
          </pc:sldLayoutMkLst>
        </pc:sldLayoutChg>
        <pc:sldLayoutChg chg="add">
          <pc:chgData name="Eileen Fleming Suse" userId="S::efs3844@ads.northwestern.edu::725c94ef-d051-42d7-9d33-8572765d592b" providerId="AD" clId="Web-{3A09E2D4-EBC7-54B8-BE90-E84FD0A65959}" dt="2023-09-21T21:35:03.270" v="35"/>
          <pc:sldLayoutMkLst>
            <pc:docMk/>
            <pc:sldMasterMk cId="1383952346" sldId="2147485011"/>
            <pc:sldLayoutMk cId="1998157548" sldId="2147485791"/>
          </pc:sldLayoutMkLst>
        </pc:sldLayoutChg>
        <pc:sldLayoutChg chg="add">
          <pc:chgData name="Eileen Fleming Suse" userId="S::efs3844@ads.northwestern.edu::725c94ef-d051-42d7-9d33-8572765d592b" providerId="AD" clId="Web-{3A09E2D4-EBC7-54B8-BE90-E84FD0A65959}" dt="2023-09-21T21:35:03.270" v="35"/>
          <pc:sldLayoutMkLst>
            <pc:docMk/>
            <pc:sldMasterMk cId="1383952346" sldId="2147485011"/>
            <pc:sldLayoutMk cId="980529727" sldId="2147485792"/>
          </pc:sldLayoutMkLst>
        </pc:sldLayoutChg>
        <pc:sldLayoutChg chg="add">
          <pc:chgData name="Eileen Fleming Suse" userId="S::efs3844@ads.northwestern.edu::725c94ef-d051-42d7-9d33-8572765d592b" providerId="AD" clId="Web-{3A09E2D4-EBC7-54B8-BE90-E84FD0A65959}" dt="2023-09-21T21:35:03.270" v="35"/>
          <pc:sldLayoutMkLst>
            <pc:docMk/>
            <pc:sldMasterMk cId="1383952346" sldId="2147485011"/>
            <pc:sldLayoutMk cId="191337409" sldId="2147485793"/>
          </pc:sldLayoutMkLst>
        </pc:sldLayoutChg>
        <pc:sldLayoutChg chg="add">
          <pc:chgData name="Eileen Fleming Suse" userId="S::efs3844@ads.northwestern.edu::725c94ef-d051-42d7-9d33-8572765d592b" providerId="AD" clId="Web-{3A09E2D4-EBC7-54B8-BE90-E84FD0A65959}" dt="2023-09-21T21:35:03.270" v="35"/>
          <pc:sldLayoutMkLst>
            <pc:docMk/>
            <pc:sldMasterMk cId="1383952346" sldId="2147485011"/>
            <pc:sldLayoutMk cId="1075216660" sldId="2147485794"/>
          </pc:sldLayoutMkLst>
        </pc:sldLayoutChg>
        <pc:sldLayoutChg chg="add">
          <pc:chgData name="Eileen Fleming Suse" userId="S::efs3844@ads.northwestern.edu::725c94ef-d051-42d7-9d33-8572765d592b" providerId="AD" clId="Web-{3A09E2D4-EBC7-54B8-BE90-E84FD0A65959}" dt="2023-09-21T21:35:03.270" v="35"/>
          <pc:sldLayoutMkLst>
            <pc:docMk/>
            <pc:sldMasterMk cId="1383952346" sldId="2147485011"/>
            <pc:sldLayoutMk cId="3476272431" sldId="2147485795"/>
          </pc:sldLayoutMkLst>
        </pc:sldLayoutChg>
        <pc:sldLayoutChg chg="add">
          <pc:chgData name="Eileen Fleming Suse" userId="S::efs3844@ads.northwestern.edu::725c94ef-d051-42d7-9d33-8572765d592b" providerId="AD" clId="Web-{3A09E2D4-EBC7-54B8-BE90-E84FD0A65959}" dt="2023-09-21T21:35:03.270" v="35"/>
          <pc:sldLayoutMkLst>
            <pc:docMk/>
            <pc:sldMasterMk cId="1383952346" sldId="2147485011"/>
            <pc:sldLayoutMk cId="1480140117" sldId="2147485797"/>
          </pc:sldLayoutMkLst>
        </pc:sldLayoutChg>
        <pc:sldLayoutChg chg="add">
          <pc:chgData name="Eileen Fleming Suse" userId="S::efs3844@ads.northwestern.edu::725c94ef-d051-42d7-9d33-8572765d592b" providerId="AD" clId="Web-{3A09E2D4-EBC7-54B8-BE90-E84FD0A65959}" dt="2023-09-21T21:35:03.270" v="35"/>
          <pc:sldLayoutMkLst>
            <pc:docMk/>
            <pc:sldMasterMk cId="1383952346" sldId="2147485011"/>
            <pc:sldLayoutMk cId="1059781530" sldId="2147485798"/>
          </pc:sldLayoutMkLst>
        </pc:sldLayoutChg>
        <pc:sldLayoutChg chg="add">
          <pc:chgData name="Eileen Fleming Suse" userId="S::efs3844@ads.northwestern.edu::725c94ef-d051-42d7-9d33-8572765d592b" providerId="AD" clId="Web-{3A09E2D4-EBC7-54B8-BE90-E84FD0A65959}" dt="2023-09-21T21:35:03.270" v="35"/>
          <pc:sldLayoutMkLst>
            <pc:docMk/>
            <pc:sldMasterMk cId="1383952346" sldId="2147485011"/>
            <pc:sldLayoutMk cId="2138240366" sldId="2147485842"/>
          </pc:sldLayoutMkLst>
        </pc:sldLayoutChg>
        <pc:sldLayoutChg chg="add">
          <pc:chgData name="Eileen Fleming Suse" userId="S::efs3844@ads.northwestern.edu::725c94ef-d051-42d7-9d33-8572765d592b" providerId="AD" clId="Web-{3A09E2D4-EBC7-54B8-BE90-E84FD0A65959}" dt="2023-09-21T21:35:03.270" v="35"/>
          <pc:sldLayoutMkLst>
            <pc:docMk/>
            <pc:sldMasterMk cId="1383952346" sldId="2147485011"/>
            <pc:sldLayoutMk cId="980529727" sldId="2147485954"/>
          </pc:sldLayoutMkLst>
        </pc:sldLayoutChg>
        <pc:sldLayoutChg chg="add">
          <pc:chgData name="Eileen Fleming Suse" userId="S::efs3844@ads.northwestern.edu::725c94ef-d051-42d7-9d33-8572765d592b" providerId="AD" clId="Web-{3A09E2D4-EBC7-54B8-BE90-E84FD0A65959}" dt="2023-09-21T21:35:03.270" v="35"/>
          <pc:sldLayoutMkLst>
            <pc:docMk/>
            <pc:sldMasterMk cId="1383952346" sldId="2147485011"/>
            <pc:sldLayoutMk cId="1036500789" sldId="2147486048"/>
          </pc:sldLayoutMkLst>
        </pc:sldLayoutChg>
        <pc:sldLayoutChg chg="add">
          <pc:chgData name="Eileen Fleming Suse" userId="S::efs3844@ads.northwestern.edu::725c94ef-d051-42d7-9d33-8572765d592b" providerId="AD" clId="Web-{3A09E2D4-EBC7-54B8-BE90-E84FD0A65959}" dt="2023-09-21T21:35:03.270" v="35"/>
          <pc:sldLayoutMkLst>
            <pc:docMk/>
            <pc:sldMasterMk cId="1383952346" sldId="2147485011"/>
            <pc:sldLayoutMk cId="588949313" sldId="2147486251"/>
          </pc:sldLayoutMkLst>
        </pc:sldLayoutChg>
        <pc:sldLayoutChg chg="add">
          <pc:chgData name="Eileen Fleming Suse" userId="S::efs3844@ads.northwestern.edu::725c94ef-d051-42d7-9d33-8572765d592b" providerId="AD" clId="Web-{3A09E2D4-EBC7-54B8-BE90-E84FD0A65959}" dt="2023-09-21T21:35:03.270" v="35"/>
          <pc:sldLayoutMkLst>
            <pc:docMk/>
            <pc:sldMasterMk cId="1383952346" sldId="2147485011"/>
            <pc:sldLayoutMk cId="2448463225" sldId="2147486252"/>
          </pc:sldLayoutMkLst>
        </pc:sldLayoutChg>
        <pc:sldLayoutChg chg="add">
          <pc:chgData name="Eileen Fleming Suse" userId="S::efs3844@ads.northwestern.edu::725c94ef-d051-42d7-9d33-8572765d592b" providerId="AD" clId="Web-{3A09E2D4-EBC7-54B8-BE90-E84FD0A65959}" dt="2023-09-21T21:35:03.270" v="35"/>
          <pc:sldLayoutMkLst>
            <pc:docMk/>
            <pc:sldMasterMk cId="1383952346" sldId="2147485011"/>
            <pc:sldLayoutMk cId="1988034496" sldId="2147486253"/>
          </pc:sldLayoutMkLst>
        </pc:sldLayoutChg>
        <pc:sldLayoutChg chg="add">
          <pc:chgData name="Eileen Fleming Suse" userId="S::efs3844@ads.northwestern.edu::725c94ef-d051-42d7-9d33-8572765d592b" providerId="AD" clId="Web-{3A09E2D4-EBC7-54B8-BE90-E84FD0A65959}" dt="2023-09-21T21:35:03.270" v="35"/>
          <pc:sldLayoutMkLst>
            <pc:docMk/>
            <pc:sldMasterMk cId="1383952346" sldId="2147485011"/>
            <pc:sldLayoutMk cId="1113001559" sldId="2147486360"/>
          </pc:sldLayoutMkLst>
        </pc:sldLayoutChg>
        <pc:sldLayoutChg chg="add">
          <pc:chgData name="Eileen Fleming Suse" userId="S::efs3844@ads.northwestern.edu::725c94ef-d051-42d7-9d33-8572765d592b" providerId="AD" clId="Web-{3A09E2D4-EBC7-54B8-BE90-E84FD0A65959}" dt="2023-09-21T21:35:03.270" v="35"/>
          <pc:sldLayoutMkLst>
            <pc:docMk/>
            <pc:sldMasterMk cId="1383952346" sldId="2147485011"/>
            <pc:sldLayoutMk cId="130117215" sldId="2147486361"/>
          </pc:sldLayoutMkLst>
        </pc:sldLayoutChg>
        <pc:sldLayoutChg chg="add">
          <pc:chgData name="Eileen Fleming Suse" userId="S::efs3844@ads.northwestern.edu::725c94ef-d051-42d7-9d33-8572765d592b" providerId="AD" clId="Web-{3A09E2D4-EBC7-54B8-BE90-E84FD0A65959}" dt="2023-09-21T21:35:03.270" v="35"/>
          <pc:sldLayoutMkLst>
            <pc:docMk/>
            <pc:sldMasterMk cId="1383952346" sldId="2147485011"/>
            <pc:sldLayoutMk cId="888436358" sldId="2147486363"/>
          </pc:sldLayoutMkLst>
        </pc:sldLayoutChg>
        <pc:sldLayoutChg chg="add">
          <pc:chgData name="Eileen Fleming Suse" userId="S::efs3844@ads.northwestern.edu::725c94ef-d051-42d7-9d33-8572765d592b" providerId="AD" clId="Web-{3A09E2D4-EBC7-54B8-BE90-E84FD0A65959}" dt="2023-09-21T21:35:03.270" v="35"/>
          <pc:sldLayoutMkLst>
            <pc:docMk/>
            <pc:sldMasterMk cId="1383952346" sldId="2147485011"/>
            <pc:sldLayoutMk cId="625634235" sldId="2147486364"/>
          </pc:sldLayoutMkLst>
        </pc:sldLayoutChg>
        <pc:sldLayoutChg chg="add">
          <pc:chgData name="Eileen Fleming Suse" userId="S::efs3844@ads.northwestern.edu::725c94ef-d051-42d7-9d33-8572765d592b" providerId="AD" clId="Web-{3A09E2D4-EBC7-54B8-BE90-E84FD0A65959}" dt="2023-09-21T21:35:03.270" v="35"/>
          <pc:sldLayoutMkLst>
            <pc:docMk/>
            <pc:sldMasterMk cId="1383952346" sldId="2147485011"/>
            <pc:sldLayoutMk cId="3127289008" sldId="2147486365"/>
          </pc:sldLayoutMkLst>
        </pc:sldLayoutChg>
        <pc:sldLayoutChg chg="add">
          <pc:chgData name="Eileen Fleming Suse" userId="S::efs3844@ads.northwestern.edu::725c94ef-d051-42d7-9d33-8572765d592b" providerId="AD" clId="Web-{3A09E2D4-EBC7-54B8-BE90-E84FD0A65959}" dt="2023-09-21T21:35:03.270" v="35"/>
          <pc:sldLayoutMkLst>
            <pc:docMk/>
            <pc:sldMasterMk cId="1383952346" sldId="2147485011"/>
            <pc:sldLayoutMk cId="4022153863" sldId="2147486366"/>
          </pc:sldLayoutMkLst>
        </pc:sldLayoutChg>
        <pc:sldLayoutChg chg="add">
          <pc:chgData name="Eileen Fleming Suse" userId="S::efs3844@ads.northwestern.edu::725c94ef-d051-42d7-9d33-8572765d592b" providerId="AD" clId="Web-{3A09E2D4-EBC7-54B8-BE90-E84FD0A65959}" dt="2023-09-21T21:35:03.270" v="35"/>
          <pc:sldLayoutMkLst>
            <pc:docMk/>
            <pc:sldMasterMk cId="1383952346" sldId="2147485011"/>
            <pc:sldLayoutMk cId="3635956606" sldId="2147486367"/>
          </pc:sldLayoutMkLst>
        </pc:sldLayoutChg>
        <pc:sldLayoutChg chg="add">
          <pc:chgData name="Eileen Fleming Suse" userId="S::efs3844@ads.northwestern.edu::725c94ef-d051-42d7-9d33-8572765d592b" providerId="AD" clId="Web-{3A09E2D4-EBC7-54B8-BE90-E84FD0A65959}" dt="2023-09-21T21:35:03.270" v="35"/>
          <pc:sldLayoutMkLst>
            <pc:docMk/>
            <pc:sldMasterMk cId="1383952346" sldId="2147485011"/>
            <pc:sldLayoutMk cId="1619806002" sldId="2147486368"/>
          </pc:sldLayoutMkLst>
        </pc:sldLayoutChg>
        <pc:sldLayoutChg chg="add">
          <pc:chgData name="Eileen Fleming Suse" userId="S::efs3844@ads.northwestern.edu::725c94ef-d051-42d7-9d33-8572765d592b" providerId="AD" clId="Web-{3A09E2D4-EBC7-54B8-BE90-E84FD0A65959}" dt="2023-09-21T21:35:03.270" v="35"/>
          <pc:sldLayoutMkLst>
            <pc:docMk/>
            <pc:sldMasterMk cId="1383952346" sldId="2147485011"/>
            <pc:sldLayoutMk cId="565887101" sldId="2147486369"/>
          </pc:sldLayoutMkLst>
        </pc:sldLayoutChg>
        <pc:sldLayoutChg chg="add">
          <pc:chgData name="Eileen Fleming Suse" userId="S::efs3844@ads.northwestern.edu::725c94ef-d051-42d7-9d33-8572765d592b" providerId="AD" clId="Web-{3A09E2D4-EBC7-54B8-BE90-E84FD0A65959}" dt="2023-09-21T21:35:03.270" v="35"/>
          <pc:sldLayoutMkLst>
            <pc:docMk/>
            <pc:sldMasterMk cId="1383952346" sldId="2147485011"/>
            <pc:sldLayoutMk cId="2210091495" sldId="2147486551"/>
          </pc:sldLayoutMkLst>
        </pc:sldLayoutChg>
        <pc:sldLayoutChg chg="add">
          <pc:chgData name="Eileen Fleming Suse" userId="S::efs3844@ads.northwestern.edu::725c94ef-d051-42d7-9d33-8572765d592b" providerId="AD" clId="Web-{3A09E2D4-EBC7-54B8-BE90-E84FD0A65959}" dt="2023-09-21T21:35:03.270" v="35"/>
          <pc:sldLayoutMkLst>
            <pc:docMk/>
            <pc:sldMasterMk cId="1383952346" sldId="2147485011"/>
            <pc:sldLayoutMk cId="3314599787" sldId="2147486552"/>
          </pc:sldLayoutMkLst>
        </pc:sldLayoutChg>
        <pc:sldLayoutChg chg="add">
          <pc:chgData name="Eileen Fleming Suse" userId="S::efs3844@ads.northwestern.edu::725c94ef-d051-42d7-9d33-8572765d592b" providerId="AD" clId="Web-{3A09E2D4-EBC7-54B8-BE90-E84FD0A65959}" dt="2023-09-21T21:35:03.270" v="35"/>
          <pc:sldLayoutMkLst>
            <pc:docMk/>
            <pc:sldMasterMk cId="1383952346" sldId="2147485011"/>
            <pc:sldLayoutMk cId="3791682188" sldId="2147486553"/>
          </pc:sldLayoutMkLst>
        </pc:sldLayoutChg>
        <pc:sldLayoutChg chg="add">
          <pc:chgData name="Eileen Fleming Suse" userId="S::efs3844@ads.northwestern.edu::725c94ef-d051-42d7-9d33-8572765d592b" providerId="AD" clId="Web-{3A09E2D4-EBC7-54B8-BE90-E84FD0A65959}" dt="2023-09-21T21:35:03.270" v="35"/>
          <pc:sldLayoutMkLst>
            <pc:docMk/>
            <pc:sldMasterMk cId="1383952346" sldId="2147485011"/>
            <pc:sldLayoutMk cId="2979200564" sldId="2147486554"/>
          </pc:sldLayoutMkLst>
        </pc:sldLayoutChg>
        <pc:sldLayoutChg chg="add">
          <pc:chgData name="Eileen Fleming Suse" userId="S::efs3844@ads.northwestern.edu::725c94ef-d051-42d7-9d33-8572765d592b" providerId="AD" clId="Web-{3A09E2D4-EBC7-54B8-BE90-E84FD0A65959}" dt="2023-09-21T21:35:03.270" v="35"/>
          <pc:sldLayoutMkLst>
            <pc:docMk/>
            <pc:sldMasterMk cId="1383952346" sldId="2147485011"/>
            <pc:sldLayoutMk cId="838803846" sldId="2147486556"/>
          </pc:sldLayoutMkLst>
        </pc:sldLayoutChg>
        <pc:sldLayoutChg chg="add">
          <pc:chgData name="Eileen Fleming Suse" userId="S::efs3844@ads.northwestern.edu::725c94ef-d051-42d7-9d33-8572765d592b" providerId="AD" clId="Web-{3A09E2D4-EBC7-54B8-BE90-E84FD0A65959}" dt="2023-09-21T21:35:03.270" v="35"/>
          <pc:sldLayoutMkLst>
            <pc:docMk/>
            <pc:sldMasterMk cId="1383952346" sldId="2147485011"/>
            <pc:sldLayoutMk cId="2610812348" sldId="2147486681"/>
          </pc:sldLayoutMkLst>
        </pc:sldLayoutChg>
        <pc:sldLayoutChg chg="add">
          <pc:chgData name="Eileen Fleming Suse" userId="S::efs3844@ads.northwestern.edu::725c94ef-d051-42d7-9d33-8572765d592b" providerId="AD" clId="Web-{3A09E2D4-EBC7-54B8-BE90-E84FD0A65959}" dt="2023-09-21T21:35:03.270" v="35"/>
          <pc:sldLayoutMkLst>
            <pc:docMk/>
            <pc:sldMasterMk cId="1383952346" sldId="2147485011"/>
            <pc:sldLayoutMk cId="1407149462" sldId="2147486695"/>
          </pc:sldLayoutMkLst>
        </pc:sldLayoutChg>
        <pc:sldLayoutChg chg="add">
          <pc:chgData name="Eileen Fleming Suse" userId="S::efs3844@ads.northwestern.edu::725c94ef-d051-42d7-9d33-8572765d592b" providerId="AD" clId="Web-{3A09E2D4-EBC7-54B8-BE90-E84FD0A65959}" dt="2023-09-21T21:35:03.270" v="35"/>
          <pc:sldLayoutMkLst>
            <pc:docMk/>
            <pc:sldMasterMk cId="1383952346" sldId="2147485011"/>
            <pc:sldLayoutMk cId="319170012" sldId="2147486697"/>
          </pc:sldLayoutMkLst>
        </pc:sldLayoutChg>
        <pc:sldLayoutChg chg="add">
          <pc:chgData name="Eileen Fleming Suse" userId="S::efs3844@ads.northwestern.edu::725c94ef-d051-42d7-9d33-8572765d592b" providerId="AD" clId="Web-{3A09E2D4-EBC7-54B8-BE90-E84FD0A65959}" dt="2023-09-21T21:35:03.270" v="35"/>
          <pc:sldLayoutMkLst>
            <pc:docMk/>
            <pc:sldMasterMk cId="1383952346" sldId="2147485011"/>
            <pc:sldLayoutMk cId="1631516389" sldId="2147486698"/>
          </pc:sldLayoutMkLst>
        </pc:sldLayoutChg>
        <pc:sldLayoutChg chg="add">
          <pc:chgData name="Eileen Fleming Suse" userId="S::efs3844@ads.northwestern.edu::725c94ef-d051-42d7-9d33-8572765d592b" providerId="AD" clId="Web-{3A09E2D4-EBC7-54B8-BE90-E84FD0A65959}" dt="2023-09-21T21:35:03.270" v="35"/>
          <pc:sldLayoutMkLst>
            <pc:docMk/>
            <pc:sldMasterMk cId="1383952346" sldId="2147485011"/>
            <pc:sldLayoutMk cId="1130783118" sldId="2147486700"/>
          </pc:sldLayoutMkLst>
        </pc:sldLayoutChg>
        <pc:sldLayoutChg chg="add">
          <pc:chgData name="Eileen Fleming Suse" userId="S::efs3844@ads.northwestern.edu::725c94ef-d051-42d7-9d33-8572765d592b" providerId="AD" clId="Web-{3A09E2D4-EBC7-54B8-BE90-E84FD0A65959}" dt="2023-09-21T21:35:03.270" v="35"/>
          <pc:sldLayoutMkLst>
            <pc:docMk/>
            <pc:sldMasterMk cId="1383952346" sldId="2147485011"/>
            <pc:sldLayoutMk cId="4239599575" sldId="2147486701"/>
          </pc:sldLayoutMkLst>
        </pc:sldLayoutChg>
        <pc:sldLayoutChg chg="add">
          <pc:chgData name="Eileen Fleming Suse" userId="S::efs3844@ads.northwestern.edu::725c94ef-d051-42d7-9d33-8572765d592b" providerId="AD" clId="Web-{3A09E2D4-EBC7-54B8-BE90-E84FD0A65959}" dt="2023-09-21T21:35:03.270" v="35"/>
          <pc:sldLayoutMkLst>
            <pc:docMk/>
            <pc:sldMasterMk cId="1383952346" sldId="2147485011"/>
            <pc:sldLayoutMk cId="980529727" sldId="2147486702"/>
          </pc:sldLayoutMkLst>
        </pc:sldLayoutChg>
        <pc:sldLayoutChg chg="add">
          <pc:chgData name="Eileen Fleming Suse" userId="S::efs3844@ads.northwestern.edu::725c94ef-d051-42d7-9d33-8572765d592b" providerId="AD" clId="Web-{3A09E2D4-EBC7-54B8-BE90-E84FD0A65959}" dt="2023-09-21T21:35:03.270" v="35"/>
          <pc:sldLayoutMkLst>
            <pc:docMk/>
            <pc:sldMasterMk cId="1383952346" sldId="2147485011"/>
            <pc:sldLayoutMk cId="3377496322" sldId="2147486703"/>
          </pc:sldLayoutMkLst>
        </pc:sldLayoutChg>
        <pc:sldLayoutChg chg="add">
          <pc:chgData name="Eileen Fleming Suse" userId="S::efs3844@ads.northwestern.edu::725c94ef-d051-42d7-9d33-8572765d592b" providerId="AD" clId="Web-{3A09E2D4-EBC7-54B8-BE90-E84FD0A65959}" dt="2023-09-21T21:35:03.270" v="35"/>
          <pc:sldLayoutMkLst>
            <pc:docMk/>
            <pc:sldMasterMk cId="1383952346" sldId="2147485011"/>
            <pc:sldLayoutMk cId="980529727" sldId="2147486704"/>
          </pc:sldLayoutMkLst>
        </pc:sldLayoutChg>
        <pc:sldLayoutChg chg="add">
          <pc:chgData name="Eileen Fleming Suse" userId="S::efs3844@ads.northwestern.edu::725c94ef-d051-42d7-9d33-8572765d592b" providerId="AD" clId="Web-{3A09E2D4-EBC7-54B8-BE90-E84FD0A65959}" dt="2023-09-21T21:35:03.270" v="35"/>
          <pc:sldLayoutMkLst>
            <pc:docMk/>
            <pc:sldMasterMk cId="1383952346" sldId="2147485011"/>
            <pc:sldLayoutMk cId="980529727" sldId="2147486706"/>
          </pc:sldLayoutMkLst>
        </pc:sldLayoutChg>
        <pc:sldLayoutChg chg="add">
          <pc:chgData name="Eileen Fleming Suse" userId="S::efs3844@ads.northwestern.edu::725c94ef-d051-42d7-9d33-8572765d592b" providerId="AD" clId="Web-{3A09E2D4-EBC7-54B8-BE90-E84FD0A65959}" dt="2023-09-21T21:35:03.270" v="35"/>
          <pc:sldLayoutMkLst>
            <pc:docMk/>
            <pc:sldMasterMk cId="1383952346" sldId="2147485011"/>
            <pc:sldLayoutMk cId="1546532180" sldId="2147486707"/>
          </pc:sldLayoutMkLst>
        </pc:sldLayoutChg>
        <pc:sldLayoutChg chg="add">
          <pc:chgData name="Eileen Fleming Suse" userId="S::efs3844@ads.northwestern.edu::725c94ef-d051-42d7-9d33-8572765d592b" providerId="AD" clId="Web-{3A09E2D4-EBC7-54B8-BE90-E84FD0A65959}" dt="2023-09-21T21:35:03.270" v="35"/>
          <pc:sldLayoutMkLst>
            <pc:docMk/>
            <pc:sldMasterMk cId="1383952346" sldId="2147485011"/>
            <pc:sldLayoutMk cId="980529727" sldId="2147486708"/>
          </pc:sldLayoutMkLst>
        </pc:sldLayoutChg>
        <pc:sldLayoutChg chg="add">
          <pc:chgData name="Eileen Fleming Suse" userId="S::efs3844@ads.northwestern.edu::725c94ef-d051-42d7-9d33-8572765d592b" providerId="AD" clId="Web-{3A09E2D4-EBC7-54B8-BE90-E84FD0A65959}" dt="2023-09-21T21:35:03.270" v="35"/>
          <pc:sldLayoutMkLst>
            <pc:docMk/>
            <pc:sldMasterMk cId="1383952346" sldId="2147485011"/>
            <pc:sldLayoutMk cId="2422401269" sldId="2147486709"/>
          </pc:sldLayoutMkLst>
        </pc:sldLayoutChg>
        <pc:sldLayoutChg chg="add">
          <pc:chgData name="Eileen Fleming Suse" userId="S::efs3844@ads.northwestern.edu::725c94ef-d051-42d7-9d33-8572765d592b" providerId="AD" clId="Web-{3A09E2D4-EBC7-54B8-BE90-E84FD0A65959}" dt="2023-09-21T21:35:03.270" v="35"/>
          <pc:sldLayoutMkLst>
            <pc:docMk/>
            <pc:sldMasterMk cId="1383952346" sldId="2147485011"/>
            <pc:sldLayoutMk cId="1546898753" sldId="2147486710"/>
          </pc:sldLayoutMkLst>
        </pc:sldLayoutChg>
        <pc:sldLayoutChg chg="add">
          <pc:chgData name="Eileen Fleming Suse" userId="S::efs3844@ads.northwestern.edu::725c94ef-d051-42d7-9d33-8572765d592b" providerId="AD" clId="Web-{3A09E2D4-EBC7-54B8-BE90-E84FD0A65959}" dt="2023-09-21T21:35:03.270" v="35"/>
          <pc:sldLayoutMkLst>
            <pc:docMk/>
            <pc:sldMasterMk cId="1383952346" sldId="2147485011"/>
            <pc:sldLayoutMk cId="4291076637" sldId="2147486711"/>
          </pc:sldLayoutMkLst>
        </pc:sldLayoutChg>
        <pc:sldLayoutChg chg="add">
          <pc:chgData name="Eileen Fleming Suse" userId="S::efs3844@ads.northwestern.edu::725c94ef-d051-42d7-9d33-8572765d592b" providerId="AD" clId="Web-{3A09E2D4-EBC7-54B8-BE90-E84FD0A65959}" dt="2023-09-21T21:35:03.270" v="35"/>
          <pc:sldLayoutMkLst>
            <pc:docMk/>
            <pc:sldMasterMk cId="1383952346" sldId="2147485011"/>
            <pc:sldLayoutMk cId="4040902241" sldId="2147486712"/>
          </pc:sldLayoutMkLst>
        </pc:sldLayoutChg>
        <pc:sldLayoutChg chg="add">
          <pc:chgData name="Eileen Fleming Suse" userId="S::efs3844@ads.northwestern.edu::725c94ef-d051-42d7-9d33-8572765d592b" providerId="AD" clId="Web-{3A09E2D4-EBC7-54B8-BE90-E84FD0A65959}" dt="2023-09-21T21:35:03.270" v="35"/>
          <pc:sldLayoutMkLst>
            <pc:docMk/>
            <pc:sldMasterMk cId="1383952346" sldId="2147485011"/>
            <pc:sldLayoutMk cId="2781420108" sldId="2147486714"/>
          </pc:sldLayoutMkLst>
        </pc:sldLayoutChg>
        <pc:sldLayoutChg chg="add">
          <pc:chgData name="Eileen Fleming Suse" userId="S::efs3844@ads.northwestern.edu::725c94ef-d051-42d7-9d33-8572765d592b" providerId="AD" clId="Web-{3A09E2D4-EBC7-54B8-BE90-E84FD0A65959}" dt="2023-09-21T21:35:03.270" v="35"/>
          <pc:sldLayoutMkLst>
            <pc:docMk/>
            <pc:sldMasterMk cId="1383952346" sldId="2147485011"/>
            <pc:sldLayoutMk cId="980529727" sldId="2147486716"/>
          </pc:sldLayoutMkLst>
        </pc:sldLayoutChg>
        <pc:sldLayoutChg chg="add">
          <pc:chgData name="Eileen Fleming Suse" userId="S::efs3844@ads.northwestern.edu::725c94ef-d051-42d7-9d33-8572765d592b" providerId="AD" clId="Web-{3A09E2D4-EBC7-54B8-BE90-E84FD0A65959}" dt="2023-09-21T21:35:03.270" v="35"/>
          <pc:sldLayoutMkLst>
            <pc:docMk/>
            <pc:sldMasterMk cId="1383952346" sldId="2147485011"/>
            <pc:sldLayoutMk cId="2422401269" sldId="2147486773"/>
          </pc:sldLayoutMkLst>
        </pc:sldLayoutChg>
        <pc:sldLayoutChg chg="add">
          <pc:chgData name="Eileen Fleming Suse" userId="S::efs3844@ads.northwestern.edu::725c94ef-d051-42d7-9d33-8572765d592b" providerId="AD" clId="Web-{3A09E2D4-EBC7-54B8-BE90-E84FD0A65959}" dt="2023-09-21T21:35:03.270" v="35"/>
          <pc:sldLayoutMkLst>
            <pc:docMk/>
            <pc:sldMasterMk cId="1383952346" sldId="2147485011"/>
            <pc:sldLayoutMk cId="1546532180" sldId="2147486779"/>
          </pc:sldLayoutMkLst>
        </pc:sldLayoutChg>
        <pc:sldLayoutChg chg="add">
          <pc:chgData name="Eileen Fleming Suse" userId="S::efs3844@ads.northwestern.edu::725c94ef-d051-42d7-9d33-8572765d592b" providerId="AD" clId="Web-{3A09E2D4-EBC7-54B8-BE90-E84FD0A65959}" dt="2023-09-21T21:35:03.270" v="35"/>
          <pc:sldLayoutMkLst>
            <pc:docMk/>
            <pc:sldMasterMk cId="1383952346" sldId="2147485011"/>
            <pc:sldLayoutMk cId="298148766" sldId="2147486788"/>
          </pc:sldLayoutMkLst>
        </pc:sldLayoutChg>
        <pc:sldLayoutChg chg="add">
          <pc:chgData name="Eileen Fleming Suse" userId="S::efs3844@ads.northwestern.edu::725c94ef-d051-42d7-9d33-8572765d592b" providerId="AD" clId="Web-{3A09E2D4-EBC7-54B8-BE90-E84FD0A65959}" dt="2023-09-21T21:35:03.270" v="35"/>
          <pc:sldLayoutMkLst>
            <pc:docMk/>
            <pc:sldMasterMk cId="1383952346" sldId="2147485011"/>
            <pc:sldLayoutMk cId="2979200564" sldId="2147486789"/>
          </pc:sldLayoutMkLst>
        </pc:sldLayoutChg>
        <pc:sldLayoutChg chg="add">
          <pc:chgData name="Eileen Fleming Suse" userId="S::efs3844@ads.northwestern.edu::725c94ef-d051-42d7-9d33-8572765d592b" providerId="AD" clId="Web-{3A09E2D4-EBC7-54B8-BE90-E84FD0A65959}" dt="2023-09-21T21:35:03.270" v="35"/>
          <pc:sldLayoutMkLst>
            <pc:docMk/>
            <pc:sldMasterMk cId="1383952346" sldId="2147485011"/>
            <pc:sldLayoutMk cId="72630080" sldId="2147486790"/>
          </pc:sldLayoutMkLst>
        </pc:sldLayoutChg>
        <pc:sldLayoutChg chg="add">
          <pc:chgData name="Eileen Fleming Suse" userId="S::efs3844@ads.northwestern.edu::725c94ef-d051-42d7-9d33-8572765d592b" providerId="AD" clId="Web-{3A09E2D4-EBC7-54B8-BE90-E84FD0A65959}" dt="2023-09-21T21:35:03.270" v="35"/>
          <pc:sldLayoutMkLst>
            <pc:docMk/>
            <pc:sldMasterMk cId="1383952346" sldId="2147485011"/>
            <pc:sldLayoutMk cId="72630080" sldId="2147486791"/>
          </pc:sldLayoutMkLst>
        </pc:sldLayoutChg>
        <pc:sldLayoutChg chg="add">
          <pc:chgData name="Eileen Fleming Suse" userId="S::efs3844@ads.northwestern.edu::725c94ef-d051-42d7-9d33-8572765d592b" providerId="AD" clId="Web-{3A09E2D4-EBC7-54B8-BE90-E84FD0A65959}" dt="2023-09-21T21:35:03.270" v="35"/>
          <pc:sldLayoutMkLst>
            <pc:docMk/>
            <pc:sldMasterMk cId="1383952346" sldId="2147485011"/>
            <pc:sldLayoutMk cId="3083420" sldId="2147486792"/>
          </pc:sldLayoutMkLst>
        </pc:sldLayoutChg>
        <pc:sldLayoutChg chg="add">
          <pc:chgData name="Eileen Fleming Suse" userId="S::efs3844@ads.northwestern.edu::725c94ef-d051-42d7-9d33-8572765d592b" providerId="AD" clId="Web-{3A09E2D4-EBC7-54B8-BE90-E84FD0A65959}" dt="2023-09-21T21:35:03.270" v="35"/>
          <pc:sldLayoutMkLst>
            <pc:docMk/>
            <pc:sldMasterMk cId="1383952346" sldId="2147485011"/>
            <pc:sldLayoutMk cId="1036500789" sldId="2147486793"/>
          </pc:sldLayoutMkLst>
        </pc:sldLayoutChg>
        <pc:sldLayoutChg chg="add">
          <pc:chgData name="Eileen Fleming Suse" userId="S::efs3844@ads.northwestern.edu::725c94ef-d051-42d7-9d33-8572765d592b" providerId="AD" clId="Web-{3A09E2D4-EBC7-54B8-BE90-E84FD0A65959}" dt="2023-09-21T21:35:03.270" v="35"/>
          <pc:sldLayoutMkLst>
            <pc:docMk/>
            <pc:sldMasterMk cId="1383952346" sldId="2147485011"/>
            <pc:sldLayoutMk cId="2979200564" sldId="2147486803"/>
          </pc:sldLayoutMkLst>
        </pc:sldLayoutChg>
        <pc:sldLayoutChg chg="replId">
          <pc:chgData name="Eileen Fleming Suse" userId="S::efs3844@ads.northwestern.edu::725c94ef-d051-42d7-9d33-8572765d592b" providerId="AD" clId="Web-{3A09E2D4-EBC7-54B8-BE90-E84FD0A65959}" dt="2023-09-21T21:35:03.270" v="35"/>
          <pc:sldLayoutMkLst>
            <pc:docMk/>
            <pc:sldMasterMk cId="1383952346" sldId="2147485011"/>
            <pc:sldLayoutMk cId="3377496322" sldId="2147486821"/>
          </pc:sldLayoutMkLst>
        </pc:sldLayoutChg>
        <pc:sldLayoutChg chg="add">
          <pc:chgData name="Eileen Fleming Suse" userId="S::efs3844@ads.northwestern.edu::725c94ef-d051-42d7-9d33-8572765d592b" providerId="AD" clId="Web-{3A09E2D4-EBC7-54B8-BE90-E84FD0A65959}" dt="2023-09-21T21:35:03.270" v="35"/>
          <pc:sldLayoutMkLst>
            <pc:docMk/>
            <pc:sldMasterMk cId="1383952346" sldId="2147485011"/>
            <pc:sldLayoutMk cId="72630080" sldId="2147486824"/>
          </pc:sldLayoutMkLst>
        </pc:sldLayoutChg>
        <pc:sldLayoutChg chg="add">
          <pc:chgData name="Eileen Fleming Suse" userId="S::efs3844@ads.northwestern.edu::725c94ef-d051-42d7-9d33-8572765d592b" providerId="AD" clId="Web-{3A09E2D4-EBC7-54B8-BE90-E84FD0A65959}" dt="2023-09-21T21:35:03.270" v="35"/>
          <pc:sldLayoutMkLst>
            <pc:docMk/>
            <pc:sldMasterMk cId="1383952346" sldId="2147485011"/>
            <pc:sldLayoutMk cId="1036500789" sldId="2147486829"/>
          </pc:sldLayoutMkLst>
        </pc:sldLayoutChg>
      </pc:sldMasterChg>
      <pc:sldMasterChg chg="modSldLayout">
        <pc:chgData name="Eileen Fleming Suse" userId="S::efs3844@ads.northwestern.edu::725c94ef-d051-42d7-9d33-8572765d592b" providerId="AD" clId="Web-{3A09E2D4-EBC7-54B8-BE90-E84FD0A65959}" dt="2023-09-21T21:35:03.270" v="35"/>
        <pc:sldMasterMkLst>
          <pc:docMk/>
          <pc:sldMasterMk cId="452727815" sldId="2147485012"/>
        </pc:sldMasterMkLst>
        <pc:sldLayoutChg chg="replId">
          <pc:chgData name="Eileen Fleming Suse" userId="S::efs3844@ads.northwestern.edu::725c94ef-d051-42d7-9d33-8572765d592b" providerId="AD" clId="Web-{3A09E2D4-EBC7-54B8-BE90-E84FD0A65959}" dt="2023-09-21T21:35:03.270" v="35"/>
          <pc:sldLayoutMkLst>
            <pc:docMk/>
            <pc:sldMasterMk cId="452727815" sldId="2147485012"/>
            <pc:sldLayoutMk cId="2632649720" sldId="2147486811"/>
          </pc:sldLayoutMkLst>
        </pc:sldLayoutChg>
        <pc:sldLayoutChg chg="replId">
          <pc:chgData name="Eileen Fleming Suse" userId="S::efs3844@ads.northwestern.edu::725c94ef-d051-42d7-9d33-8572765d592b" providerId="AD" clId="Web-{3A09E2D4-EBC7-54B8-BE90-E84FD0A65959}" dt="2023-09-21T21:35:03.270" v="35"/>
          <pc:sldLayoutMkLst>
            <pc:docMk/>
            <pc:sldMasterMk cId="452727815" sldId="2147485012"/>
            <pc:sldLayoutMk cId="2313033305" sldId="2147486812"/>
          </pc:sldLayoutMkLst>
        </pc:sldLayoutChg>
        <pc:sldLayoutChg chg="replId">
          <pc:chgData name="Eileen Fleming Suse" userId="S::efs3844@ads.northwestern.edu::725c94ef-d051-42d7-9d33-8572765d592b" providerId="AD" clId="Web-{3A09E2D4-EBC7-54B8-BE90-E84FD0A65959}" dt="2023-09-21T21:35:03.270" v="35"/>
          <pc:sldLayoutMkLst>
            <pc:docMk/>
            <pc:sldMasterMk cId="452727815" sldId="2147485012"/>
            <pc:sldLayoutMk cId="3091272418" sldId="2147486813"/>
          </pc:sldLayoutMkLst>
        </pc:sldLayoutChg>
        <pc:sldLayoutChg chg="replId">
          <pc:chgData name="Eileen Fleming Suse" userId="S::efs3844@ads.northwestern.edu::725c94ef-d051-42d7-9d33-8572765d592b" providerId="AD" clId="Web-{3A09E2D4-EBC7-54B8-BE90-E84FD0A65959}" dt="2023-09-21T21:35:03.270" v="35"/>
          <pc:sldLayoutMkLst>
            <pc:docMk/>
            <pc:sldMasterMk cId="452727815" sldId="2147485012"/>
            <pc:sldLayoutMk cId="2093072254" sldId="2147486814"/>
          </pc:sldLayoutMkLst>
        </pc:sldLayoutChg>
        <pc:sldLayoutChg chg="replId">
          <pc:chgData name="Eileen Fleming Suse" userId="S::efs3844@ads.northwestern.edu::725c94ef-d051-42d7-9d33-8572765d592b" providerId="AD" clId="Web-{3A09E2D4-EBC7-54B8-BE90-E84FD0A65959}" dt="2023-09-21T21:35:03.270" v="35"/>
          <pc:sldLayoutMkLst>
            <pc:docMk/>
            <pc:sldMasterMk cId="452727815" sldId="2147485012"/>
            <pc:sldLayoutMk cId="1679292833" sldId="2147486815"/>
          </pc:sldLayoutMkLst>
        </pc:sldLayoutChg>
        <pc:sldLayoutChg chg="replId">
          <pc:chgData name="Eileen Fleming Suse" userId="S::efs3844@ads.northwestern.edu::725c94ef-d051-42d7-9d33-8572765d592b" providerId="AD" clId="Web-{3A09E2D4-EBC7-54B8-BE90-E84FD0A65959}" dt="2023-09-21T21:35:03.270" v="35"/>
          <pc:sldLayoutMkLst>
            <pc:docMk/>
            <pc:sldMasterMk cId="452727815" sldId="2147485012"/>
            <pc:sldLayoutMk cId="2002308513" sldId="2147486816"/>
          </pc:sldLayoutMkLst>
        </pc:sldLayoutChg>
        <pc:sldLayoutChg chg="replId">
          <pc:chgData name="Eileen Fleming Suse" userId="S::efs3844@ads.northwestern.edu::725c94ef-d051-42d7-9d33-8572765d592b" providerId="AD" clId="Web-{3A09E2D4-EBC7-54B8-BE90-E84FD0A65959}" dt="2023-09-21T21:35:03.270" v="35"/>
          <pc:sldLayoutMkLst>
            <pc:docMk/>
            <pc:sldMasterMk cId="452727815" sldId="2147485012"/>
            <pc:sldLayoutMk cId="3415161965" sldId="2147486817"/>
          </pc:sldLayoutMkLst>
        </pc:sldLayoutChg>
        <pc:sldLayoutChg chg="replId">
          <pc:chgData name="Eileen Fleming Suse" userId="S::efs3844@ads.northwestern.edu::725c94ef-d051-42d7-9d33-8572765d592b" providerId="AD" clId="Web-{3A09E2D4-EBC7-54B8-BE90-E84FD0A65959}" dt="2023-09-21T21:35:03.270" v="35"/>
          <pc:sldLayoutMkLst>
            <pc:docMk/>
            <pc:sldMasterMk cId="452727815" sldId="2147485012"/>
            <pc:sldLayoutMk cId="779765250" sldId="2147486818"/>
          </pc:sldLayoutMkLst>
        </pc:sldLayoutChg>
        <pc:sldLayoutChg chg="replId">
          <pc:chgData name="Eileen Fleming Suse" userId="S::efs3844@ads.northwestern.edu::725c94ef-d051-42d7-9d33-8572765d592b" providerId="AD" clId="Web-{3A09E2D4-EBC7-54B8-BE90-E84FD0A65959}" dt="2023-09-21T21:35:03.270" v="35"/>
          <pc:sldLayoutMkLst>
            <pc:docMk/>
            <pc:sldMasterMk cId="452727815" sldId="2147485012"/>
            <pc:sldLayoutMk cId="1375326797" sldId="2147486819"/>
          </pc:sldLayoutMkLst>
        </pc:sldLayoutChg>
        <pc:sldLayoutChg chg="replId">
          <pc:chgData name="Eileen Fleming Suse" userId="S::efs3844@ads.northwestern.edu::725c94ef-d051-42d7-9d33-8572765d592b" providerId="AD" clId="Web-{3A09E2D4-EBC7-54B8-BE90-E84FD0A65959}" dt="2023-09-21T21:35:03.270" v="35"/>
          <pc:sldLayoutMkLst>
            <pc:docMk/>
            <pc:sldMasterMk cId="452727815" sldId="2147485012"/>
            <pc:sldLayoutMk cId="217401208" sldId="2147486820"/>
          </pc:sldLayoutMkLst>
        </pc:sldLayoutChg>
        <pc:sldLayoutChg chg="replId">
          <pc:chgData name="Eileen Fleming Suse" userId="S::efs3844@ads.northwestern.edu::725c94ef-d051-42d7-9d33-8572765d592b" providerId="AD" clId="Web-{3A09E2D4-EBC7-54B8-BE90-E84FD0A65959}" dt="2023-09-21T21:35:03.270" v="35"/>
          <pc:sldLayoutMkLst>
            <pc:docMk/>
            <pc:sldMasterMk cId="452727815" sldId="2147485012"/>
            <pc:sldLayoutMk cId="3453454746" sldId="2147486823"/>
          </pc:sldLayoutMkLst>
        </pc:sldLayoutChg>
        <pc:sldLayoutChg chg="replId">
          <pc:chgData name="Eileen Fleming Suse" userId="S::efs3844@ads.northwestern.edu::725c94ef-d051-42d7-9d33-8572765d592b" providerId="AD" clId="Web-{3A09E2D4-EBC7-54B8-BE90-E84FD0A65959}" dt="2023-09-21T21:35:03.270" v="35"/>
          <pc:sldLayoutMkLst>
            <pc:docMk/>
            <pc:sldMasterMk cId="452727815" sldId="2147485012"/>
            <pc:sldLayoutMk cId="2907906071" sldId="2147486825"/>
          </pc:sldLayoutMkLst>
        </pc:sldLayoutChg>
        <pc:sldLayoutChg chg="replId">
          <pc:chgData name="Eileen Fleming Suse" userId="S::efs3844@ads.northwestern.edu::725c94ef-d051-42d7-9d33-8572765d592b" providerId="AD" clId="Web-{3A09E2D4-EBC7-54B8-BE90-E84FD0A65959}" dt="2023-09-21T21:35:03.270" v="35"/>
          <pc:sldLayoutMkLst>
            <pc:docMk/>
            <pc:sldMasterMk cId="452727815" sldId="2147485012"/>
            <pc:sldLayoutMk cId="1614312425" sldId="2147486827"/>
          </pc:sldLayoutMkLst>
        </pc:sldLayoutChg>
        <pc:sldLayoutChg chg="replId">
          <pc:chgData name="Eileen Fleming Suse" userId="S::efs3844@ads.northwestern.edu::725c94ef-d051-42d7-9d33-8572765d592b" providerId="AD" clId="Web-{3A09E2D4-EBC7-54B8-BE90-E84FD0A65959}" dt="2023-09-21T21:35:03.270" v="35"/>
          <pc:sldLayoutMkLst>
            <pc:docMk/>
            <pc:sldMasterMk cId="452727815" sldId="2147485012"/>
            <pc:sldLayoutMk cId="2611612306" sldId="2147486828"/>
          </pc:sldLayoutMkLst>
        </pc:sldLayoutChg>
      </pc:sldMasterChg>
    </pc:docChg>
  </pc:docChgLst>
  <pc:docChgLst>
    <pc:chgData name="Eileen Fleming Suse" userId="S::efs3844@ads.northwestern.edu::725c94ef-d051-42d7-9d33-8572765d592b" providerId="AD" clId="Web-{A65524C6-4A7E-EF16-BCAA-01ABF15AEC46}"/>
    <pc:docChg chg="modSld">
      <pc:chgData name="Eileen Fleming Suse" userId="S::efs3844@ads.northwestern.edu::725c94ef-d051-42d7-9d33-8572765d592b" providerId="AD" clId="Web-{A65524C6-4A7E-EF16-BCAA-01ABF15AEC46}" dt="2023-09-22T21:11:54.639" v="57" actId="20577"/>
      <pc:docMkLst>
        <pc:docMk/>
      </pc:docMkLst>
      <pc:sldChg chg="modSp">
        <pc:chgData name="Eileen Fleming Suse" userId="S::efs3844@ads.northwestern.edu::725c94ef-d051-42d7-9d33-8572765d592b" providerId="AD" clId="Web-{A65524C6-4A7E-EF16-BCAA-01ABF15AEC46}" dt="2023-09-22T14:24:28.722" v="2" actId="20577"/>
        <pc:sldMkLst>
          <pc:docMk/>
          <pc:sldMk cId="2008243021" sldId="257"/>
        </pc:sldMkLst>
        <pc:spChg chg="mod">
          <ac:chgData name="Eileen Fleming Suse" userId="S::efs3844@ads.northwestern.edu::725c94ef-d051-42d7-9d33-8572765d592b" providerId="AD" clId="Web-{A65524C6-4A7E-EF16-BCAA-01ABF15AEC46}" dt="2023-09-22T14:24:28.722" v="2" actId="20577"/>
          <ac:spMkLst>
            <pc:docMk/>
            <pc:sldMk cId="2008243021" sldId="257"/>
            <ac:spMk id="4" creationId="{19922563-64D6-2A4E-B048-13AC25DB45AD}"/>
          </ac:spMkLst>
        </pc:spChg>
      </pc:sldChg>
      <pc:sldChg chg="addSp delSp modSp">
        <pc:chgData name="Eileen Fleming Suse" userId="S::efs3844@ads.northwestern.edu::725c94ef-d051-42d7-9d33-8572765d592b" providerId="AD" clId="Web-{A65524C6-4A7E-EF16-BCAA-01ABF15AEC46}" dt="2023-09-22T14:33:32.803" v="20"/>
        <pc:sldMkLst>
          <pc:docMk/>
          <pc:sldMk cId="2513377810" sldId="736"/>
        </pc:sldMkLst>
        <pc:graphicFrameChg chg="add del">
          <ac:chgData name="Eileen Fleming Suse" userId="S::efs3844@ads.northwestern.edu::725c94ef-d051-42d7-9d33-8572765d592b" providerId="AD" clId="Web-{A65524C6-4A7E-EF16-BCAA-01ABF15AEC46}" dt="2023-09-22T14:33:32.803" v="20"/>
          <ac:graphicFrameMkLst>
            <pc:docMk/>
            <pc:sldMk cId="2513377810" sldId="736"/>
            <ac:graphicFrameMk id="9" creationId="{00000000-0000-0000-0000-000000000000}"/>
          </ac:graphicFrameMkLst>
        </pc:graphicFrameChg>
        <pc:picChg chg="add del mod">
          <ac:chgData name="Eileen Fleming Suse" userId="S::efs3844@ads.northwestern.edu::725c94ef-d051-42d7-9d33-8572765d592b" providerId="AD" clId="Web-{A65524C6-4A7E-EF16-BCAA-01ABF15AEC46}" dt="2023-09-22T14:33:28.428" v="19"/>
          <ac:picMkLst>
            <pc:docMk/>
            <pc:sldMk cId="2513377810" sldId="736"/>
            <ac:picMk id="2" creationId="{71CE9852-4963-A9AA-F7CB-DA986B45240B}"/>
          </ac:picMkLst>
        </pc:picChg>
      </pc:sldChg>
      <pc:sldChg chg="addSp delSp modSp">
        <pc:chgData name="Eileen Fleming Suse" userId="S::efs3844@ads.northwestern.edu::725c94ef-d051-42d7-9d33-8572765d592b" providerId="AD" clId="Web-{A65524C6-4A7E-EF16-BCAA-01ABF15AEC46}" dt="2023-09-22T21:11:54.639" v="57" actId="20577"/>
        <pc:sldMkLst>
          <pc:docMk/>
          <pc:sldMk cId="3300909942" sldId="967"/>
        </pc:sldMkLst>
        <pc:spChg chg="mod">
          <ac:chgData name="Eileen Fleming Suse" userId="S::efs3844@ads.northwestern.edu::725c94ef-d051-42d7-9d33-8572765d592b" providerId="AD" clId="Web-{A65524C6-4A7E-EF16-BCAA-01ABF15AEC46}" dt="2023-09-22T21:11:54.639" v="57" actId="20577"/>
          <ac:spMkLst>
            <pc:docMk/>
            <pc:sldMk cId="3300909942" sldId="967"/>
            <ac:spMk id="6" creationId="{00000000-0000-0000-0000-000000000000}"/>
          </ac:spMkLst>
        </pc:spChg>
        <pc:spChg chg="add del mod">
          <ac:chgData name="Eileen Fleming Suse" userId="S::efs3844@ads.northwestern.edu::725c94ef-d051-42d7-9d33-8572765d592b" providerId="AD" clId="Web-{A65524C6-4A7E-EF16-BCAA-01ABF15AEC46}" dt="2023-09-22T21:11:02.857" v="53" actId="14100"/>
          <ac:spMkLst>
            <pc:docMk/>
            <pc:sldMk cId="3300909942" sldId="967"/>
            <ac:spMk id="7" creationId="{00000000-0000-0000-0000-000000000000}"/>
          </ac:spMkLst>
        </pc:spChg>
        <pc:spChg chg="mod">
          <ac:chgData name="Eileen Fleming Suse" userId="S::efs3844@ads.northwestern.edu::725c94ef-d051-42d7-9d33-8572765d592b" providerId="AD" clId="Web-{A65524C6-4A7E-EF16-BCAA-01ABF15AEC46}" dt="2023-09-22T21:10:47.028" v="50" actId="20577"/>
          <ac:spMkLst>
            <pc:docMk/>
            <pc:sldMk cId="3300909942" sldId="967"/>
            <ac:spMk id="8" creationId="{00000000-0000-0000-0000-000000000000}"/>
          </ac:spMkLst>
        </pc:spChg>
      </pc:sldChg>
      <pc:sldChg chg="modSp">
        <pc:chgData name="Eileen Fleming Suse" userId="S::efs3844@ads.northwestern.edu::725c94ef-d051-42d7-9d33-8572765d592b" providerId="AD" clId="Web-{A65524C6-4A7E-EF16-BCAA-01ABF15AEC46}" dt="2023-09-22T14:24:52.347" v="8" actId="20577"/>
        <pc:sldMkLst>
          <pc:docMk/>
          <pc:sldMk cId="1299748869" sldId="968"/>
        </pc:sldMkLst>
        <pc:spChg chg="mod">
          <ac:chgData name="Eileen Fleming Suse" userId="S::efs3844@ads.northwestern.edu::725c94ef-d051-42d7-9d33-8572765d592b" providerId="AD" clId="Web-{A65524C6-4A7E-EF16-BCAA-01ABF15AEC46}" dt="2023-09-22T14:24:43.175" v="6" actId="20577"/>
          <ac:spMkLst>
            <pc:docMk/>
            <pc:sldMk cId="1299748869" sldId="968"/>
            <ac:spMk id="225" creationId="{CB0A0917-AFE1-6BF9-A27E-D2DD2D0CEB28}"/>
          </ac:spMkLst>
        </pc:spChg>
        <pc:graphicFrameChg chg="modGraphic">
          <ac:chgData name="Eileen Fleming Suse" userId="S::efs3844@ads.northwestern.edu::725c94ef-d051-42d7-9d33-8572765d592b" providerId="AD" clId="Web-{A65524C6-4A7E-EF16-BCAA-01ABF15AEC46}" dt="2023-09-22T14:24:52.347" v="8" actId="20577"/>
          <ac:graphicFrameMkLst>
            <pc:docMk/>
            <pc:sldMk cId="1299748869" sldId="968"/>
            <ac:graphicFrameMk id="9" creationId="{25EB57FC-A0C6-0042-E219-B1DF4518901B}"/>
          </ac:graphicFrameMkLst>
        </pc:graphicFrameChg>
      </pc:sldChg>
    </pc:docChg>
  </pc:docChgLst>
  <pc:docChgLst>
    <pc:chgData clId="Web-{3A09E2D4-EBC7-54B8-BE90-E84FD0A65959}"/>
    <pc:docChg chg="modSld">
      <pc:chgData name="" userId="" providerId="" clId="Web-{3A09E2D4-EBC7-54B8-BE90-E84FD0A65959}" dt="2023-09-21T21:33:19.861" v="6" actId="20577"/>
      <pc:docMkLst>
        <pc:docMk/>
      </pc:docMkLst>
      <pc:sldChg chg="modSp">
        <pc:chgData name="" userId="" providerId="" clId="Web-{3A09E2D4-EBC7-54B8-BE90-E84FD0A65959}" dt="2023-09-21T21:33:19.861" v="6" actId="20577"/>
        <pc:sldMkLst>
          <pc:docMk/>
          <pc:sldMk cId="2008243021" sldId="257"/>
        </pc:sldMkLst>
        <pc:spChg chg="mod">
          <ac:chgData name="" userId="" providerId="" clId="Web-{3A09E2D4-EBC7-54B8-BE90-E84FD0A65959}" dt="2023-09-21T21:33:19.861" v="6" actId="20577"/>
          <ac:spMkLst>
            <pc:docMk/>
            <pc:sldMk cId="2008243021" sldId="257"/>
            <ac:spMk id="3" creationId="{1D742501-F937-8041-84E5-748F96AE991B}"/>
          </ac:spMkLst>
        </pc:spChg>
      </pc:sldChg>
    </pc:docChg>
  </pc:docChgLst>
</pc:chgInfo>
</file>

<file path=ppt/charts/_rels/chart1.xml.rels><?xml version="1.0" encoding="UTF-8" standalone="yes"?>
<Relationships xmlns="http://schemas.openxmlformats.org/package/2006/relationships"><Relationship Id="rId3" Type="http://schemas.openxmlformats.org/officeDocument/2006/relationships/oleObject" Target="file:///C:\Users\efs3844\Documents\ILPQC\PVB\PVB%20Data%20Graphs%203.23.xlsx" TargetMode="External"/><Relationship Id="rId2" Type="http://schemas.microsoft.com/office/2011/relationships/chartColorStyle" Target="colors1.xml"/><Relationship Id="rId1" Type="http://schemas.microsoft.com/office/2011/relationships/chartStyle" Target="style1.xml"/></Relationships>
</file>

<file path=ppt/charts/_rels/chart2.xml.rels><?xml version="1.0" encoding="UTF-8" standalone="yes"?>
<Relationships xmlns="http://schemas.openxmlformats.org/package/2006/relationships"><Relationship Id="rId3" Type="http://schemas.openxmlformats.org/officeDocument/2006/relationships/oleObject" Target="file:///C:\Users\efs3844\Documents\ILPQC\PVB\PVB%20Data%20Graphs%203.23.xlsx" TargetMode="External"/><Relationship Id="rId2" Type="http://schemas.microsoft.com/office/2011/relationships/chartColorStyle" Target="colors2.xml"/><Relationship Id="rId1" Type="http://schemas.microsoft.com/office/2011/relationships/chartStyle" Target="style2.xml"/></Relationships>
</file>

<file path=ppt/charts/_rels/chart3.xml.rels><?xml version="1.0" encoding="UTF-8" standalone="yes"?>
<Relationships xmlns="http://schemas.openxmlformats.org/package/2006/relationships"><Relationship Id="rId3" Type="http://schemas.openxmlformats.org/officeDocument/2006/relationships/oleObject" Target="file:///C:\Users\efs3844\Documents\ILPQC\PVB\PVB%20Data%20Graphs%203.23.xlsx" TargetMode="External"/><Relationship Id="rId2" Type="http://schemas.microsoft.com/office/2011/relationships/chartColorStyle" Target="colors3.xml"/><Relationship Id="rId1" Type="http://schemas.microsoft.com/office/2011/relationships/chartStyle" Target="style3.xml"/></Relationships>
</file>

<file path=ppt/charts/_rels/chart4.xml.rels><?xml version="1.0" encoding="UTF-8" standalone="yes"?>
<Relationships xmlns="http://schemas.openxmlformats.org/package/2006/relationships"><Relationship Id="rId3" Type="http://schemas.openxmlformats.org/officeDocument/2006/relationships/oleObject" Target="file:///C:\Users\efs3844\Documents\ILPQC\PVB\PVB%20Data%20Graphs%203.23.xlsx" TargetMode="External"/><Relationship Id="rId2" Type="http://schemas.microsoft.com/office/2011/relationships/chartColorStyle" Target="colors4.xml"/><Relationship Id="rId1" Type="http://schemas.microsoft.com/office/2011/relationships/chartStyle" Target="style4.xml"/></Relationships>
</file>

<file path=ppt/charts/_rels/chart5.xml.rels><?xml version="1.0" encoding="UTF-8" standalone="yes"?>
<Relationships xmlns="http://schemas.openxmlformats.org/package/2006/relationships"><Relationship Id="rId3" Type="http://schemas.openxmlformats.org/officeDocument/2006/relationships/oleObject" Target="file:///C:\Users\efs3844\Documents\ILPQC\PVB\PVB%20Data%20Graphs%203.23.xlsx" TargetMode="External"/><Relationship Id="rId2" Type="http://schemas.microsoft.com/office/2011/relationships/chartColorStyle" Target="colors5.xml"/><Relationship Id="rId1" Type="http://schemas.microsoft.com/office/2011/relationships/chartStyle" Target="style5.xml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800" b="0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en-US" sz="1800"/>
              <a:t>NTSV C-Section Rate by Hospital</a:t>
            </a:r>
          </a:p>
          <a:p>
            <a:pPr>
              <a:defRPr sz="1800"/>
            </a:pPr>
            <a:r>
              <a:rPr lang="en-US" sz="1800"/>
              <a:t>YTD 2023</a:t>
            </a:r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800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title>
    <c:autoTitleDeleted val="0"/>
    <c:plotArea>
      <c:layout/>
      <c:barChart>
        <c:barDir val="col"/>
        <c:grouping val="clustered"/>
        <c:varyColors val="0"/>
        <c:ser>
          <c:idx val="0"/>
          <c:order val="0"/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Pt>
            <c:idx val="26"/>
            <c:invertIfNegative val="0"/>
            <c:bubble3D val="0"/>
            <c:spPr>
              <a:solidFill>
                <a:schemeClr val="accent1"/>
              </a:solidFill>
              <a:ln w="3810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368F-4999-9C4F-CB8D4261D515}"/>
              </c:ext>
            </c:extLst>
          </c:dPt>
          <c:dPt>
            <c:idx val="31"/>
            <c:invertIfNegative val="0"/>
            <c:bubble3D val="0"/>
            <c:spPr>
              <a:solidFill>
                <a:schemeClr val="accent2"/>
              </a:solidFill>
              <a:ln w="38100">
                <a:solidFill>
                  <a:schemeClr val="accent2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368F-4999-9C4F-CB8D4261D515}"/>
              </c:ext>
            </c:extLst>
          </c:dPt>
          <c:dPt>
            <c:idx val="47"/>
            <c:invertIfNegative val="0"/>
            <c:bubble3D val="0"/>
            <c:spPr>
              <a:solidFill>
                <a:schemeClr val="accent1"/>
              </a:solidFill>
              <a:ln w="12700">
                <a:solidFill>
                  <a:schemeClr val="accen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5-368F-4999-9C4F-CB8D4261D515}"/>
              </c:ext>
            </c:extLst>
          </c:dPt>
          <c:val>
            <c:numRef>
              <c:f>'2023 YTD'!$A$1:$A$69</c:f>
              <c:numCache>
                <c:formatCode>0.00%</c:formatCode>
                <c:ptCount val="69"/>
                <c:pt idx="0">
                  <c:v>9.3548387096774197E-2</c:v>
                </c:pt>
                <c:pt idx="1">
                  <c:v>0.10606060606060606</c:v>
                </c:pt>
                <c:pt idx="2">
                  <c:v>0.1223021582733813</c:v>
                </c:pt>
                <c:pt idx="3">
                  <c:v>0.12328767123287671</c:v>
                </c:pt>
                <c:pt idx="4">
                  <c:v>0.13043478260869565</c:v>
                </c:pt>
                <c:pt idx="5">
                  <c:v>0.13970588235294118</c:v>
                </c:pt>
                <c:pt idx="6">
                  <c:v>0.14529914529914531</c:v>
                </c:pt>
                <c:pt idx="7">
                  <c:v>0.15254237288135594</c:v>
                </c:pt>
                <c:pt idx="8">
                  <c:v>0.16279069767441862</c:v>
                </c:pt>
                <c:pt idx="9">
                  <c:v>0.17499999999999999</c:v>
                </c:pt>
                <c:pt idx="10">
                  <c:v>0.18461538461538463</c:v>
                </c:pt>
                <c:pt idx="11">
                  <c:v>0.1891891891891892</c:v>
                </c:pt>
                <c:pt idx="12">
                  <c:v>0.1932059447983015</c:v>
                </c:pt>
                <c:pt idx="13">
                  <c:v>0.19488817891373802</c:v>
                </c:pt>
                <c:pt idx="14">
                  <c:v>0.19799498746867167</c:v>
                </c:pt>
                <c:pt idx="15">
                  <c:v>0.2</c:v>
                </c:pt>
                <c:pt idx="16">
                  <c:v>0.20571428571428571</c:v>
                </c:pt>
                <c:pt idx="17">
                  <c:v>0.20588235294117646</c:v>
                </c:pt>
                <c:pt idx="18">
                  <c:v>0.20645161290322581</c:v>
                </c:pt>
                <c:pt idx="19">
                  <c:v>0.21153846153846154</c:v>
                </c:pt>
                <c:pt idx="20">
                  <c:v>0.21266968325791855</c:v>
                </c:pt>
                <c:pt idx="21">
                  <c:v>0.21367521367521367</c:v>
                </c:pt>
                <c:pt idx="22">
                  <c:v>0.22266666666666668</c:v>
                </c:pt>
                <c:pt idx="23">
                  <c:v>0.22342733188720174</c:v>
                </c:pt>
                <c:pt idx="24">
                  <c:v>0.22383720930232559</c:v>
                </c:pt>
                <c:pt idx="25">
                  <c:v>0.22779922779922779</c:v>
                </c:pt>
                <c:pt idx="26">
                  <c:v>0.2289156626506024</c:v>
                </c:pt>
                <c:pt idx="27">
                  <c:v>0.22962962962962963</c:v>
                </c:pt>
                <c:pt idx="28">
                  <c:v>0.23076923076923078</c:v>
                </c:pt>
                <c:pt idx="29">
                  <c:v>0.23170731707317074</c:v>
                </c:pt>
                <c:pt idx="30">
                  <c:v>0.23275862068965517</c:v>
                </c:pt>
                <c:pt idx="31">
                  <c:v>0.23491490458999484</c:v>
                </c:pt>
                <c:pt idx="32">
                  <c:v>0.23529411764705882</c:v>
                </c:pt>
                <c:pt idx="33">
                  <c:v>0.23636363636363636</c:v>
                </c:pt>
                <c:pt idx="34">
                  <c:v>0.23786407766990292</c:v>
                </c:pt>
                <c:pt idx="35">
                  <c:v>0.24203821656050956</c:v>
                </c:pt>
                <c:pt idx="36">
                  <c:v>0.24324324324324326</c:v>
                </c:pt>
                <c:pt idx="37">
                  <c:v>0.24664879356568364</c:v>
                </c:pt>
                <c:pt idx="38">
                  <c:v>0.24815724815724816</c:v>
                </c:pt>
                <c:pt idx="39">
                  <c:v>0.25</c:v>
                </c:pt>
                <c:pt idx="40">
                  <c:v>0.25</c:v>
                </c:pt>
                <c:pt idx="41">
                  <c:v>0.25252525252525254</c:v>
                </c:pt>
                <c:pt idx="42">
                  <c:v>0.25407166123778502</c:v>
                </c:pt>
                <c:pt idx="43">
                  <c:v>0.25697211155378485</c:v>
                </c:pt>
                <c:pt idx="44">
                  <c:v>0.25793650793650796</c:v>
                </c:pt>
                <c:pt idx="45">
                  <c:v>0.2608695652173913</c:v>
                </c:pt>
                <c:pt idx="46">
                  <c:v>0.26176470588235295</c:v>
                </c:pt>
                <c:pt idx="47">
                  <c:v>0.26247987117552335</c:v>
                </c:pt>
                <c:pt idx="48">
                  <c:v>0.26315789473684209</c:v>
                </c:pt>
                <c:pt idx="49">
                  <c:v>0.26436781609195403</c:v>
                </c:pt>
                <c:pt idx="50">
                  <c:v>0.26495726495726496</c:v>
                </c:pt>
                <c:pt idx="51">
                  <c:v>0.26576576576576577</c:v>
                </c:pt>
                <c:pt idx="52">
                  <c:v>0.26615969581749049</c:v>
                </c:pt>
                <c:pt idx="53">
                  <c:v>0.26804123711340205</c:v>
                </c:pt>
                <c:pt idx="54">
                  <c:v>0.27272727272727271</c:v>
                </c:pt>
                <c:pt idx="55">
                  <c:v>0.2808988764044944</c:v>
                </c:pt>
                <c:pt idx="56">
                  <c:v>0.28125</c:v>
                </c:pt>
                <c:pt idx="57">
                  <c:v>0.28888888888888886</c:v>
                </c:pt>
                <c:pt idx="58">
                  <c:v>0.28947368421052633</c:v>
                </c:pt>
                <c:pt idx="59">
                  <c:v>0.29394812680115273</c:v>
                </c:pt>
                <c:pt idx="60">
                  <c:v>0.30530973451327431</c:v>
                </c:pt>
                <c:pt idx="61">
                  <c:v>0.30985915492957744</c:v>
                </c:pt>
                <c:pt idx="62">
                  <c:v>0.31914893617021278</c:v>
                </c:pt>
                <c:pt idx="63">
                  <c:v>0.32467532467532467</c:v>
                </c:pt>
                <c:pt idx="64">
                  <c:v>0.3323076923076923</c:v>
                </c:pt>
                <c:pt idx="65">
                  <c:v>0.33333333333333331</c:v>
                </c:pt>
                <c:pt idx="66">
                  <c:v>0.34337349397590361</c:v>
                </c:pt>
                <c:pt idx="67">
                  <c:v>0.39344262295081966</c:v>
                </c:pt>
                <c:pt idx="68">
                  <c:v>0.52173913043478259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6-368F-4999-9C4F-CB8D4261D515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417431055"/>
        <c:axId val="417416079"/>
      </c:barChart>
      <c:catAx>
        <c:axId val="417431055"/>
        <c:scaling>
          <c:orientation val="minMax"/>
        </c:scaling>
        <c:delete val="1"/>
        <c:axPos val="b"/>
        <c:numFmt formatCode="General" sourceLinked="1"/>
        <c:majorTickMark val="none"/>
        <c:minorTickMark val="none"/>
        <c:tickLblPos val="nextTo"/>
        <c:crossAx val="417416079"/>
        <c:crosses val="autoZero"/>
        <c:auto val="1"/>
        <c:lblAlgn val="ctr"/>
        <c:lblOffset val="100"/>
        <c:noMultiLvlLbl val="0"/>
      </c:catAx>
      <c:valAx>
        <c:axId val="417416079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.00%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417431055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2000" b="0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en-US" sz="2000"/>
              <a:t>NTSV</a:t>
            </a:r>
            <a:r>
              <a:rPr lang="en-US" sz="2000" baseline="0"/>
              <a:t> C-Section Rate</a:t>
            </a:r>
            <a:endParaRPr lang="en-US" sz="2000"/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2000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title>
    <c:autoTitleDeleted val="0"/>
    <c:plotArea>
      <c:layout/>
      <c:barChart>
        <c:barDir val="col"/>
        <c:grouping val="percentStacked"/>
        <c:varyColors val="0"/>
        <c:ser>
          <c:idx val="1"/>
          <c:order val="1"/>
          <c:tx>
            <c:strRef>
              <c:f>'NTSV C-section Rate'!$V$1</c:f>
              <c:strCache>
                <c:ptCount val="1"/>
                <c:pt idx="0">
                  <c:v>% of Hospitals under goal</c:v>
                </c:pt>
              </c:strCache>
            </c:strRef>
          </c:tx>
          <c:spPr>
            <a:solidFill>
              <a:srgbClr val="00B050"/>
            </a:solidFill>
            <a:ln>
              <a:noFill/>
            </a:ln>
            <a:effectLst/>
          </c:spPr>
          <c:invertIfNegative val="0"/>
          <c:cat>
            <c:strRef>
              <c:f>'NTSV C-section Rate'!$T$2:$T$7</c:f>
              <c:strCache>
                <c:ptCount val="6"/>
                <c:pt idx="0">
                  <c:v>Baseline</c:v>
                </c:pt>
                <c:pt idx="1">
                  <c:v>Q1+Q2 20221</c:v>
                </c:pt>
                <c:pt idx="2">
                  <c:v>Q3+Q4 2021</c:v>
                </c:pt>
                <c:pt idx="3">
                  <c:v>Q1+Q2 2022</c:v>
                </c:pt>
                <c:pt idx="4">
                  <c:v>Q3+Q4 2022</c:v>
                </c:pt>
                <c:pt idx="5">
                  <c:v>Q1+Q2 2023</c:v>
                </c:pt>
              </c:strCache>
            </c:strRef>
          </c:cat>
          <c:val>
            <c:numRef>
              <c:f>'NTSV C-section Rate'!$V$2:$V$7</c:f>
              <c:numCache>
                <c:formatCode>0%</c:formatCode>
                <c:ptCount val="6"/>
                <c:pt idx="0">
                  <c:v>0.36</c:v>
                </c:pt>
                <c:pt idx="1">
                  <c:v>0.41</c:v>
                </c:pt>
                <c:pt idx="2">
                  <c:v>0.5</c:v>
                </c:pt>
                <c:pt idx="3">
                  <c:v>0.46</c:v>
                </c:pt>
                <c:pt idx="4">
                  <c:v>0.57999999999999996</c:v>
                </c:pt>
                <c:pt idx="5">
                  <c:v>0.54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8F3F-4E03-9ACB-4239D0F55107}"/>
            </c:ext>
          </c:extLst>
        </c:ser>
        <c:ser>
          <c:idx val="2"/>
          <c:order val="2"/>
          <c:tx>
            <c:strRef>
              <c:f>'NTSV C-section Rate'!$W$1</c:f>
              <c:strCache>
                <c:ptCount val="1"/>
                <c:pt idx="0">
                  <c:v>% Hospitals above goal</c:v>
                </c:pt>
              </c:strCache>
            </c:strRef>
          </c:tx>
          <c:spPr>
            <a:solidFill>
              <a:srgbClr val="FF4343"/>
            </a:solidFill>
            <a:ln>
              <a:noFill/>
            </a:ln>
            <a:effectLst/>
          </c:spPr>
          <c:invertIfNegative val="0"/>
          <c:cat>
            <c:strRef>
              <c:f>'NTSV C-section Rate'!$T$2:$T$7</c:f>
              <c:strCache>
                <c:ptCount val="6"/>
                <c:pt idx="0">
                  <c:v>Baseline</c:v>
                </c:pt>
                <c:pt idx="1">
                  <c:v>Q1+Q2 20221</c:v>
                </c:pt>
                <c:pt idx="2">
                  <c:v>Q3+Q4 2021</c:v>
                </c:pt>
                <c:pt idx="3">
                  <c:v>Q1+Q2 2022</c:v>
                </c:pt>
                <c:pt idx="4">
                  <c:v>Q3+Q4 2022</c:v>
                </c:pt>
                <c:pt idx="5">
                  <c:v>Q1+Q2 2023</c:v>
                </c:pt>
              </c:strCache>
            </c:strRef>
          </c:cat>
          <c:val>
            <c:numRef>
              <c:f>'NTSV C-section Rate'!$W$2:$W$7</c:f>
              <c:numCache>
                <c:formatCode>0%</c:formatCode>
                <c:ptCount val="6"/>
                <c:pt idx="0">
                  <c:v>0.64</c:v>
                </c:pt>
                <c:pt idx="1">
                  <c:v>0.59</c:v>
                </c:pt>
                <c:pt idx="2">
                  <c:v>0.5</c:v>
                </c:pt>
                <c:pt idx="3">
                  <c:v>0.54</c:v>
                </c:pt>
                <c:pt idx="4">
                  <c:v>0.42</c:v>
                </c:pt>
                <c:pt idx="5">
                  <c:v>0.46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8F3F-4E03-9ACB-4239D0F5510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100"/>
        <c:axId val="464687039"/>
        <c:axId val="464687455"/>
      </c:barChart>
      <c:lineChart>
        <c:grouping val="standard"/>
        <c:varyColors val="0"/>
        <c:ser>
          <c:idx val="0"/>
          <c:order val="0"/>
          <c:tx>
            <c:strRef>
              <c:f>'NTSV C-section Rate'!$U$1</c:f>
              <c:strCache>
                <c:ptCount val="1"/>
                <c:pt idx="0">
                  <c:v>NTSV C-section Rate</c:v>
                </c:pt>
              </c:strCache>
            </c:strRef>
          </c:tx>
          <c:spPr>
            <a:ln w="28575" cap="rnd">
              <a:solidFill>
                <a:srgbClr val="002060"/>
              </a:solidFill>
              <a:round/>
            </a:ln>
            <a:effectLst/>
          </c:spPr>
          <c:marker>
            <c:symbol val="none"/>
          </c:marker>
          <c:dLbls>
            <c:spPr>
              <a:solidFill>
                <a:srgbClr val="002060"/>
              </a:solidFill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200" b="0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dLblPos val="t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'NTSV C-section Rate'!$T$2:$T$7</c:f>
              <c:strCache>
                <c:ptCount val="6"/>
                <c:pt idx="0">
                  <c:v>Baseline</c:v>
                </c:pt>
                <c:pt idx="1">
                  <c:v>Q1+Q2 20221</c:v>
                </c:pt>
                <c:pt idx="2">
                  <c:v>Q3+Q4 2021</c:v>
                </c:pt>
                <c:pt idx="3">
                  <c:v>Q1+Q2 2022</c:v>
                </c:pt>
                <c:pt idx="4">
                  <c:v>Q3+Q4 2022</c:v>
                </c:pt>
                <c:pt idx="5">
                  <c:v>Q1+Q2 2023</c:v>
                </c:pt>
              </c:strCache>
            </c:strRef>
          </c:cat>
          <c:val>
            <c:numRef>
              <c:f>'NTSV C-section Rate'!$U$2:$U$7</c:f>
              <c:numCache>
                <c:formatCode>0.00%</c:formatCode>
                <c:ptCount val="6"/>
                <c:pt idx="0" formatCode="0.0%">
                  <c:v>0.249</c:v>
                </c:pt>
                <c:pt idx="1">
                  <c:v>0.2447</c:v>
                </c:pt>
                <c:pt idx="2">
                  <c:v>0.2407</c:v>
                </c:pt>
                <c:pt idx="3">
                  <c:v>0.24510000000000001</c:v>
                </c:pt>
                <c:pt idx="4">
                  <c:v>0.22620000000000001</c:v>
                </c:pt>
                <c:pt idx="5">
                  <c:v>0.23400000000000001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2-8F3F-4E03-9ACB-4239D0F5510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464687039"/>
        <c:axId val="464687455"/>
      </c:lineChart>
      <c:catAx>
        <c:axId val="464687039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464687455"/>
        <c:crosses val="autoZero"/>
        <c:auto val="1"/>
        <c:lblAlgn val="ctr"/>
        <c:lblOffset val="100"/>
        <c:noMultiLvlLbl val="0"/>
      </c:catAx>
      <c:valAx>
        <c:axId val="464687455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%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464687039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t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400" b="0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en-US" sz="1800" b="0" i="0" baseline="0">
                <a:effectLst/>
              </a:rPr>
              <a:t>NTSV C-Sections Meeting ACOG/SMFM Criteria </a:t>
            </a:r>
            <a:endParaRPr lang="en-US">
              <a:effectLst/>
            </a:endParaRPr>
          </a:p>
          <a:p>
            <a:pPr>
              <a:defRPr/>
            </a:pPr>
            <a:r>
              <a:rPr lang="en-US" sz="1800" b="0" i="0" baseline="0">
                <a:effectLst/>
              </a:rPr>
              <a:t>by Stage of Labor</a:t>
            </a:r>
            <a:endParaRPr lang="en-US">
              <a:effectLst/>
            </a:endParaRPr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title>
    <c:autoTitleDeleted val="0"/>
    <c:plotArea>
      <c:layout/>
      <c:lineChart>
        <c:grouping val="standard"/>
        <c:varyColors val="0"/>
        <c:ser>
          <c:idx val="0"/>
          <c:order val="0"/>
          <c:tx>
            <c:strRef>
              <c:f>'ACOG.SMFM '!$K$23</c:f>
              <c:strCache>
                <c:ptCount val="1"/>
                <c:pt idx="0">
                  <c:v>Failed Induction</c:v>
                </c:pt>
              </c:strCache>
            </c:strRef>
          </c:tx>
          <c:spPr>
            <a:ln w="28575" cap="rnd">
              <a:solidFill>
                <a:schemeClr val="accent5"/>
              </a:solidFill>
              <a:round/>
            </a:ln>
            <a:effectLst/>
          </c:spPr>
          <c:marker>
            <c:symbol val="none"/>
          </c:marker>
          <c:dLbls>
            <c:dLbl>
              <c:idx val="5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7-A891-4FDE-A98F-7A621EDAE496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6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0"/>
            <c:showCatName val="0"/>
            <c:showSerName val="0"/>
            <c:showPercent val="0"/>
            <c:showBubbleSize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'ACOG.SMFM '!$L$22:$Q$22</c:f>
              <c:strCache>
                <c:ptCount val="6"/>
                <c:pt idx="0">
                  <c:v>Baseline</c:v>
                </c:pt>
                <c:pt idx="1">
                  <c:v>Q1+Q2 20221</c:v>
                </c:pt>
                <c:pt idx="2">
                  <c:v>Q3+Q4 2021</c:v>
                </c:pt>
                <c:pt idx="3">
                  <c:v>Q1+Q2 2022</c:v>
                </c:pt>
                <c:pt idx="4">
                  <c:v>Q3+Q4 2022</c:v>
                </c:pt>
                <c:pt idx="5">
                  <c:v>Q1+Q2 2023</c:v>
                </c:pt>
              </c:strCache>
            </c:strRef>
          </c:cat>
          <c:val>
            <c:numRef>
              <c:f>'ACOG.SMFM '!$L$23:$Q$23</c:f>
              <c:numCache>
                <c:formatCode>0%</c:formatCode>
                <c:ptCount val="6"/>
                <c:pt idx="0">
                  <c:v>0.35</c:v>
                </c:pt>
                <c:pt idx="1">
                  <c:v>0.4</c:v>
                </c:pt>
                <c:pt idx="2">
                  <c:v>0.42</c:v>
                </c:pt>
                <c:pt idx="3">
                  <c:v>0.41</c:v>
                </c:pt>
                <c:pt idx="4">
                  <c:v>0.41</c:v>
                </c:pt>
                <c:pt idx="5">
                  <c:v>0.45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A891-4FDE-A98F-7A621EDAE496}"/>
            </c:ext>
          </c:extLst>
        </c:ser>
        <c:ser>
          <c:idx val="1"/>
          <c:order val="1"/>
          <c:tx>
            <c:strRef>
              <c:f>'ACOG.SMFM '!$K$24</c:f>
              <c:strCache>
                <c:ptCount val="1"/>
                <c:pt idx="0">
                  <c:v>Active Stage Arrest</c:v>
                </c:pt>
              </c:strCache>
            </c:strRef>
          </c:tx>
          <c:spPr>
            <a:ln w="28575" cap="rnd">
              <a:solidFill>
                <a:schemeClr val="accent2"/>
              </a:solidFill>
              <a:round/>
            </a:ln>
            <a:effectLst/>
          </c:spPr>
          <c:marker>
            <c:symbol val="none"/>
          </c:marker>
          <c:dLbls>
            <c:dLbl>
              <c:idx val="0"/>
              <c:dLblPos val="l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A-A891-4FDE-A98F-7A621EDAE496}"/>
                </c:ext>
              </c:extLst>
            </c:dLbl>
            <c:dLbl>
              <c:idx val="5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4-A891-4FDE-A98F-7A621EDAE496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6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0"/>
            <c:showCatName val="0"/>
            <c:showSerName val="0"/>
            <c:showPercent val="0"/>
            <c:showBubbleSize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'ACOG.SMFM '!$L$22:$Q$22</c:f>
              <c:strCache>
                <c:ptCount val="6"/>
                <c:pt idx="0">
                  <c:v>Baseline</c:v>
                </c:pt>
                <c:pt idx="1">
                  <c:v>Q1+Q2 20221</c:v>
                </c:pt>
                <c:pt idx="2">
                  <c:v>Q3+Q4 2021</c:v>
                </c:pt>
                <c:pt idx="3">
                  <c:v>Q1+Q2 2022</c:v>
                </c:pt>
                <c:pt idx="4">
                  <c:v>Q3+Q4 2022</c:v>
                </c:pt>
                <c:pt idx="5">
                  <c:v>Q1+Q2 2023</c:v>
                </c:pt>
              </c:strCache>
            </c:strRef>
          </c:cat>
          <c:val>
            <c:numRef>
              <c:f>'ACOG.SMFM '!$L$24:$Q$24</c:f>
              <c:numCache>
                <c:formatCode>0%</c:formatCode>
                <c:ptCount val="6"/>
                <c:pt idx="0">
                  <c:v>0.69</c:v>
                </c:pt>
                <c:pt idx="1">
                  <c:v>0.76912181303116145</c:v>
                </c:pt>
                <c:pt idx="2">
                  <c:v>0.80989180834621333</c:v>
                </c:pt>
                <c:pt idx="3">
                  <c:v>0.81657848324514992</c:v>
                </c:pt>
                <c:pt idx="4">
                  <c:v>0.83652173913043482</c:v>
                </c:pt>
                <c:pt idx="5">
                  <c:v>0.82156862745098036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1-A891-4FDE-A98F-7A621EDAE496}"/>
            </c:ext>
          </c:extLst>
        </c:ser>
        <c:ser>
          <c:idx val="2"/>
          <c:order val="2"/>
          <c:tx>
            <c:strRef>
              <c:f>'ACOG.SMFM '!$K$25</c:f>
              <c:strCache>
                <c:ptCount val="1"/>
                <c:pt idx="0">
                  <c:v>Second Stage Arrest</c:v>
                </c:pt>
              </c:strCache>
            </c:strRef>
          </c:tx>
          <c:spPr>
            <a:ln w="28575" cap="rnd">
              <a:solidFill>
                <a:schemeClr val="accent3"/>
              </a:solidFill>
              <a:round/>
            </a:ln>
            <a:effectLst/>
          </c:spPr>
          <c:marker>
            <c:symbol val="none"/>
          </c:marker>
          <c:dLbls>
            <c:dLbl>
              <c:idx val="0"/>
              <c:dLblPos val="l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8-A891-4FDE-A98F-7A621EDAE496}"/>
                </c:ext>
              </c:extLst>
            </c:dLbl>
            <c:dLbl>
              <c:idx val="5"/>
              <c:layout>
                <c:manualLayout>
                  <c:x val="2.6598348652038077E-3"/>
                  <c:y val="1.1656065863299525E-7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4.7423922104813644E-2"/>
                      <c:h val="6.6703235630635113E-2"/>
                    </c:manualLayout>
                  </c15:layout>
                </c:ext>
                <c:ext xmlns:c16="http://schemas.microsoft.com/office/drawing/2014/chart" uri="{C3380CC4-5D6E-409C-BE32-E72D297353CC}">
                  <c16:uniqueId val="{00000006-A891-4FDE-A98F-7A621EDAE496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6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0"/>
            <c:showCatName val="0"/>
            <c:showSerName val="0"/>
            <c:showPercent val="0"/>
            <c:showBubbleSize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'ACOG.SMFM '!$L$22:$Q$22</c:f>
              <c:strCache>
                <c:ptCount val="6"/>
                <c:pt idx="0">
                  <c:v>Baseline</c:v>
                </c:pt>
                <c:pt idx="1">
                  <c:v>Q1+Q2 20221</c:v>
                </c:pt>
                <c:pt idx="2">
                  <c:v>Q3+Q4 2021</c:v>
                </c:pt>
                <c:pt idx="3">
                  <c:v>Q1+Q2 2022</c:v>
                </c:pt>
                <c:pt idx="4">
                  <c:v>Q3+Q4 2022</c:v>
                </c:pt>
                <c:pt idx="5">
                  <c:v>Q1+Q2 2023</c:v>
                </c:pt>
              </c:strCache>
            </c:strRef>
          </c:cat>
          <c:val>
            <c:numRef>
              <c:f>'ACOG.SMFM '!$L$25:$Q$25</c:f>
              <c:numCache>
                <c:formatCode>0%</c:formatCode>
                <c:ptCount val="6"/>
                <c:pt idx="0">
                  <c:v>0.35</c:v>
                </c:pt>
                <c:pt idx="1">
                  <c:v>0.35927152317880795</c:v>
                </c:pt>
                <c:pt idx="2">
                  <c:v>0.51607717041800638</c:v>
                </c:pt>
                <c:pt idx="3">
                  <c:v>0.49557522123893805</c:v>
                </c:pt>
                <c:pt idx="4">
                  <c:v>0.6</c:v>
                </c:pt>
                <c:pt idx="5">
                  <c:v>0.60404040404040404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2-A891-4FDE-A98F-7A621EDAE496}"/>
            </c:ext>
          </c:extLst>
        </c:ser>
        <c:ser>
          <c:idx val="3"/>
          <c:order val="3"/>
          <c:tx>
            <c:strRef>
              <c:f>'ACOG.SMFM '!$K$26</c:f>
              <c:strCache>
                <c:ptCount val="1"/>
                <c:pt idx="0">
                  <c:v>Total NTSV C-Sections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none"/>
          </c:marker>
          <c:dLbls>
            <c:dLbl>
              <c:idx val="0"/>
              <c:dLblPos val="l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9-A891-4FDE-A98F-7A621EDAE496}"/>
                </c:ext>
              </c:extLst>
            </c:dLbl>
            <c:dLbl>
              <c:idx val="5"/>
              <c:layout>
                <c:manualLayout>
                  <c:x val="-1.3298388957169438E-3"/>
                  <c:y val="-2.9606407292780794E-3"/>
                </c:manualLayout>
              </c:layout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noAutofit/>
                </a:bodyPr>
                <a:lstStyle/>
                <a:p>
                  <a:pPr>
                    <a:defRPr sz="1600" b="0" i="0" u="none" strike="noStrike" kern="1200" baseline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5.3581318609168309E-2"/>
                      <c:h val="6.8701784683556463E-2"/>
                    </c:manualLayout>
                  </c15:layout>
                </c:ext>
                <c:ext xmlns:c16="http://schemas.microsoft.com/office/drawing/2014/chart" uri="{C3380CC4-5D6E-409C-BE32-E72D297353CC}">
                  <c16:uniqueId val="{00000005-A891-4FDE-A98F-7A621EDAE496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2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0"/>
            <c:showCatName val="0"/>
            <c:showSerName val="0"/>
            <c:showPercent val="0"/>
            <c:showBubbleSize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'ACOG.SMFM '!$L$22:$Q$22</c:f>
              <c:strCache>
                <c:ptCount val="6"/>
                <c:pt idx="0">
                  <c:v>Baseline</c:v>
                </c:pt>
                <c:pt idx="1">
                  <c:v>Q1+Q2 20221</c:v>
                </c:pt>
                <c:pt idx="2">
                  <c:v>Q3+Q4 2021</c:v>
                </c:pt>
                <c:pt idx="3">
                  <c:v>Q1+Q2 2022</c:v>
                </c:pt>
                <c:pt idx="4">
                  <c:v>Q3+Q4 2022</c:v>
                </c:pt>
                <c:pt idx="5">
                  <c:v>Q1+Q2 2023</c:v>
                </c:pt>
              </c:strCache>
            </c:strRef>
          </c:cat>
          <c:val>
            <c:numRef>
              <c:f>'ACOG.SMFM '!$L$26:$Q$26</c:f>
              <c:numCache>
                <c:formatCode>0%</c:formatCode>
                <c:ptCount val="6"/>
                <c:pt idx="0">
                  <c:v>0.6</c:v>
                </c:pt>
                <c:pt idx="1">
                  <c:v>0.63</c:v>
                </c:pt>
                <c:pt idx="2">
                  <c:v>0.63</c:v>
                </c:pt>
                <c:pt idx="3">
                  <c:v>0.65</c:v>
                </c:pt>
                <c:pt idx="4">
                  <c:v>0.64</c:v>
                </c:pt>
                <c:pt idx="5">
                  <c:v>0.66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3-A891-4FDE-A98F-7A621EDAE496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smooth val="0"/>
        <c:axId val="456639119"/>
        <c:axId val="456639951"/>
      </c:lineChart>
      <c:catAx>
        <c:axId val="456639119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456639951"/>
        <c:crosses val="autoZero"/>
        <c:auto val="1"/>
        <c:lblAlgn val="ctr"/>
        <c:lblOffset val="100"/>
        <c:noMultiLvlLbl val="0"/>
      </c:catAx>
      <c:valAx>
        <c:axId val="456639951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%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456639119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t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400" b="0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en-US"/>
              <a:t>NTSV C-Section</a:t>
            </a:r>
            <a:r>
              <a:rPr lang="en-US" baseline="0"/>
              <a:t> Rate by Race and Ethnicity</a:t>
            </a:r>
          </a:p>
          <a:p>
            <a:pPr>
              <a:defRPr/>
            </a:pPr>
            <a:r>
              <a:rPr lang="en-US" baseline="0"/>
              <a:t>Black vs White</a:t>
            </a:r>
            <a:endParaRPr lang="en-US"/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title>
    <c:autoTitleDeleted val="0"/>
    <c:plotArea>
      <c:layout/>
      <c:lineChart>
        <c:grouping val="standard"/>
        <c:varyColors val="0"/>
        <c:ser>
          <c:idx val="0"/>
          <c:order val="0"/>
          <c:tx>
            <c:strRef>
              <c:f>RE!$A$2</c:f>
              <c:strCache>
                <c:ptCount val="1"/>
                <c:pt idx="0">
                  <c:v>Black</c:v>
                </c:pt>
              </c:strCache>
            </c:strRef>
          </c:tx>
          <c:spPr>
            <a:ln w="28575" cap="rnd">
              <a:solidFill>
                <a:srgbClr val="FF3399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rgbClr val="FF3399"/>
              </a:solidFill>
              <a:ln w="9525">
                <a:noFill/>
              </a:ln>
              <a:effectLst/>
            </c:spPr>
          </c:marker>
          <c:cat>
            <c:strRef>
              <c:f>RE!$B$1:$L$1</c:f>
              <c:strCache>
                <c:ptCount val="11"/>
                <c:pt idx="0">
                  <c:v>Baseline </c:v>
                </c:pt>
                <c:pt idx="1">
                  <c:v>Q1 2021</c:v>
                </c:pt>
                <c:pt idx="2">
                  <c:v>Q2 2021
</c:v>
                </c:pt>
                <c:pt idx="3">
                  <c:v>Q3 2021 
</c:v>
                </c:pt>
                <c:pt idx="4">
                  <c:v>Q4 2021 
</c:v>
                </c:pt>
                <c:pt idx="5">
                  <c:v>Q1 2022</c:v>
                </c:pt>
                <c:pt idx="6">
                  <c:v>Q2 2022 </c:v>
                </c:pt>
                <c:pt idx="7">
                  <c:v>Q3 2022 
</c:v>
                </c:pt>
                <c:pt idx="8">
                  <c:v>Q4 2022 </c:v>
                </c:pt>
                <c:pt idx="9">
                  <c:v>Q1 2023 </c:v>
                </c:pt>
                <c:pt idx="10">
                  <c:v>Q2 2023</c:v>
                </c:pt>
              </c:strCache>
            </c:strRef>
          </c:cat>
          <c:val>
            <c:numRef>
              <c:f>RE!$B$2:$L$2</c:f>
              <c:numCache>
                <c:formatCode>0%</c:formatCode>
                <c:ptCount val="11"/>
                <c:pt idx="0">
                  <c:v>0.30745814307458141</c:v>
                </c:pt>
                <c:pt idx="1">
                  <c:v>0.33</c:v>
                </c:pt>
                <c:pt idx="2">
                  <c:v>0.23</c:v>
                </c:pt>
                <c:pt idx="3">
                  <c:v>0.28999999999999998</c:v>
                </c:pt>
                <c:pt idx="4">
                  <c:v>0.25800000000000001</c:v>
                </c:pt>
                <c:pt idx="5">
                  <c:v>0.28699999999999998</c:v>
                </c:pt>
                <c:pt idx="6">
                  <c:v>0.28399999999999997</c:v>
                </c:pt>
                <c:pt idx="7">
                  <c:v>0.23499999999999999</c:v>
                </c:pt>
                <c:pt idx="8">
                  <c:v>0.255</c:v>
                </c:pt>
                <c:pt idx="9">
                  <c:v>0.245</c:v>
                </c:pt>
                <c:pt idx="10">
                  <c:v>0.23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F0ED-4E2B-9680-685FF458393C}"/>
            </c:ext>
          </c:extLst>
        </c:ser>
        <c:ser>
          <c:idx val="1"/>
          <c:order val="1"/>
          <c:tx>
            <c:strRef>
              <c:f>RE!$A$3</c:f>
              <c:strCache>
                <c:ptCount val="1"/>
                <c:pt idx="0">
                  <c:v>White 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noFill/>
              </a:ln>
              <a:effectLst/>
            </c:spPr>
          </c:marker>
          <c:cat>
            <c:strRef>
              <c:f>RE!$B$1:$L$1</c:f>
              <c:strCache>
                <c:ptCount val="11"/>
                <c:pt idx="0">
                  <c:v>Baseline </c:v>
                </c:pt>
                <c:pt idx="1">
                  <c:v>Q1 2021</c:v>
                </c:pt>
                <c:pt idx="2">
                  <c:v>Q2 2021
</c:v>
                </c:pt>
                <c:pt idx="3">
                  <c:v>Q3 2021 
</c:v>
                </c:pt>
                <c:pt idx="4">
                  <c:v>Q4 2021 
</c:v>
                </c:pt>
                <c:pt idx="5">
                  <c:v>Q1 2022</c:v>
                </c:pt>
                <c:pt idx="6">
                  <c:v>Q2 2022 </c:v>
                </c:pt>
                <c:pt idx="7">
                  <c:v>Q3 2022 
</c:v>
                </c:pt>
                <c:pt idx="8">
                  <c:v>Q4 2022 </c:v>
                </c:pt>
                <c:pt idx="9">
                  <c:v>Q1 2023 </c:v>
                </c:pt>
                <c:pt idx="10">
                  <c:v>Q2 2023</c:v>
                </c:pt>
              </c:strCache>
            </c:strRef>
          </c:cat>
          <c:val>
            <c:numRef>
              <c:f>RE!$B$3:$L$3</c:f>
              <c:numCache>
                <c:formatCode>0.00%</c:formatCode>
                <c:ptCount val="11"/>
                <c:pt idx="0">
                  <c:v>0.27</c:v>
                </c:pt>
                <c:pt idx="1">
                  <c:v>0.26</c:v>
                </c:pt>
                <c:pt idx="2">
                  <c:v>0.25700000000000001</c:v>
                </c:pt>
                <c:pt idx="3">
                  <c:v>0.246</c:v>
                </c:pt>
                <c:pt idx="4">
                  <c:v>0.245</c:v>
                </c:pt>
                <c:pt idx="5">
                  <c:v>0.23599999999999999</c:v>
                </c:pt>
                <c:pt idx="6">
                  <c:v>0.24</c:v>
                </c:pt>
                <c:pt idx="7">
                  <c:v>0.247</c:v>
                </c:pt>
                <c:pt idx="8">
                  <c:v>0.246</c:v>
                </c:pt>
                <c:pt idx="9">
                  <c:v>0.23100000000000001</c:v>
                </c:pt>
                <c:pt idx="10">
                  <c:v>0.23749999999999999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1-F0ED-4E2B-9680-685FF458393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594960864"/>
        <c:axId val="1594957952"/>
      </c:lineChart>
      <c:catAx>
        <c:axId val="159496086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8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1594957952"/>
        <c:crosses val="autoZero"/>
        <c:auto val="1"/>
        <c:lblAlgn val="ctr"/>
        <c:lblOffset val="100"/>
        <c:noMultiLvlLbl val="0"/>
      </c:catAx>
      <c:valAx>
        <c:axId val="1594957952"/>
        <c:scaling>
          <c:orientation val="minMax"/>
          <c:min val="0.1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%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1594960864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9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RE!$A$2</c:f>
              <c:strCache>
                <c:ptCount val="1"/>
                <c:pt idx="0">
                  <c:v>Black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cat>
            <c:strRef>
              <c:f>RE!$B$1:$L$1</c:f>
              <c:strCache>
                <c:ptCount val="11"/>
                <c:pt idx="0">
                  <c:v>Baseline </c:v>
                </c:pt>
                <c:pt idx="1">
                  <c:v>Q1 2021</c:v>
                </c:pt>
                <c:pt idx="2">
                  <c:v>Q2 2021
</c:v>
                </c:pt>
                <c:pt idx="3">
                  <c:v>Q3 2021 
</c:v>
                </c:pt>
                <c:pt idx="4">
                  <c:v>Q4 2021 
</c:v>
                </c:pt>
                <c:pt idx="5">
                  <c:v>Q1 2022</c:v>
                </c:pt>
                <c:pt idx="6">
                  <c:v>Q2 2022 </c:v>
                </c:pt>
                <c:pt idx="7">
                  <c:v>Q3 2022 
</c:v>
                </c:pt>
                <c:pt idx="8">
                  <c:v>Q4 2022 </c:v>
                </c:pt>
                <c:pt idx="9">
                  <c:v>Q1 2023 </c:v>
                </c:pt>
                <c:pt idx="10">
                  <c:v>Q2 2023</c:v>
                </c:pt>
              </c:strCache>
            </c:strRef>
          </c:cat>
          <c:val>
            <c:numRef>
              <c:f>RE!$B$2:$L$2</c:f>
              <c:numCache>
                <c:formatCode>0%</c:formatCode>
                <c:ptCount val="11"/>
                <c:pt idx="0">
                  <c:v>0.30745814307458141</c:v>
                </c:pt>
                <c:pt idx="1">
                  <c:v>0.33</c:v>
                </c:pt>
                <c:pt idx="2">
                  <c:v>0.23</c:v>
                </c:pt>
                <c:pt idx="3">
                  <c:v>0.28999999999999998</c:v>
                </c:pt>
                <c:pt idx="4">
                  <c:v>0.25800000000000001</c:v>
                </c:pt>
                <c:pt idx="5">
                  <c:v>0.28699999999999998</c:v>
                </c:pt>
                <c:pt idx="6">
                  <c:v>0.28399999999999997</c:v>
                </c:pt>
                <c:pt idx="7">
                  <c:v>0.23499999999999999</c:v>
                </c:pt>
                <c:pt idx="8">
                  <c:v>0.255</c:v>
                </c:pt>
                <c:pt idx="9">
                  <c:v>0.245</c:v>
                </c:pt>
                <c:pt idx="10">
                  <c:v>0.23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41D0-4AF2-A525-7C88B72742EF}"/>
            </c:ext>
          </c:extLst>
        </c:ser>
        <c:ser>
          <c:idx val="1"/>
          <c:order val="1"/>
          <c:tx>
            <c:strRef>
              <c:f>RE!$A$3</c:f>
              <c:strCache>
                <c:ptCount val="1"/>
                <c:pt idx="0">
                  <c:v>White 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cat>
            <c:strRef>
              <c:f>RE!$B$1:$L$1</c:f>
              <c:strCache>
                <c:ptCount val="11"/>
                <c:pt idx="0">
                  <c:v>Baseline </c:v>
                </c:pt>
                <c:pt idx="1">
                  <c:v>Q1 2021</c:v>
                </c:pt>
                <c:pt idx="2">
                  <c:v>Q2 2021
</c:v>
                </c:pt>
                <c:pt idx="3">
                  <c:v>Q3 2021 
</c:v>
                </c:pt>
                <c:pt idx="4">
                  <c:v>Q4 2021 
</c:v>
                </c:pt>
                <c:pt idx="5">
                  <c:v>Q1 2022</c:v>
                </c:pt>
                <c:pt idx="6">
                  <c:v>Q2 2022 </c:v>
                </c:pt>
                <c:pt idx="7">
                  <c:v>Q3 2022 
</c:v>
                </c:pt>
                <c:pt idx="8">
                  <c:v>Q4 2022 </c:v>
                </c:pt>
                <c:pt idx="9">
                  <c:v>Q1 2023 </c:v>
                </c:pt>
                <c:pt idx="10">
                  <c:v>Q2 2023</c:v>
                </c:pt>
              </c:strCache>
            </c:strRef>
          </c:cat>
          <c:val>
            <c:numRef>
              <c:f>RE!$B$3:$L$3</c:f>
              <c:numCache>
                <c:formatCode>0.00%</c:formatCode>
                <c:ptCount val="11"/>
                <c:pt idx="0">
                  <c:v>0.27</c:v>
                </c:pt>
                <c:pt idx="1">
                  <c:v>0.26</c:v>
                </c:pt>
                <c:pt idx="2">
                  <c:v>0.25700000000000001</c:v>
                </c:pt>
                <c:pt idx="3">
                  <c:v>0.246</c:v>
                </c:pt>
                <c:pt idx="4">
                  <c:v>0.245</c:v>
                </c:pt>
                <c:pt idx="5">
                  <c:v>0.23599999999999999</c:v>
                </c:pt>
                <c:pt idx="6">
                  <c:v>0.24</c:v>
                </c:pt>
                <c:pt idx="7">
                  <c:v>0.247</c:v>
                </c:pt>
                <c:pt idx="8">
                  <c:v>0.246</c:v>
                </c:pt>
                <c:pt idx="9">
                  <c:v>0.23100000000000001</c:v>
                </c:pt>
                <c:pt idx="10">
                  <c:v>0.23749999999999999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41D0-4AF2-A525-7C88B72742EF}"/>
            </c:ext>
          </c:extLst>
        </c:ser>
        <c:ser>
          <c:idx val="2"/>
          <c:order val="2"/>
          <c:tx>
            <c:strRef>
              <c:f>RE!$A$4</c:f>
              <c:strCache>
                <c:ptCount val="1"/>
                <c:pt idx="0">
                  <c:v>Hispanic</c:v>
                </c:pt>
              </c:strCache>
            </c:strRef>
          </c:tx>
          <c:spPr>
            <a:solidFill>
              <a:schemeClr val="accent3"/>
            </a:solidFill>
            <a:ln>
              <a:noFill/>
            </a:ln>
            <a:effectLst/>
          </c:spPr>
          <c:invertIfNegative val="0"/>
          <c:cat>
            <c:strRef>
              <c:f>RE!$B$1:$L$1</c:f>
              <c:strCache>
                <c:ptCount val="11"/>
                <c:pt idx="0">
                  <c:v>Baseline </c:v>
                </c:pt>
                <c:pt idx="1">
                  <c:v>Q1 2021</c:v>
                </c:pt>
                <c:pt idx="2">
                  <c:v>Q2 2021
</c:v>
                </c:pt>
                <c:pt idx="3">
                  <c:v>Q3 2021 
</c:v>
                </c:pt>
                <c:pt idx="4">
                  <c:v>Q4 2021 
</c:v>
                </c:pt>
                <c:pt idx="5">
                  <c:v>Q1 2022</c:v>
                </c:pt>
                <c:pt idx="6">
                  <c:v>Q2 2022 </c:v>
                </c:pt>
                <c:pt idx="7">
                  <c:v>Q3 2022 
</c:v>
                </c:pt>
                <c:pt idx="8">
                  <c:v>Q4 2022 </c:v>
                </c:pt>
                <c:pt idx="9">
                  <c:v>Q1 2023 </c:v>
                </c:pt>
                <c:pt idx="10">
                  <c:v>Q2 2023</c:v>
                </c:pt>
              </c:strCache>
            </c:strRef>
          </c:cat>
          <c:val>
            <c:numRef>
              <c:f>RE!$B$4:$L$4</c:f>
              <c:numCache>
                <c:formatCode>0%</c:formatCode>
                <c:ptCount val="11"/>
                <c:pt idx="0">
                  <c:v>0.27</c:v>
                </c:pt>
                <c:pt idx="1">
                  <c:v>0.27</c:v>
                </c:pt>
                <c:pt idx="2">
                  <c:v>0.26</c:v>
                </c:pt>
                <c:pt idx="3">
                  <c:v>0.23200000000000001</c:v>
                </c:pt>
                <c:pt idx="4">
                  <c:v>0.23799999999999999</c:v>
                </c:pt>
                <c:pt idx="5">
                  <c:v>0.24</c:v>
                </c:pt>
                <c:pt idx="6">
                  <c:v>0.27</c:v>
                </c:pt>
                <c:pt idx="7">
                  <c:v>0.24</c:v>
                </c:pt>
                <c:pt idx="8">
                  <c:v>0.23300000000000001</c:v>
                </c:pt>
                <c:pt idx="9">
                  <c:v>0.23</c:v>
                </c:pt>
                <c:pt idx="10">
                  <c:v>0.25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41D0-4AF2-A525-7C88B72742EF}"/>
            </c:ext>
          </c:extLst>
        </c:ser>
        <c:ser>
          <c:idx val="4"/>
          <c:order val="3"/>
          <c:tx>
            <c:strRef>
              <c:f>RE!$A$6</c:f>
              <c:strCache>
                <c:ptCount val="1"/>
                <c:pt idx="0">
                  <c:v>Other</c:v>
                </c:pt>
              </c:strCache>
            </c:strRef>
          </c:tx>
          <c:spPr>
            <a:solidFill>
              <a:schemeClr val="accent5"/>
            </a:solidFill>
            <a:ln>
              <a:noFill/>
            </a:ln>
            <a:effectLst/>
          </c:spPr>
          <c:invertIfNegative val="0"/>
          <c:cat>
            <c:strRef>
              <c:f>RE!$B$1:$L$1</c:f>
              <c:strCache>
                <c:ptCount val="11"/>
                <c:pt idx="0">
                  <c:v>Baseline </c:v>
                </c:pt>
                <c:pt idx="1">
                  <c:v>Q1 2021</c:v>
                </c:pt>
                <c:pt idx="2">
                  <c:v>Q2 2021
</c:v>
                </c:pt>
                <c:pt idx="3">
                  <c:v>Q3 2021 
</c:v>
                </c:pt>
                <c:pt idx="4">
                  <c:v>Q4 2021 
</c:v>
                </c:pt>
                <c:pt idx="5">
                  <c:v>Q1 2022</c:v>
                </c:pt>
                <c:pt idx="6">
                  <c:v>Q2 2022 </c:v>
                </c:pt>
                <c:pt idx="7">
                  <c:v>Q3 2022 
</c:v>
                </c:pt>
                <c:pt idx="8">
                  <c:v>Q4 2022 </c:v>
                </c:pt>
                <c:pt idx="9">
                  <c:v>Q1 2023 </c:v>
                </c:pt>
                <c:pt idx="10">
                  <c:v>Q2 2023</c:v>
                </c:pt>
              </c:strCache>
            </c:strRef>
          </c:cat>
          <c:val>
            <c:numRef>
              <c:f>RE!$B$6:$L$6</c:f>
              <c:numCache>
                <c:formatCode>0%</c:formatCode>
                <c:ptCount val="11"/>
                <c:pt idx="0">
                  <c:v>0.37317784256559766</c:v>
                </c:pt>
                <c:pt idx="1">
                  <c:v>0.31</c:v>
                </c:pt>
                <c:pt idx="2">
                  <c:v>0.28000000000000003</c:v>
                </c:pt>
                <c:pt idx="3">
                  <c:v>0.21</c:v>
                </c:pt>
                <c:pt idx="4">
                  <c:v>0.25</c:v>
                </c:pt>
                <c:pt idx="5">
                  <c:v>0.22</c:v>
                </c:pt>
                <c:pt idx="6">
                  <c:v>0.25</c:v>
                </c:pt>
                <c:pt idx="7">
                  <c:v>0.24</c:v>
                </c:pt>
                <c:pt idx="8">
                  <c:v>0.27</c:v>
                </c:pt>
                <c:pt idx="9">
                  <c:v>0.22</c:v>
                </c:pt>
                <c:pt idx="10">
                  <c:v>0.22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41D0-4AF2-A525-7C88B72742EF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1255342592"/>
        <c:axId val="1255325952"/>
      </c:barChart>
      <c:catAx>
        <c:axId val="125534259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2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1255325952"/>
        <c:crosses val="autoZero"/>
        <c:auto val="1"/>
        <c:lblAlgn val="ctr"/>
        <c:lblOffset val="100"/>
        <c:noMultiLvlLbl val="0"/>
      </c:catAx>
      <c:valAx>
        <c:axId val="1255325952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%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1255342592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t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2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olors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style1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.xml><?xml version="1.0" encoding="utf-8"?>
<cs:chartStyle xmlns:cs="http://schemas.microsoft.com/office/drawing/2012/chartStyle" xmlns:a="http://schemas.openxmlformats.org/drawingml/2006/main" id="22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omments/modernComment_2A0_FEC9E073.xml><?xml version="1.0" encoding="utf-8"?>
<p188:cmLst xmlns:a="http://schemas.openxmlformats.org/drawingml/2006/main" xmlns:r="http://schemas.openxmlformats.org/officeDocument/2006/relationships" xmlns:p188="http://schemas.microsoft.com/office/powerpoint/2018/8/main">
  <p188:cm id="{5BF5BA98-FF43-49AE-BE99-9A9FE4297874}" authorId="{866AA8C0-A40A-4549-B1BD-CB0F1B5845F6}" status="resolved" created="2022-05-21T04:58:56.109" complete="100000">
    <ac:deMkLst xmlns:ac="http://schemas.microsoft.com/office/drawing/2013/main/command">
      <pc:docMk xmlns:pc="http://schemas.microsoft.com/office/powerpoint/2013/main/command"/>
      <pc:sldMk xmlns:pc="http://schemas.microsoft.com/office/powerpoint/2013/main/command" cId="3136314208" sldId="289"/>
      <ac:graphicFrameMk id="6" creationId="{00000000-0000-0000-0000-000000000000}"/>
    </ac:deMkLst>
    <p188:replyLst>
      <p188:reply id="{B37296DE-E9CA-4027-A684-8AB3576FC6AA}" authorId="{B1E8E1CE-C373-4BDB-0D3F-F84FE1DA86D4}" created="2022-05-22T21:07:41.434">
        <p188:txBody>
          <a:bodyPr/>
          <a:lstStyle/>
          <a:p>
            <a:r>
              <a:rPr lang="en-US"/>
              <a:t>done</a:t>
            </a:r>
          </a:p>
        </p188:txBody>
      </p188:reply>
    </p188:replyLst>
    <p188:txBody>
      <a:bodyPr/>
      <a:lstStyle/>
      <a:p>
        <a:r>
          <a:rPr lang="en-US"/>
          <a:t>NTSV C-Section Rate should be &lt; or equal to 23.6%...not of 23.6%.  </a:t>
        </a:r>
      </a:p>
    </p188:txBody>
  </p188:cm>
</p188:cmLst>
</file>

<file path=ppt/diagrams/colors1.xml><?xml version="1.0" encoding="utf-8"?>
<dgm:colorsDef xmlns:dgm="http://schemas.openxmlformats.org/drawingml/2006/diagram" xmlns:a="http://schemas.openxmlformats.org/drawingml/2006/main" uniqueId="urn:microsoft.com/office/officeart/2005/8/colors/colorful2">
  <dgm:title val=""/>
  <dgm:desc val=""/>
  <dgm:catLst>
    <dgm:cat type="colorful" pri="10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2"/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2"/>
      <a:schemeClr val="accent3"/>
    </dgm:fillClrLst>
    <dgm:linClrLst>
      <a:schemeClr val="accent2"/>
      <a:schemeClr val="accent3"/>
    </dgm:linClrLst>
    <dgm:effectClrLst/>
    <dgm:txLinClrLst/>
    <dgm:txFillClrLst/>
    <dgm:txEffectClrLst/>
  </dgm:styleLbl>
  <dgm:styleLbl name="lnNode1">
    <dgm:fillClrLst>
      <a:schemeClr val="accent2"/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2">
        <a:alpha val="50000"/>
      </a:schemeClr>
      <a:schemeClr val="accent3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2">
        <a:tint val="50000"/>
      </a:schemeClr>
      <a:schemeClr val="accent3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2">
        <a:tint val="50000"/>
      </a:schemeClr>
      <a:schemeClr val="accent3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2">
        <a:tint val="50000"/>
      </a:schemeClr>
      <a:schemeClr val="accent3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2"/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fgSibTrans2D1">
    <dgm:fillClrLst>
      <a:schemeClr val="accent2"/>
      <a:schemeClr val="accent3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>
      <a:schemeClr val="accent2"/>
      <a:schemeClr val="accent3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/>
    <dgm:linClrLst>
      <a:schemeClr val="accent2"/>
      <a:schemeClr val="accent3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2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1">
    <dgm:fillClrLst meth="repeat">
      <a:schemeClr val="accent3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2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/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2">
        <a:tint val="90000"/>
      </a:schemeClr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2">
        <a:tint val="7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2">
        <a:tint val="50000"/>
      </a:schemeClr>
    </dgm:fillClrLst>
    <dgm:linClrLst meth="repeat">
      <a:schemeClr val="accent5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fgAccFollowNode1">
    <dgm:fillClrLst>
      <a:schemeClr val="accent2">
        <a:tint val="40000"/>
        <a:alpha val="90000"/>
      </a:schemeClr>
      <a:schemeClr val="accent3">
        <a:tint val="40000"/>
        <a:alpha val="90000"/>
      </a:schemeClr>
    </dgm:fillClrLst>
    <dgm:linClrLst>
      <a:schemeClr val="accent2">
        <a:tint val="40000"/>
        <a:alpha val="90000"/>
      </a:schemeClr>
      <a:schemeClr val="accent3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>
      <a:schemeClr val="accent2">
        <a:tint val="40000"/>
        <a:alpha val="90000"/>
      </a:schemeClr>
      <a:schemeClr val="accent3">
        <a:tint val="40000"/>
        <a:alpha val="90000"/>
      </a:schemeClr>
    </dgm:fillClrLst>
    <dgm:linClrLst>
      <a:schemeClr val="accent2">
        <a:tint val="40000"/>
        <a:alpha val="90000"/>
      </a:schemeClr>
      <a:schemeClr val="accent3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>
      <a:schemeClr val="accent2">
        <a:tint val="40000"/>
        <a:alpha val="90000"/>
      </a:schemeClr>
      <a:schemeClr val="accent3">
        <a:tint val="40000"/>
        <a:alpha val="90000"/>
      </a:schemeClr>
    </dgm:fillClrLst>
    <dgm:linClrLst>
      <a:schemeClr val="accent2">
        <a:tint val="40000"/>
        <a:alpha val="90000"/>
      </a:schemeClr>
      <a:schemeClr val="accent3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5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2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2.xml><?xml version="1.0" encoding="utf-8"?>
<dgm:colorsDef xmlns:dgm="http://schemas.openxmlformats.org/drawingml/2006/diagram" xmlns:a="http://schemas.openxmlformats.org/drawingml/2006/main" uniqueId="urn:microsoft.com/office/officeart/2005/8/colors/colorful1">
  <dgm:title val=""/>
  <dgm:desc val=""/>
  <dgm:catLst>
    <dgm:cat type="colorful" pri="101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/>
    <dgm:txEffectClrLst/>
  </dgm:styleLbl>
  <dgm:styleLbl name="l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2">
        <a:alpha val="50000"/>
      </a:schemeClr>
      <a:schemeClr val="accent3">
        <a:alpha val="50000"/>
      </a:schemeClr>
      <a:schemeClr val="accent4">
        <a:alpha val="50000"/>
      </a:schemeClr>
      <a:schemeClr val="accent5">
        <a:alpha val="50000"/>
      </a:schemeClr>
      <a:schemeClr val="accent6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2">
        <a:tint val="50000"/>
      </a:schemeClr>
      <a:schemeClr val="accent3">
        <a:tint val="50000"/>
      </a:schemeClr>
      <a:schemeClr val="accent4">
        <a:tint val="50000"/>
      </a:schemeClr>
      <a:schemeClr val="accent5">
        <a:tint val="50000"/>
      </a:schemeClr>
      <a:schemeClr val="accent6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/>
    <dgm:txEffectClrLst/>
  </dgm:styleLbl>
  <dgm:styleLbl name="f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3">
        <a:tint val="90000"/>
      </a:schemeClr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4">
        <a:tint val="70000"/>
      </a:schemeClr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5">
        <a:tint val="5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3.xml><?xml version="1.0" encoding="utf-8"?>
<dgm:colorsDef xmlns:dgm="http://schemas.openxmlformats.org/drawingml/2006/diagram" xmlns:a="http://schemas.openxmlformats.org/drawingml/2006/main" uniqueId="urn:microsoft.com/office/officeart/2005/8/colors/colorful2">
  <dgm:title val=""/>
  <dgm:desc val=""/>
  <dgm:catLst>
    <dgm:cat type="colorful" pri="10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2"/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2"/>
      <a:schemeClr val="accent3"/>
    </dgm:fillClrLst>
    <dgm:linClrLst>
      <a:schemeClr val="accent2"/>
      <a:schemeClr val="accent3"/>
    </dgm:linClrLst>
    <dgm:effectClrLst/>
    <dgm:txLinClrLst/>
    <dgm:txFillClrLst/>
    <dgm:txEffectClrLst/>
  </dgm:styleLbl>
  <dgm:styleLbl name="lnNode1">
    <dgm:fillClrLst>
      <a:schemeClr val="accent2"/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2">
        <a:alpha val="50000"/>
      </a:schemeClr>
      <a:schemeClr val="accent3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2">
        <a:tint val="50000"/>
      </a:schemeClr>
      <a:schemeClr val="accent3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2">
        <a:tint val="50000"/>
      </a:schemeClr>
      <a:schemeClr val="accent3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2">
        <a:tint val="50000"/>
      </a:schemeClr>
      <a:schemeClr val="accent3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2"/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fgSibTrans2D1">
    <dgm:fillClrLst>
      <a:schemeClr val="accent2"/>
      <a:schemeClr val="accent3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>
      <a:schemeClr val="accent2"/>
      <a:schemeClr val="accent3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/>
    <dgm:linClrLst>
      <a:schemeClr val="accent2"/>
      <a:schemeClr val="accent3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2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1">
    <dgm:fillClrLst meth="repeat">
      <a:schemeClr val="accent3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2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/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2">
        <a:tint val="90000"/>
      </a:schemeClr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2">
        <a:tint val="7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2">
        <a:tint val="50000"/>
      </a:schemeClr>
    </dgm:fillClrLst>
    <dgm:linClrLst meth="repeat">
      <a:schemeClr val="accent5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fgAccFollowNode1">
    <dgm:fillClrLst>
      <a:schemeClr val="accent2">
        <a:tint val="40000"/>
        <a:alpha val="90000"/>
      </a:schemeClr>
      <a:schemeClr val="accent3">
        <a:tint val="40000"/>
        <a:alpha val="90000"/>
      </a:schemeClr>
    </dgm:fillClrLst>
    <dgm:linClrLst>
      <a:schemeClr val="accent2">
        <a:tint val="40000"/>
        <a:alpha val="90000"/>
      </a:schemeClr>
      <a:schemeClr val="accent3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>
      <a:schemeClr val="accent2">
        <a:tint val="40000"/>
        <a:alpha val="90000"/>
      </a:schemeClr>
      <a:schemeClr val="accent3">
        <a:tint val="40000"/>
        <a:alpha val="90000"/>
      </a:schemeClr>
    </dgm:fillClrLst>
    <dgm:linClrLst>
      <a:schemeClr val="accent2">
        <a:tint val="40000"/>
        <a:alpha val="90000"/>
      </a:schemeClr>
      <a:schemeClr val="accent3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>
      <a:schemeClr val="accent2">
        <a:tint val="40000"/>
        <a:alpha val="90000"/>
      </a:schemeClr>
      <a:schemeClr val="accent3">
        <a:tint val="40000"/>
        <a:alpha val="90000"/>
      </a:schemeClr>
    </dgm:fillClrLst>
    <dgm:linClrLst>
      <a:schemeClr val="accent2">
        <a:tint val="40000"/>
        <a:alpha val="90000"/>
      </a:schemeClr>
      <a:schemeClr val="accent3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5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2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4.xml><?xml version="1.0" encoding="utf-8"?>
<dgm:colorsDef xmlns:dgm="http://schemas.openxmlformats.org/drawingml/2006/diagram" xmlns:a="http://schemas.openxmlformats.org/drawingml/2006/main" uniqueId="urn:microsoft.com/office/officeart/2005/8/colors/colorful1">
  <dgm:title val=""/>
  <dgm:desc val=""/>
  <dgm:catLst>
    <dgm:cat type="colorful" pri="101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/>
    <dgm:txEffectClrLst/>
  </dgm:styleLbl>
  <dgm:styleLbl name="l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2">
        <a:alpha val="50000"/>
      </a:schemeClr>
      <a:schemeClr val="accent3">
        <a:alpha val="50000"/>
      </a:schemeClr>
      <a:schemeClr val="accent4">
        <a:alpha val="50000"/>
      </a:schemeClr>
      <a:schemeClr val="accent5">
        <a:alpha val="50000"/>
      </a:schemeClr>
      <a:schemeClr val="accent6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2">
        <a:tint val="50000"/>
      </a:schemeClr>
      <a:schemeClr val="accent3">
        <a:tint val="50000"/>
      </a:schemeClr>
      <a:schemeClr val="accent4">
        <a:tint val="50000"/>
      </a:schemeClr>
      <a:schemeClr val="accent5">
        <a:tint val="50000"/>
      </a:schemeClr>
      <a:schemeClr val="accent6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/>
    <dgm:txEffectClrLst/>
  </dgm:styleLbl>
  <dgm:styleLbl name="f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3">
        <a:tint val="90000"/>
      </a:schemeClr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4">
        <a:tint val="70000"/>
      </a:schemeClr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5">
        <a:tint val="5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data1.xml><?xml version="1.0" encoding="utf-8"?>
<dgm:dataModel xmlns:dgm="http://schemas.openxmlformats.org/drawingml/2006/diagram" xmlns:a="http://schemas.openxmlformats.org/drawingml/2006/main">
  <dgm:ptLst>
    <dgm:pt modelId="{92CED47C-38E7-467C-8A1C-1BD722891462}" type="doc">
      <dgm:prSet loTypeId="urn:microsoft.com/office/officeart/2005/8/layout/list1" loCatId="list" qsTypeId="urn:microsoft.com/office/officeart/2005/8/quickstyle/simple1" qsCatId="simple" csTypeId="urn:microsoft.com/office/officeart/2005/8/colors/colorful2" csCatId="colorful" phldr="1"/>
      <dgm:spPr/>
      <dgm:t>
        <a:bodyPr/>
        <a:lstStyle/>
        <a:p>
          <a:endParaRPr lang="en-US"/>
        </a:p>
      </dgm:t>
    </dgm:pt>
    <dgm:pt modelId="{DF8C36AC-D358-44C1-8CCF-864E48E9EE34}">
      <dgm:prSet phldrT="[Text]" phldr="0"/>
      <dgm:spPr/>
      <dgm:t>
        <a:bodyPr/>
        <a:lstStyle/>
        <a:p>
          <a:pPr rtl="0"/>
          <a:r>
            <a:rPr lang="en-US" dirty="0">
              <a:latin typeface="Calibri" panose="020F0502020204030204"/>
            </a:rPr>
            <a:t> </a:t>
          </a:r>
          <a:r>
            <a:rPr lang="en-US" b="1" dirty="0">
              <a:solidFill>
                <a:schemeClr val="accent1"/>
              </a:solidFill>
              <a:latin typeface="Calibri" panose="020F0502020204030204"/>
            </a:rPr>
            <a:t>Submit your Data!</a:t>
          </a:r>
          <a:r>
            <a:rPr lang="en-US" b="1" dirty="0">
              <a:latin typeface="Calibri" panose="020F0502020204030204"/>
            </a:rPr>
            <a:t> </a:t>
          </a:r>
          <a:endParaRPr lang="en-US" b="1" dirty="0">
            <a:solidFill>
              <a:schemeClr val="accent1"/>
            </a:solidFill>
            <a:latin typeface="Calibri" panose="020F0502020204030204"/>
          </a:endParaRPr>
        </a:p>
      </dgm:t>
    </dgm:pt>
    <dgm:pt modelId="{77454E31-4BF7-45E4-A61C-C06BAD198ECF}" type="parTrans" cxnId="{F1C85135-8472-433E-98BE-532497A42780}">
      <dgm:prSet/>
      <dgm:spPr/>
      <dgm:t>
        <a:bodyPr/>
        <a:lstStyle/>
        <a:p>
          <a:endParaRPr lang="en-US"/>
        </a:p>
      </dgm:t>
    </dgm:pt>
    <dgm:pt modelId="{62C93ADB-50F5-4FEA-A9D2-CBD05A488FB7}" type="sibTrans" cxnId="{F1C85135-8472-433E-98BE-532497A42780}">
      <dgm:prSet/>
      <dgm:spPr/>
      <dgm:t>
        <a:bodyPr/>
        <a:lstStyle/>
        <a:p>
          <a:endParaRPr lang="en-US"/>
        </a:p>
      </dgm:t>
    </dgm:pt>
    <dgm:pt modelId="{277CB91B-1C42-48E8-9BA7-10FC79E64F8E}">
      <dgm:prSet phldrT="[Text]" phldr="0"/>
      <dgm:spPr/>
      <dgm:t>
        <a:bodyPr/>
        <a:lstStyle/>
        <a:p>
          <a:pPr rtl="0"/>
          <a:r>
            <a:rPr lang="en-US" b="1" dirty="0">
              <a:solidFill>
                <a:schemeClr val="accent1"/>
              </a:solidFill>
              <a:latin typeface="Calibri" panose="020F0502020204030204"/>
            </a:rPr>
            <a:t>Call for Abstracts! </a:t>
          </a:r>
          <a:endParaRPr lang="en-US" b="1" dirty="0">
            <a:solidFill>
              <a:schemeClr val="accent1"/>
            </a:solidFill>
          </a:endParaRPr>
        </a:p>
      </dgm:t>
    </dgm:pt>
    <dgm:pt modelId="{03D7C569-4529-4991-A0C2-8E79BCD76571}" type="parTrans" cxnId="{DBC449FF-D23E-4F26-BCA7-82B94996073D}">
      <dgm:prSet/>
      <dgm:spPr/>
      <dgm:t>
        <a:bodyPr/>
        <a:lstStyle/>
        <a:p>
          <a:endParaRPr lang="en-US"/>
        </a:p>
      </dgm:t>
    </dgm:pt>
    <dgm:pt modelId="{93624452-662B-4F58-934A-EBE2E5B0D4AB}" type="sibTrans" cxnId="{DBC449FF-D23E-4F26-BCA7-82B94996073D}">
      <dgm:prSet/>
      <dgm:spPr/>
      <dgm:t>
        <a:bodyPr/>
        <a:lstStyle/>
        <a:p>
          <a:endParaRPr lang="en-US"/>
        </a:p>
      </dgm:t>
    </dgm:pt>
    <dgm:pt modelId="{78D4CC8F-2595-4059-ACA1-7005FE483A37}">
      <dgm:prSet phldrT="[Text]" phldr="0"/>
      <dgm:spPr/>
      <dgm:t>
        <a:bodyPr/>
        <a:lstStyle/>
        <a:p>
          <a:pPr rtl="0"/>
          <a:r>
            <a:rPr lang="en-US" dirty="0">
              <a:latin typeface="Calibri" panose="020F0502020204030204"/>
            </a:rPr>
            <a:t> </a:t>
          </a:r>
          <a:r>
            <a:rPr lang="en-US" b="0" dirty="0">
              <a:latin typeface="Calibri" panose="020F0502020204030204"/>
            </a:rPr>
            <a:t>Details on the AC Webpage</a:t>
          </a:r>
          <a:r>
            <a:rPr lang="en-US" b="1" dirty="0">
              <a:latin typeface="Calibri" panose="020F0502020204030204"/>
            </a:rPr>
            <a:t>!</a:t>
          </a:r>
          <a:r>
            <a:rPr lang="en-US" dirty="0">
              <a:latin typeface="Calibri" panose="020F0502020204030204"/>
            </a:rPr>
            <a:t> All hospital teams are asked to submit an abstract on QI work (can be in progress).</a:t>
          </a:r>
          <a:endParaRPr lang="en-US" dirty="0"/>
        </a:p>
      </dgm:t>
    </dgm:pt>
    <dgm:pt modelId="{A251C99C-8B3D-40DF-81A9-D7542C43875E}" type="parTrans" cxnId="{4FCE7C92-D06E-417F-8E44-A664565D79CE}">
      <dgm:prSet/>
      <dgm:spPr/>
      <dgm:t>
        <a:bodyPr/>
        <a:lstStyle/>
        <a:p>
          <a:endParaRPr lang="en-US"/>
        </a:p>
      </dgm:t>
    </dgm:pt>
    <dgm:pt modelId="{881FC4F4-45E5-4ACC-B91A-47999364CD20}" type="sibTrans" cxnId="{4FCE7C92-D06E-417F-8E44-A664565D79CE}">
      <dgm:prSet/>
      <dgm:spPr/>
      <dgm:t>
        <a:bodyPr/>
        <a:lstStyle/>
        <a:p>
          <a:endParaRPr lang="en-US"/>
        </a:p>
      </dgm:t>
    </dgm:pt>
    <dgm:pt modelId="{6F528CE6-C1A3-4D2B-81A0-CFCEB0EBAD90}">
      <dgm:prSet phldr="0"/>
      <dgm:spPr/>
      <dgm:t>
        <a:bodyPr/>
        <a:lstStyle/>
        <a:p>
          <a:pPr rtl="0"/>
          <a:r>
            <a:rPr lang="en-US" b="1" u="none" dirty="0">
              <a:solidFill>
                <a:schemeClr val="accent1"/>
              </a:solidFill>
              <a:latin typeface="Calibri" panose="020F0502020204030204"/>
            </a:rPr>
            <a:t>ILPQC Annual Conference </a:t>
          </a:r>
          <a:r>
            <a:rPr lang="en-US" b="1" dirty="0">
              <a:solidFill>
                <a:schemeClr val="accent1"/>
              </a:solidFill>
              <a:latin typeface="Calibri" panose="020F0502020204030204"/>
            </a:rPr>
            <a:t>Survey! </a:t>
          </a:r>
        </a:p>
      </dgm:t>
    </dgm:pt>
    <dgm:pt modelId="{62346CA0-5B88-4CE8-914A-B6CEB57871F1}" type="parTrans" cxnId="{B6080AEF-5965-4743-A061-CDC32CC39582}">
      <dgm:prSet/>
      <dgm:spPr/>
    </dgm:pt>
    <dgm:pt modelId="{45C9E60D-23B6-41EB-9B7D-9BC15733F6D1}" type="sibTrans" cxnId="{B6080AEF-5965-4743-A061-CDC32CC39582}">
      <dgm:prSet/>
      <dgm:spPr/>
    </dgm:pt>
    <dgm:pt modelId="{9A286409-755C-47F6-978F-0B1056CDF2D2}">
      <dgm:prSet phldr="0"/>
      <dgm:spPr/>
      <dgm:t>
        <a:bodyPr/>
        <a:lstStyle/>
        <a:p>
          <a:pPr rtl="0"/>
          <a:r>
            <a:rPr lang="en-US" dirty="0">
              <a:latin typeface="Calibri" panose="020F0502020204030204"/>
            </a:rPr>
            <a:t>We want to hear from you! </a:t>
          </a:r>
          <a:r>
            <a:rPr lang="en-US" b="1" dirty="0">
              <a:latin typeface="Calibri" panose="020F0502020204030204"/>
            </a:rPr>
            <a:t>Survey opening soon! </a:t>
          </a:r>
          <a:endParaRPr lang="en-US" b="1" dirty="0"/>
        </a:p>
      </dgm:t>
    </dgm:pt>
    <dgm:pt modelId="{9291BA0D-48AB-4364-A092-0919F94C1470}" type="parTrans" cxnId="{8D6E092E-58C8-4D72-B870-0D2F549755C5}">
      <dgm:prSet/>
      <dgm:spPr/>
    </dgm:pt>
    <dgm:pt modelId="{EDFE8248-1123-45BE-80CC-ED04D63ECAF9}" type="sibTrans" cxnId="{8D6E092E-58C8-4D72-B870-0D2F549755C5}">
      <dgm:prSet/>
      <dgm:spPr/>
    </dgm:pt>
    <dgm:pt modelId="{F521A60E-AF20-4BC8-BB3E-652F6286D34A}">
      <dgm:prSet phldr="0"/>
      <dgm:spPr/>
      <dgm:t>
        <a:bodyPr/>
        <a:lstStyle/>
        <a:p>
          <a:pPr rtl="0"/>
          <a:r>
            <a:rPr lang="en-US" dirty="0">
              <a:latin typeface="Calibri" panose="020F0502020204030204"/>
            </a:rPr>
            <a:t>This is a great opportunity to share your teams' thoughts &amp; insights reflecting on 2023 and planning for 2024!</a:t>
          </a:r>
        </a:p>
      </dgm:t>
    </dgm:pt>
    <dgm:pt modelId="{B9351DEB-1B71-494B-81A5-B8A2DF00679D}" type="parTrans" cxnId="{07D213BB-362D-4146-B0ED-D8CC3F3F30C5}">
      <dgm:prSet/>
      <dgm:spPr/>
    </dgm:pt>
    <dgm:pt modelId="{50985435-0157-41A4-B0CC-BC30B5F0CED9}" type="sibTrans" cxnId="{07D213BB-362D-4146-B0ED-D8CC3F3F30C5}">
      <dgm:prSet/>
      <dgm:spPr/>
    </dgm:pt>
    <dgm:pt modelId="{7DB66FD1-DB95-4E83-9973-27B94C4E32F0}">
      <dgm:prSet phldr="0"/>
      <dgm:spPr/>
      <dgm:t>
        <a:bodyPr/>
        <a:lstStyle/>
        <a:p>
          <a:pPr rtl="0"/>
          <a:r>
            <a:rPr lang="en-US" dirty="0">
              <a:latin typeface="Calibri" panose="020F0502020204030204"/>
            </a:rPr>
            <a:t>All data baseline-August 2023 </a:t>
          </a:r>
          <a:r>
            <a:rPr lang="en-US" b="0" dirty="0">
              <a:latin typeface="Calibri" panose="020F0502020204030204"/>
            </a:rPr>
            <a:t>was </a:t>
          </a:r>
          <a:r>
            <a:rPr lang="en-US" b="1" dirty="0">
              <a:latin typeface="Calibri" panose="020F0502020204030204"/>
            </a:rPr>
            <a:t>due on September 22nd, 2023,</a:t>
          </a:r>
          <a:r>
            <a:rPr lang="en-US" dirty="0">
              <a:latin typeface="Calibri" panose="020F0502020204030204"/>
            </a:rPr>
            <a:t> for award consideration.</a:t>
          </a:r>
          <a:endParaRPr lang="en-US" b="1" dirty="0"/>
        </a:p>
      </dgm:t>
    </dgm:pt>
    <dgm:pt modelId="{8ADBA68A-2F57-443B-A36D-89F41C697784}" type="parTrans" cxnId="{D091DFF4-39E8-4F5A-B8FF-9951A0C5E310}">
      <dgm:prSet/>
      <dgm:spPr/>
    </dgm:pt>
    <dgm:pt modelId="{CBC0D908-B9A4-4932-BF1F-5715E8C42184}" type="sibTrans" cxnId="{D091DFF4-39E8-4F5A-B8FF-9951A0C5E310}">
      <dgm:prSet/>
      <dgm:spPr/>
    </dgm:pt>
    <dgm:pt modelId="{FFB33C6C-604C-42F7-A606-41992BB7B273}">
      <dgm:prSet phldr="0"/>
      <dgm:spPr/>
      <dgm:t>
        <a:bodyPr/>
        <a:lstStyle/>
        <a:p>
          <a:pPr rtl="0"/>
          <a:r>
            <a:rPr lang="en-US" b="0" u="none" dirty="0">
              <a:latin typeface="Calibri" panose="020F0502020204030204"/>
            </a:rPr>
            <a:t>Now Due Wednesday 9/27</a:t>
          </a:r>
        </a:p>
      </dgm:t>
    </dgm:pt>
    <dgm:pt modelId="{A511A51C-4349-441D-944D-FF59FA4FB161}" type="parTrans" cxnId="{E68446D2-05B5-4B49-B805-398635ECE682}">
      <dgm:prSet/>
      <dgm:spPr/>
    </dgm:pt>
    <dgm:pt modelId="{6FC18807-B113-420F-BF26-2EF6707E77EF}" type="sibTrans" cxnId="{E68446D2-05B5-4B49-B805-398635ECE682}">
      <dgm:prSet/>
      <dgm:spPr/>
    </dgm:pt>
    <dgm:pt modelId="{9075E5B6-6EF2-49E8-806D-C13B78EC7083}">
      <dgm:prSet phldr="0"/>
      <dgm:spPr/>
      <dgm:t>
        <a:bodyPr/>
        <a:lstStyle/>
        <a:p>
          <a:pPr rtl="0"/>
          <a:r>
            <a:rPr lang="en-US" dirty="0">
              <a:latin typeface="Calibri" panose="020F0502020204030204"/>
            </a:rPr>
            <a:t>Now Due Friday 9/29</a:t>
          </a:r>
        </a:p>
      </dgm:t>
    </dgm:pt>
    <dgm:pt modelId="{F6965F9E-AAEB-43AE-ABBC-69C504279913}" type="parTrans" cxnId="{41173942-7DE3-462E-A271-C25408CAF3D6}">
      <dgm:prSet/>
      <dgm:spPr/>
    </dgm:pt>
    <dgm:pt modelId="{E73C8B72-0821-411A-B39A-93A07A83F8CE}" type="sibTrans" cxnId="{41173942-7DE3-462E-A271-C25408CAF3D6}">
      <dgm:prSet/>
      <dgm:spPr/>
    </dgm:pt>
    <dgm:pt modelId="{7DE4044A-91ED-4C0D-84FC-AFAFFCE36CC7}" type="pres">
      <dgm:prSet presAssocID="{92CED47C-38E7-467C-8A1C-1BD722891462}" presName="linear" presStyleCnt="0">
        <dgm:presLayoutVars>
          <dgm:dir/>
          <dgm:animLvl val="lvl"/>
          <dgm:resizeHandles val="exact"/>
        </dgm:presLayoutVars>
      </dgm:prSet>
      <dgm:spPr/>
    </dgm:pt>
    <dgm:pt modelId="{0AF318F5-4834-4567-8FBD-BAC7ADA6E4BF}" type="pres">
      <dgm:prSet presAssocID="{DF8C36AC-D358-44C1-8CCF-864E48E9EE34}" presName="parentLin" presStyleCnt="0"/>
      <dgm:spPr/>
    </dgm:pt>
    <dgm:pt modelId="{01652856-29DD-4888-97C1-C7B2FCEF24C9}" type="pres">
      <dgm:prSet presAssocID="{DF8C36AC-D358-44C1-8CCF-864E48E9EE34}" presName="parentLeftMargin" presStyleLbl="node1" presStyleIdx="0" presStyleCnt="3"/>
      <dgm:spPr/>
    </dgm:pt>
    <dgm:pt modelId="{717BC3C2-DA22-4D51-A406-9086CACDDF9B}" type="pres">
      <dgm:prSet presAssocID="{DF8C36AC-D358-44C1-8CCF-864E48E9EE34}" presName="parentText" presStyleLbl="node1" presStyleIdx="0" presStyleCnt="3">
        <dgm:presLayoutVars>
          <dgm:chMax val="0"/>
          <dgm:bulletEnabled val="1"/>
        </dgm:presLayoutVars>
      </dgm:prSet>
      <dgm:spPr/>
    </dgm:pt>
    <dgm:pt modelId="{04A28FF3-818A-4AA3-9665-79EF4E644B0D}" type="pres">
      <dgm:prSet presAssocID="{DF8C36AC-D358-44C1-8CCF-864E48E9EE34}" presName="negativeSpace" presStyleCnt="0"/>
      <dgm:spPr/>
    </dgm:pt>
    <dgm:pt modelId="{42DD2E0E-F49E-4BE0-95A3-709CC9C0A47F}" type="pres">
      <dgm:prSet presAssocID="{DF8C36AC-D358-44C1-8CCF-864E48E9EE34}" presName="childText" presStyleLbl="conFgAcc1" presStyleIdx="0" presStyleCnt="3">
        <dgm:presLayoutVars>
          <dgm:bulletEnabled val="1"/>
        </dgm:presLayoutVars>
      </dgm:prSet>
      <dgm:spPr/>
    </dgm:pt>
    <dgm:pt modelId="{96D6F8AA-A05E-497C-B1A2-9318F555889E}" type="pres">
      <dgm:prSet presAssocID="{62C93ADB-50F5-4FEA-A9D2-CBD05A488FB7}" presName="spaceBetweenRectangles" presStyleCnt="0"/>
      <dgm:spPr/>
    </dgm:pt>
    <dgm:pt modelId="{5EDFE944-C54E-4409-BF67-DBDA9FFC256E}" type="pres">
      <dgm:prSet presAssocID="{277CB91B-1C42-48E8-9BA7-10FC79E64F8E}" presName="parentLin" presStyleCnt="0"/>
      <dgm:spPr/>
    </dgm:pt>
    <dgm:pt modelId="{87C4B48B-7C7D-4887-B26E-D734DA9A8C50}" type="pres">
      <dgm:prSet presAssocID="{277CB91B-1C42-48E8-9BA7-10FC79E64F8E}" presName="parentLeftMargin" presStyleLbl="node1" presStyleIdx="0" presStyleCnt="3"/>
      <dgm:spPr/>
    </dgm:pt>
    <dgm:pt modelId="{C8372599-BDA9-4E62-9184-ABA50695DEAE}" type="pres">
      <dgm:prSet presAssocID="{277CB91B-1C42-48E8-9BA7-10FC79E64F8E}" presName="parentText" presStyleLbl="node1" presStyleIdx="1" presStyleCnt="3">
        <dgm:presLayoutVars>
          <dgm:chMax val="0"/>
          <dgm:bulletEnabled val="1"/>
        </dgm:presLayoutVars>
      </dgm:prSet>
      <dgm:spPr/>
    </dgm:pt>
    <dgm:pt modelId="{242C1C7A-827F-45AF-84C9-2577967EF3C1}" type="pres">
      <dgm:prSet presAssocID="{277CB91B-1C42-48E8-9BA7-10FC79E64F8E}" presName="negativeSpace" presStyleCnt="0"/>
      <dgm:spPr/>
    </dgm:pt>
    <dgm:pt modelId="{6C17968B-3B40-4894-B40F-C49EEEEE87D3}" type="pres">
      <dgm:prSet presAssocID="{277CB91B-1C42-48E8-9BA7-10FC79E64F8E}" presName="childText" presStyleLbl="conFgAcc1" presStyleIdx="1" presStyleCnt="3">
        <dgm:presLayoutVars>
          <dgm:bulletEnabled val="1"/>
        </dgm:presLayoutVars>
      </dgm:prSet>
      <dgm:spPr/>
    </dgm:pt>
    <dgm:pt modelId="{6D9D424A-D22D-4A76-852C-DEFDD3829FDE}" type="pres">
      <dgm:prSet presAssocID="{93624452-662B-4F58-934A-EBE2E5B0D4AB}" presName="spaceBetweenRectangles" presStyleCnt="0"/>
      <dgm:spPr/>
    </dgm:pt>
    <dgm:pt modelId="{FF60C45A-813C-4053-A09D-7269275F80DB}" type="pres">
      <dgm:prSet presAssocID="{6F528CE6-C1A3-4D2B-81A0-CFCEB0EBAD90}" presName="parentLin" presStyleCnt="0"/>
      <dgm:spPr/>
    </dgm:pt>
    <dgm:pt modelId="{BAFEC78A-8DAD-47F6-AE20-1A6B32AC01A4}" type="pres">
      <dgm:prSet presAssocID="{6F528CE6-C1A3-4D2B-81A0-CFCEB0EBAD90}" presName="parentLeftMargin" presStyleLbl="node1" presStyleIdx="1" presStyleCnt="3"/>
      <dgm:spPr/>
    </dgm:pt>
    <dgm:pt modelId="{ECEB8BDC-F220-41C1-B502-A535EC67DE59}" type="pres">
      <dgm:prSet presAssocID="{6F528CE6-C1A3-4D2B-81A0-CFCEB0EBAD90}" presName="parentText" presStyleLbl="node1" presStyleIdx="2" presStyleCnt="3">
        <dgm:presLayoutVars>
          <dgm:chMax val="0"/>
          <dgm:bulletEnabled val="1"/>
        </dgm:presLayoutVars>
      </dgm:prSet>
      <dgm:spPr/>
    </dgm:pt>
    <dgm:pt modelId="{FE42D628-BBA6-4E36-AA67-F2E179A15711}" type="pres">
      <dgm:prSet presAssocID="{6F528CE6-C1A3-4D2B-81A0-CFCEB0EBAD90}" presName="negativeSpace" presStyleCnt="0"/>
      <dgm:spPr/>
    </dgm:pt>
    <dgm:pt modelId="{E42B4496-FBF8-4DC9-AF60-BFE77B144112}" type="pres">
      <dgm:prSet presAssocID="{6F528CE6-C1A3-4D2B-81A0-CFCEB0EBAD90}" presName="childText" presStyleLbl="conFgAcc1" presStyleIdx="2" presStyleCnt="3">
        <dgm:presLayoutVars>
          <dgm:bulletEnabled val="1"/>
        </dgm:presLayoutVars>
      </dgm:prSet>
      <dgm:spPr/>
    </dgm:pt>
  </dgm:ptLst>
  <dgm:cxnLst>
    <dgm:cxn modelId="{5B359128-2842-4D35-929A-0DAE9F9D4E6A}" type="presOf" srcId="{DF8C36AC-D358-44C1-8CCF-864E48E9EE34}" destId="{717BC3C2-DA22-4D51-A406-9086CACDDF9B}" srcOrd="1" destOrd="0" presId="urn:microsoft.com/office/officeart/2005/8/layout/list1"/>
    <dgm:cxn modelId="{8D6E092E-58C8-4D72-B870-0D2F549755C5}" srcId="{6F528CE6-C1A3-4D2B-81A0-CFCEB0EBAD90}" destId="{9A286409-755C-47F6-978F-0B1056CDF2D2}" srcOrd="0" destOrd="0" parTransId="{9291BA0D-48AB-4364-A092-0919F94C1470}" sibTransId="{EDFE8248-1123-45BE-80CC-ED04D63ECAF9}"/>
    <dgm:cxn modelId="{F1C85135-8472-433E-98BE-532497A42780}" srcId="{92CED47C-38E7-467C-8A1C-1BD722891462}" destId="{DF8C36AC-D358-44C1-8CCF-864E48E9EE34}" srcOrd="0" destOrd="0" parTransId="{77454E31-4BF7-45E4-A61C-C06BAD198ECF}" sibTransId="{62C93ADB-50F5-4FEA-A9D2-CBD05A488FB7}"/>
    <dgm:cxn modelId="{5AAC3F5E-EB53-4A02-A765-DB7A14E6B0D3}" type="presOf" srcId="{277CB91B-1C42-48E8-9BA7-10FC79E64F8E}" destId="{87C4B48B-7C7D-4887-B26E-D734DA9A8C50}" srcOrd="0" destOrd="0" presId="urn:microsoft.com/office/officeart/2005/8/layout/list1"/>
    <dgm:cxn modelId="{41173942-7DE3-462E-A271-C25408CAF3D6}" srcId="{6F528CE6-C1A3-4D2B-81A0-CFCEB0EBAD90}" destId="{9075E5B6-6EF2-49E8-806D-C13B78EC7083}" srcOrd="2" destOrd="0" parTransId="{F6965F9E-AAEB-43AE-ABBC-69C504279913}" sibTransId="{E73C8B72-0821-411A-B39A-93A07A83F8CE}"/>
    <dgm:cxn modelId="{6F4B9142-F26B-4E19-B176-465D423D2D6C}" type="presOf" srcId="{78D4CC8F-2595-4059-ACA1-7005FE483A37}" destId="{6C17968B-3B40-4894-B40F-C49EEEEE87D3}" srcOrd="0" destOrd="0" presId="urn:microsoft.com/office/officeart/2005/8/layout/list1"/>
    <dgm:cxn modelId="{A4840D67-0BAC-40E3-90B7-F3A9433F742F}" type="presOf" srcId="{277CB91B-1C42-48E8-9BA7-10FC79E64F8E}" destId="{C8372599-BDA9-4E62-9184-ABA50695DEAE}" srcOrd="1" destOrd="0" presId="urn:microsoft.com/office/officeart/2005/8/layout/list1"/>
    <dgm:cxn modelId="{CC701249-EF12-4D6D-A9F9-1CB56D92EFF4}" type="presOf" srcId="{FFB33C6C-604C-42F7-A606-41992BB7B273}" destId="{6C17968B-3B40-4894-B40F-C49EEEEE87D3}" srcOrd="0" destOrd="1" presId="urn:microsoft.com/office/officeart/2005/8/layout/list1"/>
    <dgm:cxn modelId="{11C5787B-AACF-44B7-916B-F5B2B4E6B518}" type="presOf" srcId="{6F528CE6-C1A3-4D2B-81A0-CFCEB0EBAD90}" destId="{BAFEC78A-8DAD-47F6-AE20-1A6B32AC01A4}" srcOrd="0" destOrd="0" presId="urn:microsoft.com/office/officeart/2005/8/layout/list1"/>
    <dgm:cxn modelId="{66FFAB84-4B47-48BD-883A-D4B13B6A299A}" type="presOf" srcId="{F521A60E-AF20-4BC8-BB3E-652F6286D34A}" destId="{E42B4496-FBF8-4DC9-AF60-BFE77B144112}" srcOrd="0" destOrd="1" presId="urn:microsoft.com/office/officeart/2005/8/layout/list1"/>
    <dgm:cxn modelId="{4FCE7C92-D06E-417F-8E44-A664565D79CE}" srcId="{277CB91B-1C42-48E8-9BA7-10FC79E64F8E}" destId="{78D4CC8F-2595-4059-ACA1-7005FE483A37}" srcOrd="0" destOrd="0" parTransId="{A251C99C-8B3D-40DF-81A9-D7542C43875E}" sibTransId="{881FC4F4-45E5-4ACC-B91A-47999364CD20}"/>
    <dgm:cxn modelId="{79D29092-2553-496F-B171-A1CC95E66FDE}" type="presOf" srcId="{9A286409-755C-47F6-978F-0B1056CDF2D2}" destId="{E42B4496-FBF8-4DC9-AF60-BFE77B144112}" srcOrd="0" destOrd="0" presId="urn:microsoft.com/office/officeart/2005/8/layout/list1"/>
    <dgm:cxn modelId="{146057B6-9A00-43E4-9516-12A6E1ECC126}" type="presOf" srcId="{9075E5B6-6EF2-49E8-806D-C13B78EC7083}" destId="{E42B4496-FBF8-4DC9-AF60-BFE77B144112}" srcOrd="0" destOrd="2" presId="urn:microsoft.com/office/officeart/2005/8/layout/list1"/>
    <dgm:cxn modelId="{07D213BB-362D-4146-B0ED-D8CC3F3F30C5}" srcId="{6F528CE6-C1A3-4D2B-81A0-CFCEB0EBAD90}" destId="{F521A60E-AF20-4BC8-BB3E-652F6286D34A}" srcOrd="1" destOrd="0" parTransId="{B9351DEB-1B71-494B-81A5-B8A2DF00679D}" sibTransId="{50985435-0157-41A4-B0CC-BC30B5F0CED9}"/>
    <dgm:cxn modelId="{93F39FD1-3FEE-46F2-A092-3BE637CF47C2}" type="presOf" srcId="{DF8C36AC-D358-44C1-8CCF-864E48E9EE34}" destId="{01652856-29DD-4888-97C1-C7B2FCEF24C9}" srcOrd="0" destOrd="0" presId="urn:microsoft.com/office/officeart/2005/8/layout/list1"/>
    <dgm:cxn modelId="{E68446D2-05B5-4B49-B805-398635ECE682}" srcId="{277CB91B-1C42-48E8-9BA7-10FC79E64F8E}" destId="{FFB33C6C-604C-42F7-A606-41992BB7B273}" srcOrd="1" destOrd="0" parTransId="{A511A51C-4349-441D-944D-FF59FA4FB161}" sibTransId="{6FC18807-B113-420F-BF26-2EF6707E77EF}"/>
    <dgm:cxn modelId="{B88307E1-DB9A-4185-9FD6-DC8C1FDCC158}" type="presOf" srcId="{92CED47C-38E7-467C-8A1C-1BD722891462}" destId="{7DE4044A-91ED-4C0D-84FC-AFAFFCE36CC7}" srcOrd="0" destOrd="0" presId="urn:microsoft.com/office/officeart/2005/8/layout/list1"/>
    <dgm:cxn modelId="{CD55C8EE-6BEA-46C3-818B-26ED62FFC339}" type="presOf" srcId="{7DB66FD1-DB95-4E83-9973-27B94C4E32F0}" destId="{42DD2E0E-F49E-4BE0-95A3-709CC9C0A47F}" srcOrd="0" destOrd="0" presId="urn:microsoft.com/office/officeart/2005/8/layout/list1"/>
    <dgm:cxn modelId="{B6080AEF-5965-4743-A061-CDC32CC39582}" srcId="{92CED47C-38E7-467C-8A1C-1BD722891462}" destId="{6F528CE6-C1A3-4D2B-81A0-CFCEB0EBAD90}" srcOrd="2" destOrd="0" parTransId="{62346CA0-5B88-4CE8-914A-B6CEB57871F1}" sibTransId="{45C9E60D-23B6-41EB-9B7D-9BC15733F6D1}"/>
    <dgm:cxn modelId="{D091DFF4-39E8-4F5A-B8FF-9951A0C5E310}" srcId="{DF8C36AC-D358-44C1-8CCF-864E48E9EE34}" destId="{7DB66FD1-DB95-4E83-9973-27B94C4E32F0}" srcOrd="0" destOrd="0" parTransId="{8ADBA68A-2F57-443B-A36D-89F41C697784}" sibTransId="{CBC0D908-B9A4-4932-BF1F-5715E8C42184}"/>
    <dgm:cxn modelId="{D482A1F7-F7A7-4E48-8920-DC2DA4AAD8EB}" type="presOf" srcId="{6F528CE6-C1A3-4D2B-81A0-CFCEB0EBAD90}" destId="{ECEB8BDC-F220-41C1-B502-A535EC67DE59}" srcOrd="1" destOrd="0" presId="urn:microsoft.com/office/officeart/2005/8/layout/list1"/>
    <dgm:cxn modelId="{DBC449FF-D23E-4F26-BCA7-82B94996073D}" srcId="{92CED47C-38E7-467C-8A1C-1BD722891462}" destId="{277CB91B-1C42-48E8-9BA7-10FC79E64F8E}" srcOrd="1" destOrd="0" parTransId="{03D7C569-4529-4991-A0C2-8E79BCD76571}" sibTransId="{93624452-662B-4F58-934A-EBE2E5B0D4AB}"/>
    <dgm:cxn modelId="{09F53ED3-3E30-4843-9459-DF1F83A8B832}" type="presParOf" srcId="{7DE4044A-91ED-4C0D-84FC-AFAFFCE36CC7}" destId="{0AF318F5-4834-4567-8FBD-BAC7ADA6E4BF}" srcOrd="0" destOrd="0" presId="urn:microsoft.com/office/officeart/2005/8/layout/list1"/>
    <dgm:cxn modelId="{5EEF49D1-D4B3-418E-A942-9E840DB6F428}" type="presParOf" srcId="{0AF318F5-4834-4567-8FBD-BAC7ADA6E4BF}" destId="{01652856-29DD-4888-97C1-C7B2FCEF24C9}" srcOrd="0" destOrd="0" presId="urn:microsoft.com/office/officeart/2005/8/layout/list1"/>
    <dgm:cxn modelId="{985E953E-8F21-45F4-9D51-7E9338B51015}" type="presParOf" srcId="{0AF318F5-4834-4567-8FBD-BAC7ADA6E4BF}" destId="{717BC3C2-DA22-4D51-A406-9086CACDDF9B}" srcOrd="1" destOrd="0" presId="urn:microsoft.com/office/officeart/2005/8/layout/list1"/>
    <dgm:cxn modelId="{17671D16-D2CF-4C2D-A900-5BBD308A5D89}" type="presParOf" srcId="{7DE4044A-91ED-4C0D-84FC-AFAFFCE36CC7}" destId="{04A28FF3-818A-4AA3-9665-79EF4E644B0D}" srcOrd="1" destOrd="0" presId="urn:microsoft.com/office/officeart/2005/8/layout/list1"/>
    <dgm:cxn modelId="{10768692-C332-4140-A398-01DF8B2D1F4F}" type="presParOf" srcId="{7DE4044A-91ED-4C0D-84FC-AFAFFCE36CC7}" destId="{42DD2E0E-F49E-4BE0-95A3-709CC9C0A47F}" srcOrd="2" destOrd="0" presId="urn:microsoft.com/office/officeart/2005/8/layout/list1"/>
    <dgm:cxn modelId="{85BFD010-6E29-43C7-BAE4-046B93AEA0DE}" type="presParOf" srcId="{7DE4044A-91ED-4C0D-84FC-AFAFFCE36CC7}" destId="{96D6F8AA-A05E-497C-B1A2-9318F555889E}" srcOrd="3" destOrd="0" presId="urn:microsoft.com/office/officeart/2005/8/layout/list1"/>
    <dgm:cxn modelId="{59D22BC3-1890-494D-98DD-604040A11C3D}" type="presParOf" srcId="{7DE4044A-91ED-4C0D-84FC-AFAFFCE36CC7}" destId="{5EDFE944-C54E-4409-BF67-DBDA9FFC256E}" srcOrd="4" destOrd="0" presId="urn:microsoft.com/office/officeart/2005/8/layout/list1"/>
    <dgm:cxn modelId="{88852E13-03E1-4734-BA9F-98E699CE0CB6}" type="presParOf" srcId="{5EDFE944-C54E-4409-BF67-DBDA9FFC256E}" destId="{87C4B48B-7C7D-4887-B26E-D734DA9A8C50}" srcOrd="0" destOrd="0" presId="urn:microsoft.com/office/officeart/2005/8/layout/list1"/>
    <dgm:cxn modelId="{87A8D5FC-AA96-4E2A-B073-DAAE24950037}" type="presParOf" srcId="{5EDFE944-C54E-4409-BF67-DBDA9FFC256E}" destId="{C8372599-BDA9-4E62-9184-ABA50695DEAE}" srcOrd="1" destOrd="0" presId="urn:microsoft.com/office/officeart/2005/8/layout/list1"/>
    <dgm:cxn modelId="{D189F984-13F3-42EA-A8B0-FA0FC8F953AE}" type="presParOf" srcId="{7DE4044A-91ED-4C0D-84FC-AFAFFCE36CC7}" destId="{242C1C7A-827F-45AF-84C9-2577967EF3C1}" srcOrd="5" destOrd="0" presId="urn:microsoft.com/office/officeart/2005/8/layout/list1"/>
    <dgm:cxn modelId="{98AF39CF-9331-4D14-BDD2-7A22D7BEA6B8}" type="presParOf" srcId="{7DE4044A-91ED-4C0D-84FC-AFAFFCE36CC7}" destId="{6C17968B-3B40-4894-B40F-C49EEEEE87D3}" srcOrd="6" destOrd="0" presId="urn:microsoft.com/office/officeart/2005/8/layout/list1"/>
    <dgm:cxn modelId="{61B7AB10-C5FE-4B10-8EF2-E0322B1DD4C8}" type="presParOf" srcId="{7DE4044A-91ED-4C0D-84FC-AFAFFCE36CC7}" destId="{6D9D424A-D22D-4A76-852C-DEFDD3829FDE}" srcOrd="7" destOrd="0" presId="urn:microsoft.com/office/officeart/2005/8/layout/list1"/>
    <dgm:cxn modelId="{1B2F4C36-BDA1-4361-87AF-D7088B7BFF34}" type="presParOf" srcId="{7DE4044A-91ED-4C0D-84FC-AFAFFCE36CC7}" destId="{FF60C45A-813C-4053-A09D-7269275F80DB}" srcOrd="8" destOrd="0" presId="urn:microsoft.com/office/officeart/2005/8/layout/list1"/>
    <dgm:cxn modelId="{02E49065-241D-43E9-8E27-DEA1758DEA9A}" type="presParOf" srcId="{FF60C45A-813C-4053-A09D-7269275F80DB}" destId="{BAFEC78A-8DAD-47F6-AE20-1A6B32AC01A4}" srcOrd="0" destOrd="0" presId="urn:microsoft.com/office/officeart/2005/8/layout/list1"/>
    <dgm:cxn modelId="{E3FA561A-B8EA-4A2E-AF9A-4B91CCE912FD}" type="presParOf" srcId="{FF60C45A-813C-4053-A09D-7269275F80DB}" destId="{ECEB8BDC-F220-41C1-B502-A535EC67DE59}" srcOrd="1" destOrd="0" presId="urn:microsoft.com/office/officeart/2005/8/layout/list1"/>
    <dgm:cxn modelId="{68C5A0DF-12A4-49F5-91E1-56C80894EABD}" type="presParOf" srcId="{7DE4044A-91ED-4C0D-84FC-AFAFFCE36CC7}" destId="{FE42D628-BBA6-4E36-AA67-F2E179A15711}" srcOrd="9" destOrd="0" presId="urn:microsoft.com/office/officeart/2005/8/layout/list1"/>
    <dgm:cxn modelId="{4A4A0B5E-82F7-487D-9372-E88E918B72F6}" type="presParOf" srcId="{7DE4044A-91ED-4C0D-84FC-AFAFFCE36CC7}" destId="{E42B4496-FBF8-4DC9-AF60-BFE77B144112}" srcOrd="10" destOrd="0" presId="urn:microsoft.com/office/officeart/2005/8/layout/list1"/>
  </dgm:cxnLst>
  <dgm:bg/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ata2.xml><?xml version="1.0" encoding="utf-8"?>
<dgm:dataModel xmlns:dgm="http://schemas.openxmlformats.org/drawingml/2006/diagram" xmlns:a="http://schemas.openxmlformats.org/drawingml/2006/main">
  <dgm:ptLst>
    <dgm:pt modelId="{4E03B6A9-F94C-4A77-A29A-B77184017A6D}" type="doc">
      <dgm:prSet loTypeId="urn:microsoft.com/office/officeart/2005/8/layout/vList3" loCatId="list" qsTypeId="urn:microsoft.com/office/officeart/2005/8/quickstyle/simple1" qsCatId="simple" csTypeId="urn:microsoft.com/office/officeart/2005/8/colors/colorful1" csCatId="colorful" phldr="1"/>
      <dgm:spPr/>
      <dgm:t>
        <a:bodyPr/>
        <a:lstStyle/>
        <a:p>
          <a:endParaRPr lang="en-US"/>
        </a:p>
      </dgm:t>
    </dgm:pt>
    <dgm:pt modelId="{F5765D1B-45E4-4607-A9AB-97F27398A985}">
      <dgm:prSet phldr="0"/>
      <dgm:spPr/>
      <dgm:t>
        <a:bodyPr/>
        <a:lstStyle/>
        <a:p>
          <a:pPr rtl="0"/>
          <a:r>
            <a:rPr lang="en-US" b="1" dirty="0">
              <a:latin typeface="Calibri" panose="020F0502020204030204"/>
            </a:rPr>
            <a:t>What key PVB Strategies are you using/could you use to address these challenges? What help do you need?</a:t>
          </a:r>
        </a:p>
      </dgm:t>
    </dgm:pt>
    <dgm:pt modelId="{0D977020-5311-4F8E-AEC0-5A5E4FBF1E09}" type="parTrans" cxnId="{04846550-E726-4208-B2CA-D685CFF0B5AC}">
      <dgm:prSet/>
      <dgm:spPr/>
      <dgm:t>
        <a:bodyPr/>
        <a:lstStyle/>
        <a:p>
          <a:endParaRPr lang="en-US"/>
        </a:p>
      </dgm:t>
    </dgm:pt>
    <dgm:pt modelId="{CC5D5288-A82A-4AAE-806C-6E8F09E5E920}" type="sibTrans" cxnId="{04846550-E726-4208-B2CA-D685CFF0B5AC}">
      <dgm:prSet/>
      <dgm:spPr/>
      <dgm:t>
        <a:bodyPr/>
        <a:lstStyle/>
        <a:p>
          <a:endParaRPr lang="en-US"/>
        </a:p>
      </dgm:t>
    </dgm:pt>
    <dgm:pt modelId="{F5941149-78FA-49AD-AECA-B42DC28DE201}">
      <dgm:prSet phldrT="[Text]"/>
      <dgm:spPr/>
      <dgm:t>
        <a:bodyPr/>
        <a:lstStyle/>
        <a:p>
          <a:pPr rtl="0"/>
          <a:r>
            <a:rPr lang="en-US" b="1" dirty="0">
              <a:latin typeface="Calibri" panose="020F0502020204030204"/>
            </a:rPr>
            <a:t>What challenges are you facing achieving PVB goals?</a:t>
          </a:r>
        </a:p>
      </dgm:t>
    </dgm:pt>
    <dgm:pt modelId="{C026633D-4246-4E37-8C39-6B2B8E93645C}" type="parTrans" cxnId="{6D8DBEC3-9367-42BE-AC0E-54D6AEE81C29}">
      <dgm:prSet/>
      <dgm:spPr/>
      <dgm:t>
        <a:bodyPr/>
        <a:lstStyle/>
        <a:p>
          <a:endParaRPr lang="en-US"/>
        </a:p>
      </dgm:t>
    </dgm:pt>
    <dgm:pt modelId="{5B00DA48-9561-4649-9BA8-622AE0BA33F5}" type="sibTrans" cxnId="{6D8DBEC3-9367-42BE-AC0E-54D6AEE81C29}">
      <dgm:prSet/>
      <dgm:spPr/>
      <dgm:t>
        <a:bodyPr/>
        <a:lstStyle/>
        <a:p>
          <a:endParaRPr lang="en-US"/>
        </a:p>
      </dgm:t>
    </dgm:pt>
    <dgm:pt modelId="{B7D45400-93B1-45E6-94F3-97AA93903970}">
      <dgm:prSet phldrT="[Text]"/>
      <dgm:spPr/>
      <dgm:t>
        <a:bodyPr/>
        <a:lstStyle/>
        <a:p>
          <a:pPr rtl="0"/>
          <a:r>
            <a:rPr lang="en-US" b="1" dirty="0">
              <a:latin typeface="Calibri" panose="020F0502020204030204"/>
            </a:rPr>
            <a:t>What Successes have you had with PVB?</a:t>
          </a:r>
        </a:p>
      </dgm:t>
    </dgm:pt>
    <dgm:pt modelId="{0A249834-E9FF-48F4-9DED-25185CA671C1}" type="parTrans" cxnId="{A595FCC3-5B33-4967-A17C-CC8229AA8D5E}">
      <dgm:prSet/>
      <dgm:spPr/>
      <dgm:t>
        <a:bodyPr/>
        <a:lstStyle/>
        <a:p>
          <a:endParaRPr lang="en-US"/>
        </a:p>
      </dgm:t>
    </dgm:pt>
    <dgm:pt modelId="{ED1208F1-C3C9-42E0-B14C-8EA600B06A76}" type="sibTrans" cxnId="{A595FCC3-5B33-4967-A17C-CC8229AA8D5E}">
      <dgm:prSet/>
      <dgm:spPr/>
      <dgm:t>
        <a:bodyPr/>
        <a:lstStyle/>
        <a:p>
          <a:endParaRPr lang="en-US"/>
        </a:p>
      </dgm:t>
    </dgm:pt>
    <dgm:pt modelId="{72D91565-C3BD-4CFF-90D8-52B973496821}" type="pres">
      <dgm:prSet presAssocID="{4E03B6A9-F94C-4A77-A29A-B77184017A6D}" presName="linearFlow" presStyleCnt="0">
        <dgm:presLayoutVars>
          <dgm:dir/>
          <dgm:resizeHandles val="exact"/>
        </dgm:presLayoutVars>
      </dgm:prSet>
      <dgm:spPr/>
    </dgm:pt>
    <dgm:pt modelId="{62C6A9AA-D3AC-4469-BB78-52FA0A237DF1}" type="pres">
      <dgm:prSet presAssocID="{B7D45400-93B1-45E6-94F3-97AA93903970}" presName="composite" presStyleCnt="0"/>
      <dgm:spPr/>
    </dgm:pt>
    <dgm:pt modelId="{A2A3DEF2-ED41-403B-946F-609CCC40DA75}" type="pres">
      <dgm:prSet presAssocID="{B7D45400-93B1-45E6-94F3-97AA93903970}" presName="imgShp" presStyleLbl="fgImgPlace1" presStyleIdx="0" presStyleCnt="3"/>
      <dgm:spPr/>
    </dgm:pt>
    <dgm:pt modelId="{594C1895-6830-433C-8284-A812462C85F7}" type="pres">
      <dgm:prSet presAssocID="{B7D45400-93B1-45E6-94F3-97AA93903970}" presName="txShp" presStyleLbl="node1" presStyleIdx="0" presStyleCnt="3">
        <dgm:presLayoutVars>
          <dgm:bulletEnabled val="1"/>
        </dgm:presLayoutVars>
      </dgm:prSet>
      <dgm:spPr/>
    </dgm:pt>
    <dgm:pt modelId="{5FB1BBCD-7795-4112-97D2-79FF3EAF30B6}" type="pres">
      <dgm:prSet presAssocID="{ED1208F1-C3C9-42E0-B14C-8EA600B06A76}" presName="spacing" presStyleCnt="0"/>
      <dgm:spPr/>
    </dgm:pt>
    <dgm:pt modelId="{61E5D469-8EE9-4D94-A86A-6629AE36C5B1}" type="pres">
      <dgm:prSet presAssocID="{F5941149-78FA-49AD-AECA-B42DC28DE201}" presName="composite" presStyleCnt="0"/>
      <dgm:spPr/>
    </dgm:pt>
    <dgm:pt modelId="{8229484D-4C6F-4FAA-A0DC-60437E2A6266}" type="pres">
      <dgm:prSet presAssocID="{F5941149-78FA-49AD-AECA-B42DC28DE201}" presName="imgShp" presStyleLbl="fgImgPlace1" presStyleIdx="1" presStyleCnt="3"/>
      <dgm:spPr/>
    </dgm:pt>
    <dgm:pt modelId="{51CD1F7F-A3CD-4CBC-840A-3BF4371A5641}" type="pres">
      <dgm:prSet presAssocID="{F5941149-78FA-49AD-AECA-B42DC28DE201}" presName="txShp" presStyleLbl="node1" presStyleIdx="1" presStyleCnt="3">
        <dgm:presLayoutVars>
          <dgm:bulletEnabled val="1"/>
        </dgm:presLayoutVars>
      </dgm:prSet>
      <dgm:spPr/>
    </dgm:pt>
    <dgm:pt modelId="{0D5DADEE-4C4B-481D-91E1-49A4169DC24A}" type="pres">
      <dgm:prSet presAssocID="{5B00DA48-9561-4649-9BA8-622AE0BA33F5}" presName="spacing" presStyleCnt="0"/>
      <dgm:spPr/>
    </dgm:pt>
    <dgm:pt modelId="{ECACD2C5-A37E-40B1-9A48-5F67B6FD70A8}" type="pres">
      <dgm:prSet presAssocID="{F5765D1B-45E4-4607-A9AB-97F27398A985}" presName="composite" presStyleCnt="0"/>
      <dgm:spPr/>
    </dgm:pt>
    <dgm:pt modelId="{1F908206-0BB1-4350-A49C-B1F6915A7350}" type="pres">
      <dgm:prSet presAssocID="{F5765D1B-45E4-4607-A9AB-97F27398A985}" presName="imgShp" presStyleLbl="fgImgPlace1" presStyleIdx="2" presStyleCnt="3"/>
      <dgm:spPr/>
    </dgm:pt>
    <dgm:pt modelId="{83D99116-8C27-4BA5-95B3-E214CA81ABC0}" type="pres">
      <dgm:prSet presAssocID="{F5765D1B-45E4-4607-A9AB-97F27398A985}" presName="txShp" presStyleLbl="node1" presStyleIdx="2" presStyleCnt="3">
        <dgm:presLayoutVars>
          <dgm:bulletEnabled val="1"/>
        </dgm:presLayoutVars>
      </dgm:prSet>
      <dgm:spPr/>
    </dgm:pt>
  </dgm:ptLst>
  <dgm:cxnLst>
    <dgm:cxn modelId="{1947BE05-79E7-43CB-86E3-C8278780E7C0}" type="presOf" srcId="{B7D45400-93B1-45E6-94F3-97AA93903970}" destId="{594C1895-6830-433C-8284-A812462C85F7}" srcOrd="0" destOrd="0" presId="urn:microsoft.com/office/officeart/2005/8/layout/vList3"/>
    <dgm:cxn modelId="{DD8E990F-117F-4E1F-B586-22E65B20E6E3}" type="presOf" srcId="{4E03B6A9-F94C-4A77-A29A-B77184017A6D}" destId="{72D91565-C3BD-4CFF-90D8-52B973496821}" srcOrd="0" destOrd="0" presId="urn:microsoft.com/office/officeart/2005/8/layout/vList3"/>
    <dgm:cxn modelId="{37117330-016F-4CA1-BDAC-BEE24C1E5D91}" type="presOf" srcId="{F5941149-78FA-49AD-AECA-B42DC28DE201}" destId="{51CD1F7F-A3CD-4CBC-840A-3BF4371A5641}" srcOrd="0" destOrd="0" presId="urn:microsoft.com/office/officeart/2005/8/layout/vList3"/>
    <dgm:cxn modelId="{04846550-E726-4208-B2CA-D685CFF0B5AC}" srcId="{4E03B6A9-F94C-4A77-A29A-B77184017A6D}" destId="{F5765D1B-45E4-4607-A9AB-97F27398A985}" srcOrd="2" destOrd="0" parTransId="{0D977020-5311-4F8E-AEC0-5A5E4FBF1E09}" sibTransId="{CC5D5288-A82A-4AAE-806C-6E8F09E5E920}"/>
    <dgm:cxn modelId="{6D8DBEC3-9367-42BE-AC0E-54D6AEE81C29}" srcId="{4E03B6A9-F94C-4A77-A29A-B77184017A6D}" destId="{F5941149-78FA-49AD-AECA-B42DC28DE201}" srcOrd="1" destOrd="0" parTransId="{C026633D-4246-4E37-8C39-6B2B8E93645C}" sibTransId="{5B00DA48-9561-4649-9BA8-622AE0BA33F5}"/>
    <dgm:cxn modelId="{A595FCC3-5B33-4967-A17C-CC8229AA8D5E}" srcId="{4E03B6A9-F94C-4A77-A29A-B77184017A6D}" destId="{B7D45400-93B1-45E6-94F3-97AA93903970}" srcOrd="0" destOrd="0" parTransId="{0A249834-E9FF-48F4-9DED-25185CA671C1}" sibTransId="{ED1208F1-C3C9-42E0-B14C-8EA600B06A76}"/>
    <dgm:cxn modelId="{D47376CC-19B2-4560-8481-0B81FA4F3B62}" type="presOf" srcId="{F5765D1B-45E4-4607-A9AB-97F27398A985}" destId="{83D99116-8C27-4BA5-95B3-E214CA81ABC0}" srcOrd="0" destOrd="0" presId="urn:microsoft.com/office/officeart/2005/8/layout/vList3"/>
    <dgm:cxn modelId="{56BB8800-64CE-481A-9166-08361980AE8F}" type="presParOf" srcId="{72D91565-C3BD-4CFF-90D8-52B973496821}" destId="{62C6A9AA-D3AC-4469-BB78-52FA0A237DF1}" srcOrd="0" destOrd="0" presId="urn:microsoft.com/office/officeart/2005/8/layout/vList3"/>
    <dgm:cxn modelId="{A3F88638-DC3B-465A-9985-5D79366B9A3E}" type="presParOf" srcId="{62C6A9AA-D3AC-4469-BB78-52FA0A237DF1}" destId="{A2A3DEF2-ED41-403B-946F-609CCC40DA75}" srcOrd="0" destOrd="0" presId="urn:microsoft.com/office/officeart/2005/8/layout/vList3"/>
    <dgm:cxn modelId="{2A47BB5A-CA86-4053-A622-418E62E8074B}" type="presParOf" srcId="{62C6A9AA-D3AC-4469-BB78-52FA0A237DF1}" destId="{594C1895-6830-433C-8284-A812462C85F7}" srcOrd="1" destOrd="0" presId="urn:microsoft.com/office/officeart/2005/8/layout/vList3"/>
    <dgm:cxn modelId="{436CD29E-A653-46CB-9D18-CAC3A39215D1}" type="presParOf" srcId="{72D91565-C3BD-4CFF-90D8-52B973496821}" destId="{5FB1BBCD-7795-4112-97D2-79FF3EAF30B6}" srcOrd="1" destOrd="0" presId="urn:microsoft.com/office/officeart/2005/8/layout/vList3"/>
    <dgm:cxn modelId="{7C73E7C2-0C87-4808-8210-E1BE29252FA0}" type="presParOf" srcId="{72D91565-C3BD-4CFF-90D8-52B973496821}" destId="{61E5D469-8EE9-4D94-A86A-6629AE36C5B1}" srcOrd="2" destOrd="0" presId="urn:microsoft.com/office/officeart/2005/8/layout/vList3"/>
    <dgm:cxn modelId="{83665170-3DE8-4A35-BCAA-2DFB953934D8}" type="presParOf" srcId="{61E5D469-8EE9-4D94-A86A-6629AE36C5B1}" destId="{8229484D-4C6F-4FAA-A0DC-60437E2A6266}" srcOrd="0" destOrd="0" presId="urn:microsoft.com/office/officeart/2005/8/layout/vList3"/>
    <dgm:cxn modelId="{4BABC68C-A763-42C0-9C25-9B5A017A69F8}" type="presParOf" srcId="{61E5D469-8EE9-4D94-A86A-6629AE36C5B1}" destId="{51CD1F7F-A3CD-4CBC-840A-3BF4371A5641}" srcOrd="1" destOrd="0" presId="urn:microsoft.com/office/officeart/2005/8/layout/vList3"/>
    <dgm:cxn modelId="{D045B38F-5B40-4536-BB15-E868DC5D6681}" type="presParOf" srcId="{72D91565-C3BD-4CFF-90D8-52B973496821}" destId="{0D5DADEE-4C4B-481D-91E1-49A4169DC24A}" srcOrd="3" destOrd="0" presId="urn:microsoft.com/office/officeart/2005/8/layout/vList3"/>
    <dgm:cxn modelId="{806FC9FF-A6B2-44AE-9166-0B39D0A1200C}" type="presParOf" srcId="{72D91565-C3BD-4CFF-90D8-52B973496821}" destId="{ECACD2C5-A37E-40B1-9A48-5F67B6FD70A8}" srcOrd="4" destOrd="0" presId="urn:microsoft.com/office/officeart/2005/8/layout/vList3"/>
    <dgm:cxn modelId="{A2C69741-5062-4823-8F8C-06BF43C9A6DC}" type="presParOf" srcId="{ECACD2C5-A37E-40B1-9A48-5F67B6FD70A8}" destId="{1F908206-0BB1-4350-A49C-B1F6915A7350}" srcOrd="0" destOrd="0" presId="urn:microsoft.com/office/officeart/2005/8/layout/vList3"/>
    <dgm:cxn modelId="{3142D9DE-AC12-4BFF-9006-FF5FA6380210}" type="presParOf" srcId="{ECACD2C5-A37E-40B1-9A48-5F67B6FD70A8}" destId="{83D99116-8C27-4BA5-95B3-E214CA81ABC0}" srcOrd="1" destOrd="0" presId="urn:microsoft.com/office/officeart/2005/8/layout/vList3"/>
  </dgm:cxnLst>
  <dgm:bg/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ata3.xml><?xml version="1.0" encoding="utf-8"?>
<dgm:dataModel xmlns:dgm="http://schemas.openxmlformats.org/drawingml/2006/diagram" xmlns:a="http://schemas.openxmlformats.org/drawingml/2006/main">
  <dgm:ptLst>
    <dgm:pt modelId="{611F59D7-E5F4-4AE3-BE3C-6FCE41E47296}" type="doc">
      <dgm:prSet loTypeId="urn:microsoft.com/office/officeart/2005/8/layout/vList2" loCatId="list" qsTypeId="urn:microsoft.com/office/officeart/2005/8/quickstyle/simple1" qsCatId="simple" csTypeId="urn:microsoft.com/office/officeart/2005/8/colors/colorful2" csCatId="colorful" phldr="1"/>
      <dgm:spPr/>
      <dgm:t>
        <a:bodyPr/>
        <a:lstStyle/>
        <a:p>
          <a:endParaRPr lang="en-US"/>
        </a:p>
      </dgm:t>
    </dgm:pt>
    <dgm:pt modelId="{A8520132-1866-4B8E-ABA0-1CAA9724C3DA}">
      <dgm:prSet/>
      <dgm:spPr/>
      <dgm:t>
        <a:bodyPr/>
        <a:lstStyle/>
        <a:p>
          <a:r>
            <a:rPr lang="en-US" b="0" i="0" dirty="0"/>
            <a:t>On the next slide is a list of breakout session Assignments. </a:t>
          </a:r>
          <a:endParaRPr lang="en-US" dirty="0"/>
        </a:p>
      </dgm:t>
    </dgm:pt>
    <dgm:pt modelId="{26473E5F-0514-4CA3-AD34-2D11741B154E}" type="parTrans" cxnId="{C3E6188E-21D3-481D-B00D-7B994113F726}">
      <dgm:prSet/>
      <dgm:spPr/>
      <dgm:t>
        <a:bodyPr/>
        <a:lstStyle/>
        <a:p>
          <a:endParaRPr lang="en-US"/>
        </a:p>
      </dgm:t>
    </dgm:pt>
    <dgm:pt modelId="{8E63FDB6-2358-4C7D-BF36-9C6AED1D5D6C}" type="sibTrans" cxnId="{C3E6188E-21D3-481D-B00D-7B994113F726}">
      <dgm:prSet/>
      <dgm:spPr/>
      <dgm:t>
        <a:bodyPr/>
        <a:lstStyle/>
        <a:p>
          <a:endParaRPr lang="en-US"/>
        </a:p>
      </dgm:t>
    </dgm:pt>
    <dgm:pt modelId="{32DA1D81-2F56-45A7-942B-443CB5DEF16E}">
      <dgm:prSet/>
      <dgm:spPr/>
      <dgm:t>
        <a:bodyPr/>
        <a:lstStyle/>
        <a:p>
          <a:r>
            <a:rPr lang="en-US" b="0" i="0" dirty="0"/>
            <a:t>Click on the breakout session your hospital is assigned to</a:t>
          </a:r>
          <a:endParaRPr lang="en-US" dirty="0"/>
        </a:p>
      </dgm:t>
    </dgm:pt>
    <dgm:pt modelId="{FF16A72A-C64E-48B2-8E27-74B78DC1E2F5}" type="parTrans" cxnId="{B63256B5-070F-4D0A-83D8-BD3FF061ACA1}">
      <dgm:prSet/>
      <dgm:spPr/>
      <dgm:t>
        <a:bodyPr/>
        <a:lstStyle/>
        <a:p>
          <a:endParaRPr lang="en-US"/>
        </a:p>
      </dgm:t>
    </dgm:pt>
    <dgm:pt modelId="{6DFB16BB-4277-4594-951A-7BF432E862B4}" type="sibTrans" cxnId="{B63256B5-070F-4D0A-83D8-BD3FF061ACA1}">
      <dgm:prSet/>
      <dgm:spPr/>
      <dgm:t>
        <a:bodyPr/>
        <a:lstStyle/>
        <a:p>
          <a:endParaRPr lang="en-US"/>
        </a:p>
      </dgm:t>
    </dgm:pt>
    <dgm:pt modelId="{0B2DF2D9-1C83-4851-8D29-5F577CAA6BB9}">
      <dgm:prSet/>
      <dgm:spPr/>
      <dgm:t>
        <a:bodyPr/>
        <a:lstStyle/>
        <a:p>
          <a:r>
            <a:rPr lang="en-US" b="0" i="0" dirty="0"/>
            <a:t>If you have any trouble, let us know in the chat</a:t>
          </a:r>
          <a:endParaRPr lang="en-US" dirty="0"/>
        </a:p>
      </dgm:t>
    </dgm:pt>
    <dgm:pt modelId="{1DB44C33-6216-4AA1-87F4-08C876A2876F}" type="parTrans" cxnId="{62164732-B257-4D56-BE04-F0CC5F84B9B6}">
      <dgm:prSet/>
      <dgm:spPr/>
      <dgm:t>
        <a:bodyPr/>
        <a:lstStyle/>
        <a:p>
          <a:endParaRPr lang="en-US"/>
        </a:p>
      </dgm:t>
    </dgm:pt>
    <dgm:pt modelId="{4B1B4610-B4CC-4BCA-9800-61FE0076B9F8}" type="sibTrans" cxnId="{62164732-B257-4D56-BE04-F0CC5F84B9B6}">
      <dgm:prSet/>
      <dgm:spPr/>
      <dgm:t>
        <a:bodyPr/>
        <a:lstStyle/>
        <a:p>
          <a:endParaRPr lang="en-US"/>
        </a:p>
      </dgm:t>
    </dgm:pt>
    <dgm:pt modelId="{3E24FA81-1EE0-4A7A-9C56-27E2EB2EB1C3}">
      <dgm:prSet phldr="0"/>
      <dgm:spPr/>
      <dgm:t>
        <a:bodyPr/>
        <a:lstStyle/>
        <a:p>
          <a:pPr rtl="0"/>
          <a:r>
            <a:rPr lang="en-US">
              <a:latin typeface="Calibri" panose="020F0502020204030204"/>
            </a:rPr>
            <a:t>Rejoin the Main</a:t>
          </a:r>
          <a:r>
            <a:rPr lang="en-US" dirty="0">
              <a:latin typeface="Calibri" panose="020F0502020204030204"/>
            </a:rPr>
            <a:t> room at 1:25 to debrief</a:t>
          </a:r>
        </a:p>
      </dgm:t>
    </dgm:pt>
    <dgm:pt modelId="{D64AF93B-79DF-4928-9BB3-AD3C93B8E26C}" type="parTrans" cxnId="{4E23AA52-8A2B-4A91-B35F-0529F7FAC8AA}">
      <dgm:prSet/>
      <dgm:spPr/>
    </dgm:pt>
    <dgm:pt modelId="{DED87DA1-A787-4ADF-8538-224A35114A00}" type="sibTrans" cxnId="{4E23AA52-8A2B-4A91-B35F-0529F7FAC8AA}">
      <dgm:prSet/>
      <dgm:spPr/>
    </dgm:pt>
    <dgm:pt modelId="{5E20DC55-8AE9-43EF-98FD-830978F7E16F}" type="pres">
      <dgm:prSet presAssocID="{611F59D7-E5F4-4AE3-BE3C-6FCE41E47296}" presName="linear" presStyleCnt="0">
        <dgm:presLayoutVars>
          <dgm:animLvl val="lvl"/>
          <dgm:resizeHandles val="exact"/>
        </dgm:presLayoutVars>
      </dgm:prSet>
      <dgm:spPr/>
    </dgm:pt>
    <dgm:pt modelId="{ACA529FD-3952-49AF-9D69-FF99D49AA23D}" type="pres">
      <dgm:prSet presAssocID="{A8520132-1866-4B8E-ABA0-1CAA9724C3DA}" presName="parentText" presStyleLbl="node1" presStyleIdx="0" presStyleCnt="4">
        <dgm:presLayoutVars>
          <dgm:chMax val="0"/>
          <dgm:bulletEnabled val="1"/>
        </dgm:presLayoutVars>
      </dgm:prSet>
      <dgm:spPr/>
    </dgm:pt>
    <dgm:pt modelId="{D5B22F76-6108-47DE-823D-19C6F807A97E}" type="pres">
      <dgm:prSet presAssocID="{8E63FDB6-2358-4C7D-BF36-9C6AED1D5D6C}" presName="spacer" presStyleCnt="0"/>
      <dgm:spPr/>
    </dgm:pt>
    <dgm:pt modelId="{8581B78E-413D-43B5-AD61-4D01F5935CC9}" type="pres">
      <dgm:prSet presAssocID="{32DA1D81-2F56-45A7-942B-443CB5DEF16E}" presName="parentText" presStyleLbl="node1" presStyleIdx="1" presStyleCnt="4">
        <dgm:presLayoutVars>
          <dgm:chMax val="0"/>
          <dgm:bulletEnabled val="1"/>
        </dgm:presLayoutVars>
      </dgm:prSet>
      <dgm:spPr/>
    </dgm:pt>
    <dgm:pt modelId="{D5B84B6A-1837-46F0-9DD8-7E7BE6C56003}" type="pres">
      <dgm:prSet presAssocID="{6DFB16BB-4277-4594-951A-7BF432E862B4}" presName="spacer" presStyleCnt="0"/>
      <dgm:spPr/>
    </dgm:pt>
    <dgm:pt modelId="{527E05EC-46C9-4F65-9D27-117D90B6DA02}" type="pres">
      <dgm:prSet presAssocID="{0B2DF2D9-1C83-4851-8D29-5F577CAA6BB9}" presName="parentText" presStyleLbl="node1" presStyleIdx="2" presStyleCnt="4">
        <dgm:presLayoutVars>
          <dgm:chMax val="0"/>
          <dgm:bulletEnabled val="1"/>
        </dgm:presLayoutVars>
      </dgm:prSet>
      <dgm:spPr/>
    </dgm:pt>
    <dgm:pt modelId="{9F01C048-0283-4CEE-AFB9-935B0E988A97}" type="pres">
      <dgm:prSet presAssocID="{4B1B4610-B4CC-4BCA-9800-61FE0076B9F8}" presName="spacer" presStyleCnt="0"/>
      <dgm:spPr/>
    </dgm:pt>
    <dgm:pt modelId="{B6D52A95-267B-457F-AF5D-0D9E57E1AB49}" type="pres">
      <dgm:prSet presAssocID="{3E24FA81-1EE0-4A7A-9C56-27E2EB2EB1C3}" presName="parentText" presStyleLbl="node1" presStyleIdx="3" presStyleCnt="4">
        <dgm:presLayoutVars>
          <dgm:chMax val="0"/>
          <dgm:bulletEnabled val="1"/>
        </dgm:presLayoutVars>
      </dgm:prSet>
      <dgm:spPr/>
    </dgm:pt>
  </dgm:ptLst>
  <dgm:cxnLst>
    <dgm:cxn modelId="{62164732-B257-4D56-BE04-F0CC5F84B9B6}" srcId="{611F59D7-E5F4-4AE3-BE3C-6FCE41E47296}" destId="{0B2DF2D9-1C83-4851-8D29-5F577CAA6BB9}" srcOrd="2" destOrd="0" parTransId="{1DB44C33-6216-4AA1-87F4-08C876A2876F}" sibTransId="{4B1B4610-B4CC-4BCA-9800-61FE0076B9F8}"/>
    <dgm:cxn modelId="{4E23AA52-8A2B-4A91-B35F-0529F7FAC8AA}" srcId="{611F59D7-E5F4-4AE3-BE3C-6FCE41E47296}" destId="{3E24FA81-1EE0-4A7A-9C56-27E2EB2EB1C3}" srcOrd="3" destOrd="0" parTransId="{D64AF93B-79DF-4928-9BB3-AD3C93B8E26C}" sibTransId="{DED87DA1-A787-4ADF-8538-224A35114A00}"/>
    <dgm:cxn modelId="{1ECEEC8A-346B-45CA-8C73-DF5BFBD71471}" type="presOf" srcId="{0B2DF2D9-1C83-4851-8D29-5F577CAA6BB9}" destId="{527E05EC-46C9-4F65-9D27-117D90B6DA02}" srcOrd="0" destOrd="0" presId="urn:microsoft.com/office/officeart/2005/8/layout/vList2"/>
    <dgm:cxn modelId="{C3E6188E-21D3-481D-B00D-7B994113F726}" srcId="{611F59D7-E5F4-4AE3-BE3C-6FCE41E47296}" destId="{A8520132-1866-4B8E-ABA0-1CAA9724C3DA}" srcOrd="0" destOrd="0" parTransId="{26473E5F-0514-4CA3-AD34-2D11741B154E}" sibTransId="{8E63FDB6-2358-4C7D-BF36-9C6AED1D5D6C}"/>
    <dgm:cxn modelId="{B63256B5-070F-4D0A-83D8-BD3FF061ACA1}" srcId="{611F59D7-E5F4-4AE3-BE3C-6FCE41E47296}" destId="{32DA1D81-2F56-45A7-942B-443CB5DEF16E}" srcOrd="1" destOrd="0" parTransId="{FF16A72A-C64E-48B2-8E27-74B78DC1E2F5}" sibTransId="{6DFB16BB-4277-4594-951A-7BF432E862B4}"/>
    <dgm:cxn modelId="{1386FCB5-2AAE-45C2-8DC0-21B039C7F305}" type="presOf" srcId="{32DA1D81-2F56-45A7-942B-443CB5DEF16E}" destId="{8581B78E-413D-43B5-AD61-4D01F5935CC9}" srcOrd="0" destOrd="0" presId="urn:microsoft.com/office/officeart/2005/8/layout/vList2"/>
    <dgm:cxn modelId="{C52852DE-EDFC-45A2-BA0D-5B97DE801FB1}" type="presOf" srcId="{A8520132-1866-4B8E-ABA0-1CAA9724C3DA}" destId="{ACA529FD-3952-49AF-9D69-FF99D49AA23D}" srcOrd="0" destOrd="0" presId="urn:microsoft.com/office/officeart/2005/8/layout/vList2"/>
    <dgm:cxn modelId="{284880E1-5B7F-4A48-93B0-BE9C8662D371}" type="presOf" srcId="{611F59D7-E5F4-4AE3-BE3C-6FCE41E47296}" destId="{5E20DC55-8AE9-43EF-98FD-830978F7E16F}" srcOrd="0" destOrd="0" presId="urn:microsoft.com/office/officeart/2005/8/layout/vList2"/>
    <dgm:cxn modelId="{1BD4B0E7-BABC-4D41-B815-D5408F2D31E3}" type="presOf" srcId="{3E24FA81-1EE0-4A7A-9C56-27E2EB2EB1C3}" destId="{B6D52A95-267B-457F-AF5D-0D9E57E1AB49}" srcOrd="0" destOrd="0" presId="urn:microsoft.com/office/officeart/2005/8/layout/vList2"/>
    <dgm:cxn modelId="{A6B15C08-4199-4870-A0DF-711F426EEC60}" type="presParOf" srcId="{5E20DC55-8AE9-43EF-98FD-830978F7E16F}" destId="{ACA529FD-3952-49AF-9D69-FF99D49AA23D}" srcOrd="0" destOrd="0" presId="urn:microsoft.com/office/officeart/2005/8/layout/vList2"/>
    <dgm:cxn modelId="{7D82222C-5882-457A-9626-85028C80A940}" type="presParOf" srcId="{5E20DC55-8AE9-43EF-98FD-830978F7E16F}" destId="{D5B22F76-6108-47DE-823D-19C6F807A97E}" srcOrd="1" destOrd="0" presId="urn:microsoft.com/office/officeart/2005/8/layout/vList2"/>
    <dgm:cxn modelId="{376FB8D0-BE55-40C5-A5C1-3CDE33DCD9DD}" type="presParOf" srcId="{5E20DC55-8AE9-43EF-98FD-830978F7E16F}" destId="{8581B78E-413D-43B5-AD61-4D01F5935CC9}" srcOrd="2" destOrd="0" presId="urn:microsoft.com/office/officeart/2005/8/layout/vList2"/>
    <dgm:cxn modelId="{11BDBBEC-1FC6-4917-9728-97B0130779F4}" type="presParOf" srcId="{5E20DC55-8AE9-43EF-98FD-830978F7E16F}" destId="{D5B84B6A-1837-46F0-9DD8-7E7BE6C56003}" srcOrd="3" destOrd="0" presId="urn:microsoft.com/office/officeart/2005/8/layout/vList2"/>
    <dgm:cxn modelId="{0D7BD6E3-D9CA-4104-9F26-2BFBFBAC9E9F}" type="presParOf" srcId="{5E20DC55-8AE9-43EF-98FD-830978F7E16F}" destId="{527E05EC-46C9-4F65-9D27-117D90B6DA02}" srcOrd="4" destOrd="0" presId="urn:microsoft.com/office/officeart/2005/8/layout/vList2"/>
    <dgm:cxn modelId="{720AE64B-9673-4227-A647-16F90D255666}" type="presParOf" srcId="{5E20DC55-8AE9-43EF-98FD-830978F7E16F}" destId="{9F01C048-0283-4CEE-AFB9-935B0E988A97}" srcOrd="5" destOrd="0" presId="urn:microsoft.com/office/officeart/2005/8/layout/vList2"/>
    <dgm:cxn modelId="{22DEBBA6-5611-4496-B3FB-EFE8150CFF6B}" type="presParOf" srcId="{5E20DC55-8AE9-43EF-98FD-830978F7E16F}" destId="{B6D52A95-267B-457F-AF5D-0D9E57E1AB49}" srcOrd="6" destOrd="0" presId="urn:microsoft.com/office/officeart/2005/8/layout/vList2"/>
  </dgm:cxnLst>
  <dgm:bg/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ata4.xml><?xml version="1.0" encoding="utf-8"?>
<dgm:dataModel xmlns:dgm="http://schemas.openxmlformats.org/drawingml/2006/diagram" xmlns:a="http://schemas.openxmlformats.org/drawingml/2006/main">
  <dgm:ptLst>
    <dgm:pt modelId="{22F85713-5B19-49FD-BB42-4744E5A655E4}" type="doc">
      <dgm:prSet loTypeId="urn:microsoft.com/office/officeart/2005/8/layout/hList3" loCatId="list" qsTypeId="urn:microsoft.com/office/officeart/2005/8/quickstyle/simple1" qsCatId="simple" csTypeId="urn:microsoft.com/office/officeart/2005/8/colors/colorful1" csCatId="colorful" phldr="1"/>
      <dgm:spPr/>
      <dgm:t>
        <a:bodyPr/>
        <a:lstStyle/>
        <a:p>
          <a:endParaRPr lang="en-US"/>
        </a:p>
      </dgm:t>
    </dgm:pt>
    <dgm:pt modelId="{D3E827F6-C4BE-4472-8C5B-ED40317D2FBC}">
      <dgm:prSet phldrT="[Text]" custT="1"/>
      <dgm:spPr>
        <a:solidFill>
          <a:srgbClr val="1C498B"/>
        </a:solidFill>
      </dgm:spPr>
      <dgm:t>
        <a:bodyPr/>
        <a:lstStyle/>
        <a:p>
          <a:pPr rtl="0">
            <a:spcAft>
              <a:spcPts val="600"/>
            </a:spcAft>
          </a:pPr>
          <a:r>
            <a:rPr lang="en-US" sz="4800"/>
            <a:t>PVB Finish Line Goals:</a:t>
          </a:r>
          <a:r>
            <a:rPr lang="en-US" sz="4800">
              <a:latin typeface="Calibri" panose="020F0502020204030204"/>
            </a:rPr>
            <a:t> </a:t>
          </a:r>
          <a:endParaRPr lang="en-US" sz="4800"/>
        </a:p>
        <a:p>
          <a:pPr>
            <a:spcAft>
              <a:spcPts val="600"/>
            </a:spcAft>
          </a:pPr>
          <a:r>
            <a:rPr lang="en-US" sz="3600"/>
            <a:t>QI Excellence Award</a:t>
          </a:r>
        </a:p>
      </dgm:t>
    </dgm:pt>
    <dgm:pt modelId="{38EBA0CD-F712-46B9-B185-042DA184D99B}" type="parTrans" cxnId="{7BF13868-92CF-4E47-A13F-98EE80D6B7D9}">
      <dgm:prSet/>
      <dgm:spPr/>
      <dgm:t>
        <a:bodyPr/>
        <a:lstStyle/>
        <a:p>
          <a:endParaRPr lang="en-US"/>
        </a:p>
      </dgm:t>
    </dgm:pt>
    <dgm:pt modelId="{4CA0C7C1-87F7-4D64-B03D-0464566A29C4}" type="sibTrans" cxnId="{7BF13868-92CF-4E47-A13F-98EE80D6B7D9}">
      <dgm:prSet/>
      <dgm:spPr/>
      <dgm:t>
        <a:bodyPr/>
        <a:lstStyle/>
        <a:p>
          <a:endParaRPr lang="en-US"/>
        </a:p>
      </dgm:t>
    </dgm:pt>
    <dgm:pt modelId="{0062D2D8-2EA7-4318-B2A8-4C4672C2529C}">
      <dgm:prSet phldrT="[Text]"/>
      <dgm:spPr/>
      <dgm:t>
        <a:bodyPr/>
        <a:lstStyle/>
        <a:p>
          <a:r>
            <a:rPr lang="en-US" b="1" u="sng"/>
            <a:t>6</a:t>
          </a:r>
          <a:r>
            <a:rPr lang="en-US"/>
            <a:t> Key Structure Measures in Place</a:t>
          </a:r>
        </a:p>
      </dgm:t>
    </dgm:pt>
    <dgm:pt modelId="{F0E2E2D6-1707-45F8-88A7-05944178C390}" type="parTrans" cxnId="{A7A882D3-712C-41BF-ACAC-1DD9B7DD8682}">
      <dgm:prSet/>
      <dgm:spPr/>
      <dgm:t>
        <a:bodyPr/>
        <a:lstStyle/>
        <a:p>
          <a:endParaRPr lang="en-US"/>
        </a:p>
      </dgm:t>
    </dgm:pt>
    <dgm:pt modelId="{EEA87371-9291-4768-981D-F5AD491295C7}" type="sibTrans" cxnId="{A7A882D3-712C-41BF-ACAC-1DD9B7DD8682}">
      <dgm:prSet/>
      <dgm:spPr/>
      <dgm:t>
        <a:bodyPr/>
        <a:lstStyle/>
        <a:p>
          <a:endParaRPr lang="en-US"/>
        </a:p>
      </dgm:t>
    </dgm:pt>
    <dgm:pt modelId="{68F427A4-CDA0-4D36-97D0-05EBDAE1D36F}">
      <dgm:prSet phldrT="[Text]"/>
      <dgm:spPr/>
      <dgm:t>
        <a:bodyPr/>
        <a:lstStyle/>
        <a:p>
          <a:pPr rtl="0"/>
          <a:r>
            <a:rPr lang="en-US"/>
            <a:t>NTSV C-Section Rate </a:t>
          </a:r>
          <a:r>
            <a:rPr lang="en-US" b="0" u="none"/>
            <a:t>≤</a:t>
          </a:r>
          <a:r>
            <a:rPr lang="en-US" b="1" u="sng"/>
            <a:t>23.6%</a:t>
          </a:r>
        </a:p>
      </dgm:t>
    </dgm:pt>
    <dgm:pt modelId="{F69659BD-856C-4791-B64B-E228A50E9CC3}" type="parTrans" cxnId="{22758760-EC2E-41A2-8C5D-F0B999A30125}">
      <dgm:prSet/>
      <dgm:spPr/>
      <dgm:t>
        <a:bodyPr/>
        <a:lstStyle/>
        <a:p>
          <a:endParaRPr lang="en-US"/>
        </a:p>
      </dgm:t>
    </dgm:pt>
    <dgm:pt modelId="{19B491E1-C02F-4FE4-9EB9-11DCBB23EE21}" type="sibTrans" cxnId="{22758760-EC2E-41A2-8C5D-F0B999A30125}">
      <dgm:prSet/>
      <dgm:spPr/>
      <dgm:t>
        <a:bodyPr/>
        <a:lstStyle/>
        <a:p>
          <a:endParaRPr lang="en-US"/>
        </a:p>
      </dgm:t>
    </dgm:pt>
    <dgm:pt modelId="{136BCD5D-FD57-4BE3-B3F9-23F3C98CD588}">
      <dgm:prSet phldrT="[Text]"/>
      <dgm:spPr/>
      <dgm:t>
        <a:bodyPr/>
        <a:lstStyle/>
        <a:p>
          <a:r>
            <a:rPr lang="en-US" b="1" u="sng"/>
            <a:t>80% </a:t>
          </a:r>
          <a:r>
            <a:rPr lang="en-US"/>
            <a:t>of Providers and Nurses educated on ACOG/SMFM Guidelines</a:t>
          </a:r>
          <a:endParaRPr lang="en-US" b="1" u="sng"/>
        </a:p>
      </dgm:t>
    </dgm:pt>
    <dgm:pt modelId="{3EFC0FA5-6C23-4664-977A-3A45B26187FA}" type="parTrans" cxnId="{243836A5-D2AA-4304-87E4-5BFC85298C53}">
      <dgm:prSet/>
      <dgm:spPr/>
      <dgm:t>
        <a:bodyPr/>
        <a:lstStyle/>
        <a:p>
          <a:endParaRPr lang="en-US"/>
        </a:p>
      </dgm:t>
    </dgm:pt>
    <dgm:pt modelId="{9A4C1403-E484-4C13-9D67-5BDF6C1D1FB8}" type="sibTrans" cxnId="{243836A5-D2AA-4304-87E4-5BFC85298C53}">
      <dgm:prSet/>
      <dgm:spPr/>
      <dgm:t>
        <a:bodyPr/>
        <a:lstStyle/>
        <a:p>
          <a:endParaRPr lang="en-US"/>
        </a:p>
      </dgm:t>
    </dgm:pt>
    <dgm:pt modelId="{78C79DF1-4455-4362-A02A-609B9A47C71E}">
      <dgm:prSet phldrT="[Text]"/>
      <dgm:spPr/>
      <dgm:t>
        <a:bodyPr/>
        <a:lstStyle/>
        <a:p>
          <a:pPr rtl="0"/>
          <a:r>
            <a:rPr lang="en-US" b="1" u="sng" dirty="0">
              <a:ea typeface="+mn-lt"/>
              <a:cs typeface="+mn-lt"/>
            </a:rPr>
            <a:t>70% </a:t>
          </a:r>
          <a:r>
            <a:rPr lang="en-US" dirty="0">
              <a:ea typeface="+mn-lt"/>
              <a:cs typeface="+mn-lt"/>
            </a:rPr>
            <a:t>of all NTSV C-Sections Meeting ACOG/SMFM Guidelines</a:t>
          </a:r>
          <a:r>
            <a:rPr lang="en-US" dirty="0">
              <a:latin typeface="Calibri" panose="020F0502020204030204"/>
              <a:ea typeface="+mn-lt"/>
              <a:cs typeface="+mn-lt"/>
            </a:rPr>
            <a:t> </a:t>
          </a:r>
          <a:endParaRPr lang="en-US" b="1" u="sng" dirty="0"/>
        </a:p>
      </dgm:t>
    </dgm:pt>
    <dgm:pt modelId="{8A523ED1-02B5-4E8E-AFED-B6C6FD7BF55D}" type="parTrans" cxnId="{8E621B33-DEC5-41A5-B888-D690878106EE}">
      <dgm:prSet/>
      <dgm:spPr/>
      <dgm:t>
        <a:bodyPr/>
        <a:lstStyle/>
        <a:p>
          <a:endParaRPr lang="en-US"/>
        </a:p>
      </dgm:t>
    </dgm:pt>
    <dgm:pt modelId="{CB5263F3-976E-4A1C-B48F-53519011D912}" type="sibTrans" cxnId="{8E621B33-DEC5-41A5-B888-D690878106EE}">
      <dgm:prSet/>
      <dgm:spPr/>
      <dgm:t>
        <a:bodyPr/>
        <a:lstStyle/>
        <a:p>
          <a:endParaRPr lang="en-US"/>
        </a:p>
      </dgm:t>
    </dgm:pt>
    <dgm:pt modelId="{CBF2718F-59A7-4A5B-81CC-1D63147AB168}" type="pres">
      <dgm:prSet presAssocID="{22F85713-5B19-49FD-BB42-4744E5A655E4}" presName="composite" presStyleCnt="0">
        <dgm:presLayoutVars>
          <dgm:chMax val="1"/>
          <dgm:dir/>
          <dgm:resizeHandles val="exact"/>
        </dgm:presLayoutVars>
      </dgm:prSet>
      <dgm:spPr/>
    </dgm:pt>
    <dgm:pt modelId="{1DF6E47F-41B6-4B49-9AB9-C4F53C51F631}" type="pres">
      <dgm:prSet presAssocID="{D3E827F6-C4BE-4472-8C5B-ED40317D2FBC}" presName="roof" presStyleLbl="dkBgShp" presStyleIdx="0" presStyleCnt="2"/>
      <dgm:spPr/>
    </dgm:pt>
    <dgm:pt modelId="{0113768C-FDEB-4E2E-B660-34D5D6549B44}" type="pres">
      <dgm:prSet presAssocID="{D3E827F6-C4BE-4472-8C5B-ED40317D2FBC}" presName="pillars" presStyleCnt="0"/>
      <dgm:spPr/>
    </dgm:pt>
    <dgm:pt modelId="{A5146FFA-5D72-4150-A4B0-92581BC433E9}" type="pres">
      <dgm:prSet presAssocID="{D3E827F6-C4BE-4472-8C5B-ED40317D2FBC}" presName="pillar1" presStyleLbl="node1" presStyleIdx="0" presStyleCnt="4">
        <dgm:presLayoutVars>
          <dgm:bulletEnabled val="1"/>
        </dgm:presLayoutVars>
      </dgm:prSet>
      <dgm:spPr/>
    </dgm:pt>
    <dgm:pt modelId="{30CB18CA-6184-4B31-8689-5ED885DAC293}" type="pres">
      <dgm:prSet presAssocID="{136BCD5D-FD57-4BE3-B3F9-23F3C98CD588}" presName="pillarX" presStyleLbl="node1" presStyleIdx="1" presStyleCnt="4">
        <dgm:presLayoutVars>
          <dgm:bulletEnabled val="1"/>
        </dgm:presLayoutVars>
      </dgm:prSet>
      <dgm:spPr/>
    </dgm:pt>
    <dgm:pt modelId="{A13BCFBA-5639-4275-9D30-DA41E66B4D95}" type="pres">
      <dgm:prSet presAssocID="{78C79DF1-4455-4362-A02A-609B9A47C71E}" presName="pillarX" presStyleLbl="node1" presStyleIdx="2" presStyleCnt="4">
        <dgm:presLayoutVars>
          <dgm:bulletEnabled val="1"/>
        </dgm:presLayoutVars>
      </dgm:prSet>
      <dgm:spPr/>
    </dgm:pt>
    <dgm:pt modelId="{33422456-B9A2-481F-A97B-DD1DEB2E620E}" type="pres">
      <dgm:prSet presAssocID="{68F427A4-CDA0-4D36-97D0-05EBDAE1D36F}" presName="pillarX" presStyleLbl="node1" presStyleIdx="3" presStyleCnt="4">
        <dgm:presLayoutVars>
          <dgm:bulletEnabled val="1"/>
        </dgm:presLayoutVars>
      </dgm:prSet>
      <dgm:spPr/>
    </dgm:pt>
    <dgm:pt modelId="{D0C257B7-398B-4816-9754-9EB0FA58D548}" type="pres">
      <dgm:prSet presAssocID="{D3E827F6-C4BE-4472-8C5B-ED40317D2FBC}" presName="base" presStyleLbl="dkBgShp" presStyleIdx="1" presStyleCnt="2"/>
      <dgm:spPr>
        <a:solidFill>
          <a:srgbClr val="1C498B"/>
        </a:solidFill>
      </dgm:spPr>
    </dgm:pt>
  </dgm:ptLst>
  <dgm:cxnLst>
    <dgm:cxn modelId="{EC686F08-B9E2-4E98-B75D-02874A517DF9}" type="presOf" srcId="{0062D2D8-2EA7-4318-B2A8-4C4672C2529C}" destId="{A5146FFA-5D72-4150-A4B0-92581BC433E9}" srcOrd="0" destOrd="0" presId="urn:microsoft.com/office/officeart/2005/8/layout/hList3"/>
    <dgm:cxn modelId="{7841181D-6CD8-4D9E-9AA4-60AF69599C36}" type="presOf" srcId="{78C79DF1-4455-4362-A02A-609B9A47C71E}" destId="{A13BCFBA-5639-4275-9D30-DA41E66B4D95}" srcOrd="0" destOrd="0" presId="urn:microsoft.com/office/officeart/2005/8/layout/hList3"/>
    <dgm:cxn modelId="{8E621B33-DEC5-41A5-B888-D690878106EE}" srcId="{D3E827F6-C4BE-4472-8C5B-ED40317D2FBC}" destId="{78C79DF1-4455-4362-A02A-609B9A47C71E}" srcOrd="2" destOrd="0" parTransId="{8A523ED1-02B5-4E8E-AFED-B6C6FD7BF55D}" sibTransId="{CB5263F3-976E-4A1C-B48F-53519011D912}"/>
    <dgm:cxn modelId="{24381334-BE33-4FDB-9F10-7B1F82BBD4D6}" type="presOf" srcId="{D3E827F6-C4BE-4472-8C5B-ED40317D2FBC}" destId="{1DF6E47F-41B6-4B49-9AB9-C4F53C51F631}" srcOrd="0" destOrd="0" presId="urn:microsoft.com/office/officeart/2005/8/layout/hList3"/>
    <dgm:cxn modelId="{22758760-EC2E-41A2-8C5D-F0B999A30125}" srcId="{D3E827F6-C4BE-4472-8C5B-ED40317D2FBC}" destId="{68F427A4-CDA0-4D36-97D0-05EBDAE1D36F}" srcOrd="3" destOrd="0" parTransId="{F69659BD-856C-4791-B64B-E228A50E9CC3}" sibTransId="{19B491E1-C02F-4FE4-9EB9-11DCBB23EE21}"/>
    <dgm:cxn modelId="{7BF13868-92CF-4E47-A13F-98EE80D6B7D9}" srcId="{22F85713-5B19-49FD-BB42-4744E5A655E4}" destId="{D3E827F6-C4BE-4472-8C5B-ED40317D2FBC}" srcOrd="0" destOrd="0" parTransId="{38EBA0CD-F712-46B9-B185-042DA184D99B}" sibTransId="{4CA0C7C1-87F7-4D64-B03D-0464566A29C4}"/>
    <dgm:cxn modelId="{B6E8239D-9EDD-464C-AC62-83CD90D02AEE}" type="presOf" srcId="{68F427A4-CDA0-4D36-97D0-05EBDAE1D36F}" destId="{33422456-B9A2-481F-A97B-DD1DEB2E620E}" srcOrd="0" destOrd="0" presId="urn:microsoft.com/office/officeart/2005/8/layout/hList3"/>
    <dgm:cxn modelId="{243836A5-D2AA-4304-87E4-5BFC85298C53}" srcId="{D3E827F6-C4BE-4472-8C5B-ED40317D2FBC}" destId="{136BCD5D-FD57-4BE3-B3F9-23F3C98CD588}" srcOrd="1" destOrd="0" parTransId="{3EFC0FA5-6C23-4664-977A-3A45B26187FA}" sibTransId="{9A4C1403-E484-4C13-9D67-5BDF6C1D1FB8}"/>
    <dgm:cxn modelId="{A7A882D3-712C-41BF-ACAC-1DD9B7DD8682}" srcId="{D3E827F6-C4BE-4472-8C5B-ED40317D2FBC}" destId="{0062D2D8-2EA7-4318-B2A8-4C4672C2529C}" srcOrd="0" destOrd="0" parTransId="{F0E2E2D6-1707-45F8-88A7-05944178C390}" sibTransId="{EEA87371-9291-4768-981D-F5AD491295C7}"/>
    <dgm:cxn modelId="{75BD47DE-6A72-4CC1-AFC5-50B6E01B5D40}" type="presOf" srcId="{136BCD5D-FD57-4BE3-B3F9-23F3C98CD588}" destId="{30CB18CA-6184-4B31-8689-5ED885DAC293}" srcOrd="0" destOrd="0" presId="urn:microsoft.com/office/officeart/2005/8/layout/hList3"/>
    <dgm:cxn modelId="{237096E5-770D-4AC7-9FD1-A924FD36E444}" type="presOf" srcId="{22F85713-5B19-49FD-BB42-4744E5A655E4}" destId="{CBF2718F-59A7-4A5B-81CC-1D63147AB168}" srcOrd="0" destOrd="0" presId="urn:microsoft.com/office/officeart/2005/8/layout/hList3"/>
    <dgm:cxn modelId="{FDCBCF5B-442A-4001-BFE0-76B99308F472}" type="presParOf" srcId="{CBF2718F-59A7-4A5B-81CC-1D63147AB168}" destId="{1DF6E47F-41B6-4B49-9AB9-C4F53C51F631}" srcOrd="0" destOrd="0" presId="urn:microsoft.com/office/officeart/2005/8/layout/hList3"/>
    <dgm:cxn modelId="{0D785A58-2382-472D-977D-04CFD6B7327E}" type="presParOf" srcId="{CBF2718F-59A7-4A5B-81CC-1D63147AB168}" destId="{0113768C-FDEB-4E2E-B660-34D5D6549B44}" srcOrd="1" destOrd="0" presId="urn:microsoft.com/office/officeart/2005/8/layout/hList3"/>
    <dgm:cxn modelId="{6E27FCB2-A9D0-4B66-B453-E24AD299707D}" type="presParOf" srcId="{0113768C-FDEB-4E2E-B660-34D5D6549B44}" destId="{A5146FFA-5D72-4150-A4B0-92581BC433E9}" srcOrd="0" destOrd="0" presId="urn:microsoft.com/office/officeart/2005/8/layout/hList3"/>
    <dgm:cxn modelId="{C244380D-9E84-479C-B9D7-607E79CC33E2}" type="presParOf" srcId="{0113768C-FDEB-4E2E-B660-34D5D6549B44}" destId="{30CB18CA-6184-4B31-8689-5ED885DAC293}" srcOrd="1" destOrd="0" presId="urn:microsoft.com/office/officeart/2005/8/layout/hList3"/>
    <dgm:cxn modelId="{40EC5CB9-20AC-4BCF-AC49-A4736FD52520}" type="presParOf" srcId="{0113768C-FDEB-4E2E-B660-34D5D6549B44}" destId="{A13BCFBA-5639-4275-9D30-DA41E66B4D95}" srcOrd="2" destOrd="0" presId="urn:microsoft.com/office/officeart/2005/8/layout/hList3"/>
    <dgm:cxn modelId="{140186BD-8E84-47F0-8211-EF6DC1E28E85}" type="presParOf" srcId="{0113768C-FDEB-4E2E-B660-34D5D6549B44}" destId="{33422456-B9A2-481F-A97B-DD1DEB2E620E}" srcOrd="3" destOrd="0" presId="urn:microsoft.com/office/officeart/2005/8/layout/hList3"/>
    <dgm:cxn modelId="{9916367B-C03F-4DC0-90C7-9EA1832D90E3}" type="presParOf" srcId="{CBF2718F-59A7-4A5B-81CC-1D63147AB168}" destId="{D0C257B7-398B-4816-9754-9EB0FA58D548}" srcOrd="2" destOrd="0" presId="urn:microsoft.com/office/officeart/2005/8/layout/hList3"/>
  </dgm:cxnLst>
  <dgm:bg>
    <a:solidFill>
      <a:srgbClr val="1C498B"/>
    </a:solidFill>
  </dgm:bg>
  <dgm:whole/>
  <dgm:extLst>
    <a:ext uri="http://schemas.microsoft.com/office/drawing/2008/diagram">
      <dsp:dataModelExt xmlns:dsp="http://schemas.microsoft.com/office/drawing/2008/diagram" relId="rId8" minVer="http://schemas.openxmlformats.org/drawingml/2006/diagram"/>
    </a:ext>
  </dgm:extLst>
</dgm:dataModel>
</file>

<file path=ppt/diagrams/drawing1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42DD2E0E-F49E-4BE0-95A3-709CC9C0A47F}">
      <dsp:nvSpPr>
        <dsp:cNvPr id="0" name=""/>
        <dsp:cNvSpPr/>
      </dsp:nvSpPr>
      <dsp:spPr>
        <a:xfrm>
          <a:off x="0" y="298512"/>
          <a:ext cx="7101795" cy="1134000"/>
        </a:xfrm>
        <a:prstGeom prst="rect">
          <a:avLst/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2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551178" tIns="416560" rIns="551178" bIns="142240" numCol="1" spcCol="1270" anchor="t" anchorCtr="0">
          <a:noAutofit/>
        </a:bodyPr>
        <a:lstStyle/>
        <a:p>
          <a:pPr marL="228600" lvl="1" indent="-228600" algn="l" defTabSz="889000" rtl="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2000" kern="1200" dirty="0">
              <a:latin typeface="Calibri" panose="020F0502020204030204"/>
            </a:rPr>
            <a:t>All data baseline-August 2023 </a:t>
          </a:r>
          <a:r>
            <a:rPr lang="en-US" sz="2000" b="0" kern="1200" dirty="0">
              <a:latin typeface="Calibri" panose="020F0502020204030204"/>
            </a:rPr>
            <a:t>was </a:t>
          </a:r>
          <a:r>
            <a:rPr lang="en-US" sz="2000" b="1" kern="1200" dirty="0">
              <a:latin typeface="Calibri" panose="020F0502020204030204"/>
            </a:rPr>
            <a:t>due on September 22nd, 2023,</a:t>
          </a:r>
          <a:r>
            <a:rPr lang="en-US" sz="2000" kern="1200" dirty="0">
              <a:latin typeface="Calibri" panose="020F0502020204030204"/>
            </a:rPr>
            <a:t> for award consideration.</a:t>
          </a:r>
          <a:endParaRPr lang="en-US" sz="2000" b="1" kern="1200" dirty="0"/>
        </a:p>
      </dsp:txBody>
      <dsp:txXfrm>
        <a:off x="0" y="298512"/>
        <a:ext cx="7101795" cy="1134000"/>
      </dsp:txXfrm>
    </dsp:sp>
    <dsp:sp modelId="{717BC3C2-DA22-4D51-A406-9086CACDDF9B}">
      <dsp:nvSpPr>
        <dsp:cNvPr id="0" name=""/>
        <dsp:cNvSpPr/>
      </dsp:nvSpPr>
      <dsp:spPr>
        <a:xfrm>
          <a:off x="355089" y="3312"/>
          <a:ext cx="4971256" cy="590400"/>
        </a:xfrm>
        <a:prstGeom prst="roundRect">
          <a:avLst/>
        </a:prstGeom>
        <a:solidFill>
          <a:schemeClr val="accent2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87902" tIns="0" rIns="187902" bIns="0" numCol="1" spcCol="1270" anchor="ctr" anchorCtr="0">
          <a:noAutofit/>
        </a:bodyPr>
        <a:lstStyle/>
        <a:p>
          <a:pPr marL="0" lvl="0" indent="0" algn="l" defTabSz="88900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000" kern="1200" dirty="0">
              <a:latin typeface="Calibri" panose="020F0502020204030204"/>
            </a:rPr>
            <a:t> </a:t>
          </a:r>
          <a:r>
            <a:rPr lang="en-US" sz="2000" b="1" kern="1200" dirty="0">
              <a:solidFill>
                <a:schemeClr val="accent1"/>
              </a:solidFill>
              <a:latin typeface="Calibri" panose="020F0502020204030204"/>
            </a:rPr>
            <a:t>Submit your Data!</a:t>
          </a:r>
          <a:r>
            <a:rPr lang="en-US" sz="2000" b="1" kern="1200" dirty="0">
              <a:latin typeface="Calibri" panose="020F0502020204030204"/>
            </a:rPr>
            <a:t> </a:t>
          </a:r>
          <a:endParaRPr lang="en-US" sz="2000" b="1" kern="1200" dirty="0">
            <a:solidFill>
              <a:schemeClr val="accent1"/>
            </a:solidFill>
            <a:latin typeface="Calibri" panose="020F0502020204030204"/>
          </a:endParaRPr>
        </a:p>
      </dsp:txBody>
      <dsp:txXfrm>
        <a:off x="383910" y="32133"/>
        <a:ext cx="4913614" cy="532758"/>
      </dsp:txXfrm>
    </dsp:sp>
    <dsp:sp modelId="{6C17968B-3B40-4894-B40F-C49EEEEE87D3}">
      <dsp:nvSpPr>
        <dsp:cNvPr id="0" name=""/>
        <dsp:cNvSpPr/>
      </dsp:nvSpPr>
      <dsp:spPr>
        <a:xfrm>
          <a:off x="0" y="1835712"/>
          <a:ext cx="7101795" cy="1732500"/>
        </a:xfrm>
        <a:prstGeom prst="rect">
          <a:avLst/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2">
              <a:hueOff val="-9918872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551178" tIns="416560" rIns="551178" bIns="142240" numCol="1" spcCol="1270" anchor="t" anchorCtr="0">
          <a:noAutofit/>
        </a:bodyPr>
        <a:lstStyle/>
        <a:p>
          <a:pPr marL="228600" lvl="1" indent="-228600" algn="l" defTabSz="889000" rtl="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2000" kern="1200" dirty="0">
              <a:latin typeface="Calibri" panose="020F0502020204030204"/>
            </a:rPr>
            <a:t> </a:t>
          </a:r>
          <a:r>
            <a:rPr lang="en-US" sz="2000" b="0" kern="1200" dirty="0">
              <a:latin typeface="Calibri" panose="020F0502020204030204"/>
            </a:rPr>
            <a:t>Details on the AC Webpage</a:t>
          </a:r>
          <a:r>
            <a:rPr lang="en-US" sz="2000" b="1" kern="1200" dirty="0">
              <a:latin typeface="Calibri" panose="020F0502020204030204"/>
            </a:rPr>
            <a:t>!</a:t>
          </a:r>
          <a:r>
            <a:rPr lang="en-US" sz="2000" kern="1200" dirty="0">
              <a:latin typeface="Calibri" panose="020F0502020204030204"/>
            </a:rPr>
            <a:t> All hospital teams are asked to submit an abstract on QI work (can be in progress).</a:t>
          </a:r>
          <a:endParaRPr lang="en-US" sz="2000" kern="1200" dirty="0"/>
        </a:p>
        <a:p>
          <a:pPr marL="228600" lvl="1" indent="-228600" algn="l" defTabSz="889000" rtl="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2000" b="0" u="none" kern="1200" dirty="0">
              <a:latin typeface="Calibri" panose="020F0502020204030204"/>
            </a:rPr>
            <a:t>Now Due Wednesday 9/27</a:t>
          </a:r>
        </a:p>
      </dsp:txBody>
      <dsp:txXfrm>
        <a:off x="0" y="1835712"/>
        <a:ext cx="7101795" cy="1732500"/>
      </dsp:txXfrm>
    </dsp:sp>
    <dsp:sp modelId="{C8372599-BDA9-4E62-9184-ABA50695DEAE}">
      <dsp:nvSpPr>
        <dsp:cNvPr id="0" name=""/>
        <dsp:cNvSpPr/>
      </dsp:nvSpPr>
      <dsp:spPr>
        <a:xfrm>
          <a:off x="355089" y="1540512"/>
          <a:ext cx="4971256" cy="590400"/>
        </a:xfrm>
        <a:prstGeom prst="roundRect">
          <a:avLst/>
        </a:prstGeom>
        <a:solidFill>
          <a:schemeClr val="accent2">
            <a:hueOff val="-9918872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87902" tIns="0" rIns="187902" bIns="0" numCol="1" spcCol="1270" anchor="ctr" anchorCtr="0">
          <a:noAutofit/>
        </a:bodyPr>
        <a:lstStyle/>
        <a:p>
          <a:pPr marL="0" lvl="0" indent="0" algn="l" defTabSz="88900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000" b="1" kern="1200" dirty="0">
              <a:solidFill>
                <a:schemeClr val="accent1"/>
              </a:solidFill>
              <a:latin typeface="Calibri" panose="020F0502020204030204"/>
            </a:rPr>
            <a:t>Call for Abstracts! </a:t>
          </a:r>
          <a:endParaRPr lang="en-US" sz="2000" b="1" kern="1200" dirty="0">
            <a:solidFill>
              <a:schemeClr val="accent1"/>
            </a:solidFill>
          </a:endParaRPr>
        </a:p>
      </dsp:txBody>
      <dsp:txXfrm>
        <a:off x="383910" y="1569333"/>
        <a:ext cx="4913614" cy="532758"/>
      </dsp:txXfrm>
    </dsp:sp>
    <dsp:sp modelId="{E42B4496-FBF8-4DC9-AF60-BFE77B144112}">
      <dsp:nvSpPr>
        <dsp:cNvPr id="0" name=""/>
        <dsp:cNvSpPr/>
      </dsp:nvSpPr>
      <dsp:spPr>
        <a:xfrm>
          <a:off x="0" y="3971412"/>
          <a:ext cx="7101795" cy="2079000"/>
        </a:xfrm>
        <a:prstGeom prst="rect">
          <a:avLst/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2">
              <a:hueOff val="-19837744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551178" tIns="416560" rIns="551178" bIns="142240" numCol="1" spcCol="1270" anchor="t" anchorCtr="0">
          <a:noAutofit/>
        </a:bodyPr>
        <a:lstStyle/>
        <a:p>
          <a:pPr marL="228600" lvl="1" indent="-228600" algn="l" defTabSz="889000" rtl="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2000" kern="1200" dirty="0">
              <a:latin typeface="Calibri" panose="020F0502020204030204"/>
            </a:rPr>
            <a:t>We want to hear from you! </a:t>
          </a:r>
          <a:r>
            <a:rPr lang="en-US" sz="2000" b="1" kern="1200" dirty="0">
              <a:latin typeface="Calibri" panose="020F0502020204030204"/>
            </a:rPr>
            <a:t>Survey opening soon! </a:t>
          </a:r>
          <a:endParaRPr lang="en-US" sz="2000" b="1" kern="1200" dirty="0"/>
        </a:p>
        <a:p>
          <a:pPr marL="228600" lvl="1" indent="-228600" algn="l" defTabSz="889000" rtl="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2000" kern="1200" dirty="0">
              <a:latin typeface="Calibri" panose="020F0502020204030204"/>
            </a:rPr>
            <a:t>This is a great opportunity to share your teams' thoughts &amp; insights reflecting on 2023 and planning for 2024!</a:t>
          </a:r>
        </a:p>
        <a:p>
          <a:pPr marL="228600" lvl="1" indent="-228600" algn="l" defTabSz="889000" rtl="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2000" kern="1200" dirty="0">
              <a:latin typeface="Calibri" panose="020F0502020204030204"/>
            </a:rPr>
            <a:t>Now Due Friday 9/29</a:t>
          </a:r>
        </a:p>
      </dsp:txBody>
      <dsp:txXfrm>
        <a:off x="0" y="3971412"/>
        <a:ext cx="7101795" cy="2079000"/>
      </dsp:txXfrm>
    </dsp:sp>
    <dsp:sp modelId="{ECEB8BDC-F220-41C1-B502-A535EC67DE59}">
      <dsp:nvSpPr>
        <dsp:cNvPr id="0" name=""/>
        <dsp:cNvSpPr/>
      </dsp:nvSpPr>
      <dsp:spPr>
        <a:xfrm>
          <a:off x="355089" y="3676212"/>
          <a:ext cx="4971256" cy="590400"/>
        </a:xfrm>
        <a:prstGeom prst="roundRect">
          <a:avLst/>
        </a:prstGeom>
        <a:solidFill>
          <a:schemeClr val="accent2">
            <a:hueOff val="-19837744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87902" tIns="0" rIns="187902" bIns="0" numCol="1" spcCol="1270" anchor="ctr" anchorCtr="0">
          <a:noAutofit/>
        </a:bodyPr>
        <a:lstStyle/>
        <a:p>
          <a:pPr marL="0" lvl="0" indent="0" algn="l" defTabSz="88900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000" b="1" u="none" kern="1200" dirty="0">
              <a:solidFill>
                <a:schemeClr val="accent1"/>
              </a:solidFill>
              <a:latin typeface="Calibri" panose="020F0502020204030204"/>
            </a:rPr>
            <a:t>ILPQC Annual Conference </a:t>
          </a:r>
          <a:r>
            <a:rPr lang="en-US" sz="2000" b="1" kern="1200" dirty="0">
              <a:solidFill>
                <a:schemeClr val="accent1"/>
              </a:solidFill>
              <a:latin typeface="Calibri" panose="020F0502020204030204"/>
            </a:rPr>
            <a:t>Survey! </a:t>
          </a:r>
        </a:p>
      </dsp:txBody>
      <dsp:txXfrm>
        <a:off x="383910" y="3705033"/>
        <a:ext cx="4913614" cy="532758"/>
      </dsp:txXfrm>
    </dsp:sp>
  </dsp:spTree>
</dsp:drawing>
</file>

<file path=ppt/diagrams/drawing2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594C1895-6830-433C-8284-A812462C85F7}">
      <dsp:nvSpPr>
        <dsp:cNvPr id="0" name=""/>
        <dsp:cNvSpPr/>
      </dsp:nvSpPr>
      <dsp:spPr>
        <a:xfrm rot="10800000">
          <a:off x="2156295" y="1582"/>
          <a:ext cx="7176648" cy="1394575"/>
        </a:xfrm>
        <a:prstGeom prst="homePlate">
          <a:avLst/>
        </a:prstGeom>
        <a:solidFill>
          <a:schemeClr val="accent2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614969" tIns="106680" rIns="199136" bIns="106680" numCol="1" spcCol="1270" anchor="ctr" anchorCtr="0">
          <a:noAutofit/>
        </a:bodyPr>
        <a:lstStyle/>
        <a:p>
          <a:pPr marL="0" lvl="0" indent="0" algn="ctr" defTabSz="124460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800" b="1" kern="1200" dirty="0">
              <a:latin typeface="Calibri" panose="020F0502020204030204"/>
            </a:rPr>
            <a:t>What Successes have you had with PVB?</a:t>
          </a:r>
        </a:p>
      </dsp:txBody>
      <dsp:txXfrm rot="10800000">
        <a:off x="2504939" y="1582"/>
        <a:ext cx="6828004" cy="1394575"/>
      </dsp:txXfrm>
    </dsp:sp>
    <dsp:sp modelId="{A2A3DEF2-ED41-403B-946F-609CCC40DA75}">
      <dsp:nvSpPr>
        <dsp:cNvPr id="0" name=""/>
        <dsp:cNvSpPr/>
      </dsp:nvSpPr>
      <dsp:spPr>
        <a:xfrm>
          <a:off x="1459008" y="1582"/>
          <a:ext cx="1394575" cy="1394575"/>
        </a:xfrm>
        <a:prstGeom prst="ellipse">
          <a:avLst/>
        </a:prstGeom>
        <a:solidFill>
          <a:schemeClr val="accent2">
            <a:tint val="5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  <dsp:sp modelId="{51CD1F7F-A3CD-4CBC-840A-3BF4371A5641}">
      <dsp:nvSpPr>
        <dsp:cNvPr id="0" name=""/>
        <dsp:cNvSpPr/>
      </dsp:nvSpPr>
      <dsp:spPr>
        <a:xfrm rot="10800000">
          <a:off x="2156295" y="1812448"/>
          <a:ext cx="7176648" cy="1394575"/>
        </a:xfrm>
        <a:prstGeom prst="homePlate">
          <a:avLst/>
        </a:prstGeom>
        <a:solidFill>
          <a:schemeClr val="accent3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614969" tIns="106680" rIns="199136" bIns="106680" numCol="1" spcCol="1270" anchor="ctr" anchorCtr="0">
          <a:noAutofit/>
        </a:bodyPr>
        <a:lstStyle/>
        <a:p>
          <a:pPr marL="0" lvl="0" indent="0" algn="ctr" defTabSz="124460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800" b="1" kern="1200" dirty="0">
              <a:latin typeface="Calibri" panose="020F0502020204030204"/>
            </a:rPr>
            <a:t>What challenges are you facing achieving PVB goals?</a:t>
          </a:r>
        </a:p>
      </dsp:txBody>
      <dsp:txXfrm rot="10800000">
        <a:off x="2504939" y="1812448"/>
        <a:ext cx="6828004" cy="1394575"/>
      </dsp:txXfrm>
    </dsp:sp>
    <dsp:sp modelId="{8229484D-4C6F-4FAA-A0DC-60437E2A6266}">
      <dsp:nvSpPr>
        <dsp:cNvPr id="0" name=""/>
        <dsp:cNvSpPr/>
      </dsp:nvSpPr>
      <dsp:spPr>
        <a:xfrm>
          <a:off x="1459008" y="1812448"/>
          <a:ext cx="1394575" cy="1394575"/>
        </a:xfrm>
        <a:prstGeom prst="ellipse">
          <a:avLst/>
        </a:prstGeom>
        <a:solidFill>
          <a:schemeClr val="accent3">
            <a:tint val="5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  <dsp:sp modelId="{83D99116-8C27-4BA5-95B3-E214CA81ABC0}">
      <dsp:nvSpPr>
        <dsp:cNvPr id="0" name=""/>
        <dsp:cNvSpPr/>
      </dsp:nvSpPr>
      <dsp:spPr>
        <a:xfrm rot="10800000">
          <a:off x="2156295" y="3623314"/>
          <a:ext cx="7176648" cy="1394575"/>
        </a:xfrm>
        <a:prstGeom prst="homePlate">
          <a:avLst/>
        </a:prstGeom>
        <a:solidFill>
          <a:schemeClr val="accent4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614969" tIns="106680" rIns="199136" bIns="106680" numCol="1" spcCol="1270" anchor="ctr" anchorCtr="0">
          <a:noAutofit/>
        </a:bodyPr>
        <a:lstStyle/>
        <a:p>
          <a:pPr marL="0" lvl="0" indent="0" algn="ctr" defTabSz="124460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800" b="1" kern="1200" dirty="0">
              <a:latin typeface="Calibri" panose="020F0502020204030204"/>
            </a:rPr>
            <a:t>What key PVB Strategies are you using/could you use to address these challenges? What help do you need?</a:t>
          </a:r>
        </a:p>
      </dsp:txBody>
      <dsp:txXfrm rot="10800000">
        <a:off x="2504939" y="3623314"/>
        <a:ext cx="6828004" cy="1394575"/>
      </dsp:txXfrm>
    </dsp:sp>
    <dsp:sp modelId="{1F908206-0BB1-4350-A49C-B1F6915A7350}">
      <dsp:nvSpPr>
        <dsp:cNvPr id="0" name=""/>
        <dsp:cNvSpPr/>
      </dsp:nvSpPr>
      <dsp:spPr>
        <a:xfrm>
          <a:off x="1459008" y="3623314"/>
          <a:ext cx="1394575" cy="1394575"/>
        </a:xfrm>
        <a:prstGeom prst="ellipse">
          <a:avLst/>
        </a:prstGeom>
        <a:solidFill>
          <a:schemeClr val="accent4">
            <a:tint val="5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</dsp:spTree>
</dsp:drawing>
</file>

<file path=ppt/diagrams/drawing3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ACA529FD-3952-49AF-9D69-FF99D49AA23D}">
      <dsp:nvSpPr>
        <dsp:cNvPr id="0" name=""/>
        <dsp:cNvSpPr/>
      </dsp:nvSpPr>
      <dsp:spPr>
        <a:xfrm>
          <a:off x="0" y="39088"/>
          <a:ext cx="7559504" cy="1471860"/>
        </a:xfrm>
        <a:prstGeom prst="roundRect">
          <a:avLst/>
        </a:prstGeom>
        <a:solidFill>
          <a:schemeClr val="accent2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40970" tIns="140970" rIns="140970" bIns="140970" numCol="1" spcCol="1270" anchor="ctr" anchorCtr="0">
          <a:noAutofit/>
        </a:bodyPr>
        <a:lstStyle/>
        <a:p>
          <a:pPr marL="0" lvl="0" indent="0" algn="l" defTabSz="16446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3700" b="0" i="0" kern="1200" dirty="0"/>
            <a:t>On the next slide is a list of breakout session Assignments. </a:t>
          </a:r>
          <a:endParaRPr lang="en-US" sz="3700" kern="1200" dirty="0"/>
        </a:p>
      </dsp:txBody>
      <dsp:txXfrm>
        <a:off x="71850" y="110938"/>
        <a:ext cx="7415804" cy="1328160"/>
      </dsp:txXfrm>
    </dsp:sp>
    <dsp:sp modelId="{8581B78E-413D-43B5-AD61-4D01F5935CC9}">
      <dsp:nvSpPr>
        <dsp:cNvPr id="0" name=""/>
        <dsp:cNvSpPr/>
      </dsp:nvSpPr>
      <dsp:spPr>
        <a:xfrm>
          <a:off x="0" y="1617508"/>
          <a:ext cx="7559504" cy="1471860"/>
        </a:xfrm>
        <a:prstGeom prst="roundRect">
          <a:avLst/>
        </a:prstGeom>
        <a:solidFill>
          <a:schemeClr val="accent2">
            <a:hueOff val="-6612581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40970" tIns="140970" rIns="140970" bIns="140970" numCol="1" spcCol="1270" anchor="ctr" anchorCtr="0">
          <a:noAutofit/>
        </a:bodyPr>
        <a:lstStyle/>
        <a:p>
          <a:pPr marL="0" lvl="0" indent="0" algn="l" defTabSz="16446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3700" b="0" i="0" kern="1200" dirty="0"/>
            <a:t>Click on the breakout session your hospital is assigned to</a:t>
          </a:r>
          <a:endParaRPr lang="en-US" sz="3700" kern="1200" dirty="0"/>
        </a:p>
      </dsp:txBody>
      <dsp:txXfrm>
        <a:off x="71850" y="1689358"/>
        <a:ext cx="7415804" cy="1328160"/>
      </dsp:txXfrm>
    </dsp:sp>
    <dsp:sp modelId="{527E05EC-46C9-4F65-9D27-117D90B6DA02}">
      <dsp:nvSpPr>
        <dsp:cNvPr id="0" name=""/>
        <dsp:cNvSpPr/>
      </dsp:nvSpPr>
      <dsp:spPr>
        <a:xfrm>
          <a:off x="0" y="3195928"/>
          <a:ext cx="7559504" cy="1471860"/>
        </a:xfrm>
        <a:prstGeom prst="roundRect">
          <a:avLst/>
        </a:prstGeom>
        <a:solidFill>
          <a:schemeClr val="accent2">
            <a:hueOff val="-13225162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40970" tIns="140970" rIns="140970" bIns="140970" numCol="1" spcCol="1270" anchor="ctr" anchorCtr="0">
          <a:noAutofit/>
        </a:bodyPr>
        <a:lstStyle/>
        <a:p>
          <a:pPr marL="0" lvl="0" indent="0" algn="l" defTabSz="16446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3700" b="0" i="0" kern="1200" dirty="0"/>
            <a:t>If you have any trouble, let us know in the chat</a:t>
          </a:r>
          <a:endParaRPr lang="en-US" sz="3700" kern="1200" dirty="0"/>
        </a:p>
      </dsp:txBody>
      <dsp:txXfrm>
        <a:off x="71850" y="3267778"/>
        <a:ext cx="7415804" cy="1328160"/>
      </dsp:txXfrm>
    </dsp:sp>
    <dsp:sp modelId="{B6D52A95-267B-457F-AF5D-0D9E57E1AB49}">
      <dsp:nvSpPr>
        <dsp:cNvPr id="0" name=""/>
        <dsp:cNvSpPr/>
      </dsp:nvSpPr>
      <dsp:spPr>
        <a:xfrm>
          <a:off x="0" y="4774348"/>
          <a:ext cx="7559504" cy="1471860"/>
        </a:xfrm>
        <a:prstGeom prst="roundRect">
          <a:avLst/>
        </a:prstGeom>
        <a:solidFill>
          <a:schemeClr val="accent2">
            <a:hueOff val="-19837744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40970" tIns="140970" rIns="140970" bIns="140970" numCol="1" spcCol="1270" anchor="ctr" anchorCtr="0">
          <a:noAutofit/>
        </a:bodyPr>
        <a:lstStyle/>
        <a:p>
          <a:pPr marL="0" lvl="0" indent="0" algn="l" defTabSz="164465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3700" kern="1200">
              <a:latin typeface="Calibri" panose="020F0502020204030204"/>
            </a:rPr>
            <a:t>Rejoin the Main</a:t>
          </a:r>
          <a:r>
            <a:rPr lang="en-US" sz="3700" kern="1200" dirty="0">
              <a:latin typeface="Calibri" panose="020F0502020204030204"/>
            </a:rPr>
            <a:t> room at 1:25 to debrief</a:t>
          </a:r>
        </a:p>
      </dsp:txBody>
      <dsp:txXfrm>
        <a:off x="71850" y="4846198"/>
        <a:ext cx="7415804" cy="1328160"/>
      </dsp:txXfrm>
    </dsp:sp>
  </dsp:spTree>
</dsp:drawing>
</file>

<file path=ppt/diagrams/drawing4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1DF6E47F-41B6-4B49-9AB9-C4F53C51F631}">
      <dsp:nvSpPr>
        <dsp:cNvPr id="0" name=""/>
        <dsp:cNvSpPr/>
      </dsp:nvSpPr>
      <dsp:spPr>
        <a:xfrm>
          <a:off x="0" y="0"/>
          <a:ext cx="7929796" cy="1341031"/>
        </a:xfrm>
        <a:prstGeom prst="rect">
          <a:avLst/>
        </a:prstGeom>
        <a:solidFill>
          <a:srgbClr val="1C498B"/>
        </a:solidFill>
        <a:ln>
          <a:noFill/>
        </a:ln>
        <a:effectLst/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82880" tIns="182880" rIns="182880" bIns="182880" numCol="1" spcCol="1270" anchor="ctr" anchorCtr="0">
          <a:noAutofit/>
        </a:bodyPr>
        <a:lstStyle/>
        <a:p>
          <a:pPr marL="0" lvl="0" indent="0" algn="ctr" defTabSz="2133600" rtl="0">
            <a:lnSpc>
              <a:spcPct val="90000"/>
            </a:lnSpc>
            <a:spcBef>
              <a:spcPct val="0"/>
            </a:spcBef>
            <a:spcAft>
              <a:spcPts val="600"/>
            </a:spcAft>
            <a:buNone/>
          </a:pPr>
          <a:r>
            <a:rPr lang="en-US" sz="4800" kern="1200"/>
            <a:t>PVB Finish Line Goals:</a:t>
          </a:r>
          <a:r>
            <a:rPr lang="en-US" sz="4800" kern="1200">
              <a:latin typeface="Calibri" panose="020F0502020204030204"/>
            </a:rPr>
            <a:t> </a:t>
          </a:r>
          <a:endParaRPr lang="en-US" sz="4800" kern="1200"/>
        </a:p>
        <a:p>
          <a:pPr marL="0" lvl="0" indent="0" algn="ctr" defTabSz="2133600">
            <a:lnSpc>
              <a:spcPct val="90000"/>
            </a:lnSpc>
            <a:spcBef>
              <a:spcPct val="0"/>
            </a:spcBef>
            <a:spcAft>
              <a:spcPts val="600"/>
            </a:spcAft>
            <a:buNone/>
          </a:pPr>
          <a:r>
            <a:rPr lang="en-US" sz="3600" kern="1200"/>
            <a:t>QI Excellence Award</a:t>
          </a:r>
        </a:p>
      </dsp:txBody>
      <dsp:txXfrm>
        <a:off x="0" y="0"/>
        <a:ext cx="7929796" cy="1341031"/>
      </dsp:txXfrm>
    </dsp:sp>
    <dsp:sp modelId="{A5146FFA-5D72-4150-A4B0-92581BC433E9}">
      <dsp:nvSpPr>
        <dsp:cNvPr id="0" name=""/>
        <dsp:cNvSpPr/>
      </dsp:nvSpPr>
      <dsp:spPr>
        <a:xfrm>
          <a:off x="0" y="1341031"/>
          <a:ext cx="1982449" cy="2816166"/>
        </a:xfrm>
        <a:prstGeom prst="rect">
          <a:avLst/>
        </a:prstGeom>
        <a:solidFill>
          <a:schemeClr val="accent2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99060" tIns="99060" rIns="99060" bIns="99060" numCol="1" spcCol="1270" anchor="ctr" anchorCtr="0">
          <a:noAutofit/>
        </a:bodyPr>
        <a:lstStyle/>
        <a:p>
          <a:pPr marL="0" lvl="0" indent="0" algn="ctr" defTabSz="11557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600" b="1" u="sng" kern="1200"/>
            <a:t>6</a:t>
          </a:r>
          <a:r>
            <a:rPr lang="en-US" sz="2600" kern="1200"/>
            <a:t> Key Structure Measures in Place</a:t>
          </a:r>
        </a:p>
      </dsp:txBody>
      <dsp:txXfrm>
        <a:off x="0" y="1341031"/>
        <a:ext cx="1982449" cy="2816166"/>
      </dsp:txXfrm>
    </dsp:sp>
    <dsp:sp modelId="{30CB18CA-6184-4B31-8689-5ED885DAC293}">
      <dsp:nvSpPr>
        <dsp:cNvPr id="0" name=""/>
        <dsp:cNvSpPr/>
      </dsp:nvSpPr>
      <dsp:spPr>
        <a:xfrm>
          <a:off x="1982449" y="1341031"/>
          <a:ext cx="1982449" cy="2816166"/>
        </a:xfrm>
        <a:prstGeom prst="rect">
          <a:avLst/>
        </a:prstGeom>
        <a:solidFill>
          <a:schemeClr val="accent3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99060" tIns="99060" rIns="99060" bIns="99060" numCol="1" spcCol="1270" anchor="ctr" anchorCtr="0">
          <a:noAutofit/>
        </a:bodyPr>
        <a:lstStyle/>
        <a:p>
          <a:pPr marL="0" lvl="0" indent="0" algn="ctr" defTabSz="11557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600" b="1" u="sng" kern="1200"/>
            <a:t>80% </a:t>
          </a:r>
          <a:r>
            <a:rPr lang="en-US" sz="2600" kern="1200"/>
            <a:t>of Providers and Nurses educated on ACOG/SMFM Guidelines</a:t>
          </a:r>
          <a:endParaRPr lang="en-US" sz="2600" b="1" u="sng" kern="1200"/>
        </a:p>
      </dsp:txBody>
      <dsp:txXfrm>
        <a:off x="1982449" y="1341031"/>
        <a:ext cx="1982449" cy="2816166"/>
      </dsp:txXfrm>
    </dsp:sp>
    <dsp:sp modelId="{A13BCFBA-5639-4275-9D30-DA41E66B4D95}">
      <dsp:nvSpPr>
        <dsp:cNvPr id="0" name=""/>
        <dsp:cNvSpPr/>
      </dsp:nvSpPr>
      <dsp:spPr>
        <a:xfrm>
          <a:off x="3964898" y="1341031"/>
          <a:ext cx="1982449" cy="2816166"/>
        </a:xfrm>
        <a:prstGeom prst="rect">
          <a:avLst/>
        </a:prstGeom>
        <a:solidFill>
          <a:schemeClr val="accent4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99060" tIns="99060" rIns="99060" bIns="99060" numCol="1" spcCol="1270" anchor="ctr" anchorCtr="0">
          <a:noAutofit/>
        </a:bodyPr>
        <a:lstStyle/>
        <a:p>
          <a:pPr marL="0" lvl="0" indent="0" algn="ctr" defTabSz="115570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600" b="1" u="sng" kern="1200" dirty="0">
              <a:ea typeface="+mn-lt"/>
              <a:cs typeface="+mn-lt"/>
            </a:rPr>
            <a:t>70% </a:t>
          </a:r>
          <a:r>
            <a:rPr lang="en-US" sz="2600" kern="1200" dirty="0">
              <a:ea typeface="+mn-lt"/>
              <a:cs typeface="+mn-lt"/>
            </a:rPr>
            <a:t>of all NTSV C-Sections Meeting ACOG/SMFM Guidelines</a:t>
          </a:r>
          <a:r>
            <a:rPr lang="en-US" sz="2600" kern="1200" dirty="0">
              <a:latin typeface="Calibri" panose="020F0502020204030204"/>
              <a:ea typeface="+mn-lt"/>
              <a:cs typeface="+mn-lt"/>
            </a:rPr>
            <a:t> </a:t>
          </a:r>
          <a:endParaRPr lang="en-US" sz="2600" b="1" u="sng" kern="1200" dirty="0"/>
        </a:p>
      </dsp:txBody>
      <dsp:txXfrm>
        <a:off x="3964898" y="1341031"/>
        <a:ext cx="1982449" cy="2816166"/>
      </dsp:txXfrm>
    </dsp:sp>
    <dsp:sp modelId="{33422456-B9A2-481F-A97B-DD1DEB2E620E}">
      <dsp:nvSpPr>
        <dsp:cNvPr id="0" name=""/>
        <dsp:cNvSpPr/>
      </dsp:nvSpPr>
      <dsp:spPr>
        <a:xfrm>
          <a:off x="5947347" y="1341031"/>
          <a:ext cx="1982449" cy="2816166"/>
        </a:xfrm>
        <a:prstGeom prst="rect">
          <a:avLst/>
        </a:prstGeom>
        <a:solidFill>
          <a:schemeClr val="accent5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99060" tIns="99060" rIns="99060" bIns="99060" numCol="1" spcCol="1270" anchor="ctr" anchorCtr="0">
          <a:noAutofit/>
        </a:bodyPr>
        <a:lstStyle/>
        <a:p>
          <a:pPr marL="0" lvl="0" indent="0" algn="ctr" defTabSz="115570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600" kern="1200"/>
            <a:t>NTSV C-Section Rate </a:t>
          </a:r>
          <a:r>
            <a:rPr lang="en-US" sz="2600" b="0" u="none" kern="1200"/>
            <a:t>≤</a:t>
          </a:r>
          <a:r>
            <a:rPr lang="en-US" sz="2600" b="1" u="sng" kern="1200"/>
            <a:t>23.6%</a:t>
          </a:r>
        </a:p>
      </dsp:txBody>
      <dsp:txXfrm>
        <a:off x="5947347" y="1341031"/>
        <a:ext cx="1982449" cy="2816166"/>
      </dsp:txXfrm>
    </dsp:sp>
    <dsp:sp modelId="{D0C257B7-398B-4816-9754-9EB0FA58D548}">
      <dsp:nvSpPr>
        <dsp:cNvPr id="0" name=""/>
        <dsp:cNvSpPr/>
      </dsp:nvSpPr>
      <dsp:spPr>
        <a:xfrm>
          <a:off x="0" y="4157198"/>
          <a:ext cx="7929796" cy="312907"/>
        </a:xfrm>
        <a:prstGeom prst="rect">
          <a:avLst/>
        </a:prstGeom>
        <a:solidFill>
          <a:srgbClr val="1C498B"/>
        </a:solidFill>
        <a:ln>
          <a:noFill/>
        </a:ln>
        <a:effectLst/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</dsp:spTree>
</dsp:drawing>
</file>

<file path=ppt/diagrams/layout1.xml><?xml version="1.0" encoding="utf-8"?>
<dgm:layoutDef xmlns:dgm="http://schemas.openxmlformats.org/drawingml/2006/diagram" xmlns:a="http://schemas.openxmlformats.org/drawingml/2006/main" uniqueId="urn:microsoft.com/office/officeart/2005/8/layout/list1">
  <dgm:title val=""/>
  <dgm:desc val=""/>
  <dgm:catLst>
    <dgm:cat type="list" pri="4000"/>
  </dgm:catLst>
  <dgm:sampData>
    <dgm:dataModel>
      <dgm:ptLst>
        <dgm:pt modelId="0" type="doc"/>
        <dgm:pt modelId="1">
          <dgm:prSet phldr="1"/>
        </dgm:pt>
        <dgm:pt modelId="2">
          <dgm:prSet phldr="1"/>
        </dgm:pt>
        <dgm:pt modelId="3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4" srcId="0" destId="1" srcOrd="0" destOrd="0"/>
        <dgm:cxn modelId="5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linear">
    <dgm:varLst>
      <dgm:dir/>
      <dgm:animLvl val="lvl"/>
      <dgm:resizeHandles val="exact"/>
    </dgm:varLst>
    <dgm:choose name="Name0">
      <dgm:if name="Name1" func="var" arg="dir" op="equ" val="norm">
        <dgm:alg type="lin">
          <dgm:param type="linDir" val="fromT"/>
          <dgm:param type="vertAlign" val="mid"/>
          <dgm:param type="horzAlign" val="l"/>
          <dgm:param type="nodeHorzAlign" val="l"/>
        </dgm:alg>
      </dgm:if>
      <dgm:else name="Name2">
        <dgm:alg type="lin">
          <dgm:param type="linDir" val="fromT"/>
          <dgm:param type="vertAlign" val="mid"/>
          <dgm:param type="horzAlign" val="r"/>
          <dgm:param type="nodeHorzAlign" val="r"/>
        </dgm:alg>
      </dgm:else>
    </dgm:choose>
    <dgm:shape xmlns:r="http://schemas.openxmlformats.org/officeDocument/2006/relationships" r:blip="">
      <dgm:adjLst/>
    </dgm:shape>
    <dgm:presOf/>
    <dgm:constrLst>
      <dgm:constr type="w" for="ch" forName="parentLin" refType="w"/>
      <dgm:constr type="h" for="ch" forName="parentLin" val="INF"/>
      <dgm:constr type="w" for="des" forName="parentLeftMargin" refType="w" fact="0.05"/>
      <dgm:constr type="w" for="des" forName="parentText" refType="w" fact="0.7"/>
      <dgm:constr type="h" for="des" forName="parentText" refType="primFontSz" refFor="des" refForName="parentText" fact="0.82"/>
      <dgm:constr type="h" for="ch" forName="negativeSpace" refType="primFontSz" refFor="des" refForName="parentText" fact="-0.41"/>
      <dgm:constr type="h" for="ch" forName="negativeSpace" refType="h" refFor="des" refForName="parentText" op="lte" fact="-0.82"/>
      <dgm:constr type="h" for="ch" forName="negativeSpace" refType="h" refFor="des" refForName="parentText" op="gte" fact="-0.82"/>
      <dgm:constr type="w" for="ch" forName="childText" refType="w"/>
      <dgm:constr type="h" for="ch" forName="childText" refType="primFontSz" refFor="des" refForName="parentText" fact="0.7"/>
      <dgm:constr type="primFontSz" for="des" forName="parentText" val="65"/>
      <dgm:constr type="primFontSz" for="ch" forName="childText" refType="primFontSz" refFor="des" refForName="parentText"/>
      <dgm:constr type="tMarg" for="ch" forName="childText" refType="primFontSz" refFor="des" refForName="parentText" fact="1.64"/>
      <dgm:constr type="tMarg" for="ch" forName="childText" refType="h" refFor="des" refForName="parentText" op="lte" fact="3.28"/>
      <dgm:constr type="tMarg" for="ch" forName="childText" refType="h" refFor="des" refForName="parentText" op="gte" fact="3.28"/>
      <dgm:constr type="lMarg" for="ch" forName="childText" refType="w" fact="0.22"/>
      <dgm:constr type="rMarg" for="ch" forName="childText" refType="lMarg" refFor="ch" refForName="childText"/>
      <dgm:constr type="lMarg" for="des" forName="parentText" refType="w" fact="0.075"/>
      <dgm:constr type="rMarg" for="des" forName="parentText" refType="lMarg" refFor="des" refForName="parentText"/>
      <dgm:constr type="h" for="ch" forName="spaceBetweenRectangles" refType="primFontSz" refFor="des" refForName="parentText" fact="0.15"/>
    </dgm:constrLst>
    <dgm:ruleLst>
      <dgm:rule type="primFontSz" for="des" forName="parentText" val="5" fact="NaN" max="NaN"/>
    </dgm:ruleLst>
    <dgm:forEach name="Name3" axis="ch" ptType="node">
      <dgm:layoutNode name="parentLin">
        <dgm:choose name="Name4">
          <dgm:if name="Name5" func="var" arg="dir" op="equ" val="norm">
            <dgm:alg type="lin">
              <dgm:param type="linDir" val="fromL"/>
              <dgm:param type="horzAlign" val="l"/>
              <dgm:param type="nodeHorzAlign" val="l"/>
            </dgm:alg>
          </dgm:if>
          <dgm:else name="Name6">
            <dgm:alg type="lin">
              <dgm:param type="linDir" val="fromR"/>
              <dgm:param type="horzAlign" val="r"/>
              <dgm:param type="nodeHorzAlign" val="r"/>
            </dgm:alg>
          </dgm:else>
        </dgm:choose>
        <dgm:shape xmlns:r="http://schemas.openxmlformats.org/officeDocument/2006/relationships" r:blip="">
          <dgm:adjLst/>
        </dgm:shape>
        <dgm:presOf/>
        <dgm:constrLst/>
        <dgm:ruleLst/>
        <dgm:layoutNode name="parentLeftMargin">
          <dgm:alg type="sp"/>
          <dgm:shape xmlns:r="http://schemas.openxmlformats.org/officeDocument/2006/relationships" type="rect" r:blip="" hideGeom="1">
            <dgm:adjLst/>
          </dgm:shape>
          <dgm:presOf axis="self"/>
          <dgm:constrLst>
            <dgm:constr type="h"/>
          </dgm:constrLst>
          <dgm:ruleLst/>
        </dgm:layoutNode>
        <dgm:layoutNode name="parentText" styleLbl="node1">
          <dgm:varLst>
            <dgm:chMax val="0"/>
            <dgm:bulletEnabled val="1"/>
          </dgm:varLst>
          <dgm:choose name="Name7">
            <dgm:if name="Name8" func="var" arg="dir" op="equ" val="norm">
              <dgm:alg type="tx">
                <dgm:param type="parTxLTRAlign" val="l"/>
                <dgm:param type="parTxRTLAlign" val="l"/>
              </dgm:alg>
            </dgm:if>
            <dgm:else name="Name9">
              <dgm:alg type="tx">
                <dgm:param type="parTxLTRAlign" val="r"/>
                <dgm:param type="parTxRTLAlign" val="r"/>
              </dgm:alg>
            </dgm:else>
          </dgm:choose>
          <dgm:shape xmlns:r="http://schemas.openxmlformats.org/officeDocument/2006/relationships" type="roundRect" r:blip="">
            <dgm:adjLst/>
          </dgm:shape>
          <dgm:presOf axis="self" ptType="node"/>
          <dgm:constrLst>
            <dgm:constr type="tMarg"/>
            <dgm:constr type="bMarg"/>
          </dgm:constrLst>
          <dgm:ruleLst/>
        </dgm:layoutNode>
      </dgm:layoutNode>
      <dgm:layoutNode name="negativeSpace">
        <dgm:alg type="sp"/>
        <dgm:shape xmlns:r="http://schemas.openxmlformats.org/officeDocument/2006/relationships" r:blip="">
          <dgm:adjLst/>
        </dgm:shape>
        <dgm:presOf/>
        <dgm:constrLst/>
        <dgm:ruleLst/>
      </dgm:layoutNode>
      <dgm:layoutNode name="childText" styleLbl="conFgAcc1">
        <dgm:varLst>
          <dgm:bulletEnabled val="1"/>
        </dgm:varLst>
        <dgm:alg type="tx">
          <dgm:param type="stBulletLvl" val="1"/>
        </dgm:alg>
        <dgm:shape xmlns:r="http://schemas.openxmlformats.org/officeDocument/2006/relationships" type="rect" r:blip="" zOrderOff="-2">
          <dgm:adjLst/>
        </dgm:shape>
        <dgm:presOf axis="des" ptType="node"/>
        <dgm:constrLst>
          <dgm:constr type="secFontSz" refType="primFontSz"/>
        </dgm:constrLst>
        <dgm:ruleLst>
          <dgm:rule type="h" val="INF" fact="NaN" max="NaN"/>
        </dgm:ruleLst>
      </dgm:layoutNode>
      <dgm:forEach name="Name10" axis="followSib" ptType="sibTrans" cnt="1">
        <dgm:layoutNode name="spaceBetweenRectangles">
          <dgm:alg type="sp"/>
          <dgm:shape xmlns:r="http://schemas.openxmlformats.org/officeDocument/2006/relationships" r:blip="">
            <dgm:adjLst/>
          </dgm:shape>
          <dgm:presOf/>
          <dgm:constrLst/>
          <dgm:ruleLst/>
        </dgm:layoutNode>
      </dgm:forEach>
    </dgm:forEach>
  </dgm:layoutNode>
</dgm:layoutDef>
</file>

<file path=ppt/diagrams/layout2.xml><?xml version="1.0" encoding="utf-8"?>
<dgm:layoutDef xmlns:dgm="http://schemas.openxmlformats.org/drawingml/2006/diagram" xmlns:a="http://schemas.openxmlformats.org/drawingml/2006/main" uniqueId="urn:microsoft.com/office/officeart/2005/8/layout/vList3">
  <dgm:title val=""/>
  <dgm:desc val=""/>
  <dgm:catLst>
    <dgm:cat type="list" pri="14000"/>
    <dgm:cat type="convert" pri="3000"/>
    <dgm:cat type="picture" pri="27000"/>
    <dgm:cat type="pictureconvert" pri="27000"/>
  </dgm:catLst>
  <dgm:sampData useDef="1">
    <dgm:dataModel>
      <dgm:ptLst/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linearFlow">
    <dgm:varLst>
      <dgm:dir/>
      <dgm:resizeHandles val="exact"/>
    </dgm:varLst>
    <dgm:alg type="lin">
      <dgm:param type="linDir" val="fromT"/>
      <dgm:param type="vertAlign" val="mid"/>
      <dgm:param type="horzAlign" val="ctr"/>
    </dgm:alg>
    <dgm:shape xmlns:r="http://schemas.openxmlformats.org/officeDocument/2006/relationships" r:blip="">
      <dgm:adjLst/>
    </dgm:shape>
    <dgm:presOf/>
    <dgm:constrLst>
      <dgm:constr type="w" for="ch" forName="composite" refType="w"/>
      <dgm:constr type="h" for="ch" forName="composite" refType="h"/>
      <dgm:constr type="h" for="ch" forName="spacing" refType="h" refFor="ch" refForName="composite" fact="0.25"/>
      <dgm:constr type="h" for="ch" forName="spacing" refType="w" op="lte" fact="0.1"/>
      <dgm:constr type="primFontSz" for="des" ptType="node" op="equ" val="65"/>
    </dgm:constrLst>
    <dgm:ruleLst/>
    <dgm:forEach name="Name0" axis="ch" ptType="node">
      <dgm:layoutNode name="composite">
        <dgm:alg type="composite"/>
        <dgm:shape xmlns:r="http://schemas.openxmlformats.org/officeDocument/2006/relationships" r:blip="">
          <dgm:adjLst/>
        </dgm:shape>
        <dgm:presOf/>
        <dgm:choose name="Name1">
          <dgm:if name="Name2" func="var" arg="dir" op="equ" val="norm">
            <dgm:constrLst>
              <dgm:constr type="w" for="ch" forName="imgShp" refType="w" fact="0.335"/>
              <dgm:constr type="h" for="ch" forName="imgShp" refType="w" refFor="ch" refForName="imgShp" op="equ"/>
              <dgm:constr type="h" for="ch" forName="imgShp" refType="h" op="lte"/>
              <dgm:constr type="ctrY" for="ch" forName="imgShp" refType="h" fact="0.5"/>
              <dgm:constr type="l" for="ch" forName="imgShp"/>
              <dgm:constr type="w" for="ch" forName="txShp" refType="w" op="equ" fact="0.665"/>
              <dgm:constr type="h" for="ch" forName="txShp" refType="h" refFor="ch" refForName="imgShp" op="equ"/>
              <dgm:constr type="ctrY" for="ch" forName="txShp" refType="h" fact="0.5"/>
              <dgm:constr type="l" for="ch" forName="txShp" refType="w" refFor="ch" refForName="imgShp" fact="0.5"/>
              <dgm:constr type="lMarg" for="ch" forName="txShp" refType="w" refFor="ch" refForName="imgShp" fact="1.25"/>
            </dgm:constrLst>
          </dgm:if>
          <dgm:else name="Name3">
            <dgm:constrLst>
              <dgm:constr type="w" for="ch" forName="imgShp" refType="w" fact="0.335"/>
              <dgm:constr type="h" for="ch" forName="imgShp" refType="w" refFor="ch" refForName="imgShp" op="equ"/>
              <dgm:constr type="h" for="ch" forName="imgShp" refType="h" op="lte"/>
              <dgm:constr type="ctrY" for="ch" forName="imgShp" refType="h" fact="0.5"/>
              <dgm:constr type="r" for="ch" forName="imgShp" refType="w"/>
              <dgm:constr type="w" for="ch" forName="txShp" refType="w" op="equ" fact="0.665"/>
              <dgm:constr type="h" for="ch" forName="txShp" refType="h" refFor="ch" refForName="imgShp" op="equ"/>
              <dgm:constr type="ctrY" for="ch" forName="txShp" refType="h" fact="0.5"/>
              <dgm:constr type="r" for="ch" forName="txShp" refType="ctrX" refFor="ch" refForName="imgShp"/>
              <dgm:constr type="rMarg" for="ch" forName="txShp" refType="w" refFor="ch" refForName="imgShp" fact="1.25"/>
            </dgm:constrLst>
          </dgm:else>
        </dgm:choose>
        <dgm:ruleLst/>
        <dgm:layoutNode name="imgShp" styleLbl="fgImgPlace1">
          <dgm:alg type="sp"/>
          <dgm:shape xmlns:r="http://schemas.openxmlformats.org/officeDocument/2006/relationships" type="ellipse" r:blip="" blipPhldr="1">
            <dgm:adjLst/>
          </dgm:shape>
          <dgm:presOf/>
          <dgm:constrLst/>
          <dgm:ruleLst/>
        </dgm:layoutNode>
        <dgm:layoutNode name="txShp">
          <dgm:varLst>
            <dgm:bulletEnabled val="1"/>
          </dgm:varLst>
          <dgm:alg type="tx"/>
          <dgm:choose name="Name4">
            <dgm:if name="Name5" func="var" arg="dir" op="equ" val="norm">
              <dgm:shape xmlns:r="http://schemas.openxmlformats.org/officeDocument/2006/relationships" rot="180" type="homePlate" r:blip="" zOrderOff="-1">
                <dgm:adjLst/>
              </dgm:shape>
            </dgm:if>
            <dgm:else name="Name6">
              <dgm:shape xmlns:r="http://schemas.openxmlformats.org/officeDocument/2006/relationships" type="homePlate" r:blip="" zOrderOff="-1">
                <dgm:adjLst/>
              </dgm:shape>
            </dgm:else>
          </dgm:choose>
          <dgm:presOf axis="desOrSelf" ptType="node"/>
          <dgm:constrLst>
            <dgm:constr type="tMarg" refType="primFontSz" fact="0.3"/>
            <dgm:constr type="bMarg" refType="primFontSz" fact="0.3"/>
          </dgm:constrLst>
          <dgm:ruleLst>
            <dgm:rule type="primFontSz" val="5" fact="NaN" max="NaN"/>
          </dgm:ruleLst>
        </dgm:layoutNode>
      </dgm:layoutNode>
      <dgm:forEach name="Name7" axis="followSib" ptType="sibTrans" cnt="1">
        <dgm:layoutNode name="spacing">
          <dgm:alg type="sp"/>
          <dgm:shape xmlns:r="http://schemas.openxmlformats.org/officeDocument/2006/relationships" r:blip="">
            <dgm:adjLst/>
          </dgm:shape>
          <dgm:presOf axis="self"/>
          <dgm:constrLst/>
          <dgm:ruleLst/>
        </dgm:layoutNode>
      </dgm:forEach>
    </dgm:forEach>
  </dgm:layoutNode>
</dgm:layoutDef>
</file>

<file path=ppt/diagrams/layout3.xml><?xml version="1.0" encoding="utf-8"?>
<dgm:layoutDef xmlns:dgm="http://schemas.openxmlformats.org/drawingml/2006/diagram" xmlns:a="http://schemas.openxmlformats.org/drawingml/2006/main" uniqueId="urn:microsoft.com/office/officeart/2005/8/layout/vList2">
  <dgm:title val=""/>
  <dgm:desc val=""/>
  <dgm:catLst>
    <dgm:cat type="list" pri="3000"/>
    <dgm:cat type="convert" pri="1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2">
          <dgm:prSet phldr="1"/>
        </dgm:pt>
        <dgm:pt modelId="21">
          <dgm:prSet phldr="1"/>
        </dgm:pt>
      </dgm:ptLst>
      <dgm:cxnLst>
        <dgm:cxn modelId="4" srcId="0" destId="1" srcOrd="0" destOrd="0"/>
        <dgm:cxn modelId="5" srcId="0" destId="2" srcOrd="1" destOrd="0"/>
        <dgm:cxn modelId="12" srcId="1" destId="11" srcOrd="0" destOrd="0"/>
        <dgm:cxn modelId="23" srcId="2" destId="21" srcOrd="0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linear">
    <dgm:varLst>
      <dgm:animLvl val="lvl"/>
      <dgm:resizeHandles val="exact"/>
    </dgm:varLst>
    <dgm:alg type="lin">
      <dgm:param type="linDir" val="fromT"/>
      <dgm:param type="vertAlign" val="mid"/>
    </dgm:alg>
    <dgm:shape xmlns:r="http://schemas.openxmlformats.org/officeDocument/2006/relationships" r:blip="">
      <dgm:adjLst/>
    </dgm:shape>
    <dgm:presOf/>
    <dgm:constrLst>
      <dgm:constr type="w" for="ch" forName="parentText" refType="w"/>
      <dgm:constr type="h" for="ch" forName="parentText" refType="primFontSz" refFor="ch" refForName="parentText" fact="0.52"/>
      <dgm:constr type="w" for="ch" forName="childText" refType="w"/>
      <dgm:constr type="h" for="ch" forName="childText" refType="primFontSz" refFor="ch" refForName="parentText" fact="0.46"/>
      <dgm:constr type="h" for="ch" forName="parentText" op="equ"/>
      <dgm:constr type="primFontSz" for="ch" forName="parentText" op="equ" val="65"/>
      <dgm:constr type="primFontSz" for="ch" forName="childText" refType="primFontSz" refFor="ch" refForName="parentText" op="equ"/>
      <dgm:constr type="h" for="ch" forName="spacer" refType="primFontSz" refFor="ch" refForName="parentText" fact="0.08"/>
    </dgm:constrLst>
    <dgm:ruleLst>
      <dgm:rule type="primFontSz" for="ch" forName="parentText" val="5" fact="NaN" max="NaN"/>
    </dgm:ruleLst>
    <dgm:forEach name="Name0" axis="ch" ptType="node">
      <dgm:layoutNode name="parentText" styleLbl="node1">
        <dgm:varLst>
          <dgm:chMax val="0"/>
          <dgm:bulletEnabled val="1"/>
        </dgm:varLst>
        <dgm:alg type="tx">
          <dgm:param type="parTxLTRAlign" val="l"/>
          <dgm:param type="parTxRTLAlign" val="r"/>
        </dgm:alg>
        <dgm:shape xmlns:r="http://schemas.openxmlformats.org/officeDocument/2006/relationships" type="roundRect" r:blip="">
          <dgm:adjLst/>
        </dgm:shape>
        <dgm:presOf axis="self"/>
        <dgm:constrLst>
          <dgm:constr type="tMarg" refType="primFontSz" fact="0.3"/>
          <dgm:constr type="bMarg" refType="primFontSz" fact="0.3"/>
          <dgm:constr type="lMarg" refType="primFontSz" fact="0.3"/>
          <dgm:constr type="rMarg" refType="primFontSz" fact="0.3"/>
        </dgm:constrLst>
        <dgm:ruleLst>
          <dgm:rule type="h" val="INF" fact="NaN" max="NaN"/>
        </dgm:ruleLst>
      </dgm:layoutNode>
      <dgm:choose name="Name1">
        <dgm:if name="Name2" axis="ch" ptType="node" func="cnt" op="gte" val="1">
          <dgm:layoutNode name="childText" styleLbl="revTx">
            <dgm:varLst>
              <dgm:bulletEnabled val="1"/>
            </dgm:varLst>
            <dgm:alg type="tx">
              <dgm:param type="stBulletLvl" val="1"/>
              <dgm:param type="lnSpAfChP" val="20"/>
            </dgm:alg>
            <dgm:shape xmlns:r="http://schemas.openxmlformats.org/officeDocument/2006/relationships" type="rect" r:blip="">
              <dgm:adjLst/>
            </dgm:shape>
            <dgm:presOf axis="des" ptType="node"/>
            <dgm:constrLst>
              <dgm:constr type="tMarg" refType="primFontSz" fact="0.1"/>
              <dgm:constr type="bMarg" refType="primFontSz" fact="0.1"/>
              <dgm:constr type="lMarg" refType="w" fact="0.09"/>
            </dgm:constrLst>
            <dgm:ruleLst>
              <dgm:rule type="h" val="INF" fact="NaN" max="NaN"/>
            </dgm:ruleLst>
          </dgm:layoutNode>
        </dgm:if>
        <dgm:else name="Name3">
          <dgm:choose name="Name4">
            <dgm:if name="Name5" axis="par ch" ptType="doc node" func="cnt" op="gte" val="2">
              <dgm:forEach name="Name6" axis="followSib" ptType="sibTrans" cnt="1">
                <dgm:layoutNode name="spacer">
                  <dgm:alg type="sp"/>
                  <dgm:shape xmlns:r="http://schemas.openxmlformats.org/officeDocument/2006/relationships" r:blip="">
                    <dgm:adjLst/>
                  </dgm:shape>
                  <dgm:presOf/>
                  <dgm:constrLst/>
                  <dgm:ruleLst/>
                </dgm:layoutNode>
              </dgm:forEach>
            </dgm:if>
            <dgm:else name="Name7"/>
          </dgm:choose>
        </dgm:else>
      </dgm:choose>
    </dgm:forEach>
  </dgm:layoutNode>
</dgm:layoutDef>
</file>

<file path=ppt/diagrams/layout4.xml><?xml version="1.0" encoding="utf-8"?>
<dgm:layoutDef xmlns:dgm="http://schemas.openxmlformats.org/drawingml/2006/diagram" xmlns:a="http://schemas.openxmlformats.org/drawingml/2006/main" uniqueId="urn:microsoft.com/office/officeart/2005/8/layout/hList3">
  <dgm:title val=""/>
  <dgm:desc val=""/>
  <dgm:catLst>
    <dgm:cat type="list" pri="19000"/>
  </dgm:catLst>
  <dgm:sampData>
    <dgm:dataModel>
      <dgm:ptLst>
        <dgm:pt modelId="0" type="doc"/>
        <dgm:pt modelId="1">
          <dgm:prSet phldr="1"/>
        </dgm:pt>
        <dgm:pt modelId="2">
          <dgm:prSet phldr="1"/>
        </dgm:pt>
        <dgm:pt modelId="3">
          <dgm:prSet phldr="1"/>
        </dgm:pt>
        <dgm:pt modelId="4">
          <dgm:prSet phldr="1"/>
        </dgm:pt>
      </dgm:ptLst>
      <dgm:cxnLst>
        <dgm:cxn modelId="5" srcId="0" destId="1" srcOrd="0" destOrd="0"/>
        <dgm:cxn modelId="6" srcId="1" destId="2" srcOrd="0" destOrd="0"/>
        <dgm:cxn modelId="7" srcId="1" destId="3" srcOrd="1" destOrd="0"/>
        <dgm:cxn modelId="8" srcId="1" destId="4" srcOrd="2" destOrd="0"/>
      </dgm:cxnLst>
      <dgm:bg/>
      <dgm:whole/>
    </dgm:dataModel>
  </dgm:sampData>
  <dgm:styleData>
    <dgm:dataModel>
      <dgm:ptLst>
        <dgm:pt modelId="0" type="doc"/>
        <dgm:pt modelId="1"/>
        <dgm:pt modelId="2"/>
        <dgm:pt modelId="3"/>
      </dgm:ptLst>
      <dgm:cxnLst>
        <dgm:cxn modelId="5" srcId="0" destId="1" srcOrd="0" destOrd="0"/>
        <dgm:cxn modelId="6" srcId="1" destId="2" srcOrd="0" destOrd="0"/>
        <dgm:cxn modelId="7" srcId="1" destId="3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  <dgm:pt modelId="5"/>
      </dgm:ptLst>
      <dgm:cxnLst>
        <dgm:cxn modelId="6" srcId="0" destId="1" srcOrd="0" destOrd="0"/>
        <dgm:cxn modelId="7" srcId="1" destId="2" srcOrd="0" destOrd="0"/>
        <dgm:cxn modelId="8" srcId="1" destId="3" srcOrd="1" destOrd="0"/>
        <dgm:cxn modelId="9" srcId="1" destId="4" srcOrd="2" destOrd="0"/>
        <dgm:cxn modelId="10" srcId="1" destId="5" srcOrd="3" destOrd="0"/>
      </dgm:cxnLst>
      <dgm:bg/>
      <dgm:whole/>
    </dgm:dataModel>
  </dgm:clrData>
  <dgm:layoutNode name="composite">
    <dgm:varLst>
      <dgm:chMax val="1"/>
      <dgm:dir/>
      <dgm:resizeHandles val="exact"/>
    </dgm:varLst>
    <dgm:alg type="composite"/>
    <dgm:shape xmlns:r="http://schemas.openxmlformats.org/officeDocument/2006/relationships" r:blip="">
      <dgm:adjLst/>
    </dgm:shape>
    <dgm:presOf/>
    <dgm:constrLst>
      <dgm:constr type="w" for="ch" forName="roof" refType="w"/>
      <dgm:constr type="h" for="ch" forName="roof" refType="h" fact="0.3"/>
      <dgm:constr type="primFontSz" for="ch" forName="roof" val="65"/>
      <dgm:constr type="w" for="ch" forName="pillars" refType="w"/>
      <dgm:constr type="h" for="ch" forName="pillars" refType="h" fact="0.63"/>
      <dgm:constr type="t" for="ch" forName="pillars" refType="h" fact="0.3"/>
      <dgm:constr type="primFontSz" for="des" forName="pillar1" val="65"/>
      <dgm:constr type="primFontSz" for="des" forName="pillarX" refType="primFontSz" refFor="des" refForName="pillar1" op="equ"/>
      <dgm:constr type="w" for="ch" forName="base" refType="w"/>
      <dgm:constr type="h" for="ch" forName="base" refType="h" fact="0.07"/>
      <dgm:constr type="t" for="ch" forName="base" refType="h" fact="0.93"/>
    </dgm:constrLst>
    <dgm:ruleLst/>
    <dgm:forEach name="Name0" axis="ch" ptType="node" cnt="1">
      <dgm:layoutNode name="roof" styleLbl="dkBgShp">
        <dgm:alg type="tx"/>
        <dgm:shape xmlns:r="http://schemas.openxmlformats.org/officeDocument/2006/relationships" type="rect" r:blip="">
          <dgm:adjLst/>
        </dgm:shape>
        <dgm:presOf axis="self"/>
        <dgm:constrLst>
          <dgm:constr type="lMarg" refType="primFontSz" fact="0.3"/>
          <dgm:constr type="rMarg" refType="primFontSz" fact="0.3"/>
          <dgm:constr type="tMarg" refType="primFontSz" fact="0.3"/>
          <dgm:constr type="bMarg" refType="primFontSz" fact="0.3"/>
        </dgm:constrLst>
        <dgm:ruleLst>
          <dgm:rule type="primFontSz" val="5" fact="NaN" max="NaN"/>
        </dgm:ruleLst>
      </dgm:layoutNode>
      <dgm:layoutNode name="pillars" styleLbl="node1">
        <dgm:choose name="Name1">
          <dgm:if name="Name2" func="var" arg="dir" op="equ" val="norm">
            <dgm:alg type="lin">
              <dgm:param type="linDir" val="fromL"/>
            </dgm:alg>
          </dgm:if>
          <dgm:else name="Name3">
            <dgm:alg type="lin">
              <dgm:param type="linDir" val="fromR"/>
            </dgm:alg>
          </dgm:else>
        </dgm:choose>
        <dgm:shape xmlns:r="http://schemas.openxmlformats.org/officeDocument/2006/relationships" r:blip="">
          <dgm:adjLst/>
        </dgm:shape>
        <dgm:presOf/>
        <dgm:constrLst>
          <dgm:constr type="w" for="ch" forName="pillar1" refType="w"/>
          <dgm:constr type="h" for="ch" forName="pillar1" refType="h"/>
          <dgm:constr type="w" for="ch" forName="pillarX" refType="w"/>
          <dgm:constr type="h" for="ch" forName="pillarX" refType="h"/>
        </dgm:constrLst>
        <dgm:ruleLst/>
        <dgm:layoutNode name="pillar1" styleLbl="node1">
          <dgm:varLst>
            <dgm:bulletEnabled val="1"/>
          </dgm:varLst>
          <dgm:alg type="tx"/>
          <dgm:shape xmlns:r="http://schemas.openxmlformats.org/officeDocument/2006/relationships" type="rect" r:blip="">
            <dgm:adjLst/>
          </dgm:shape>
          <dgm:presOf axis="ch desOrSelf" ptType="node node" st="1 1" cnt="1 0"/>
          <dgm:constrLst>
            <dgm:constr type="lMarg" refType="primFontSz" fact="0.3"/>
            <dgm:constr type="rMarg" refType="primFontSz" fact="0.3"/>
            <dgm:constr type="tMarg" refType="primFontSz" fact="0.3"/>
            <dgm:constr type="bMarg" refType="primFontSz" fact="0.3"/>
          </dgm:constrLst>
          <dgm:ruleLst>
            <dgm:rule type="primFontSz" val="5" fact="NaN" max="NaN"/>
          </dgm:ruleLst>
        </dgm:layoutNode>
        <dgm:forEach name="Name4" axis="ch" ptType="node" st="2">
          <dgm:layoutNode name="pillarX" styleLbl="node1">
            <dgm:varLst>
              <dgm:bulletEnabled val="1"/>
            </dgm:varLst>
            <dgm:alg type="tx"/>
            <dgm:shape xmlns:r="http://schemas.openxmlformats.org/officeDocument/2006/relationships" type="rect" r:blip="">
              <dgm:adjLst/>
            </dgm:shape>
            <dgm:presOf axis="desOrSelf" ptType="node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forEach>
      </dgm:layoutNode>
      <dgm:layoutNode name="base" styleLbl="dkBgShp">
        <dgm:alg type="sp"/>
        <dgm:shape xmlns:r="http://schemas.openxmlformats.org/officeDocument/2006/relationships" type="rect" r:blip="">
          <dgm:adjLst/>
        </dgm:shape>
        <dgm:presOf/>
        <dgm:constrLst/>
        <dgm:ruleLst/>
      </dgm:layoutNode>
    </dgm:forEach>
  </dgm:layoutNode>
</dgm:layoutDef>
</file>

<file path=ppt/diagrams/quickStyle1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2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3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4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10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D6E7A80B-3D03-4EA0-9465-0DF0A9D99042}" type="datetimeFigureOut">
              <a:rPr lang="en-US" smtClean="0"/>
              <a:t>9/22/2023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48B47C4E-2555-48D5-B810-2EFF142F540E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74649344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3" Type="http://schemas.openxmlformats.org/officeDocument/2006/relationships/hyperlink" Target="https://ilpqc.org/2023-annual-conference/" TargetMode="External"/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>
                <a:hlinkClick r:id="rId3"/>
              </a:rPr>
              <a:t>https://ilpqc.org/2023-annual-conference/</a:t>
            </a:r>
            <a:endParaRPr lang="en-US" dirty="0"/>
          </a:p>
          <a:p>
            <a:endParaRPr lang="en-US" dirty="0">
              <a:cs typeface="Calibri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EB6540EB-5334-4296-967C-10B4D905E33B}" type="slidenum">
              <a:rPr lang="en-US" smtClean="0"/>
              <a:t>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25064412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48B47C4E-2555-48D5-B810-2EFF142F540E}" type="slidenum">
              <a:rPr lang="en-US" smtClean="0"/>
              <a:t>24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74065415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C1D98C9C-57D0-47E2-BD68-0A8BE9AB548C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25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225380328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>
              <a:ea typeface="Calibri"/>
              <a:cs typeface="Calibri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E8BD2D14-F0AA-2844-871F-19DB90E80350}" type="slidenum">
              <a:rPr lang="en-US" smtClean="0"/>
              <a:t>26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5994039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" name="Google Shape;68;g2255da36a79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69" name="Google Shape;69;g2255da36a79_0_0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70;g2255da36a79_0_0:notes"/>
          <p:cNvSpPr txBox="1">
            <a:spLocks noGrp="1"/>
          </p:cNvSpPr>
          <p:nvPr>
            <p:ph type="sldNum" idx="12"/>
          </p:nvPr>
        </p:nvSpPr>
        <p:spPr>
          <a:xfrm>
            <a:off x="3884613" y="8685213"/>
            <a:ext cx="2971800" cy="45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27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3488733024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8BD2D14-F0AA-2844-871F-19DB90E80350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28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58390227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EB6540EB-5334-4296-967C-10B4D905E33B}" type="slidenum">
              <a:rPr lang="en-US" smtClean="0"/>
              <a:t>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40229002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9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02" name="Google Shape;3902;p21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3903" name="Google Shape;3903;p21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/>
              <a:t>On ACOG/SMFM </a:t>
            </a:r>
            <a:r>
              <a:rPr lang="en-US" err="1"/>
              <a:t>critera</a:t>
            </a:r>
          </a:p>
        </p:txBody>
      </p:sp>
      <p:sp>
        <p:nvSpPr>
          <p:cNvPr id="3904" name="Google Shape;3904;p21:notes"/>
          <p:cNvSpPr txBox="1">
            <a:spLocks noGrp="1"/>
          </p:cNvSpPr>
          <p:nvPr>
            <p:ph type="sldNum" idx="12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8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3369995516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8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85" name="Google Shape;3885;p20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886" name="Google Shape;3886;p20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2037769257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9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11" name="Google Shape;3911;p22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3912" name="Google Shape;3912;p22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913" name="Google Shape;3913;p22:notes"/>
          <p:cNvSpPr txBox="1">
            <a:spLocks noGrp="1"/>
          </p:cNvSpPr>
          <p:nvPr>
            <p:ph type="sldNum" idx="12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Calibri"/>
              <a:buNone/>
            </a:pPr>
            <a:fld id="{00000000-1234-1234-1234-123412341234}" type="slidenum">
              <a:rPr lang="en-US" sz="12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rPr>
              <a:t>10</a:t>
            </a:fld>
            <a:endParaRPr sz="1200" b="0" i="0" u="none" strike="noStrike" cap="none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397193345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9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64" name="Google Shape;3964;p25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3965" name="Google Shape;3965;p25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Calibri"/>
              <a:buNone/>
            </a:pPr>
            <a:r>
              <a:rPr lang="en-US"/>
              <a:t>If 7 more hospitals</a:t>
            </a:r>
            <a:r>
              <a:rPr lang="en-US">
                <a:latin typeface="Calibri"/>
                <a:ea typeface="Calibri"/>
                <a:cs typeface="Calibri"/>
                <a:sym typeface="Calibri"/>
              </a:rPr>
              <a:t> achieve &lt;23.6%,  we will achieve 70% of Illinois hospitals at goal  FIX THE 35% ARROW</a:t>
            </a:r>
            <a:endParaRPr/>
          </a:p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Calibri"/>
              <a:buNone/>
            </a:pPr>
            <a:endParaRPr>
              <a:latin typeface="Calibri"/>
              <a:ea typeface="Calibri"/>
              <a:cs typeface="Calibri"/>
              <a:sym typeface="Calibri"/>
            </a:endParaRPr>
          </a:p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Calibri"/>
              <a:buNone/>
            </a:pPr>
            <a:endParaRPr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966" name="Google Shape;3966;p25:notes"/>
          <p:cNvSpPr txBox="1">
            <a:spLocks noGrp="1"/>
          </p:cNvSpPr>
          <p:nvPr>
            <p:ph type="sldNum" idx="12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11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689009578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9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90" name="Google Shape;3990;p26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3991" name="Google Shape;3991;p26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992" name="Google Shape;3992;p26:notes"/>
          <p:cNvSpPr txBox="1">
            <a:spLocks noGrp="1"/>
          </p:cNvSpPr>
          <p:nvPr>
            <p:ph type="sldNum" idx="12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16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2853599690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0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35" name="Google Shape;4035;p29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4036" name="Google Shape;4036;p29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37" name="Google Shape;4037;p29:notes"/>
          <p:cNvSpPr txBox="1">
            <a:spLocks noGrp="1"/>
          </p:cNvSpPr>
          <p:nvPr>
            <p:ph type="sldNum" idx="12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17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2764885721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0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48" name="Google Shape;4048;p30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49" name="Google Shape;4049;p30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2340023774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0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png"/><Relationship Id="rId1" Type="http://schemas.openxmlformats.org/officeDocument/2006/relationships/slideMaster" Target="../slideMasters/slideMaster1.xml"/></Relationships>
</file>

<file path=ppt/slideLayouts/_rels/slideLayout10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png"/><Relationship Id="rId1" Type="http://schemas.openxmlformats.org/officeDocument/2006/relationships/slideMaster" Target="../slideMasters/slideMaster1.xml"/></Relationships>
</file>

<file path=ppt/slideLayouts/_rels/slideLayout10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png"/><Relationship Id="rId1" Type="http://schemas.openxmlformats.org/officeDocument/2006/relationships/slideMaster" Target="../slideMasters/slideMaster1.xml"/></Relationships>
</file>

<file path=ppt/slideLayouts/_rels/slideLayout10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png"/><Relationship Id="rId1" Type="http://schemas.openxmlformats.org/officeDocument/2006/relationships/slideMaster" Target="../slideMasters/slideMaster1.xml"/></Relationships>
</file>

<file path=ppt/slideLayouts/_rels/slideLayout10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png"/><Relationship Id="rId1" Type="http://schemas.openxmlformats.org/officeDocument/2006/relationships/slideMaster" Target="../slideMasters/slideMaster1.xml"/></Relationships>
</file>

<file path=ppt/slideLayouts/_rels/slideLayout10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png"/><Relationship Id="rId1" Type="http://schemas.openxmlformats.org/officeDocument/2006/relationships/slideMaster" Target="../slideMasters/slideMaster1.xml"/></Relationships>
</file>

<file path=ppt/slideLayouts/_rels/slideLayout10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1.xml"/></Relationships>
</file>

<file path=ppt/slideLayouts/_rels/slideLayout10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1.xml"/></Relationships>
</file>

<file path=ppt/slideLayouts/_rels/slideLayout10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1.xml"/></Relationships>
</file>

<file path=ppt/slideLayouts/_rels/slideLayout10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/Relationships>
</file>

<file path=ppt/slideLayouts/_rels/slideLayout1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1.xml"/></Relationships>
</file>

<file path=ppt/slideLayouts/_rels/slideLayout1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1.xml"/></Relationships>
</file>

<file path=ppt/slideLayouts/_rels/slideLayout1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1.xml"/></Relationships>
</file>

<file path=ppt/slideLayouts/_rels/slideLayout1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png"/><Relationship Id="rId1" Type="http://schemas.openxmlformats.org/officeDocument/2006/relationships/slideMaster" Target="../slideMasters/slideMaster1.xml"/></Relationships>
</file>

<file path=ppt/slideLayouts/_rels/slideLayout1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1.xml"/></Relationships>
</file>

<file path=ppt/slideLayouts/_rels/slideLayout1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1.xml"/></Relationships>
</file>

<file path=ppt/slideLayouts/_rels/slideLayout1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1.xml"/></Relationships>
</file>

<file path=ppt/slideLayouts/_rels/slideLayout1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1.xml"/></Relationships>
</file>

<file path=ppt/slideLayouts/_rels/slideLayout1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1.xml"/></Relationships>
</file>

<file path=ppt/slideLayouts/_rels/slideLayout1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/Relationships>
</file>

<file path=ppt/slideLayouts/_rels/slideLayout1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1.xml"/></Relationships>
</file>

<file path=ppt/slideLayouts/_rels/slideLayout1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png"/><Relationship Id="rId1" Type="http://schemas.openxmlformats.org/officeDocument/2006/relationships/slideMaster" Target="../slideMasters/slideMaster1.xml"/></Relationships>
</file>

<file path=ppt/slideLayouts/_rels/slideLayout1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png"/><Relationship Id="rId1" Type="http://schemas.openxmlformats.org/officeDocument/2006/relationships/slideMaster" Target="../slideMasters/slideMaster1.xml"/></Relationships>
</file>

<file path=ppt/slideLayouts/_rels/slideLayout1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23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5.svg"/></Relationships>
</file>

<file path=ppt/slideLayouts/_rels/slideLayout1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png"/><Relationship Id="rId1" Type="http://schemas.openxmlformats.org/officeDocument/2006/relationships/slideMaster" Target="../slideMasters/slideMaster1.xml"/></Relationships>
</file>

<file path=ppt/slideLayouts/_rels/slideLayout1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23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3.svg"/></Relationships>
</file>

<file path=ppt/slideLayouts/_rels/slideLayout1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png"/><Relationship Id="rId1" Type="http://schemas.openxmlformats.org/officeDocument/2006/relationships/slideMaster" Target="../slideMasters/slideMaster1.xml"/></Relationships>
</file>

<file path=ppt/slideLayouts/_rels/slideLayout1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png"/><Relationship Id="rId1" Type="http://schemas.openxmlformats.org/officeDocument/2006/relationships/slideMaster" Target="../slideMasters/slideMaster1.xml"/></Relationships>
</file>

<file path=ppt/slideLayouts/_rels/slideLayout1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png"/><Relationship Id="rId1" Type="http://schemas.openxmlformats.org/officeDocument/2006/relationships/slideMaster" Target="../slideMasters/slideMaster1.xml"/></Relationships>
</file>

<file path=ppt/slideLayouts/_rels/slideLayout1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png"/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/Relationships>
</file>

<file path=ppt/slideLayouts/_rels/slideLayout1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png"/><Relationship Id="rId1" Type="http://schemas.openxmlformats.org/officeDocument/2006/relationships/slideMaster" Target="../slideMasters/slideMaster1.xml"/></Relationships>
</file>

<file path=ppt/slideLayouts/_rels/slideLayout1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png"/><Relationship Id="rId1" Type="http://schemas.openxmlformats.org/officeDocument/2006/relationships/slideMaster" Target="../slideMasters/slideMaster1.xml"/></Relationships>
</file>

<file path=ppt/slideLayouts/_rels/slideLayout1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5.svg"/></Relationships>
</file>

<file path=ppt/slideLayouts/_rels/slideLayout1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1.xml"/></Relationships>
</file>

<file path=ppt/slideLayouts/_rels/slideLayout1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.xml"/></Relationships>
</file>

<file path=ppt/slideLayouts/_rels/slideLayout1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.xml"/></Relationships>
</file>

<file path=ppt/slideLayouts/_rels/slideLayout1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.xml"/></Relationships>
</file>

<file path=ppt/slideLayouts/_rels/slideLayout1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1.xml"/></Relationships>
</file>

<file path=ppt/slideLayouts/_rels/slideLayout1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5.svg"/></Relationships>
</file>

<file path=ppt/slideLayouts/_rels/slideLayout1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3.svg"/></Relationships>
</file>

<file path=ppt/slideLayouts/_rels/slideLayout1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.xml"/></Relationships>
</file>

<file path=ppt/slideLayouts/_rels/slideLayout1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.xml"/></Relationships>
</file>

<file path=ppt/slideLayouts/_rels/slideLayout1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.xml"/></Relationships>
</file>

<file path=ppt/slideLayouts/_rels/slideLayout1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.xml"/></Relationships>
</file>

<file path=ppt/slideLayouts/_rels/slideLayout1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.xml"/></Relationships>
</file>

<file path=ppt/slideLayouts/_rels/slideLayout1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24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3.svg"/></Relationships>
</file>

<file path=ppt/slideLayouts/_rels/slideLayout1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png"/><Relationship Id="rId1" Type="http://schemas.openxmlformats.org/officeDocument/2006/relationships/slideMaster" Target="../slideMasters/slideMaster1.xml"/></Relationships>
</file>

<file path=ppt/slideLayouts/_rels/slideLayout1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png"/><Relationship Id="rId1" Type="http://schemas.openxmlformats.org/officeDocument/2006/relationships/slideMaster" Target="../slideMasters/slideMaster1.xml"/></Relationships>
</file>

<file path=ppt/slideLayouts/_rels/slideLayout1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png"/><Relationship Id="rId1" Type="http://schemas.openxmlformats.org/officeDocument/2006/relationships/slideMaster" Target="../slideMasters/slideMaster1.xml"/></Relationships>
</file>

<file path=ppt/slideLayouts/_rels/slideLayout1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png"/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/Relationships>
</file>

<file path=ppt/slideLayouts/_rels/slideLayout1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24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9.svg"/></Relationships>
</file>

<file path=ppt/slideLayouts/_rels/slideLayout1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24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5.svg"/></Relationships>
</file>

<file path=ppt/slideLayouts/_rels/slideLayout1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png"/><Relationship Id="rId1" Type="http://schemas.openxmlformats.org/officeDocument/2006/relationships/slideMaster" Target="../slideMasters/slideMaster1.xml"/></Relationships>
</file>

<file path=ppt/slideLayouts/_rels/slideLayout1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png"/><Relationship Id="rId1" Type="http://schemas.openxmlformats.org/officeDocument/2006/relationships/slideMaster" Target="../slideMasters/slideMaster1.xml"/></Relationships>
</file>

<file path=ppt/slideLayouts/_rels/slideLayout1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png"/><Relationship Id="rId1" Type="http://schemas.openxmlformats.org/officeDocument/2006/relationships/slideMaster" Target="../slideMasters/slideMaster1.xml"/></Relationships>
</file>

<file path=ppt/slideLayouts/_rels/slideLayout1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png"/><Relationship Id="rId1" Type="http://schemas.openxmlformats.org/officeDocument/2006/relationships/slideMaster" Target="../slideMasters/slideMaster1.xml"/></Relationships>
</file>

<file path=ppt/slideLayouts/_rels/slideLayout1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png"/><Relationship Id="rId1" Type="http://schemas.openxmlformats.org/officeDocument/2006/relationships/slideMaster" Target="../slideMasters/slideMaster1.xml"/></Relationships>
</file>

<file path=ppt/slideLayouts/_rels/slideLayout1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png"/><Relationship Id="rId1" Type="http://schemas.openxmlformats.org/officeDocument/2006/relationships/slideMaster" Target="../slideMasters/slideMaster1.xml"/></Relationships>
</file>

<file path=ppt/slideLayouts/_rels/slideLayout1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1.xml"/></Relationships>
</file>

<file path=ppt/slideLayouts/_rels/slideLayout1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/Relationships>
</file>

<file path=ppt/slideLayouts/_rels/slideLayout16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5.svg"/></Relationships>
</file>

<file path=ppt/slideLayouts/_rels/slideLayout1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1.xml"/></Relationships>
</file>

<file path=ppt/slideLayouts/_rels/slideLayout1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1.xml"/></Relationships>
</file>

<file path=ppt/slideLayouts/_rels/slideLayout1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1.xml"/></Relationships>
</file>

<file path=ppt/slideLayouts/_rels/slideLayout1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1.xml"/></Relationships>
</file>

<file path=ppt/slideLayouts/_rels/slideLayout16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1.xml"/></Relationships>
</file>

<file path=ppt/slideLayouts/_rels/slideLayout1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1.xml"/></Relationships>
</file>

<file path=ppt/slideLayouts/_rels/slideLayout16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3.svg"/></Relationships>
</file>

<file path=ppt/slideLayouts/_rels/slideLayout1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1.xml"/></Relationships>
</file>

<file path=ppt/slideLayouts/_rels/slideLayout16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/Relationships>
</file>

<file path=ppt/slideLayouts/_rels/slideLayout1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1.xml"/></Relationships>
</file>

<file path=ppt/slideLayouts/_rels/slideLayout17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1.xml"/></Relationships>
</file>

<file path=ppt/slideLayouts/_rels/slideLayout17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1.xml"/></Relationships>
</file>

<file path=ppt/slideLayouts/_rels/slideLayout17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1.xml"/></Relationships>
</file>

<file path=ppt/slideLayouts/_rels/slideLayout17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1.xml"/></Relationships>
</file>

<file path=ppt/slideLayouts/_rels/slideLayout17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png"/><Relationship Id="rId1" Type="http://schemas.openxmlformats.org/officeDocument/2006/relationships/slideMaster" Target="../slideMasters/slideMaster1.xml"/></Relationships>
</file>

<file path=ppt/slideLayouts/_rels/slideLayout17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png"/><Relationship Id="rId1" Type="http://schemas.openxmlformats.org/officeDocument/2006/relationships/slideMaster" Target="../slideMasters/slideMaster1.xml"/></Relationships>
</file>

<file path=ppt/slideLayouts/_rels/slideLayout17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25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5.svg"/></Relationships>
</file>

<file path=ppt/slideLayouts/_rels/slideLayout17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png"/><Relationship Id="rId1" Type="http://schemas.openxmlformats.org/officeDocument/2006/relationships/slideMaster" Target="../slideMasters/slideMaster1.xml"/></Relationships>
</file>

<file path=ppt/slideLayouts/_rels/slideLayout17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png"/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/Relationships>
</file>

<file path=ppt/slideLayouts/_rels/slideLayout18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png"/><Relationship Id="rId1" Type="http://schemas.openxmlformats.org/officeDocument/2006/relationships/slideMaster" Target="../slideMasters/slideMaster1.xml"/></Relationships>
</file>

<file path=ppt/slideLayouts/_rels/slideLayout18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png"/><Relationship Id="rId1" Type="http://schemas.openxmlformats.org/officeDocument/2006/relationships/slideMaster" Target="../slideMasters/slideMaster1.xml"/></Relationships>
</file>

<file path=ppt/slideLayouts/_rels/slideLayout18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png"/><Relationship Id="rId1" Type="http://schemas.openxmlformats.org/officeDocument/2006/relationships/slideMaster" Target="../slideMasters/slideMaster1.xml"/></Relationships>
</file>

<file path=ppt/slideLayouts/_rels/slideLayout18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png"/><Relationship Id="rId1" Type="http://schemas.openxmlformats.org/officeDocument/2006/relationships/slideMaster" Target="../slideMasters/slideMaster1.xml"/></Relationships>
</file>

<file path=ppt/slideLayouts/_rels/slideLayout18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png"/><Relationship Id="rId1" Type="http://schemas.openxmlformats.org/officeDocument/2006/relationships/slideMaster" Target="../slideMasters/slideMaster1.xml"/></Relationships>
</file>

<file path=ppt/slideLayouts/_rels/slideLayout18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png"/><Relationship Id="rId1" Type="http://schemas.openxmlformats.org/officeDocument/2006/relationships/slideMaster" Target="../slideMasters/slideMaster1.xml"/></Relationships>
</file>

<file path=ppt/slideLayouts/_rels/slideLayout18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3.svg"/></Relationships>
</file>

<file path=ppt/slideLayouts/_rels/slideLayout18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1.xml"/></Relationships>
</file>

<file path=ppt/slideLayouts/_rels/slideLayout18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1.xml"/></Relationships>
</file>

<file path=ppt/slideLayouts/_rels/slideLayout18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/Relationships>
</file>

<file path=ppt/slideLayouts/_rels/slideLayout19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5.svg"/></Relationships>
</file>

<file path=ppt/slideLayouts/_rels/slideLayout19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1.xml"/></Relationships>
</file>

<file path=ppt/slideLayouts/_rels/slideLayout19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1.xml"/></Relationships>
</file>

<file path=ppt/slideLayouts/_rels/slideLayout19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1.xml"/></Relationships>
</file>

<file path=ppt/slideLayouts/_rels/slideLayout19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1.xml"/></Relationships>
</file>

<file path=ppt/slideLayouts/_rels/slideLayout19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1.xml"/></Relationships>
</file>

<file path=ppt/slideLayouts/_rels/slideLayout19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1.xml"/></Relationships>
</file>

<file path=ppt/slideLayouts/_rels/slideLayout19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1.xml"/></Relationships>
</file>

<file path=ppt/slideLayouts/_rels/slideLayout19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9.svg"/></Relationships>
</file>

<file path=ppt/slideLayouts/_rels/slideLayout199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/Relationships>
</file>

<file path=ppt/slideLayouts/_rels/slideLayout200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1.xml"/></Relationships>
</file>

<file path=ppt/slideLayouts/_rels/slideLayout201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1.xml"/></Relationships>
</file>

<file path=ppt/slideLayouts/_rels/slideLayout202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1.xml"/></Relationships>
</file>

<file path=ppt/slideLayouts/_rels/slideLayout203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1.xml"/></Relationships>
</file>

<file path=ppt/slideLayouts/_rels/slideLayout20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5.svg"/></Relationships>
</file>

<file path=ppt/slideLayouts/_rels/slideLayout205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1.xml"/></Relationships>
</file>

<file path=ppt/slideLayouts/_rels/slideLayout206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1.xml"/></Relationships>
</file>

<file path=ppt/slideLayouts/_rels/slideLayout207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1.xml"/></Relationships>
</file>

<file path=ppt/slideLayouts/_rels/slideLayout208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1.xml"/></Relationships>
</file>

<file path=ppt/slideLayouts/_rels/slideLayout209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5.svg"/></Relationships>
</file>

<file path=ppt/slideLayouts/_rels/slideLayout2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1.xml"/></Relationships>
</file>

<file path=ppt/slideLayouts/_rels/slideLayout2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1.xml"/></Relationships>
</file>

<file path=ppt/slideLayouts/_rels/slideLayout2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1.xml"/></Relationships>
</file>

<file path=ppt/slideLayouts/_rels/slideLayout2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1.xml"/></Relationships>
</file>

<file path=ppt/slideLayouts/_rels/slideLayout2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5.svg"/></Relationships>
</file>

<file path=ppt/slideLayouts/_rels/slideLayout2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1.xml"/></Relationships>
</file>

<file path=ppt/slideLayouts/_rels/slideLayout2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1.xml"/></Relationships>
</file>

<file path=ppt/slideLayouts/_rels/slideLayout2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1.xml"/></Relationships>
</file>

<file path=ppt/slideLayouts/_rels/slideLayout2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1.xml"/></Relationships>
</file>

<file path=ppt/slideLayouts/_rels/slideLayout2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.xml"/></Relationships>
</file>

<file path=ppt/slideLayouts/_rels/slideLayout2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1.xml"/></Relationships>
</file>

<file path=ppt/slideLayouts/_rels/slideLayout2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5.svg"/></Relationships>
</file>

<file path=ppt/slideLayouts/_rels/slideLayout2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3.svg"/></Relationships>
</file>

<file path=ppt/slideLayouts/_rels/slideLayout2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5.svg"/></Relationships>
</file>

<file path=ppt/slideLayouts/_rels/slideLayout2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1.xml"/></Relationships>
</file>

<file path=ppt/slideLayouts/_rels/slideLayout2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1.xml"/></Relationships>
</file>

<file path=ppt/slideLayouts/_rels/slideLayout2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1.xml"/></Relationships>
</file>

<file path=ppt/slideLayouts/_rels/slideLayout2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5.svg"/></Relationships>
</file>

<file path=ppt/slideLayouts/_rels/slideLayout2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1.xml"/></Relationships>
</file>

<file path=ppt/slideLayouts/_rels/slideLayout2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.xml"/></Relationships>
</file>

<file path=ppt/slideLayouts/_rels/slideLayout2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1.xml"/></Relationships>
</file>

<file path=ppt/slideLayouts/_rels/slideLayout2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1.xml"/></Relationships>
</file>

<file path=ppt/slideLayouts/_rels/slideLayout2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1.xml"/></Relationships>
</file>

<file path=ppt/slideLayouts/_rels/slideLayout2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1.xml"/></Relationships>
</file>

<file path=ppt/slideLayouts/_rels/slideLayout2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3.svg"/></Relationships>
</file>

<file path=ppt/slideLayouts/_rels/slideLayout2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.png"/><Relationship Id="rId1" Type="http://schemas.openxmlformats.org/officeDocument/2006/relationships/slideMaster" Target="../slideMasters/slideMaster1.xml"/></Relationships>
</file>

<file path=ppt/slideLayouts/_rels/slideLayout2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7.png"/><Relationship Id="rId1" Type="http://schemas.openxmlformats.org/officeDocument/2006/relationships/slideMaster" Target="../slideMasters/slideMaster1.xml"/></Relationships>
</file>

<file path=ppt/slideLayouts/_rels/slideLayout2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png"/><Relationship Id="rId1" Type="http://schemas.openxmlformats.org/officeDocument/2006/relationships/slideMaster" Target="../slideMasters/slideMaster1.xml"/></Relationships>
</file>

<file path=ppt/slideLayouts/_rels/slideLayout2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png"/><Relationship Id="rId1" Type="http://schemas.openxmlformats.org/officeDocument/2006/relationships/slideMaster" Target="../slideMasters/slideMaster1.xml"/></Relationships>
</file>

<file path=ppt/slideLayouts/_rels/slideLayout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3.svg"/></Relationships>
</file>

<file path=ppt/slideLayouts/_rels/slideLayout2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png"/><Relationship Id="rId1" Type="http://schemas.openxmlformats.org/officeDocument/2006/relationships/slideMaster" Target="../slideMasters/slideMaster1.xml"/></Relationships>
</file>

<file path=ppt/slideLayouts/_rels/slideLayout2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9.png"/><Relationship Id="rId1" Type="http://schemas.openxmlformats.org/officeDocument/2006/relationships/slideMaster" Target="../slideMasters/slideMaster1.xml"/></Relationships>
</file>

<file path=ppt/slideLayouts/_rels/slideLayout2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png"/><Relationship Id="rId1" Type="http://schemas.openxmlformats.org/officeDocument/2006/relationships/slideMaster" Target="../slideMasters/slideMaster1.xml"/></Relationships>
</file>

<file path=ppt/slideLayouts/_rels/slideLayout2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png"/><Relationship Id="rId1" Type="http://schemas.openxmlformats.org/officeDocument/2006/relationships/slideMaster" Target="../slideMasters/slideMaster1.xml"/></Relationships>
</file>

<file path=ppt/slideLayouts/_rels/slideLayout2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png"/><Relationship Id="rId1" Type="http://schemas.openxmlformats.org/officeDocument/2006/relationships/slideMaster" Target="../slideMasters/slideMaster1.xml"/></Relationships>
</file>

<file path=ppt/slideLayouts/_rels/slideLayout2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png"/><Relationship Id="rId1" Type="http://schemas.openxmlformats.org/officeDocument/2006/relationships/slideMaster" Target="../slideMasters/slideMaster1.xml"/></Relationships>
</file>

<file path=ppt/slideLayouts/_rels/slideLayout2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2.png"/><Relationship Id="rId1" Type="http://schemas.openxmlformats.org/officeDocument/2006/relationships/slideMaster" Target="../slideMasters/slideMaster1.xml"/></Relationships>
</file>

<file path=ppt/slideLayouts/_rels/slideLayout2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3.png"/><Relationship Id="rId1" Type="http://schemas.openxmlformats.org/officeDocument/2006/relationships/slideMaster" Target="../slideMasters/slideMaster1.xml"/></Relationships>
</file>

<file path=ppt/slideLayouts/_rels/slideLayout2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1.xml"/></Relationships>
</file>

<file path=ppt/slideLayouts/_rels/slideLayout2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1.xml"/></Relationships>
</file>

<file path=ppt/slideLayouts/_rels/slideLayout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.xml"/></Relationships>
</file>

<file path=ppt/slideLayouts/_rels/slideLayout2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1.xml"/></Relationships>
</file>

<file path=ppt/slideLayouts/_rels/slideLayout2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5.png"/><Relationship Id="rId1" Type="http://schemas.openxmlformats.org/officeDocument/2006/relationships/slideMaster" Target="../slideMasters/slideMaster1.xml"/></Relationships>
</file>

<file path=ppt/slideLayouts/_rels/slideLayout2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6.png"/><Relationship Id="rId1" Type="http://schemas.openxmlformats.org/officeDocument/2006/relationships/slideMaster" Target="../slideMasters/slideMaster1.xml"/></Relationships>
</file>

<file path=ppt/slideLayouts/_rels/slideLayout2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6.png"/><Relationship Id="rId1" Type="http://schemas.openxmlformats.org/officeDocument/2006/relationships/slideMaster" Target="../slideMasters/slideMaster1.xml"/></Relationships>
</file>

<file path=ppt/slideLayouts/_rels/slideLayout2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6.png"/><Relationship Id="rId1" Type="http://schemas.openxmlformats.org/officeDocument/2006/relationships/slideMaster" Target="../slideMasters/slideMaster1.xml"/></Relationships>
</file>

<file path=ppt/slideLayouts/_rels/slideLayout2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.png"/><Relationship Id="rId1" Type="http://schemas.openxmlformats.org/officeDocument/2006/relationships/slideMaster" Target="../slideMasters/slideMaster1.xml"/></Relationships>
</file>

<file path=ppt/slideLayouts/_rels/slideLayout2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8.png"/><Relationship Id="rId1" Type="http://schemas.openxmlformats.org/officeDocument/2006/relationships/slideMaster" Target="../slideMasters/slideMaster1.xml"/></Relationships>
</file>

<file path=ppt/slideLayouts/_rels/slideLayout2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9.png"/><Relationship Id="rId1" Type="http://schemas.openxmlformats.org/officeDocument/2006/relationships/slideMaster" Target="../slideMasters/slideMaster1.xml"/></Relationships>
</file>

<file path=ppt/slideLayouts/_rels/slideLayout2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9.png"/><Relationship Id="rId1" Type="http://schemas.openxmlformats.org/officeDocument/2006/relationships/slideMaster" Target="../slideMasters/slideMaster1.xml"/></Relationships>
</file>

<file path=ppt/slideLayouts/_rels/slideLayout2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9.png"/><Relationship Id="rId1" Type="http://schemas.openxmlformats.org/officeDocument/2006/relationships/slideMaster" Target="../slideMasters/slideMaster1.xml"/></Relationships>
</file>

<file path=ppt/slideLayouts/_rels/slideLayout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.xml"/></Relationships>
</file>

<file path=ppt/slideLayouts/_rels/slideLayout2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0.png"/><Relationship Id="rId1" Type="http://schemas.openxmlformats.org/officeDocument/2006/relationships/slideMaster" Target="../slideMasters/slideMaster1.xml"/></Relationships>
</file>

<file path=ppt/slideLayouts/_rels/slideLayout2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1.png"/><Relationship Id="rId1" Type="http://schemas.openxmlformats.org/officeDocument/2006/relationships/slideMaster" Target="../slideMasters/slideMaster1.xml"/></Relationships>
</file>

<file path=ppt/slideLayouts/_rels/slideLayout2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1.png"/><Relationship Id="rId1" Type="http://schemas.openxmlformats.org/officeDocument/2006/relationships/slideMaster" Target="../slideMasters/slideMaster1.xml"/></Relationships>
</file>

<file path=ppt/slideLayouts/_rels/slideLayout2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2.png"/><Relationship Id="rId1" Type="http://schemas.openxmlformats.org/officeDocument/2006/relationships/slideMaster" Target="../slideMasters/slideMaster1.xml"/></Relationships>
</file>

<file path=ppt/slideLayouts/_rels/slideLayout2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3.png"/><Relationship Id="rId1" Type="http://schemas.openxmlformats.org/officeDocument/2006/relationships/slideMaster" Target="../slideMasters/slideMaster1.xml"/></Relationships>
</file>

<file path=ppt/slideLayouts/_rels/slideLayout26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3.png"/><Relationship Id="rId1" Type="http://schemas.openxmlformats.org/officeDocument/2006/relationships/slideMaster" Target="../slideMasters/slideMaster1.xml"/></Relationships>
</file>

<file path=ppt/slideLayouts/_rels/slideLayout2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3.png"/><Relationship Id="rId1" Type="http://schemas.openxmlformats.org/officeDocument/2006/relationships/slideMaster" Target="../slideMasters/slideMaster1.xml"/></Relationships>
</file>

<file path=ppt/slideLayouts/_rels/slideLayout26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4.png"/><Relationship Id="rId1" Type="http://schemas.openxmlformats.org/officeDocument/2006/relationships/slideMaster" Target="../slideMasters/slideMaster1.xml"/></Relationships>
</file>

<file path=ppt/slideLayouts/_rels/slideLayout2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4.png"/><Relationship Id="rId1" Type="http://schemas.openxmlformats.org/officeDocument/2006/relationships/slideMaster" Target="../slideMasters/slideMaster1.xml"/></Relationships>
</file>

<file path=ppt/slideLayouts/_rels/slideLayout26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4.png"/><Relationship Id="rId1" Type="http://schemas.openxmlformats.org/officeDocument/2006/relationships/slideMaster" Target="../slideMasters/slideMaster1.xml"/></Relationships>
</file>

<file path=ppt/slideLayouts/_rels/slideLayout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.xml"/></Relationships>
</file>

<file path=ppt/slideLayouts/_rels/slideLayout2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5.png"/><Relationship Id="rId1" Type="http://schemas.openxmlformats.org/officeDocument/2006/relationships/slideMaster" Target="../slideMasters/slideMaster1.xml"/></Relationships>
</file>

<file path=ppt/slideLayouts/_rels/slideLayout27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5.png"/><Relationship Id="rId1" Type="http://schemas.openxmlformats.org/officeDocument/2006/relationships/slideMaster" Target="../slideMasters/slideMaster1.xml"/></Relationships>
</file>

<file path=ppt/slideLayouts/_rels/slideLayout27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5.png"/><Relationship Id="rId1" Type="http://schemas.openxmlformats.org/officeDocument/2006/relationships/slideMaster" Target="../slideMasters/slideMaster1.xml"/></Relationships>
</file>

<file path=ppt/slideLayouts/_rels/slideLayout2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7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6.png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1.xml"/></Relationships>
</file>

<file path=ppt/slideLayouts/_rels/slideLayout27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.png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2.xml"/></Relationships>
</file>

<file path=ppt/slideLayouts/_rels/slideLayout27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8.png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3.xml"/></Relationships>
</file>

<file path=ppt/slideLayouts/_rels/slideLayout27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1.xml"/></Relationships>
</file>

<file path=ppt/slideLayouts/_rels/slideLayout27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.xml"/></Relationships>
</file>

<file path=ppt/slideLayouts/_rels/slideLayout280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.xml"/></Relationships>
</file>

<file path=ppt/slideLayouts/_rels/slideLayout28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9.png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4.xml"/></Relationships>
</file>

<file path=ppt/slideLayouts/_rels/slideLayout28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5.svg"/></Relationships>
</file>

<file path=ppt/slideLayouts/_rels/slideLayout28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50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3.svg"/></Relationships>
</file>

<file path=ppt/slideLayouts/_rels/slideLayout28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1.png"/><Relationship Id="rId1" Type="http://schemas.openxmlformats.org/officeDocument/2006/relationships/slideMaster" Target="../slideMasters/slideMaster1.xml"/></Relationships>
</file>

<file path=ppt/slideLayouts/_rels/slideLayout28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50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3.svg"/></Relationships>
</file>

<file path=ppt/slideLayouts/_rels/slideLayout286.xml.rels><?xml version="1.0" encoding="UTF-8" standalone="yes"?>
<Relationships xmlns="http://schemas.openxmlformats.org/package/2006/relationships"><Relationship Id="rId2" Type="http://schemas.openxmlformats.org/officeDocument/2006/relationships/image" Target="../media/image50.png"/><Relationship Id="rId1" Type="http://schemas.openxmlformats.org/officeDocument/2006/relationships/slideMaster" Target="../slideMasters/slideMaster1.xml"/></Relationships>
</file>

<file path=ppt/slideLayouts/_rels/slideLayout287.xml.rels><?xml version="1.0" encoding="UTF-8" standalone="yes"?>
<Relationships xmlns="http://schemas.openxmlformats.org/package/2006/relationships"><Relationship Id="rId2" Type="http://schemas.openxmlformats.org/officeDocument/2006/relationships/image" Target="../media/image50.png"/><Relationship Id="rId1" Type="http://schemas.openxmlformats.org/officeDocument/2006/relationships/slideMaster" Target="../slideMasters/slideMaster1.xml"/></Relationships>
</file>

<file path=ppt/slideLayouts/_rels/slideLayout28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50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9.svg"/></Relationships>
</file>

<file path=ppt/slideLayouts/_rels/slideLayout28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50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5.svg"/></Relationships>
</file>

<file path=ppt/slideLayouts/_rels/slideLayout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.xml"/></Relationships>
</file>

<file path=ppt/slideLayouts/_rels/slideLayout29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5.svg"/></Relationships>
</file>

<file path=ppt/slideLayouts/_rels/slideLayout29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50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9.svg"/></Relationships>
</file>

<file path=ppt/slideLayouts/_rels/slideLayout29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50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5.svg"/></Relationships>
</file>

<file path=ppt/slideLayouts/_rels/slideLayout293.xml.rels><?xml version="1.0" encoding="UTF-8" standalone="yes"?>
<Relationships xmlns="http://schemas.openxmlformats.org/package/2006/relationships"><Relationship Id="rId2" Type="http://schemas.openxmlformats.org/officeDocument/2006/relationships/image" Target="../media/image50.png"/><Relationship Id="rId1" Type="http://schemas.openxmlformats.org/officeDocument/2006/relationships/slideMaster" Target="../slideMasters/slideMaster1.xml"/></Relationships>
</file>

<file path=ppt/slideLayouts/_rels/slideLayout294.xml.rels><?xml version="1.0" encoding="UTF-8" standalone="yes"?>
<Relationships xmlns="http://schemas.openxmlformats.org/package/2006/relationships"><Relationship Id="rId2" Type="http://schemas.openxmlformats.org/officeDocument/2006/relationships/image" Target="../media/image50.png"/><Relationship Id="rId1" Type="http://schemas.openxmlformats.org/officeDocument/2006/relationships/slideMaster" Target="../slideMasters/slideMaster1.xml"/></Relationships>
</file>

<file path=ppt/slideLayouts/_rels/slideLayout295.xml.rels><?xml version="1.0" encoding="UTF-8" standalone="yes"?>
<Relationships xmlns="http://schemas.openxmlformats.org/package/2006/relationships"><Relationship Id="rId2" Type="http://schemas.openxmlformats.org/officeDocument/2006/relationships/image" Target="../media/image50.png"/><Relationship Id="rId1" Type="http://schemas.openxmlformats.org/officeDocument/2006/relationships/slideMaster" Target="../slideMasters/slideMaster1.xml"/></Relationships>
</file>

<file path=ppt/slideLayouts/_rels/slideLayout296.xml.rels><?xml version="1.0" encoding="UTF-8" standalone="yes"?>
<Relationships xmlns="http://schemas.openxmlformats.org/package/2006/relationships"><Relationship Id="rId2" Type="http://schemas.openxmlformats.org/officeDocument/2006/relationships/image" Target="../media/image50.png"/><Relationship Id="rId1" Type="http://schemas.openxmlformats.org/officeDocument/2006/relationships/slideMaster" Target="../slideMasters/slideMaster1.xml"/></Relationships>
</file>

<file path=ppt/slideLayouts/_rels/slideLayout297.xml.rels><?xml version="1.0" encoding="UTF-8" standalone="yes"?>
<Relationships xmlns="http://schemas.openxmlformats.org/package/2006/relationships"><Relationship Id="rId2" Type="http://schemas.openxmlformats.org/officeDocument/2006/relationships/image" Target="../media/image50.png"/><Relationship Id="rId1" Type="http://schemas.openxmlformats.org/officeDocument/2006/relationships/slideMaster" Target="../slideMasters/slideMaster1.xml"/></Relationships>
</file>

<file path=ppt/slideLayouts/_rels/slideLayout298.xml.rels><?xml version="1.0" encoding="UTF-8" standalone="yes"?>
<Relationships xmlns="http://schemas.openxmlformats.org/package/2006/relationships"><Relationship Id="rId2" Type="http://schemas.openxmlformats.org/officeDocument/2006/relationships/image" Target="../media/image50.png"/><Relationship Id="rId1" Type="http://schemas.openxmlformats.org/officeDocument/2006/relationships/slideMaster" Target="../slideMasters/slideMaster1.xml"/></Relationships>
</file>

<file path=ppt/slideLayouts/_rels/slideLayout299.xml.rels><?xml version="1.0" encoding="UTF-8" standalone="yes"?>
<Relationships xmlns="http://schemas.openxmlformats.org/package/2006/relationships"><Relationship Id="rId2" Type="http://schemas.openxmlformats.org/officeDocument/2006/relationships/image" Target="../media/image50.png"/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.xml"/></Relationships>
</file>

<file path=ppt/slideLayouts/_rels/slideLayout300.xml.rels><?xml version="1.0" encoding="UTF-8" standalone="yes"?>
<Relationships xmlns="http://schemas.openxmlformats.org/package/2006/relationships"><Relationship Id="rId2" Type="http://schemas.openxmlformats.org/officeDocument/2006/relationships/image" Target="../media/image51.png"/><Relationship Id="rId1" Type="http://schemas.openxmlformats.org/officeDocument/2006/relationships/slideMaster" Target="../slideMasters/slideMaster1.xml"/></Relationships>
</file>

<file path=ppt/slideLayouts/_rels/slideLayout301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.bin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5.xml"/><Relationship Id="rId6" Type="http://schemas.openxmlformats.org/officeDocument/2006/relationships/image" Target="../media/image54.emf"/><Relationship Id="rId5" Type="http://schemas.openxmlformats.org/officeDocument/2006/relationships/image" Target="../media/image53.emf"/><Relationship Id="rId4" Type="http://schemas.openxmlformats.org/officeDocument/2006/relationships/image" Target="../media/image52.emf"/></Relationships>
</file>

<file path=ppt/slideLayouts/_rels/slideLayout302.xml.rels><?xml version="1.0" encoding="UTF-8" standalone="yes"?>
<Relationships xmlns="http://schemas.openxmlformats.org/package/2006/relationships"><Relationship Id="rId3" Type="http://schemas.openxmlformats.org/officeDocument/2006/relationships/slideMaster" Target="../slideMasters/slideMaster1.xml"/><Relationship Id="rId7" Type="http://schemas.openxmlformats.org/officeDocument/2006/relationships/image" Target="../media/image55.jpeg"/><Relationship Id="rId2" Type="http://schemas.openxmlformats.org/officeDocument/2006/relationships/tags" Target="../tags/tag7.xml"/><Relationship Id="rId1" Type="http://schemas.openxmlformats.org/officeDocument/2006/relationships/tags" Target="../tags/tag6.xml"/><Relationship Id="rId6" Type="http://schemas.openxmlformats.org/officeDocument/2006/relationships/oleObject" Target="../embeddings/oleObject3.bin"/><Relationship Id="rId5" Type="http://schemas.openxmlformats.org/officeDocument/2006/relationships/image" Target="../media/image52.emf"/><Relationship Id="rId4" Type="http://schemas.openxmlformats.org/officeDocument/2006/relationships/oleObject" Target="../embeddings/oleObject2.bin"/></Relationships>
</file>

<file path=ppt/slideLayouts/_rels/slideLayout30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0.png"/><Relationship Id="rId1" Type="http://schemas.openxmlformats.org/officeDocument/2006/relationships/slideMaster" Target="../slideMasters/slideMaster1.xml"/></Relationships>
</file>

<file path=ppt/slideLayouts/_rels/slideLayout304.xml.rels><?xml version="1.0" encoding="UTF-8" standalone="yes"?>
<Relationships xmlns="http://schemas.openxmlformats.org/package/2006/relationships"><Relationship Id="rId2" Type="http://schemas.openxmlformats.org/officeDocument/2006/relationships/image" Target="../media/image56.png"/><Relationship Id="rId1" Type="http://schemas.openxmlformats.org/officeDocument/2006/relationships/slideMaster" Target="../slideMasters/slideMaster1.xml"/></Relationships>
</file>

<file path=ppt/slideLayouts/_rels/slideLayout305.xml.rels><?xml version="1.0" encoding="UTF-8" standalone="yes"?>
<Relationships xmlns="http://schemas.openxmlformats.org/package/2006/relationships"><Relationship Id="rId2" Type="http://schemas.openxmlformats.org/officeDocument/2006/relationships/image" Target="../media/image56.png"/><Relationship Id="rId1" Type="http://schemas.openxmlformats.org/officeDocument/2006/relationships/slideMaster" Target="../slideMasters/slideMaster1.xml"/></Relationships>
</file>

<file path=ppt/slideLayouts/_rels/slideLayout306.xml.rels><?xml version="1.0" encoding="UTF-8" standalone="yes"?>
<Relationships xmlns="http://schemas.openxmlformats.org/package/2006/relationships"><Relationship Id="rId2" Type="http://schemas.openxmlformats.org/officeDocument/2006/relationships/image" Target="../media/image56.png"/><Relationship Id="rId1" Type="http://schemas.openxmlformats.org/officeDocument/2006/relationships/slideMaster" Target="../slideMasters/slideMaster1.xml"/></Relationships>
</file>

<file path=ppt/slideLayouts/_rels/slideLayout307.xml.rels><?xml version="1.0" encoding="UTF-8" standalone="yes"?>
<Relationships xmlns="http://schemas.openxmlformats.org/package/2006/relationships"><Relationship Id="rId2" Type="http://schemas.openxmlformats.org/officeDocument/2006/relationships/image" Target="../media/image57.png"/><Relationship Id="rId1" Type="http://schemas.openxmlformats.org/officeDocument/2006/relationships/slideMaster" Target="../slideMasters/slideMaster1.xml"/></Relationships>
</file>

<file path=ppt/slideLayouts/_rels/slideLayout308.xml.rels><?xml version="1.0" encoding="UTF-8" standalone="yes"?>
<Relationships xmlns="http://schemas.openxmlformats.org/package/2006/relationships"><Relationship Id="rId2" Type="http://schemas.openxmlformats.org/officeDocument/2006/relationships/image" Target="../media/image57.png"/><Relationship Id="rId1" Type="http://schemas.openxmlformats.org/officeDocument/2006/relationships/slideMaster" Target="../slideMasters/slideMaster1.xml"/></Relationships>
</file>

<file path=ppt/slideLayouts/_rels/slideLayout309.xml.rels><?xml version="1.0" encoding="UTF-8" standalone="yes"?>
<Relationships xmlns="http://schemas.openxmlformats.org/package/2006/relationships"><Relationship Id="rId2" Type="http://schemas.openxmlformats.org/officeDocument/2006/relationships/image" Target="../media/image57.png"/><Relationship Id="rId1" Type="http://schemas.openxmlformats.org/officeDocument/2006/relationships/slideMaster" Target="../slideMasters/slideMaster1.xml"/></Relationships>
</file>

<file path=ppt/slideLayouts/_rels/slideLayout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.xml"/></Relationships>
</file>

<file path=ppt/slideLayouts/_rels/slideLayout310.xml.rels><?xml version="1.0" encoding="UTF-8" standalone="yes"?>
<Relationships xmlns="http://schemas.openxmlformats.org/package/2006/relationships"><Relationship Id="rId3" Type="http://schemas.openxmlformats.org/officeDocument/2006/relationships/slideMaster" Target="../slideMasters/slideMaster1.xml"/><Relationship Id="rId7" Type="http://schemas.openxmlformats.org/officeDocument/2006/relationships/image" Target="../media/image58.jpeg"/><Relationship Id="rId2" Type="http://schemas.openxmlformats.org/officeDocument/2006/relationships/tags" Target="../tags/tag9.xml"/><Relationship Id="rId1" Type="http://schemas.openxmlformats.org/officeDocument/2006/relationships/tags" Target="../tags/tag8.xml"/><Relationship Id="rId6" Type="http://schemas.openxmlformats.org/officeDocument/2006/relationships/oleObject" Target="../embeddings/oleObject5.bin"/><Relationship Id="rId5" Type="http://schemas.openxmlformats.org/officeDocument/2006/relationships/image" Target="../media/image52.emf"/><Relationship Id="rId4" Type="http://schemas.openxmlformats.org/officeDocument/2006/relationships/oleObject" Target="../embeddings/oleObject4.bin"/></Relationships>
</file>

<file path=ppt/slideLayouts/_rels/slideLayout3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56.png"/><Relationship Id="rId1" Type="http://schemas.openxmlformats.org/officeDocument/2006/relationships/slideMaster" Target="../slideMasters/slideMaster1.xml"/></Relationships>
</file>

<file path=ppt/slideLayouts/_rels/slideLayout3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56.png"/><Relationship Id="rId1" Type="http://schemas.openxmlformats.org/officeDocument/2006/relationships/slideMaster" Target="../slideMasters/slideMaster1.xml"/></Relationships>
</file>

<file path=ppt/slideLayouts/_rels/slideLayout3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56.png"/><Relationship Id="rId1" Type="http://schemas.openxmlformats.org/officeDocument/2006/relationships/slideMaster" Target="../slideMasters/slideMaster1.xml"/></Relationships>
</file>

<file path=ppt/slideLayouts/_rels/slideLayout3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59.png"/><Relationship Id="rId1" Type="http://schemas.openxmlformats.org/officeDocument/2006/relationships/slideMaster" Target="../slideMasters/slideMaster1.xml"/></Relationships>
</file>

<file path=ppt/slideLayouts/_rels/slideLayout3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59.png"/><Relationship Id="rId1" Type="http://schemas.openxmlformats.org/officeDocument/2006/relationships/slideMaster" Target="../slideMasters/slideMaster1.xml"/></Relationships>
</file>

<file path=ppt/slideLayouts/_rels/slideLayout3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59.png"/><Relationship Id="rId1" Type="http://schemas.openxmlformats.org/officeDocument/2006/relationships/slideMaster" Target="../slideMasters/slideMaster1.xml"/></Relationships>
</file>

<file path=ppt/slideLayouts/_rels/slideLayout3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59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5.svg"/></Relationships>
</file>

<file path=ppt/slideLayouts/_rels/slideLayout3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59.png"/><Relationship Id="rId1" Type="http://schemas.openxmlformats.org/officeDocument/2006/relationships/slideMaster" Target="../slideMasters/slideMaster1.xml"/></Relationships>
</file>

<file path=ppt/slideLayouts/_rels/slideLayout3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59.png"/><Relationship Id="rId1" Type="http://schemas.openxmlformats.org/officeDocument/2006/relationships/slideMaster" Target="../slideMasters/slideMaster1.xml"/></Relationships>
</file>

<file path=ppt/slideLayouts/_rels/slideLayout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5.svg"/></Relationships>
</file>

<file path=ppt/slideLayouts/_rels/slideLayout3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59.png"/><Relationship Id="rId1" Type="http://schemas.openxmlformats.org/officeDocument/2006/relationships/slideMaster" Target="../slideMasters/slideMaster1.xml"/></Relationships>
</file>

<file path=ppt/slideLayouts/_rels/slideLayout3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59.png"/><Relationship Id="rId1" Type="http://schemas.openxmlformats.org/officeDocument/2006/relationships/slideMaster" Target="../slideMasters/slideMaster1.xml"/></Relationships>
</file>

<file path=ppt/slideLayouts/_rels/slideLayout3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59.png"/><Relationship Id="rId1" Type="http://schemas.openxmlformats.org/officeDocument/2006/relationships/slideMaster" Target="../slideMasters/slideMaster1.xml"/></Relationships>
</file>

<file path=ppt/slideLayouts/_rels/slideLayout3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59.png"/><Relationship Id="rId1" Type="http://schemas.openxmlformats.org/officeDocument/2006/relationships/slideMaster" Target="../slideMasters/slideMaster1.xml"/></Relationships>
</file>

<file path=ppt/slideLayouts/_rels/slideLayout324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6.bin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10.xml"/><Relationship Id="rId6" Type="http://schemas.openxmlformats.org/officeDocument/2006/relationships/image" Target="../media/image54.emf"/><Relationship Id="rId5" Type="http://schemas.openxmlformats.org/officeDocument/2006/relationships/image" Target="../media/image53.emf"/><Relationship Id="rId4" Type="http://schemas.openxmlformats.org/officeDocument/2006/relationships/image" Target="../media/image52.emf"/></Relationships>
</file>

<file path=ppt/slideLayouts/_rels/slideLayout325.xml.rels><?xml version="1.0" encoding="UTF-8" standalone="yes"?>
<Relationships xmlns="http://schemas.openxmlformats.org/package/2006/relationships"><Relationship Id="rId3" Type="http://schemas.openxmlformats.org/officeDocument/2006/relationships/slideMaster" Target="../slideMasters/slideMaster1.xml"/><Relationship Id="rId7" Type="http://schemas.openxmlformats.org/officeDocument/2006/relationships/image" Target="../media/image60.jpeg"/><Relationship Id="rId2" Type="http://schemas.openxmlformats.org/officeDocument/2006/relationships/tags" Target="../tags/tag12.xml"/><Relationship Id="rId1" Type="http://schemas.openxmlformats.org/officeDocument/2006/relationships/tags" Target="../tags/tag11.xml"/><Relationship Id="rId6" Type="http://schemas.openxmlformats.org/officeDocument/2006/relationships/oleObject" Target="../embeddings/oleObject8.bin"/><Relationship Id="rId5" Type="http://schemas.openxmlformats.org/officeDocument/2006/relationships/image" Target="../media/image52.emf"/><Relationship Id="rId4" Type="http://schemas.openxmlformats.org/officeDocument/2006/relationships/oleObject" Target="../embeddings/oleObject7.bin"/></Relationships>
</file>

<file path=ppt/slideLayouts/_rels/slideLayout3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1.xml"/></Relationships>
</file>

<file path=ppt/slideLayouts/_rels/slideLayout3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1.xml"/></Relationships>
</file>

<file path=ppt/slideLayouts/_rels/slideLayout3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2.png"/><Relationship Id="rId2" Type="http://schemas.openxmlformats.org/officeDocument/2006/relationships/image" Target="../media/image61.png"/><Relationship Id="rId1" Type="http://schemas.openxmlformats.org/officeDocument/2006/relationships/slideMaster" Target="../slideMasters/slideMaster1.xml"/></Relationships>
</file>

<file path=ppt/slideLayouts/_rels/slideLayout3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63.png"/><Relationship Id="rId1" Type="http://schemas.openxmlformats.org/officeDocument/2006/relationships/slideMaster" Target="../slideMasters/slideMaster1.xml"/></Relationships>
</file>

<file path=ppt/slideLayouts/_rels/slideLayout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1.xml"/></Relationships>
</file>

<file path=ppt/slideLayouts/_rels/slideLayout3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64.png"/><Relationship Id="rId1" Type="http://schemas.openxmlformats.org/officeDocument/2006/relationships/slideMaster" Target="../slideMasters/slideMaster1.xml"/></Relationships>
</file>

<file path=ppt/slideLayouts/_rels/slideLayout3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6.png"/><Relationship Id="rId2" Type="http://schemas.openxmlformats.org/officeDocument/2006/relationships/image" Target="../media/image65.png"/><Relationship Id="rId1" Type="http://schemas.openxmlformats.org/officeDocument/2006/relationships/slideMaster" Target="../slideMasters/slideMaster1.xml"/></Relationships>
</file>

<file path=ppt/slideLayouts/_rels/slideLayout3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67.png"/><Relationship Id="rId1" Type="http://schemas.openxmlformats.org/officeDocument/2006/relationships/slideMaster" Target="../slideMasters/slideMaster1.xml"/></Relationships>
</file>

<file path=ppt/slideLayouts/_rels/slideLayout3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68.png"/><Relationship Id="rId1" Type="http://schemas.openxmlformats.org/officeDocument/2006/relationships/slideMaster" Target="../slideMasters/slideMaster1.xml"/></Relationships>
</file>

<file path=ppt/slideLayouts/_rels/slideLayout3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70.png"/><Relationship Id="rId2" Type="http://schemas.openxmlformats.org/officeDocument/2006/relationships/image" Target="../media/image69.png"/><Relationship Id="rId1" Type="http://schemas.openxmlformats.org/officeDocument/2006/relationships/slideMaster" Target="../slideMasters/slideMaster1.xml"/></Relationships>
</file>

<file path=ppt/slideLayouts/_rels/slideLayout3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1.xml"/></Relationships>
</file>

<file path=ppt/slideLayouts/_rels/slideLayout3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1.xml"/></Relationships>
</file>

<file path=ppt/slideLayouts/_rels/slideLayout3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70.png"/><Relationship Id="rId2" Type="http://schemas.openxmlformats.org/officeDocument/2006/relationships/image" Target="../media/image71.png"/><Relationship Id="rId1" Type="http://schemas.openxmlformats.org/officeDocument/2006/relationships/slideMaster" Target="../slideMasters/slideMaster1.xml"/></Relationships>
</file>

<file path=ppt/slideLayouts/_rels/slideLayout3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63.png"/><Relationship Id="rId1" Type="http://schemas.openxmlformats.org/officeDocument/2006/relationships/slideMaster" Target="../slideMasters/slideMaster1.xml"/></Relationships>
</file>

<file path=ppt/slideLayouts/_rels/slideLayout3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72.png"/><Relationship Id="rId1" Type="http://schemas.openxmlformats.org/officeDocument/2006/relationships/slideMaster" Target="../slideMasters/slideMaster1.xml"/></Relationships>
</file>

<file path=ppt/slideLayouts/_rels/slideLayout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1.xml"/></Relationships>
</file>

<file path=ppt/slideLayouts/_rels/slideLayout3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73.png"/><Relationship Id="rId2" Type="http://schemas.openxmlformats.org/officeDocument/2006/relationships/image" Target="../media/image65.png"/><Relationship Id="rId1" Type="http://schemas.openxmlformats.org/officeDocument/2006/relationships/slideMaster" Target="../slideMasters/slideMaster1.xml"/></Relationships>
</file>

<file path=ppt/slideLayouts/_rels/slideLayout3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74.png"/><Relationship Id="rId1" Type="http://schemas.openxmlformats.org/officeDocument/2006/relationships/slideMaster" Target="../slideMasters/slideMaster1.xml"/></Relationships>
</file>

<file path=ppt/slideLayouts/_rels/slideLayout3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75.png"/><Relationship Id="rId1" Type="http://schemas.openxmlformats.org/officeDocument/2006/relationships/slideMaster" Target="../slideMasters/slideMaster1.xml"/></Relationships>
</file>

<file path=ppt/slideLayouts/_rels/slideLayout3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70.png"/><Relationship Id="rId2" Type="http://schemas.openxmlformats.org/officeDocument/2006/relationships/image" Target="../media/image76.png"/><Relationship Id="rId1" Type="http://schemas.openxmlformats.org/officeDocument/2006/relationships/slideMaster" Target="../slideMasters/slideMaster1.xml"/></Relationships>
</file>

<file path=ppt/slideLayouts/_rels/slideLayout3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78.jpeg"/><Relationship Id="rId1" Type="http://schemas.openxmlformats.org/officeDocument/2006/relationships/slideMaster" Target="../slideMasters/slideMaster2.xml"/></Relationships>
</file>

<file path=ppt/slideLayouts/_rels/slideLayout3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79.jpeg"/><Relationship Id="rId1" Type="http://schemas.openxmlformats.org/officeDocument/2006/relationships/slideMaster" Target="../slideMasters/slideMaster2.xml"/></Relationships>
</file>

<file path=ppt/slideLayouts/_rels/slideLayout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1.xml"/></Relationships>
</file>

<file path=ppt/slideLayouts/_rels/slideLayout3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3.xml"/></Relationships>
</file>

<file path=ppt/slideLayouts/_rels/slideLayout3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3.xml"/></Relationships>
</file>

<file path=ppt/slideLayouts/_rels/slideLayout3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3.xml"/></Relationships>
</file>

<file path=ppt/slideLayouts/_rels/slideLayout3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3.xml"/></Relationships>
</file>

<file path=ppt/slideLayouts/_rels/slideLayout3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3.xml"/></Relationships>
</file>

<file path=ppt/slideLayouts/_rels/slideLayout3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3.xml"/></Relationships>
</file>

<file path=ppt/slideLayouts/_rels/slideLayout3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3.xml"/></Relationships>
</file>

<file path=ppt/slideLayouts/_rels/slideLayout3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3.xml"/></Relationships>
</file>

<file path=ppt/slideLayouts/_rels/slideLayout3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3.xml"/></Relationships>
</file>

<file path=ppt/slideLayouts/_rels/slideLayout3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5.svg"/></Relationships>
</file>

<file path=ppt/slideLayouts/_rels/slideLayout3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png"/><Relationship Id="rId1" Type="http://schemas.openxmlformats.org/officeDocument/2006/relationships/slideMaster" Target="../slideMasters/slideMaster3.xml"/></Relationships>
</file>

<file path=ppt/slideLayouts/_rels/slideLayout361.xml.rels><?xml version="1.0" encoding="UTF-8" standalone="yes"?>
<Relationships xmlns="http://schemas.openxmlformats.org/package/2006/relationships"><Relationship Id="rId3" Type="http://schemas.openxmlformats.org/officeDocument/2006/relationships/image" Target="../media/image80.jpeg"/><Relationship Id="rId2" Type="http://schemas.openxmlformats.org/officeDocument/2006/relationships/slideMaster" Target="../slideMasters/slideMaster4.xml"/><Relationship Id="rId1" Type="http://schemas.openxmlformats.org/officeDocument/2006/relationships/tags" Target="../tags/tag14.xml"/><Relationship Id="rId6" Type="http://schemas.openxmlformats.org/officeDocument/2006/relationships/image" Target="../media/image83.png"/><Relationship Id="rId5" Type="http://schemas.openxmlformats.org/officeDocument/2006/relationships/image" Target="../media/image82.png"/><Relationship Id="rId4" Type="http://schemas.openxmlformats.org/officeDocument/2006/relationships/image" Target="../media/image81.png"/></Relationships>
</file>

<file path=ppt/slideLayouts/_rels/slideLayout362.xml.rels><?xml version="1.0" encoding="UTF-8" standalone="yes"?>
<Relationships xmlns="http://schemas.openxmlformats.org/package/2006/relationships"><Relationship Id="rId3" Type="http://schemas.openxmlformats.org/officeDocument/2006/relationships/image" Target="../media/image84.jpeg"/><Relationship Id="rId2" Type="http://schemas.openxmlformats.org/officeDocument/2006/relationships/slideMaster" Target="../slideMasters/slideMaster4.xml"/><Relationship Id="rId1" Type="http://schemas.openxmlformats.org/officeDocument/2006/relationships/tags" Target="../tags/tag15.xml"/><Relationship Id="rId6" Type="http://schemas.openxmlformats.org/officeDocument/2006/relationships/image" Target="../media/image83.png"/><Relationship Id="rId5" Type="http://schemas.openxmlformats.org/officeDocument/2006/relationships/image" Target="../media/image82.png"/><Relationship Id="rId4" Type="http://schemas.openxmlformats.org/officeDocument/2006/relationships/image" Target="../media/image81.png"/></Relationships>
</file>

<file path=ppt/slideLayouts/_rels/slideLayout363.xml.rels><?xml version="1.0" encoding="UTF-8" standalone="yes"?>
<Relationships xmlns="http://schemas.openxmlformats.org/package/2006/relationships"><Relationship Id="rId3" Type="http://schemas.openxmlformats.org/officeDocument/2006/relationships/image" Target="../media/image85.jpeg"/><Relationship Id="rId7" Type="http://schemas.microsoft.com/office/2007/relationships/hdphoto" Target="../media/hdphoto1.wdp"/><Relationship Id="rId2" Type="http://schemas.openxmlformats.org/officeDocument/2006/relationships/slideMaster" Target="../slideMasters/slideMaster4.xml"/><Relationship Id="rId1" Type="http://schemas.openxmlformats.org/officeDocument/2006/relationships/tags" Target="../tags/tag16.xml"/><Relationship Id="rId6" Type="http://schemas.openxmlformats.org/officeDocument/2006/relationships/image" Target="../media/image88.png"/><Relationship Id="rId5" Type="http://schemas.openxmlformats.org/officeDocument/2006/relationships/image" Target="../media/image87.png"/><Relationship Id="rId4" Type="http://schemas.openxmlformats.org/officeDocument/2006/relationships/image" Target="../media/image86.png"/></Relationships>
</file>

<file path=ppt/slideLayouts/_rels/slideLayout364.xml.rels><?xml version="1.0" encoding="UTF-8" standalone="yes"?>
<Relationships xmlns="http://schemas.openxmlformats.org/package/2006/relationships"><Relationship Id="rId3" Type="http://schemas.openxmlformats.org/officeDocument/2006/relationships/image" Target="../media/image89.jpeg"/><Relationship Id="rId7" Type="http://schemas.microsoft.com/office/2007/relationships/hdphoto" Target="../media/hdphoto1.wdp"/><Relationship Id="rId2" Type="http://schemas.openxmlformats.org/officeDocument/2006/relationships/slideMaster" Target="../slideMasters/slideMaster4.xml"/><Relationship Id="rId1" Type="http://schemas.openxmlformats.org/officeDocument/2006/relationships/tags" Target="../tags/tag17.xml"/><Relationship Id="rId6" Type="http://schemas.openxmlformats.org/officeDocument/2006/relationships/image" Target="../media/image88.png"/><Relationship Id="rId5" Type="http://schemas.openxmlformats.org/officeDocument/2006/relationships/image" Target="../media/image87.png"/><Relationship Id="rId4" Type="http://schemas.openxmlformats.org/officeDocument/2006/relationships/image" Target="../media/image86.png"/></Relationships>
</file>

<file path=ppt/slideLayouts/_rels/slideLayout36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6.png"/><Relationship Id="rId2" Type="http://schemas.openxmlformats.org/officeDocument/2006/relationships/slideMaster" Target="../slideMasters/slideMaster4.xml"/><Relationship Id="rId1" Type="http://schemas.openxmlformats.org/officeDocument/2006/relationships/tags" Target="../tags/tag18.xml"/></Relationships>
</file>

<file path=ppt/slideLayouts/_rels/slideLayout366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4.xml"/><Relationship Id="rId1" Type="http://schemas.openxmlformats.org/officeDocument/2006/relationships/tags" Target="../tags/tag19.xml"/></Relationships>
</file>

<file path=ppt/slideLayouts/_rels/slideLayout36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6.png"/><Relationship Id="rId2" Type="http://schemas.openxmlformats.org/officeDocument/2006/relationships/slideMaster" Target="../slideMasters/slideMaster4.xml"/><Relationship Id="rId1" Type="http://schemas.openxmlformats.org/officeDocument/2006/relationships/tags" Target="../tags/tag20.xml"/></Relationships>
</file>

<file path=ppt/slideLayouts/_rels/slideLayout36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6.png"/><Relationship Id="rId2" Type="http://schemas.openxmlformats.org/officeDocument/2006/relationships/slideMaster" Target="../slideMasters/slideMaster4.xml"/><Relationship Id="rId1" Type="http://schemas.openxmlformats.org/officeDocument/2006/relationships/tags" Target="../tags/tag21.xml"/></Relationships>
</file>

<file path=ppt/slideLayouts/_rels/slideLayout36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6.png"/><Relationship Id="rId2" Type="http://schemas.openxmlformats.org/officeDocument/2006/relationships/slideMaster" Target="../slideMasters/slideMaster4.xml"/><Relationship Id="rId1" Type="http://schemas.openxmlformats.org/officeDocument/2006/relationships/tags" Target="../tags/tag22.xml"/></Relationships>
</file>

<file path=ppt/slideLayouts/_rels/slideLayout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9.svg"/></Relationships>
</file>

<file path=ppt/slideLayouts/_rels/slideLayout37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6.png"/><Relationship Id="rId2" Type="http://schemas.openxmlformats.org/officeDocument/2006/relationships/slideMaster" Target="../slideMasters/slideMaster4.xml"/><Relationship Id="rId1" Type="http://schemas.openxmlformats.org/officeDocument/2006/relationships/tags" Target="../tags/tag23.xml"/></Relationships>
</file>

<file path=ppt/slideLayouts/_rels/slideLayout37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6.png"/><Relationship Id="rId2" Type="http://schemas.openxmlformats.org/officeDocument/2006/relationships/slideMaster" Target="../slideMasters/slideMaster4.xml"/><Relationship Id="rId1" Type="http://schemas.openxmlformats.org/officeDocument/2006/relationships/tags" Target="../tags/tag24.xml"/></Relationships>
</file>

<file path=ppt/slideLayouts/_rels/slideLayout37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6.png"/><Relationship Id="rId2" Type="http://schemas.openxmlformats.org/officeDocument/2006/relationships/slideMaster" Target="../slideMasters/slideMaster4.xml"/><Relationship Id="rId1" Type="http://schemas.openxmlformats.org/officeDocument/2006/relationships/tags" Target="../tags/tag25.xml"/></Relationships>
</file>

<file path=ppt/slideLayouts/_rels/slideLayout37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6.png"/><Relationship Id="rId2" Type="http://schemas.openxmlformats.org/officeDocument/2006/relationships/slideMaster" Target="../slideMasters/slideMaster4.xml"/><Relationship Id="rId1" Type="http://schemas.openxmlformats.org/officeDocument/2006/relationships/tags" Target="../tags/tag26.xml"/></Relationships>
</file>

<file path=ppt/slideLayouts/_rels/slideLayout37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6.png"/><Relationship Id="rId2" Type="http://schemas.openxmlformats.org/officeDocument/2006/relationships/slideMaster" Target="../slideMasters/slideMaster4.xml"/><Relationship Id="rId1" Type="http://schemas.openxmlformats.org/officeDocument/2006/relationships/tags" Target="../tags/tag27.xml"/></Relationships>
</file>

<file path=ppt/slideLayouts/_rels/slideLayout37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6.png"/><Relationship Id="rId2" Type="http://schemas.openxmlformats.org/officeDocument/2006/relationships/slideMaster" Target="../slideMasters/slideMaster4.xml"/><Relationship Id="rId1" Type="http://schemas.openxmlformats.org/officeDocument/2006/relationships/tags" Target="../tags/tag28.xml"/></Relationships>
</file>

<file path=ppt/slideLayouts/_rels/slideLayout37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6.png"/><Relationship Id="rId2" Type="http://schemas.openxmlformats.org/officeDocument/2006/relationships/slideMaster" Target="../slideMasters/slideMaster4.xml"/><Relationship Id="rId1" Type="http://schemas.openxmlformats.org/officeDocument/2006/relationships/tags" Target="../tags/tag29.xml"/></Relationships>
</file>

<file path=ppt/slideLayouts/_rels/slideLayout377.xml.rels><?xml version="1.0" encoding="UTF-8" standalone="yes"?>
<Relationships xmlns="http://schemas.openxmlformats.org/package/2006/relationships"><Relationship Id="rId3" Type="http://schemas.openxmlformats.org/officeDocument/2006/relationships/image" Target="../media/image90.png"/><Relationship Id="rId2" Type="http://schemas.openxmlformats.org/officeDocument/2006/relationships/slideMaster" Target="../slideMasters/slideMaster4.xml"/><Relationship Id="rId1" Type="http://schemas.openxmlformats.org/officeDocument/2006/relationships/tags" Target="../tags/tag30.xml"/><Relationship Id="rId4" Type="http://schemas.microsoft.com/office/2007/relationships/hdphoto" Target="../media/hdphoto2.wdp"/></Relationships>
</file>

<file path=ppt/slideLayouts/_rels/slideLayout378.xml.rels><?xml version="1.0" encoding="UTF-8" standalone="yes"?>
<Relationships xmlns="http://schemas.openxmlformats.org/package/2006/relationships"><Relationship Id="rId3" Type="http://schemas.openxmlformats.org/officeDocument/2006/relationships/image" Target="../media/image90.png"/><Relationship Id="rId2" Type="http://schemas.openxmlformats.org/officeDocument/2006/relationships/slideMaster" Target="../slideMasters/slideMaster4.xml"/><Relationship Id="rId1" Type="http://schemas.openxmlformats.org/officeDocument/2006/relationships/tags" Target="../tags/tag31.xml"/><Relationship Id="rId4" Type="http://schemas.microsoft.com/office/2007/relationships/hdphoto" Target="../media/hdphoto2.wdp"/></Relationships>
</file>

<file path=ppt/slideLayouts/_rels/slideLayout3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9.svg"/></Relationships>
</file>

<file path=ppt/slideLayouts/_rels/slideLayout380.xml.rels><?xml version="1.0" encoding="UTF-8" standalone="yes"?>
<Relationships xmlns="http://schemas.openxmlformats.org/package/2006/relationships"><Relationship Id="rId3" Type="http://schemas.openxmlformats.org/officeDocument/2006/relationships/image" Target="../media/image90.png"/><Relationship Id="rId2" Type="http://schemas.openxmlformats.org/officeDocument/2006/relationships/slideMaster" Target="../slideMasters/slideMaster4.xml"/><Relationship Id="rId1" Type="http://schemas.openxmlformats.org/officeDocument/2006/relationships/tags" Target="../tags/tag32.xml"/><Relationship Id="rId4" Type="http://schemas.microsoft.com/office/2007/relationships/hdphoto" Target="../media/hdphoto2.wdp"/></Relationships>
</file>

<file path=ppt/slideLayouts/_rels/slideLayout38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6.png"/><Relationship Id="rId2" Type="http://schemas.openxmlformats.org/officeDocument/2006/relationships/slideMaster" Target="../slideMasters/slideMaster5.xml"/><Relationship Id="rId1" Type="http://schemas.openxmlformats.org/officeDocument/2006/relationships/tags" Target="../tags/tag34.xml"/></Relationships>
</file>

<file path=ppt/slideLayouts/_rels/slideLayout382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5.xml"/><Relationship Id="rId1" Type="http://schemas.openxmlformats.org/officeDocument/2006/relationships/tags" Target="../tags/tag35.xml"/></Relationships>
</file>

<file path=ppt/slideLayouts/_rels/slideLayout38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6.png"/><Relationship Id="rId2" Type="http://schemas.openxmlformats.org/officeDocument/2006/relationships/slideMaster" Target="../slideMasters/slideMaster5.xml"/><Relationship Id="rId1" Type="http://schemas.openxmlformats.org/officeDocument/2006/relationships/tags" Target="../tags/tag36.xml"/></Relationships>
</file>

<file path=ppt/slideLayouts/_rels/slideLayout38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6.png"/><Relationship Id="rId2" Type="http://schemas.openxmlformats.org/officeDocument/2006/relationships/slideMaster" Target="../slideMasters/slideMaster5.xml"/><Relationship Id="rId1" Type="http://schemas.openxmlformats.org/officeDocument/2006/relationships/tags" Target="../tags/tag37.xml"/></Relationships>
</file>

<file path=ppt/slideLayouts/_rels/slideLayout38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6.png"/><Relationship Id="rId2" Type="http://schemas.openxmlformats.org/officeDocument/2006/relationships/slideMaster" Target="../slideMasters/slideMaster5.xml"/><Relationship Id="rId1" Type="http://schemas.openxmlformats.org/officeDocument/2006/relationships/tags" Target="../tags/tag38.xml"/></Relationships>
</file>

<file path=ppt/slideLayouts/_rels/slideLayout38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6.png"/><Relationship Id="rId2" Type="http://schemas.openxmlformats.org/officeDocument/2006/relationships/slideMaster" Target="../slideMasters/slideMaster5.xml"/><Relationship Id="rId1" Type="http://schemas.openxmlformats.org/officeDocument/2006/relationships/tags" Target="../tags/tag39.xml"/></Relationships>
</file>

<file path=ppt/slideLayouts/_rels/slideLayout38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6.png"/><Relationship Id="rId2" Type="http://schemas.openxmlformats.org/officeDocument/2006/relationships/slideMaster" Target="../slideMasters/slideMaster5.xml"/><Relationship Id="rId1" Type="http://schemas.openxmlformats.org/officeDocument/2006/relationships/tags" Target="../tags/tag40.xml"/></Relationships>
</file>

<file path=ppt/slideLayouts/_rels/slideLayout38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6.png"/><Relationship Id="rId2" Type="http://schemas.openxmlformats.org/officeDocument/2006/relationships/slideMaster" Target="../slideMasters/slideMaster5.xml"/><Relationship Id="rId1" Type="http://schemas.openxmlformats.org/officeDocument/2006/relationships/tags" Target="../tags/tag41.xml"/></Relationships>
</file>

<file path=ppt/slideLayouts/_rels/slideLayout38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6.png"/><Relationship Id="rId2" Type="http://schemas.openxmlformats.org/officeDocument/2006/relationships/slideMaster" Target="../slideMasters/slideMaster5.xml"/><Relationship Id="rId1" Type="http://schemas.openxmlformats.org/officeDocument/2006/relationships/tags" Target="../tags/tag42.xml"/></Relationships>
</file>

<file path=ppt/slideLayouts/_rels/slideLayout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3.svg"/></Relationships>
</file>

<file path=ppt/slideLayouts/_rels/slideLayout39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6.png"/><Relationship Id="rId2" Type="http://schemas.openxmlformats.org/officeDocument/2006/relationships/slideMaster" Target="../slideMasters/slideMaster5.xml"/><Relationship Id="rId1" Type="http://schemas.openxmlformats.org/officeDocument/2006/relationships/tags" Target="../tags/tag43.xml"/></Relationships>
</file>

<file path=ppt/slideLayouts/_rels/slideLayout391.xml.rels><?xml version="1.0" encoding="UTF-8" standalone="yes"?>
<Relationships xmlns="http://schemas.openxmlformats.org/package/2006/relationships"><Relationship Id="rId3" Type="http://schemas.openxmlformats.org/officeDocument/2006/relationships/image" Target="../media/image90.png"/><Relationship Id="rId2" Type="http://schemas.openxmlformats.org/officeDocument/2006/relationships/slideMaster" Target="../slideMasters/slideMaster5.xml"/><Relationship Id="rId1" Type="http://schemas.openxmlformats.org/officeDocument/2006/relationships/tags" Target="../tags/tag44.xml"/><Relationship Id="rId4" Type="http://schemas.microsoft.com/office/2007/relationships/hdphoto" Target="../media/hdphoto2.wdp"/></Relationships>
</file>

<file path=ppt/slideLayouts/_rels/slideLayout39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6.png"/><Relationship Id="rId2" Type="http://schemas.openxmlformats.org/officeDocument/2006/relationships/slideMaster" Target="../slideMasters/slideMaster6.xml"/><Relationship Id="rId1" Type="http://schemas.openxmlformats.org/officeDocument/2006/relationships/tags" Target="../tags/tag46.xml"/></Relationships>
</file>

<file path=ppt/slideLayouts/_rels/slideLayout393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6.xml"/><Relationship Id="rId1" Type="http://schemas.openxmlformats.org/officeDocument/2006/relationships/tags" Target="../tags/tag47.xml"/></Relationships>
</file>

<file path=ppt/slideLayouts/_rels/slideLayout39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6.png"/><Relationship Id="rId2" Type="http://schemas.openxmlformats.org/officeDocument/2006/relationships/slideMaster" Target="../slideMasters/slideMaster6.xml"/><Relationship Id="rId1" Type="http://schemas.openxmlformats.org/officeDocument/2006/relationships/tags" Target="../tags/tag48.xml"/></Relationships>
</file>

<file path=ppt/slideLayouts/_rels/slideLayout39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6.png"/><Relationship Id="rId2" Type="http://schemas.openxmlformats.org/officeDocument/2006/relationships/slideMaster" Target="../slideMasters/slideMaster6.xml"/><Relationship Id="rId1" Type="http://schemas.openxmlformats.org/officeDocument/2006/relationships/tags" Target="../tags/tag49.xml"/></Relationships>
</file>

<file path=ppt/slideLayouts/_rels/slideLayout39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6.png"/><Relationship Id="rId2" Type="http://schemas.openxmlformats.org/officeDocument/2006/relationships/slideMaster" Target="../slideMasters/slideMaster6.xml"/><Relationship Id="rId1" Type="http://schemas.openxmlformats.org/officeDocument/2006/relationships/tags" Target="../tags/tag50.xml"/></Relationships>
</file>

<file path=ppt/slideLayouts/_rels/slideLayout39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6.png"/><Relationship Id="rId2" Type="http://schemas.openxmlformats.org/officeDocument/2006/relationships/slideMaster" Target="../slideMasters/slideMaster6.xml"/><Relationship Id="rId1" Type="http://schemas.openxmlformats.org/officeDocument/2006/relationships/tags" Target="../tags/tag51.xml"/></Relationships>
</file>

<file path=ppt/slideLayouts/_rels/slideLayout39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6.png"/><Relationship Id="rId2" Type="http://schemas.openxmlformats.org/officeDocument/2006/relationships/slideMaster" Target="../slideMasters/slideMaster6.xml"/><Relationship Id="rId1" Type="http://schemas.openxmlformats.org/officeDocument/2006/relationships/tags" Target="../tags/tag52.xml"/></Relationships>
</file>

<file path=ppt/slideLayouts/_rels/slideLayout39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6.png"/><Relationship Id="rId2" Type="http://schemas.openxmlformats.org/officeDocument/2006/relationships/slideMaster" Target="../slideMasters/slideMaster6.xml"/><Relationship Id="rId1" Type="http://schemas.openxmlformats.org/officeDocument/2006/relationships/tags" Target="../tags/tag53.xml"/></Relationships>
</file>

<file path=ppt/slideLayouts/_rels/slideLayout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3.svg"/></Relationships>
</file>

<file path=ppt/slideLayouts/_rels/slideLayout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1.xml"/></Relationships>
</file>

<file path=ppt/slideLayouts/_rels/slideLayout40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6.png"/><Relationship Id="rId2" Type="http://schemas.openxmlformats.org/officeDocument/2006/relationships/slideMaster" Target="../slideMasters/slideMaster6.xml"/><Relationship Id="rId1" Type="http://schemas.openxmlformats.org/officeDocument/2006/relationships/tags" Target="../tags/tag54.xml"/></Relationships>
</file>

<file path=ppt/slideLayouts/_rels/slideLayout40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6.png"/><Relationship Id="rId2" Type="http://schemas.openxmlformats.org/officeDocument/2006/relationships/slideMaster" Target="../slideMasters/slideMaster6.xml"/><Relationship Id="rId1" Type="http://schemas.openxmlformats.org/officeDocument/2006/relationships/tags" Target="../tags/tag55.xml"/></Relationships>
</file>

<file path=ppt/slideLayouts/_rels/slideLayout40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6.png"/><Relationship Id="rId2" Type="http://schemas.openxmlformats.org/officeDocument/2006/relationships/slideMaster" Target="../slideMasters/slideMaster6.xml"/><Relationship Id="rId1" Type="http://schemas.openxmlformats.org/officeDocument/2006/relationships/tags" Target="../tags/tag56.xml"/></Relationships>
</file>

<file path=ppt/slideLayouts/_rels/slideLayout403.xml.rels><?xml version="1.0" encoding="UTF-8" standalone="yes"?>
<Relationships xmlns="http://schemas.openxmlformats.org/package/2006/relationships"><Relationship Id="rId3" Type="http://schemas.openxmlformats.org/officeDocument/2006/relationships/image" Target="../media/image90.png"/><Relationship Id="rId2" Type="http://schemas.openxmlformats.org/officeDocument/2006/relationships/slideMaster" Target="../slideMasters/slideMaster6.xml"/><Relationship Id="rId1" Type="http://schemas.openxmlformats.org/officeDocument/2006/relationships/tags" Target="../tags/tag57.xml"/><Relationship Id="rId4" Type="http://schemas.microsoft.com/office/2007/relationships/hdphoto" Target="../media/hdphoto2.wdp"/></Relationships>
</file>

<file path=ppt/slideLayouts/_rels/slideLayout404.xml.rels><?xml version="1.0" encoding="UTF-8" standalone="yes"?>
<Relationships xmlns="http://schemas.openxmlformats.org/package/2006/relationships"><Relationship Id="rId3" Type="http://schemas.openxmlformats.org/officeDocument/2006/relationships/image" Target="../media/image90.png"/><Relationship Id="rId2" Type="http://schemas.openxmlformats.org/officeDocument/2006/relationships/slideMaster" Target="../slideMasters/slideMaster6.xml"/><Relationship Id="rId1" Type="http://schemas.openxmlformats.org/officeDocument/2006/relationships/tags" Target="../tags/tag58.xml"/><Relationship Id="rId4" Type="http://schemas.microsoft.com/office/2007/relationships/hdphoto" Target="../media/hdphoto2.wdp"/></Relationships>
</file>

<file path=ppt/slideLayouts/_rels/slideLayout40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7.xml"/></Relationships>
</file>

<file path=ppt/slideLayouts/_rels/slideLayout40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7.xml"/></Relationships>
</file>

<file path=ppt/slideLayouts/_rels/slideLayout40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7.xml"/></Relationships>
</file>

<file path=ppt/slideLayouts/_rels/slideLayout40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7.xml"/><Relationship Id="rId4" Type="http://schemas.openxmlformats.org/officeDocument/2006/relationships/image" Target="../media/image3.svg"/></Relationships>
</file>

<file path=ppt/slideLayouts/_rels/slideLayout40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7.xml"/></Relationships>
</file>

<file path=ppt/slideLayouts/_rels/slideLayout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1.xml"/></Relationships>
</file>

<file path=ppt/slideLayouts/_rels/slideLayout4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7.xml"/></Relationships>
</file>

<file path=ppt/slideLayouts/_rels/slideLayout4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7.xml"/></Relationships>
</file>

<file path=ppt/slideLayouts/_rels/slideLayout4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7.xml"/></Relationships>
</file>

<file path=ppt/slideLayouts/_rels/slideLayout4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7.xml"/></Relationships>
</file>

<file path=ppt/slideLayouts/_rels/slideLayout4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7.xml"/></Relationships>
</file>

<file path=ppt/slideLayouts/_rels/slideLayout4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7.xml"/><Relationship Id="rId4" Type="http://schemas.openxmlformats.org/officeDocument/2006/relationships/image" Target="../media/image5.svg"/></Relationships>
</file>

<file path=ppt/slideLayouts/_rels/slideLayout4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7.xml"/></Relationships>
</file>

<file path=ppt/slideLayouts/_rels/slideLayout4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7.xml"/></Relationships>
</file>

<file path=ppt/slideLayouts/_rels/slideLayout4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7.xml"/></Relationships>
</file>

<file path=ppt/slideLayouts/_rels/slideLayout4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7.xml"/><Relationship Id="rId4" Type="http://schemas.openxmlformats.org/officeDocument/2006/relationships/image" Target="../media/image3.svg"/></Relationships>
</file>

<file path=ppt/slideLayouts/_rels/slideLayout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1.xml"/></Relationships>
</file>

<file path=ppt/slideLayouts/_rels/slideLayout4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7.xml"/><Relationship Id="rId4" Type="http://schemas.openxmlformats.org/officeDocument/2006/relationships/image" Target="../media/image5.svg"/></Relationships>
</file>

<file path=ppt/slideLayouts/_rels/slideLayout4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7.xml"/><Relationship Id="rId4" Type="http://schemas.openxmlformats.org/officeDocument/2006/relationships/image" Target="../media/image9.svg"/></Relationships>
</file>

<file path=ppt/slideLayouts/_rels/slideLayout4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7.xml"/></Relationships>
</file>

<file path=ppt/slideLayouts/_rels/slideLayout4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7.xml"/><Relationship Id="rId4" Type="http://schemas.openxmlformats.org/officeDocument/2006/relationships/image" Target="../media/image3.svg"/></Relationships>
</file>

<file path=ppt/slideLayouts/_rels/slideLayout4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6.png"/><Relationship Id="rId2" Type="http://schemas.openxmlformats.org/officeDocument/2006/relationships/slideMaster" Target="../slideMasters/slideMaster7.xml"/><Relationship Id="rId1" Type="http://schemas.openxmlformats.org/officeDocument/2006/relationships/tags" Target="../tags/tag59.xml"/></Relationships>
</file>

<file path=ppt/slideLayouts/_rels/slideLayout4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7.xml"/></Relationships>
</file>

<file path=ppt/slideLayouts/_rels/slideLayout4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7.xml"/><Relationship Id="rId4" Type="http://schemas.openxmlformats.org/officeDocument/2006/relationships/image" Target="../media/image9.svg"/></Relationships>
</file>

<file path=ppt/slideLayouts/_rels/slideLayout4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7.xml"/><Relationship Id="rId4" Type="http://schemas.openxmlformats.org/officeDocument/2006/relationships/image" Target="../media/image9.svg"/></Relationships>
</file>

<file path=ppt/slideLayouts/_rels/slideLayout4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7.xml"/></Relationships>
</file>

<file path=ppt/slideLayouts/_rels/slideLayout4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7.xml"/><Relationship Id="rId4" Type="http://schemas.openxmlformats.org/officeDocument/2006/relationships/image" Target="../media/image3.svg"/></Relationships>
</file>

<file path=ppt/slideLayouts/_rels/slideLayout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1.xml"/></Relationships>
</file>

<file path=ppt/slideLayouts/_rels/slideLayout4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7.xml"/></Relationships>
</file>

<file path=ppt/slideLayouts/_rels/slideLayout4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7.xml"/></Relationships>
</file>

<file path=ppt/slideLayouts/_rels/slideLayout4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7.xml"/></Relationships>
</file>

<file path=ppt/slideLayouts/_rels/slideLayout4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7.xml"/><Relationship Id="rId4" Type="http://schemas.openxmlformats.org/officeDocument/2006/relationships/image" Target="../media/image5.svg"/></Relationships>
</file>

<file path=ppt/slideLayouts/_rels/slideLayout4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7.xml"/></Relationships>
</file>

<file path=ppt/slideLayouts/_rels/slideLayout4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7.xml"/></Relationships>
</file>

<file path=ppt/slideLayouts/_rels/slideLayout4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7.xml"/></Relationships>
</file>

<file path=ppt/slideLayouts/_rels/slideLayout4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7.xml"/></Relationships>
</file>

<file path=ppt/slideLayouts/_rels/slideLayout4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7.xml"/></Relationships>
</file>

<file path=ppt/slideLayouts/_rels/slideLayout4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7.xml"/></Relationships>
</file>

<file path=ppt/slideLayouts/_rels/slideLayout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1.xml"/></Relationships>
</file>

<file path=ppt/slideLayouts/_rels/slideLayout4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7.xml"/></Relationships>
</file>

<file path=ppt/slideLayouts/_rels/slideLayout4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7.xml"/></Relationships>
</file>

<file path=ppt/slideLayouts/_rels/slideLayout4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7.xml"/></Relationships>
</file>

<file path=ppt/slideLayouts/_rels/slideLayout4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7.xml"/></Relationships>
</file>

<file path=ppt/slideLayouts/_rels/slideLayout4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7.xml"/></Relationships>
</file>

<file path=ppt/slideLayouts/_rels/slideLayout4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7.xml"/></Relationships>
</file>

<file path=ppt/slideLayouts/_rels/slideLayout4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7.xml"/></Relationships>
</file>

<file path=ppt/slideLayouts/_rels/slideLayout4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7.xml"/></Relationships>
</file>

<file path=ppt/slideLayouts/_rels/slideLayout4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7.xml"/><Relationship Id="rId4" Type="http://schemas.openxmlformats.org/officeDocument/2006/relationships/image" Target="../media/image5.svg"/></Relationships>
</file>

<file path=ppt/slideLayouts/_rels/slideLayout4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7.xml"/><Relationship Id="rId4" Type="http://schemas.openxmlformats.org/officeDocument/2006/relationships/image" Target="../media/image3.svg"/></Relationships>
</file>

<file path=ppt/slideLayouts/_rels/slideLayout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1.xml"/></Relationships>
</file>

<file path=ppt/slideLayouts/_rels/slideLayout4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7.xml"/></Relationships>
</file>

<file path=ppt/slideLayouts/_rels/slideLayout4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7.xml"/></Relationships>
</file>

<file path=ppt/slideLayouts/_rels/slideLayout4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7.xml"/></Relationships>
</file>

<file path=ppt/slideLayouts/_rels/slideLayout4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7.xml"/></Relationships>
</file>

<file path=ppt/slideLayouts/_rels/slideLayout4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7.xml"/></Relationships>
</file>

<file path=ppt/slideLayouts/_rels/slideLayout4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7.xml"/></Relationships>
</file>

<file path=ppt/slideLayouts/_rels/slideLayout4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png"/><Relationship Id="rId1" Type="http://schemas.openxmlformats.org/officeDocument/2006/relationships/slideMaster" Target="../slideMasters/slideMaster7.xml"/></Relationships>
</file>

<file path=ppt/slideLayouts/_rels/slideLayout4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png"/><Relationship Id="rId1" Type="http://schemas.openxmlformats.org/officeDocument/2006/relationships/slideMaster" Target="../slideMasters/slideMaster7.xml"/></Relationships>
</file>

<file path=ppt/slideLayouts/_rels/slideLayout4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png"/><Relationship Id="rId1" Type="http://schemas.openxmlformats.org/officeDocument/2006/relationships/slideMaster" Target="../slideMasters/slideMaster7.xml"/></Relationships>
</file>

<file path=ppt/slideLayouts/_rels/slideLayout45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25.png"/><Relationship Id="rId1" Type="http://schemas.openxmlformats.org/officeDocument/2006/relationships/slideMaster" Target="../slideMasters/slideMaster7.xml"/><Relationship Id="rId4" Type="http://schemas.openxmlformats.org/officeDocument/2006/relationships/image" Target="../media/image5.svg"/></Relationships>
</file>

<file path=ppt/slideLayouts/_rels/slideLayout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3.svg"/></Relationships>
</file>

<file path=ppt/slideLayouts/_rels/slideLayout4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png"/><Relationship Id="rId1" Type="http://schemas.openxmlformats.org/officeDocument/2006/relationships/slideMaster" Target="../slideMasters/slideMaster7.xml"/></Relationships>
</file>

<file path=ppt/slideLayouts/_rels/slideLayout4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png"/><Relationship Id="rId1" Type="http://schemas.openxmlformats.org/officeDocument/2006/relationships/slideMaster" Target="../slideMasters/slideMaster7.xml"/></Relationships>
</file>

<file path=ppt/slideLayouts/_rels/slideLayout4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png"/><Relationship Id="rId1" Type="http://schemas.openxmlformats.org/officeDocument/2006/relationships/slideMaster" Target="../slideMasters/slideMaster7.xml"/></Relationships>
</file>

<file path=ppt/slideLayouts/_rels/slideLayout4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png"/><Relationship Id="rId1" Type="http://schemas.openxmlformats.org/officeDocument/2006/relationships/slideMaster" Target="../slideMasters/slideMaster7.xml"/></Relationships>
</file>

<file path=ppt/slideLayouts/_rels/slideLayout4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png"/><Relationship Id="rId1" Type="http://schemas.openxmlformats.org/officeDocument/2006/relationships/slideMaster" Target="../slideMasters/slideMaster7.xml"/></Relationships>
</file>

<file path=ppt/slideLayouts/_rels/slideLayout46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png"/><Relationship Id="rId1" Type="http://schemas.openxmlformats.org/officeDocument/2006/relationships/slideMaster" Target="../slideMasters/slideMaster7.xml"/></Relationships>
</file>

<file path=ppt/slideLayouts/_rels/slideLayout4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png"/><Relationship Id="rId1" Type="http://schemas.openxmlformats.org/officeDocument/2006/relationships/slideMaster" Target="../slideMasters/slideMaster7.xml"/></Relationships>
</file>

<file path=ppt/slideLayouts/_rels/slideLayout4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4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.png"/><Relationship Id="rId1" Type="http://schemas.openxmlformats.org/officeDocument/2006/relationships/slideMaster" Target="../slideMasters/slideMaster7.xml"/></Relationships>
</file>

<file path=ppt/slideLayouts/_rels/slideLayout46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7.png"/><Relationship Id="rId1" Type="http://schemas.openxmlformats.org/officeDocument/2006/relationships/slideMaster" Target="../slideMasters/slideMaster7.xml"/></Relationships>
</file>

<file path=ppt/slideLayouts/_rels/slideLayout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1.xml"/></Relationships>
</file>

<file path=ppt/slideLayouts/_rels/slideLayout4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png"/><Relationship Id="rId1" Type="http://schemas.openxmlformats.org/officeDocument/2006/relationships/slideMaster" Target="../slideMasters/slideMaster7.xml"/></Relationships>
</file>

<file path=ppt/slideLayouts/_rels/slideLayout47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png"/><Relationship Id="rId1" Type="http://schemas.openxmlformats.org/officeDocument/2006/relationships/slideMaster" Target="../slideMasters/slideMaster7.xml"/></Relationships>
</file>

<file path=ppt/slideLayouts/_rels/slideLayout47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png"/><Relationship Id="rId1" Type="http://schemas.openxmlformats.org/officeDocument/2006/relationships/slideMaster" Target="../slideMasters/slideMaster7.xml"/></Relationships>
</file>

<file path=ppt/slideLayouts/_rels/slideLayout47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9.png"/><Relationship Id="rId1" Type="http://schemas.openxmlformats.org/officeDocument/2006/relationships/slideMaster" Target="../slideMasters/slideMaster7.xml"/></Relationships>
</file>

<file path=ppt/slideLayouts/_rels/slideLayout47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png"/><Relationship Id="rId1" Type="http://schemas.openxmlformats.org/officeDocument/2006/relationships/slideMaster" Target="../slideMasters/slideMaster7.xml"/></Relationships>
</file>

<file path=ppt/slideLayouts/_rels/slideLayout47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png"/><Relationship Id="rId1" Type="http://schemas.openxmlformats.org/officeDocument/2006/relationships/slideMaster" Target="../slideMasters/slideMaster7.xml"/></Relationships>
</file>

<file path=ppt/slideLayouts/_rels/slideLayout47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png"/><Relationship Id="rId1" Type="http://schemas.openxmlformats.org/officeDocument/2006/relationships/slideMaster" Target="../slideMasters/slideMaster7.xml"/></Relationships>
</file>

<file path=ppt/slideLayouts/_rels/slideLayout47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png"/><Relationship Id="rId1" Type="http://schemas.openxmlformats.org/officeDocument/2006/relationships/slideMaster" Target="../slideMasters/slideMaster7.xml"/></Relationships>
</file>

<file path=ppt/slideLayouts/_rels/slideLayout478.xml.rels><?xml version="1.0" encoding="UTF-8" standalone="yes"?>
<Relationships xmlns="http://schemas.openxmlformats.org/package/2006/relationships"><Relationship Id="rId2" Type="http://schemas.openxmlformats.org/officeDocument/2006/relationships/image" Target="../media/image57.png"/><Relationship Id="rId1" Type="http://schemas.openxmlformats.org/officeDocument/2006/relationships/slideMaster" Target="../slideMasters/slideMaster7.xml"/></Relationships>
</file>

<file path=ppt/slideLayouts/_rels/slideLayout479.xml.rels><?xml version="1.0" encoding="UTF-8" standalone="yes"?>
<Relationships xmlns="http://schemas.openxmlformats.org/package/2006/relationships"><Relationship Id="rId2" Type="http://schemas.openxmlformats.org/officeDocument/2006/relationships/image" Target="../media/image57.png"/><Relationship Id="rId1" Type="http://schemas.openxmlformats.org/officeDocument/2006/relationships/slideMaster" Target="../slideMasters/slideMaster7.xml"/></Relationships>
</file>

<file path=ppt/slideLayouts/_rels/slideLayout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3.svg"/></Relationships>
</file>

<file path=ppt/slideLayouts/_rels/slideLayout480.xml.rels><?xml version="1.0" encoding="UTF-8" standalone="yes"?>
<Relationships xmlns="http://schemas.openxmlformats.org/package/2006/relationships"><Relationship Id="rId2" Type="http://schemas.openxmlformats.org/officeDocument/2006/relationships/image" Target="../media/image57.png"/><Relationship Id="rId1" Type="http://schemas.openxmlformats.org/officeDocument/2006/relationships/slideMaster" Target="../slideMasters/slideMaster7.xml"/></Relationships>
</file>

<file path=ppt/slideLayouts/_rels/slideLayout481.xml.rels><?xml version="1.0" encoding="UTF-8" standalone="yes"?>
<Relationships xmlns="http://schemas.openxmlformats.org/package/2006/relationships"><Relationship Id="rId2" Type="http://schemas.openxmlformats.org/officeDocument/2006/relationships/image" Target="../media/image56.png"/><Relationship Id="rId1" Type="http://schemas.openxmlformats.org/officeDocument/2006/relationships/slideMaster" Target="../slideMasters/slideMaster7.xml"/></Relationships>
</file>

<file path=ppt/slideLayouts/_rels/slideLayout482.xml.rels><?xml version="1.0" encoding="UTF-8" standalone="yes"?>
<Relationships xmlns="http://schemas.openxmlformats.org/package/2006/relationships"><Relationship Id="rId2" Type="http://schemas.openxmlformats.org/officeDocument/2006/relationships/image" Target="../media/image56.png"/><Relationship Id="rId1" Type="http://schemas.openxmlformats.org/officeDocument/2006/relationships/slideMaster" Target="../slideMasters/slideMaster7.xml"/></Relationships>
</file>

<file path=ppt/slideLayouts/_rels/slideLayout483.xml.rels><?xml version="1.0" encoding="UTF-8" standalone="yes"?>
<Relationships xmlns="http://schemas.openxmlformats.org/package/2006/relationships"><Relationship Id="rId2" Type="http://schemas.openxmlformats.org/officeDocument/2006/relationships/image" Target="../media/image56.png"/><Relationship Id="rId1" Type="http://schemas.openxmlformats.org/officeDocument/2006/relationships/slideMaster" Target="../slideMasters/slideMaster7.xml"/></Relationships>
</file>

<file path=ppt/slideLayouts/_rels/slideLayout484.xml.rels><?xml version="1.0" encoding="UTF-8" standalone="yes"?>
<Relationships xmlns="http://schemas.openxmlformats.org/package/2006/relationships"><Relationship Id="rId2" Type="http://schemas.openxmlformats.org/officeDocument/2006/relationships/image" Target="../media/image59.png"/><Relationship Id="rId1" Type="http://schemas.openxmlformats.org/officeDocument/2006/relationships/slideMaster" Target="../slideMasters/slideMaster7.xml"/></Relationships>
</file>

<file path=ppt/slideLayouts/_rels/slideLayout485.xml.rels><?xml version="1.0" encoding="UTF-8" standalone="yes"?>
<Relationships xmlns="http://schemas.openxmlformats.org/package/2006/relationships"><Relationship Id="rId2" Type="http://schemas.openxmlformats.org/officeDocument/2006/relationships/image" Target="../media/image59.png"/><Relationship Id="rId1" Type="http://schemas.openxmlformats.org/officeDocument/2006/relationships/slideMaster" Target="../slideMasters/slideMaster7.xml"/></Relationships>
</file>

<file path=ppt/slideLayouts/_rels/slideLayout486.xml.rels><?xml version="1.0" encoding="UTF-8" standalone="yes"?>
<Relationships xmlns="http://schemas.openxmlformats.org/package/2006/relationships"><Relationship Id="rId2" Type="http://schemas.openxmlformats.org/officeDocument/2006/relationships/image" Target="../media/image59.png"/><Relationship Id="rId1" Type="http://schemas.openxmlformats.org/officeDocument/2006/relationships/slideMaster" Target="../slideMasters/slideMaster7.xml"/></Relationships>
</file>

<file path=ppt/slideLayouts/_rels/slideLayout48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59.png"/><Relationship Id="rId1" Type="http://schemas.openxmlformats.org/officeDocument/2006/relationships/slideMaster" Target="../slideMasters/slideMaster7.xml"/><Relationship Id="rId4" Type="http://schemas.openxmlformats.org/officeDocument/2006/relationships/image" Target="../media/image5.svg"/></Relationships>
</file>

<file path=ppt/slideLayouts/_rels/slideLayout488.xml.rels><?xml version="1.0" encoding="UTF-8" standalone="yes"?>
<Relationships xmlns="http://schemas.openxmlformats.org/package/2006/relationships"><Relationship Id="rId2" Type="http://schemas.openxmlformats.org/officeDocument/2006/relationships/image" Target="../media/image59.png"/><Relationship Id="rId1" Type="http://schemas.openxmlformats.org/officeDocument/2006/relationships/slideMaster" Target="../slideMasters/slideMaster7.xml"/></Relationships>
</file>

<file path=ppt/slideLayouts/_rels/slideLayout489.xml.rels><?xml version="1.0" encoding="UTF-8" standalone="yes"?>
<Relationships xmlns="http://schemas.openxmlformats.org/package/2006/relationships"><Relationship Id="rId2" Type="http://schemas.openxmlformats.org/officeDocument/2006/relationships/image" Target="../media/image59.png"/><Relationship Id="rId1" Type="http://schemas.openxmlformats.org/officeDocument/2006/relationships/slideMaster" Target="../slideMasters/slideMaster7.xml"/></Relationships>
</file>

<file path=ppt/slideLayouts/_rels/slideLayout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9.svg"/></Relationships>
</file>

<file path=ppt/slideLayouts/_rels/slideLayout490.xml.rels><?xml version="1.0" encoding="UTF-8" standalone="yes"?>
<Relationships xmlns="http://schemas.openxmlformats.org/package/2006/relationships"><Relationship Id="rId2" Type="http://schemas.openxmlformats.org/officeDocument/2006/relationships/image" Target="../media/image59.png"/><Relationship Id="rId1" Type="http://schemas.openxmlformats.org/officeDocument/2006/relationships/slideMaster" Target="../slideMasters/slideMaster7.xml"/></Relationships>
</file>

<file path=ppt/slideLayouts/_rels/slideLayout491.xml.rels><?xml version="1.0" encoding="UTF-8" standalone="yes"?>
<Relationships xmlns="http://schemas.openxmlformats.org/package/2006/relationships"><Relationship Id="rId2" Type="http://schemas.openxmlformats.org/officeDocument/2006/relationships/image" Target="../media/image59.png"/><Relationship Id="rId1" Type="http://schemas.openxmlformats.org/officeDocument/2006/relationships/slideMaster" Target="../slideMasters/slideMaster7.xml"/></Relationships>
</file>

<file path=ppt/slideLayouts/_rels/slideLayout492.xml.rels><?xml version="1.0" encoding="UTF-8" standalone="yes"?>
<Relationships xmlns="http://schemas.openxmlformats.org/package/2006/relationships"><Relationship Id="rId2" Type="http://schemas.openxmlformats.org/officeDocument/2006/relationships/image" Target="../media/image59.png"/><Relationship Id="rId1" Type="http://schemas.openxmlformats.org/officeDocument/2006/relationships/slideMaster" Target="../slideMasters/slideMaster7.xml"/></Relationships>
</file>

<file path=ppt/slideLayouts/_rels/slideLayout493.xml.rels><?xml version="1.0" encoding="UTF-8" standalone="yes"?>
<Relationships xmlns="http://schemas.openxmlformats.org/package/2006/relationships"><Relationship Id="rId2" Type="http://schemas.openxmlformats.org/officeDocument/2006/relationships/image" Target="../media/image59.png"/><Relationship Id="rId1" Type="http://schemas.openxmlformats.org/officeDocument/2006/relationships/slideMaster" Target="../slideMasters/slideMaster7.xml"/></Relationships>
</file>

<file path=ppt/slideLayouts/_rels/slideLayout49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7.xml"/></Relationships>
</file>

<file path=ppt/slideLayouts/_rels/slideLayout49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7.xml"/></Relationships>
</file>

<file path=ppt/slideLayouts/_rels/slideLayout49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7.xml"/></Relationships>
</file>

<file path=ppt/slideLayouts/_rels/slideLayout49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7.xml"/><Relationship Id="rId4" Type="http://schemas.openxmlformats.org/officeDocument/2006/relationships/image" Target="../media/image5.svg"/></Relationships>
</file>

<file path=ppt/slideLayouts/_rels/slideLayout49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7.xml"/></Relationships>
</file>

<file path=ppt/slideLayouts/_rels/slideLayout49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7.xml"/></Relationships>
</file>

<file path=ppt/slideLayouts/_rels/slideLayout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3.svg"/></Relationships>
</file>

<file path=ppt/slideLayouts/_rels/slideLayout50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7.xml"/></Relationships>
</file>

<file path=ppt/slideLayouts/_rels/slideLayout50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7.xml"/></Relationships>
</file>

<file path=ppt/slideLayouts/_rels/slideLayout50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7.xml"/></Relationships>
</file>

<file path=ppt/slideLayouts/_rels/slideLayout50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7.xml"/></Relationships>
</file>

<file path=ppt/slideLayouts/_rels/slideLayout504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9.bin"/><Relationship Id="rId2" Type="http://schemas.openxmlformats.org/officeDocument/2006/relationships/slideMaster" Target="../slideMasters/slideMaster7.xml"/><Relationship Id="rId1" Type="http://schemas.openxmlformats.org/officeDocument/2006/relationships/tags" Target="../tags/tag60.xml"/><Relationship Id="rId6" Type="http://schemas.openxmlformats.org/officeDocument/2006/relationships/image" Target="../media/image54.emf"/><Relationship Id="rId5" Type="http://schemas.openxmlformats.org/officeDocument/2006/relationships/image" Target="../media/image53.emf"/><Relationship Id="rId4" Type="http://schemas.openxmlformats.org/officeDocument/2006/relationships/image" Target="../media/image52.emf"/></Relationships>
</file>

<file path=ppt/slideLayouts/_rels/slideLayout505.xml.rels><?xml version="1.0" encoding="UTF-8" standalone="yes"?>
<Relationships xmlns="http://schemas.openxmlformats.org/package/2006/relationships"><Relationship Id="rId3" Type="http://schemas.openxmlformats.org/officeDocument/2006/relationships/slideMaster" Target="../slideMasters/slideMaster7.xml"/><Relationship Id="rId7" Type="http://schemas.openxmlformats.org/officeDocument/2006/relationships/image" Target="../media/image60.jpeg"/><Relationship Id="rId2" Type="http://schemas.openxmlformats.org/officeDocument/2006/relationships/tags" Target="../tags/tag62.xml"/><Relationship Id="rId1" Type="http://schemas.openxmlformats.org/officeDocument/2006/relationships/tags" Target="../tags/tag61.xml"/><Relationship Id="rId6" Type="http://schemas.openxmlformats.org/officeDocument/2006/relationships/oleObject" Target="../embeddings/oleObject11.bin"/><Relationship Id="rId5" Type="http://schemas.openxmlformats.org/officeDocument/2006/relationships/image" Target="../media/image52.emf"/><Relationship Id="rId4" Type="http://schemas.openxmlformats.org/officeDocument/2006/relationships/oleObject" Target="../embeddings/oleObject10.bin"/></Relationships>
</file>

<file path=ppt/slideLayouts/_rels/slideLayout506.xml.rels><?xml version="1.0" encoding="UTF-8" standalone="yes"?>
<Relationships xmlns="http://schemas.openxmlformats.org/package/2006/relationships"><Relationship Id="rId2" Type="http://schemas.openxmlformats.org/officeDocument/2006/relationships/image" Target="../media/image51.png"/><Relationship Id="rId1" Type="http://schemas.openxmlformats.org/officeDocument/2006/relationships/slideMaster" Target="../slideMasters/slideMaster7.xml"/></Relationships>
</file>

<file path=ppt/slideLayouts/_rels/slideLayout5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5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50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8.xml"/></Relationships>
</file>

<file path=ppt/slideLayouts/_rels/slideLayout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9.svg"/></Relationships>
</file>

<file path=ppt/slideLayouts/_rels/slideLayout5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8.xml"/></Relationships>
</file>

<file path=ppt/slideLayouts/_rels/slideLayout5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8.xml"/></Relationships>
</file>

<file path=ppt/slideLayouts/_rels/slideLayout5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8.xml"/><Relationship Id="rId4" Type="http://schemas.openxmlformats.org/officeDocument/2006/relationships/image" Target="../media/image5.svg"/></Relationships>
</file>

<file path=ppt/slideLayouts/_rels/slideLayout5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8.xml"/></Relationships>
</file>

<file path=ppt/slideLayouts/_rels/slideLayout5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8.xml"/></Relationships>
</file>

<file path=ppt/slideLayouts/_rels/slideLayout5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8.xml"/></Relationships>
</file>

<file path=ppt/slideLayouts/_rels/slideLayout5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8.xml"/></Relationships>
</file>

<file path=ppt/slideLayouts/_rels/slideLayout5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8.xml"/></Relationships>
</file>

<file path=ppt/slideLayouts/_rels/slideLayout5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8.xml"/></Relationships>
</file>

<file path=ppt/slideLayouts/_rels/slideLayout5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png"/><Relationship Id="rId1" Type="http://schemas.openxmlformats.org/officeDocument/2006/relationships/slideMaster" Target="../slideMasters/slideMaster8.xml"/></Relationships>
</file>

<file path=ppt/slideLayouts/_rels/slideLayout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3.svg"/></Relationships>
</file>

<file path=ppt/slideLayouts/_rels/slideLayout5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8.xml"/></Relationships>
</file>

<file path=ppt/slideLayouts/_rels/slideLayout5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8.xml"/></Relationships>
</file>

<file path=ppt/slideLayouts/_rels/slideLayout5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8.xml"/></Relationships>
</file>

<file path=ppt/slideLayouts/_rels/slideLayout5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8.xml"/><Relationship Id="rId4" Type="http://schemas.openxmlformats.org/officeDocument/2006/relationships/image" Target="../media/image5.svg"/></Relationships>
</file>

<file path=ppt/slideLayouts/_rels/slideLayout5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8.xml"/></Relationships>
</file>

<file path=ppt/slideLayouts/_rels/slideLayout5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8.xml"/></Relationships>
</file>

<file path=ppt/slideLayouts/_rels/slideLayout5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8.xml"/></Relationships>
</file>

<file path=ppt/slideLayouts/_rels/slideLayout5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8.xml"/></Relationships>
</file>

<file path=ppt/slideLayouts/_rels/slideLayout5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8.xml"/></Relationships>
</file>

<file path=ppt/slideLayouts/_rels/slideLayout5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8.xml"/></Relationships>
</file>

<file path=ppt/slideLayouts/_rels/slideLayout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9.svg"/></Relationships>
</file>

<file path=ppt/slideLayouts/_rels/slideLayout5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8.xml"/></Relationships>
</file>

<file path=ppt/slideLayouts/_rels/slideLayout5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8.xml"/></Relationships>
</file>

<file path=ppt/slideLayouts/_rels/slideLayout5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8.xml"/></Relationships>
</file>

<file path=ppt/slideLayouts/_rels/slideLayout5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8.xml"/><Relationship Id="rId4" Type="http://schemas.openxmlformats.org/officeDocument/2006/relationships/image" Target="../media/image5.svg"/></Relationships>
</file>

<file path=ppt/slideLayouts/_rels/slideLayout5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8.xml"/></Relationships>
</file>

<file path=ppt/slideLayouts/_rels/slideLayout5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8.xml"/></Relationships>
</file>

<file path=ppt/slideLayouts/_rels/slideLayout5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8.xml"/></Relationships>
</file>

<file path=ppt/slideLayouts/_rels/slideLayout5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8.xml"/></Relationships>
</file>

<file path=ppt/slideLayouts/_rels/slideLayout5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8.xml"/></Relationships>
</file>

<file path=ppt/slideLayouts/_rels/slideLayout5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8.xml"/></Relationships>
</file>

<file path=ppt/slideLayouts/_rels/slideLayout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1.xml"/></Relationships>
</file>

<file path=ppt/slideLayouts/_rels/slideLayout5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5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9.png"/><Relationship Id="rId1" Type="http://schemas.openxmlformats.org/officeDocument/2006/relationships/slideMaster" Target="../slideMasters/slideMaster8.xml"/></Relationships>
</file>

<file path=ppt/slideLayouts/_rels/slideLayout5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png"/><Relationship Id="rId1" Type="http://schemas.openxmlformats.org/officeDocument/2006/relationships/slideMaster" Target="../slideMasters/slideMaster8.xml"/></Relationships>
</file>

<file path=ppt/slideLayouts/_rels/slideLayout5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png"/><Relationship Id="rId1" Type="http://schemas.openxmlformats.org/officeDocument/2006/relationships/slideMaster" Target="../slideMasters/slideMaster8.xml"/></Relationships>
</file>

<file path=ppt/slideLayouts/_rels/slideLayout5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png"/><Relationship Id="rId1" Type="http://schemas.openxmlformats.org/officeDocument/2006/relationships/slideMaster" Target="../slideMasters/slideMaster8.xml"/></Relationships>
</file>

<file path=ppt/slideLayouts/_rels/slideLayout5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56.png"/><Relationship Id="rId1" Type="http://schemas.openxmlformats.org/officeDocument/2006/relationships/slideMaster" Target="../slideMasters/slideMaster8.xml"/></Relationships>
</file>

<file path=ppt/slideLayouts/_rels/slideLayout5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56.png"/><Relationship Id="rId1" Type="http://schemas.openxmlformats.org/officeDocument/2006/relationships/slideMaster" Target="../slideMasters/slideMaster8.xml"/></Relationships>
</file>

<file path=ppt/slideLayouts/_rels/slideLayout5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56.png"/><Relationship Id="rId1" Type="http://schemas.openxmlformats.org/officeDocument/2006/relationships/slideMaster" Target="../slideMasters/slideMaster8.xml"/></Relationships>
</file>

<file path=ppt/slideLayouts/_rels/slideLayout5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9.xml"/></Relationships>
</file>

<file path=ppt/slideLayouts/_rels/slideLayout5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9.xml"/></Relationships>
</file>

<file path=ppt/slideLayouts/_rels/slideLayout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1.xml"/></Relationships>
</file>

<file path=ppt/slideLayouts/_rels/slideLayout5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9.xml"/></Relationships>
</file>

<file path=ppt/slideLayouts/_rels/slideLayout5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9.xml"/><Relationship Id="rId4" Type="http://schemas.openxmlformats.org/officeDocument/2006/relationships/image" Target="../media/image3.svg"/></Relationships>
</file>

<file path=ppt/slideLayouts/_rels/slideLayout5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9.xml"/></Relationships>
</file>

<file path=ppt/slideLayouts/_rels/slideLayout5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9.xml"/></Relationships>
</file>

<file path=ppt/slideLayouts/_rels/slideLayout5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9.xml"/></Relationships>
</file>

<file path=ppt/slideLayouts/_rels/slideLayout5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9.xml"/></Relationships>
</file>

<file path=ppt/slideLayouts/_rels/slideLayout5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9.xml"/></Relationships>
</file>

<file path=ppt/slideLayouts/_rels/slideLayout5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9.xml"/></Relationships>
</file>

<file path=ppt/slideLayouts/_rels/slideLayout5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9.xml"/></Relationships>
</file>

<file path=ppt/slideLayouts/_rels/slideLayout5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9.xml"/></Relationships>
</file>

<file path=ppt/slideLayouts/_rels/slideLayout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1.xml"/></Relationships>
</file>

<file path=ppt/slideLayouts/_rels/slideLayout5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9.xml"/></Relationships>
</file>

<file path=ppt/slideLayouts/_rels/slideLayout56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9.xml"/><Relationship Id="rId4" Type="http://schemas.openxmlformats.org/officeDocument/2006/relationships/image" Target="../media/image3.svg"/></Relationships>
</file>

<file path=ppt/slideLayouts/_rels/slideLayout5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9.xml"/></Relationships>
</file>

<file path=ppt/slideLayouts/_rels/slideLayout5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9.xml"/></Relationships>
</file>

<file path=ppt/slideLayouts/_rels/slideLayout5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9.xml"/></Relationships>
</file>

<file path=ppt/slideLayouts/_rels/slideLayout56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9.xml"/></Relationships>
</file>

<file path=ppt/slideLayouts/_rels/slideLayout5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9.xml"/></Relationships>
</file>

<file path=ppt/slideLayouts/_rels/slideLayout56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9.xml"/></Relationships>
</file>

<file path=ppt/slideLayouts/_rels/slideLayout56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9.xml"/><Relationship Id="rId4" Type="http://schemas.openxmlformats.org/officeDocument/2006/relationships/image" Target="../media/image5.svg"/></Relationships>
</file>

<file path=ppt/slideLayouts/_rels/slideLayout56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9.xml"/></Relationships>
</file>

<file path=ppt/slideLayouts/_rels/slideLayout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5.svg"/></Relationships>
</file>

<file path=ppt/slideLayouts/_rels/slideLayout5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9.xml"/></Relationships>
</file>

<file path=ppt/slideLayouts/_rels/slideLayout57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9.xml"/></Relationships>
</file>

<file path=ppt/slideLayouts/_rels/slideLayout57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9.xml"/><Relationship Id="rId4" Type="http://schemas.openxmlformats.org/officeDocument/2006/relationships/image" Target="../media/image3.svg"/></Relationships>
</file>

<file path=ppt/slideLayouts/_rels/slideLayout57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9.xml"/></Relationships>
</file>

<file path=ppt/slideLayouts/_rels/slideLayout57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9.xml"/></Relationships>
</file>

<file path=ppt/slideLayouts/_rels/slideLayout57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9.xml"/></Relationships>
</file>

<file path=ppt/slideLayouts/_rels/slideLayout57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9.xml"/></Relationships>
</file>

<file path=ppt/slideLayouts/_rels/slideLayout57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9.xml"/></Relationships>
</file>

<file path=ppt/slideLayouts/_rels/slideLayout57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9.xml"/></Relationships>
</file>

<file path=ppt/slideLayouts/_rels/slideLayout57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9.xml"/><Relationship Id="rId4" Type="http://schemas.openxmlformats.org/officeDocument/2006/relationships/image" Target="../media/image5.svg"/></Relationships>
</file>

<file path=ppt/slideLayouts/_rels/slideLayout5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3.svg"/></Relationships>
</file>

<file path=ppt/slideLayouts/_rels/slideLayout580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9.xml"/></Relationships>
</file>

<file path=ppt/slideLayouts/_rels/slideLayout581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9.xml"/></Relationships>
</file>

<file path=ppt/slideLayouts/_rels/slideLayout58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9.xml"/><Relationship Id="rId4" Type="http://schemas.openxmlformats.org/officeDocument/2006/relationships/image" Target="../media/image3.svg"/></Relationships>
</file>

<file path=ppt/slideLayouts/_rels/slideLayout583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9.xml"/></Relationships>
</file>

<file path=ppt/slideLayouts/_rels/slideLayout584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9.xml"/></Relationships>
</file>

<file path=ppt/slideLayouts/_rels/slideLayout585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9.xml"/></Relationships>
</file>

<file path=ppt/slideLayouts/_rels/slideLayout586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9.xml"/></Relationships>
</file>

<file path=ppt/slideLayouts/_rels/slideLayout587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9.xml"/></Relationships>
</file>

<file path=ppt/slideLayouts/_rels/slideLayout588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9.xml"/></Relationships>
</file>

<file path=ppt/slideLayouts/_rels/slideLayout58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9.xml"/><Relationship Id="rId4" Type="http://schemas.openxmlformats.org/officeDocument/2006/relationships/image" Target="../media/image3.svg"/></Relationships>
</file>

<file path=ppt/slideLayouts/_rels/slideLayout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1.xml"/></Relationships>
</file>

<file path=ppt/slideLayouts/_rels/slideLayout59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9.xml"/><Relationship Id="rId4" Type="http://schemas.openxmlformats.org/officeDocument/2006/relationships/image" Target="../media/image9.svg"/></Relationships>
</file>

<file path=ppt/slideLayouts/_rels/slideLayout59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9.xml"/><Relationship Id="rId4" Type="http://schemas.openxmlformats.org/officeDocument/2006/relationships/image" Target="../media/image3.svg"/></Relationships>
</file>

<file path=ppt/slideLayouts/_rels/slideLayout59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9.xml"/><Relationship Id="rId4" Type="http://schemas.openxmlformats.org/officeDocument/2006/relationships/image" Target="../media/image9.svg"/></Relationships>
</file>

<file path=ppt/slideLayouts/_rels/slideLayout593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9.xml"/></Relationships>
</file>

<file path=ppt/slideLayouts/_rels/slideLayout59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9.xml"/></Relationships>
</file>

<file path=ppt/slideLayouts/_rels/slideLayout59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9.xml"/></Relationships>
</file>

<file path=ppt/slideLayouts/_rels/slideLayout59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9.xml"/></Relationships>
</file>

<file path=ppt/slideLayouts/_rels/slideLayout59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9.xml"/><Relationship Id="rId4" Type="http://schemas.openxmlformats.org/officeDocument/2006/relationships/image" Target="../media/image5.svg"/></Relationships>
</file>

<file path=ppt/slideLayouts/_rels/slideLayout59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9.xml"/><Relationship Id="rId4" Type="http://schemas.openxmlformats.org/officeDocument/2006/relationships/image" Target="../media/image3.svg"/></Relationships>
</file>

<file path=ppt/slideLayouts/_rels/slideLayout59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9.xml"/></Relationships>
</file>

<file path=ppt/slideLayouts/_rels/slideLayout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1.xml"/></Relationships>
</file>

<file path=ppt/slideLayouts/_rels/slideLayout60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9.xml"/></Relationships>
</file>

<file path=ppt/slideLayouts/_rels/slideLayout60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9.xml"/></Relationships>
</file>

<file path=ppt/slideLayouts/_rels/slideLayout60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9.xml"/></Relationships>
</file>

<file path=ppt/slideLayouts/_rels/slideLayout60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9.xml"/></Relationships>
</file>

<file path=ppt/slideLayouts/_rels/slideLayout60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9.xml"/></Relationships>
</file>

<file path=ppt/slideLayouts/_rels/slideLayout60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png"/><Relationship Id="rId1" Type="http://schemas.openxmlformats.org/officeDocument/2006/relationships/slideMaster" Target="../slideMasters/slideMaster9.xml"/></Relationships>
</file>

<file path=ppt/slideLayouts/_rels/slideLayout60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9.xml"/><Relationship Id="rId4" Type="http://schemas.openxmlformats.org/officeDocument/2006/relationships/image" Target="../media/image5.svg"/></Relationships>
</file>

<file path=ppt/slideLayouts/_rels/slideLayout60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9.xml"/></Relationships>
</file>

<file path=ppt/slideLayouts/_rels/slideLayout60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9.xml"/></Relationships>
</file>

<file path=ppt/slideLayouts/_rels/slideLayout60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9.xml"/></Relationships>
</file>

<file path=ppt/slideLayouts/_rels/slideLayout6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5.svg"/></Relationships>
</file>

<file path=ppt/slideLayouts/_rels/slideLayout6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9.xml"/><Relationship Id="rId4" Type="http://schemas.openxmlformats.org/officeDocument/2006/relationships/image" Target="../media/image3.svg"/></Relationships>
</file>

<file path=ppt/slideLayouts/_rels/slideLayout6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9.xml"/></Relationships>
</file>

<file path=ppt/slideLayouts/_rels/slideLayout6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9.xml"/></Relationships>
</file>

<file path=ppt/slideLayouts/_rels/slideLayout6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9.xml"/></Relationships>
</file>

<file path=ppt/slideLayouts/_rels/slideLayout6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9.xml"/></Relationships>
</file>

<file path=ppt/slideLayouts/_rels/slideLayout6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9.xml"/></Relationships>
</file>

<file path=ppt/slideLayouts/_rels/slideLayout6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9.xml"/></Relationships>
</file>

<file path=ppt/slideLayouts/_rels/slideLayout6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png"/><Relationship Id="rId1" Type="http://schemas.openxmlformats.org/officeDocument/2006/relationships/slideMaster" Target="../slideMasters/slideMaster9.xml"/></Relationships>
</file>

<file path=ppt/slideLayouts/_rels/slideLayout6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png"/><Relationship Id="rId1" Type="http://schemas.openxmlformats.org/officeDocument/2006/relationships/slideMaster" Target="../slideMasters/slideMaster9.xml"/></Relationships>
</file>

<file path=ppt/slideLayouts/_rels/slideLayout6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21.png"/><Relationship Id="rId1" Type="http://schemas.openxmlformats.org/officeDocument/2006/relationships/slideMaster" Target="../slideMasters/slideMaster9.xml"/><Relationship Id="rId4" Type="http://schemas.openxmlformats.org/officeDocument/2006/relationships/image" Target="../media/image5.svg"/></Relationships>
</file>

<file path=ppt/slideLayouts/_rels/slideLayout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1.xml"/></Relationships>
</file>

<file path=ppt/slideLayouts/_rels/slideLayout6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png"/><Relationship Id="rId1" Type="http://schemas.openxmlformats.org/officeDocument/2006/relationships/slideMaster" Target="../slideMasters/slideMaster9.xml"/></Relationships>
</file>

<file path=ppt/slideLayouts/_rels/slideLayout6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21.png"/><Relationship Id="rId1" Type="http://schemas.openxmlformats.org/officeDocument/2006/relationships/slideMaster" Target="../slideMasters/slideMaster9.xml"/><Relationship Id="rId4" Type="http://schemas.openxmlformats.org/officeDocument/2006/relationships/image" Target="../media/image3.svg"/></Relationships>
</file>

<file path=ppt/slideLayouts/_rels/slideLayout6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png"/><Relationship Id="rId1" Type="http://schemas.openxmlformats.org/officeDocument/2006/relationships/slideMaster" Target="../slideMasters/slideMaster9.xml"/></Relationships>
</file>

<file path=ppt/slideLayouts/_rels/slideLayout6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png"/><Relationship Id="rId1" Type="http://schemas.openxmlformats.org/officeDocument/2006/relationships/slideMaster" Target="../slideMasters/slideMaster9.xml"/></Relationships>
</file>

<file path=ppt/slideLayouts/_rels/slideLayout6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png"/><Relationship Id="rId1" Type="http://schemas.openxmlformats.org/officeDocument/2006/relationships/slideMaster" Target="../slideMasters/slideMaster9.xml"/></Relationships>
</file>

<file path=ppt/slideLayouts/_rels/slideLayout6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png"/><Relationship Id="rId1" Type="http://schemas.openxmlformats.org/officeDocument/2006/relationships/slideMaster" Target="../slideMasters/slideMaster9.xml"/></Relationships>
</file>

<file path=ppt/slideLayouts/_rels/slideLayout6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png"/><Relationship Id="rId1" Type="http://schemas.openxmlformats.org/officeDocument/2006/relationships/slideMaster" Target="../slideMasters/slideMaster9.xml"/></Relationships>
</file>

<file path=ppt/slideLayouts/_rels/slideLayout6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png"/><Relationship Id="rId1" Type="http://schemas.openxmlformats.org/officeDocument/2006/relationships/slideMaster" Target="../slideMasters/slideMaster9.xml"/></Relationships>
</file>

<file path=ppt/slideLayouts/_rels/slideLayout6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png"/><Relationship Id="rId1" Type="http://schemas.openxmlformats.org/officeDocument/2006/relationships/slideMaster" Target="../slideMasters/slideMaster9.xml"/></Relationships>
</file>

<file path=ppt/slideLayouts/_rels/slideLayout6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png"/><Relationship Id="rId1" Type="http://schemas.openxmlformats.org/officeDocument/2006/relationships/slideMaster" Target="../slideMasters/slideMaster9.xml"/></Relationships>
</file>

<file path=ppt/slideLayouts/_rels/slideLayout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1.xml"/></Relationships>
</file>

<file path=ppt/slideLayouts/_rels/slideLayout6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25.png"/><Relationship Id="rId1" Type="http://schemas.openxmlformats.org/officeDocument/2006/relationships/slideMaster" Target="../slideMasters/slideMaster9.xml"/><Relationship Id="rId4" Type="http://schemas.openxmlformats.org/officeDocument/2006/relationships/image" Target="../media/image5.svg"/></Relationships>
</file>

<file path=ppt/slideLayouts/_rels/slideLayout6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png"/><Relationship Id="rId1" Type="http://schemas.openxmlformats.org/officeDocument/2006/relationships/slideMaster" Target="../slideMasters/slideMaster9.xml"/></Relationships>
</file>

<file path=ppt/slideLayouts/_rels/slideLayout6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png"/><Relationship Id="rId1" Type="http://schemas.openxmlformats.org/officeDocument/2006/relationships/slideMaster" Target="../slideMasters/slideMaster9.xml"/></Relationships>
</file>

<file path=ppt/slideLayouts/_rels/slideLayout6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png"/><Relationship Id="rId1" Type="http://schemas.openxmlformats.org/officeDocument/2006/relationships/slideMaster" Target="../slideMasters/slideMaster9.xml"/></Relationships>
</file>

<file path=ppt/slideLayouts/_rels/slideLayout6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png"/><Relationship Id="rId1" Type="http://schemas.openxmlformats.org/officeDocument/2006/relationships/slideMaster" Target="../slideMasters/slideMaster9.xml"/></Relationships>
</file>

<file path=ppt/slideLayouts/_rels/slideLayout6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png"/><Relationship Id="rId1" Type="http://schemas.openxmlformats.org/officeDocument/2006/relationships/slideMaster" Target="../slideMasters/slideMaster9.xml"/></Relationships>
</file>

<file path=ppt/slideLayouts/_rels/slideLayout6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png"/><Relationship Id="rId1" Type="http://schemas.openxmlformats.org/officeDocument/2006/relationships/slideMaster" Target="../slideMasters/slideMaster9.xml"/></Relationships>
</file>

<file path=ppt/slideLayouts/_rels/slideLayout6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png"/><Relationship Id="rId1" Type="http://schemas.openxmlformats.org/officeDocument/2006/relationships/slideMaster" Target="../slideMasters/slideMaster9.xml"/></Relationships>
</file>

<file path=ppt/slideLayouts/_rels/slideLayout6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png"/><Relationship Id="rId1" Type="http://schemas.openxmlformats.org/officeDocument/2006/relationships/slideMaster" Target="../slideMasters/slideMaster9.xml"/></Relationships>
</file>

<file path=ppt/slideLayouts/_rels/slideLayout6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png"/><Relationship Id="rId1" Type="http://schemas.openxmlformats.org/officeDocument/2006/relationships/slideMaster" Target="../slideMasters/slideMaster9.xml"/></Relationships>
</file>

<file path=ppt/slideLayouts/_rels/slideLayout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1.xml"/></Relationships>
</file>

<file path=ppt/slideLayouts/_rels/slideLayout6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png"/><Relationship Id="rId1" Type="http://schemas.openxmlformats.org/officeDocument/2006/relationships/slideMaster" Target="../slideMasters/slideMaster9.xml"/></Relationships>
</file>

<file path=ppt/slideLayouts/_rels/slideLayout6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23.png"/><Relationship Id="rId1" Type="http://schemas.openxmlformats.org/officeDocument/2006/relationships/slideMaster" Target="../slideMasters/slideMaster9.xml"/><Relationship Id="rId4" Type="http://schemas.openxmlformats.org/officeDocument/2006/relationships/image" Target="../media/image5.svg"/></Relationships>
</file>

<file path=ppt/slideLayouts/_rels/slideLayout6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23.png"/><Relationship Id="rId1" Type="http://schemas.openxmlformats.org/officeDocument/2006/relationships/slideMaster" Target="../slideMasters/slideMaster9.xml"/><Relationship Id="rId4" Type="http://schemas.openxmlformats.org/officeDocument/2006/relationships/image" Target="../media/image3.svg"/></Relationships>
</file>

<file path=ppt/slideLayouts/_rels/slideLayout6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png"/><Relationship Id="rId1" Type="http://schemas.openxmlformats.org/officeDocument/2006/relationships/slideMaster" Target="../slideMasters/slideMaster9.xml"/></Relationships>
</file>

<file path=ppt/slideLayouts/_rels/slideLayout6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png"/><Relationship Id="rId1" Type="http://schemas.openxmlformats.org/officeDocument/2006/relationships/slideMaster" Target="../slideMasters/slideMaster9.xml"/></Relationships>
</file>

<file path=ppt/slideLayouts/_rels/slideLayout6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png"/><Relationship Id="rId1" Type="http://schemas.openxmlformats.org/officeDocument/2006/relationships/slideMaster" Target="../slideMasters/slideMaster9.xml"/></Relationships>
</file>

<file path=ppt/slideLayouts/_rels/slideLayout6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png"/><Relationship Id="rId1" Type="http://schemas.openxmlformats.org/officeDocument/2006/relationships/slideMaster" Target="../slideMasters/slideMaster9.xml"/></Relationships>
</file>

<file path=ppt/slideLayouts/_rels/slideLayout6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png"/><Relationship Id="rId1" Type="http://schemas.openxmlformats.org/officeDocument/2006/relationships/slideMaster" Target="../slideMasters/slideMaster9.xml"/></Relationships>
</file>

<file path=ppt/slideLayouts/_rels/slideLayout6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png"/><Relationship Id="rId1" Type="http://schemas.openxmlformats.org/officeDocument/2006/relationships/slideMaster" Target="../slideMasters/slideMaster9.xml"/></Relationships>
</file>

<file path=ppt/slideLayouts/_rels/slideLayout6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9.xml"/><Relationship Id="rId4" Type="http://schemas.openxmlformats.org/officeDocument/2006/relationships/image" Target="../media/image9.svg"/></Relationships>
</file>

<file path=ppt/slideLayouts/_rels/slideLayout6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1.xml"/></Relationships>
</file>

<file path=ppt/slideLayouts/_rels/slideLayout6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9.xml"/></Relationships>
</file>

<file path=ppt/slideLayouts/_rels/slideLayout6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9.xml"/><Relationship Id="rId4" Type="http://schemas.openxmlformats.org/officeDocument/2006/relationships/image" Target="../media/image3.svg"/></Relationships>
</file>

<file path=ppt/slideLayouts/_rels/slideLayout6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9.xml"/><Relationship Id="rId4" Type="http://schemas.openxmlformats.org/officeDocument/2006/relationships/image" Target="../media/image9.svg"/></Relationships>
</file>

<file path=ppt/slideLayouts/_rels/slideLayout6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9.xml"/></Relationships>
</file>

<file path=ppt/slideLayouts/_rels/slideLayout6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9.xml"/></Relationships>
</file>

<file path=ppt/slideLayouts/_rels/slideLayout6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9.xml"/></Relationships>
</file>

<file path=ppt/slideLayouts/_rels/slideLayout6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9.xml"/><Relationship Id="rId4" Type="http://schemas.openxmlformats.org/officeDocument/2006/relationships/image" Target="../media/image5.svg"/></Relationships>
</file>

<file path=ppt/slideLayouts/_rels/slideLayout6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9.xml"/></Relationships>
</file>

<file path=ppt/slideLayouts/_rels/slideLayout6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9.xml"/></Relationships>
</file>

<file path=ppt/slideLayouts/_rels/slideLayout6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9.xml"/></Relationships>
</file>

<file path=ppt/slideLayouts/_rels/slideLayout6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3.svg"/></Relationships>
</file>

<file path=ppt/slideLayouts/_rels/slideLayout6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9.xml"/></Relationships>
</file>

<file path=ppt/slideLayouts/_rels/slideLayout6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9.xml"/></Relationships>
</file>

<file path=ppt/slideLayouts/_rels/slideLayout6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9.xml"/></Relationships>
</file>

<file path=ppt/slideLayouts/_rels/slideLayout6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9.xml"/></Relationships>
</file>

<file path=ppt/slideLayouts/_rels/slideLayout6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9.xml"/></Relationships>
</file>

<file path=ppt/slideLayouts/_rels/slideLayout66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9.xml"/></Relationships>
</file>

<file path=ppt/slideLayouts/_rels/slideLayout66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9.xml"/><Relationship Id="rId4" Type="http://schemas.openxmlformats.org/officeDocument/2006/relationships/image" Target="../media/image5.svg"/></Relationships>
</file>

<file path=ppt/slideLayouts/_rels/slideLayout66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9.xml"/></Relationships>
</file>

<file path=ppt/slideLayouts/_rels/slideLayout6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9.xml"/></Relationships>
</file>

<file path=ppt/slideLayouts/_rels/slideLayout66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9.xml"/></Relationships>
</file>

<file path=ppt/slideLayouts/_rels/slideLayout6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1.xml"/></Relationships>
</file>

<file path=ppt/slideLayouts/_rels/slideLayout6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9.xml"/></Relationships>
</file>

<file path=ppt/slideLayouts/_rels/slideLayout67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9.xml"/></Relationships>
</file>

<file path=ppt/slideLayouts/_rels/slideLayout67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9.xml"/></Relationships>
</file>

<file path=ppt/slideLayouts/_rels/slideLayout67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9.xml"/><Relationship Id="rId4" Type="http://schemas.openxmlformats.org/officeDocument/2006/relationships/image" Target="../media/image5.svg"/></Relationships>
</file>

<file path=ppt/slideLayouts/_rels/slideLayout67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9.xml"/><Relationship Id="rId4" Type="http://schemas.openxmlformats.org/officeDocument/2006/relationships/image" Target="../media/image3.svg"/></Relationships>
</file>

<file path=ppt/slideLayouts/_rels/slideLayout67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.png"/><Relationship Id="rId2" Type="http://schemas.openxmlformats.org/officeDocument/2006/relationships/slideMaster" Target="../slideMasters/slideMaster9.xml"/><Relationship Id="rId1" Type="http://schemas.openxmlformats.org/officeDocument/2006/relationships/tags" Target="../tags/tag63.xml"/></Relationships>
</file>

<file path=ppt/slideLayouts/_rels/slideLayout67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6.png"/><Relationship Id="rId2" Type="http://schemas.openxmlformats.org/officeDocument/2006/relationships/slideMaster" Target="../slideMasters/slideMaster9.xml"/><Relationship Id="rId1" Type="http://schemas.openxmlformats.org/officeDocument/2006/relationships/tags" Target="../tags/tag64.xml"/></Relationships>
</file>

<file path=ppt/slideLayouts/_rels/slideLayout67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9.xml"/></Relationships>
</file>

<file path=ppt/slideLayouts/_rels/slideLayout67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9.xml"/></Relationships>
</file>

<file path=ppt/slideLayouts/_rels/slideLayout67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9.xml"/></Relationships>
</file>

<file path=ppt/slideLayouts/_rels/slideLayout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1.xml"/></Relationships>
</file>

<file path=ppt/slideLayouts/_rels/slideLayout68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9.xml"/><Relationship Id="rId4" Type="http://schemas.openxmlformats.org/officeDocument/2006/relationships/image" Target="../media/image5.svg"/></Relationships>
</file>

<file path=ppt/slideLayouts/_rels/slideLayout68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9.xml"/></Relationships>
</file>

<file path=ppt/slideLayouts/_rels/slideLayout68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9.xml"/></Relationships>
</file>

<file path=ppt/slideLayouts/_rels/slideLayout68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9.xml"/></Relationships>
</file>

<file path=ppt/slideLayouts/_rels/slideLayout68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9.xml"/></Relationships>
</file>

<file path=ppt/slideLayouts/_rels/slideLayout68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9.xml"/></Relationships>
</file>

<file path=ppt/slideLayouts/_rels/slideLayout68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9.xml"/></Relationships>
</file>

<file path=ppt/slideLayouts/_rels/slideLayout68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9.xml"/></Relationships>
</file>

<file path=ppt/slideLayouts/_rels/slideLayout68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9.xml"/></Relationships>
</file>

<file path=ppt/slideLayouts/_rels/slideLayout68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9.xml"/></Relationships>
</file>

<file path=ppt/slideLayouts/_rels/slideLayout6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1.xml"/></Relationships>
</file>

<file path=ppt/slideLayouts/_rels/slideLayout69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9.xml"/><Relationship Id="rId4" Type="http://schemas.openxmlformats.org/officeDocument/2006/relationships/image" Target="../media/image5.svg"/></Relationships>
</file>

<file path=ppt/slideLayouts/_rels/slideLayout69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9.xml"/></Relationships>
</file>

<file path=ppt/slideLayouts/_rels/slideLayout69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9.xml"/></Relationships>
</file>

<file path=ppt/slideLayouts/_rels/slideLayout69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9.xml"/></Relationships>
</file>

<file path=ppt/slideLayouts/_rels/slideLayout69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9.xml"/></Relationships>
</file>

<file path=ppt/slideLayouts/_rels/slideLayout69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9.xml"/></Relationships>
</file>

<file path=ppt/slideLayouts/_rels/slideLayout69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9.xml"/></Relationships>
</file>

<file path=ppt/slideLayouts/_rels/slideLayout6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69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.png"/><Relationship Id="rId1" Type="http://schemas.openxmlformats.org/officeDocument/2006/relationships/slideMaster" Target="../slideMasters/slideMaster9.xml"/></Relationships>
</file>

<file path=ppt/slideLayouts/_rels/slideLayout69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7.png"/><Relationship Id="rId1" Type="http://schemas.openxmlformats.org/officeDocument/2006/relationships/slideMaster" Target="../slideMasters/slideMaster9.xml"/></Relationships>
</file>

<file path=ppt/slideLayouts/_rels/slideLayout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1.xml"/></Relationships>
</file>

<file path=ppt/slideLayouts/_rels/slideLayout70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png"/><Relationship Id="rId1" Type="http://schemas.openxmlformats.org/officeDocument/2006/relationships/slideMaster" Target="../slideMasters/slideMaster9.xml"/></Relationships>
</file>

<file path=ppt/slideLayouts/_rels/slideLayout70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png"/><Relationship Id="rId1" Type="http://schemas.openxmlformats.org/officeDocument/2006/relationships/slideMaster" Target="../slideMasters/slideMaster9.xml"/></Relationships>
</file>

<file path=ppt/slideLayouts/_rels/slideLayout70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png"/><Relationship Id="rId1" Type="http://schemas.openxmlformats.org/officeDocument/2006/relationships/slideMaster" Target="../slideMasters/slideMaster9.xml"/></Relationships>
</file>

<file path=ppt/slideLayouts/_rels/slideLayout70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9.png"/><Relationship Id="rId1" Type="http://schemas.openxmlformats.org/officeDocument/2006/relationships/slideMaster" Target="../slideMasters/slideMaster9.xml"/></Relationships>
</file>

<file path=ppt/slideLayouts/_rels/slideLayout70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png"/><Relationship Id="rId1" Type="http://schemas.openxmlformats.org/officeDocument/2006/relationships/slideMaster" Target="../slideMasters/slideMaster9.xml"/></Relationships>
</file>

<file path=ppt/slideLayouts/_rels/slideLayout70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png"/><Relationship Id="rId1" Type="http://schemas.openxmlformats.org/officeDocument/2006/relationships/slideMaster" Target="../slideMasters/slideMaster9.xml"/></Relationships>
</file>

<file path=ppt/slideLayouts/_rels/slideLayout70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png"/><Relationship Id="rId1" Type="http://schemas.openxmlformats.org/officeDocument/2006/relationships/slideMaster" Target="../slideMasters/slideMaster9.xml"/></Relationships>
</file>

<file path=ppt/slideLayouts/_rels/slideLayout70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png"/><Relationship Id="rId1" Type="http://schemas.openxmlformats.org/officeDocument/2006/relationships/slideMaster" Target="../slideMasters/slideMaster9.xml"/></Relationships>
</file>

<file path=ppt/slideLayouts/_rels/slideLayout70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2.png"/><Relationship Id="rId1" Type="http://schemas.openxmlformats.org/officeDocument/2006/relationships/slideMaster" Target="../slideMasters/slideMaster9.xml"/></Relationships>
</file>

<file path=ppt/slideLayouts/_rels/slideLayout70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3.png"/><Relationship Id="rId1" Type="http://schemas.openxmlformats.org/officeDocument/2006/relationships/slideMaster" Target="../slideMasters/slideMaster9.xml"/></Relationships>
</file>

<file path=ppt/slideLayouts/_rels/slideLayout7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1.xml"/></Relationships>
</file>

<file path=ppt/slideLayouts/_rels/slideLayout7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9.xml"/></Relationships>
</file>

<file path=ppt/slideLayouts/_rels/slideLayout7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9.xml"/></Relationships>
</file>

<file path=ppt/slideLayouts/_rels/slideLayout7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9.xml"/></Relationships>
</file>

<file path=ppt/slideLayouts/_rels/slideLayout7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5.png"/><Relationship Id="rId1" Type="http://schemas.openxmlformats.org/officeDocument/2006/relationships/slideMaster" Target="../slideMasters/slideMaster9.xml"/></Relationships>
</file>

<file path=ppt/slideLayouts/_rels/slideLayout7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6.png"/><Relationship Id="rId1" Type="http://schemas.openxmlformats.org/officeDocument/2006/relationships/slideMaster" Target="../slideMasters/slideMaster9.xml"/></Relationships>
</file>

<file path=ppt/slideLayouts/_rels/slideLayout7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6.png"/><Relationship Id="rId1" Type="http://schemas.openxmlformats.org/officeDocument/2006/relationships/slideMaster" Target="../slideMasters/slideMaster9.xml"/></Relationships>
</file>

<file path=ppt/slideLayouts/_rels/slideLayout7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6.png"/><Relationship Id="rId1" Type="http://schemas.openxmlformats.org/officeDocument/2006/relationships/slideMaster" Target="../slideMasters/slideMaster9.xml"/></Relationships>
</file>

<file path=ppt/slideLayouts/_rels/slideLayout7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56.png"/><Relationship Id="rId1" Type="http://schemas.openxmlformats.org/officeDocument/2006/relationships/slideMaster" Target="../slideMasters/slideMaster9.xml"/></Relationships>
</file>

<file path=ppt/slideLayouts/_rels/slideLayout7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56.png"/><Relationship Id="rId1" Type="http://schemas.openxmlformats.org/officeDocument/2006/relationships/slideMaster" Target="../slideMasters/slideMaster9.xml"/></Relationships>
</file>

<file path=ppt/slideLayouts/_rels/slideLayout7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56.png"/><Relationship Id="rId1" Type="http://schemas.openxmlformats.org/officeDocument/2006/relationships/slideMaster" Target="../slideMasters/slideMaster9.xml"/></Relationships>
</file>

<file path=ppt/slideLayouts/_rels/slideLayout7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1.xml"/></Relationships>
</file>

<file path=ppt/slideLayouts/_rels/slideLayout7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59.png"/><Relationship Id="rId1" Type="http://schemas.openxmlformats.org/officeDocument/2006/relationships/slideMaster" Target="../slideMasters/slideMaster9.xml"/></Relationships>
</file>

<file path=ppt/slideLayouts/_rels/slideLayout7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59.png"/><Relationship Id="rId1" Type="http://schemas.openxmlformats.org/officeDocument/2006/relationships/slideMaster" Target="../slideMasters/slideMaster9.xml"/></Relationships>
</file>

<file path=ppt/slideLayouts/_rels/slideLayout7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59.png"/><Relationship Id="rId1" Type="http://schemas.openxmlformats.org/officeDocument/2006/relationships/slideMaster" Target="../slideMasters/slideMaster9.xml"/></Relationships>
</file>

<file path=ppt/slideLayouts/_rels/slideLayout7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59.png"/><Relationship Id="rId1" Type="http://schemas.openxmlformats.org/officeDocument/2006/relationships/slideMaster" Target="../slideMasters/slideMaster9.xml"/><Relationship Id="rId4" Type="http://schemas.openxmlformats.org/officeDocument/2006/relationships/image" Target="../media/image5.svg"/></Relationships>
</file>

<file path=ppt/slideLayouts/_rels/slideLayout7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59.png"/><Relationship Id="rId1" Type="http://schemas.openxmlformats.org/officeDocument/2006/relationships/slideMaster" Target="../slideMasters/slideMaster9.xml"/></Relationships>
</file>

<file path=ppt/slideLayouts/_rels/slideLayout7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59.png"/><Relationship Id="rId1" Type="http://schemas.openxmlformats.org/officeDocument/2006/relationships/slideMaster" Target="../slideMasters/slideMaster9.xml"/></Relationships>
</file>

<file path=ppt/slideLayouts/_rels/slideLayout7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59.png"/><Relationship Id="rId1" Type="http://schemas.openxmlformats.org/officeDocument/2006/relationships/slideMaster" Target="../slideMasters/slideMaster9.xml"/></Relationships>
</file>

<file path=ppt/slideLayouts/_rels/slideLayout7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59.png"/><Relationship Id="rId1" Type="http://schemas.openxmlformats.org/officeDocument/2006/relationships/slideMaster" Target="../slideMasters/slideMaster9.xml"/></Relationships>
</file>

<file path=ppt/slideLayouts/_rels/slideLayout7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59.png"/><Relationship Id="rId1" Type="http://schemas.openxmlformats.org/officeDocument/2006/relationships/slideMaster" Target="../slideMasters/slideMaster9.xml"/></Relationships>
</file>

<file path=ppt/slideLayouts/_rels/slideLayout7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59.png"/><Relationship Id="rId1" Type="http://schemas.openxmlformats.org/officeDocument/2006/relationships/slideMaster" Target="../slideMasters/slideMaster9.xml"/></Relationships>
</file>

<file path=ppt/slideLayouts/_rels/slideLayout7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5.svg"/></Relationships>
</file>

<file path=ppt/slideLayouts/_rels/slideLayout730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2.bin"/><Relationship Id="rId2" Type="http://schemas.openxmlformats.org/officeDocument/2006/relationships/slideMaster" Target="../slideMasters/slideMaster9.xml"/><Relationship Id="rId1" Type="http://schemas.openxmlformats.org/officeDocument/2006/relationships/tags" Target="../tags/tag65.xml"/><Relationship Id="rId6" Type="http://schemas.openxmlformats.org/officeDocument/2006/relationships/image" Target="../media/image54.emf"/><Relationship Id="rId5" Type="http://schemas.openxmlformats.org/officeDocument/2006/relationships/image" Target="../media/image53.emf"/><Relationship Id="rId4" Type="http://schemas.openxmlformats.org/officeDocument/2006/relationships/image" Target="../media/image52.emf"/></Relationships>
</file>

<file path=ppt/slideLayouts/_rels/slideLayout731.xml.rels><?xml version="1.0" encoding="UTF-8" standalone="yes"?>
<Relationships xmlns="http://schemas.openxmlformats.org/package/2006/relationships"><Relationship Id="rId3" Type="http://schemas.openxmlformats.org/officeDocument/2006/relationships/slideMaster" Target="../slideMasters/slideMaster9.xml"/><Relationship Id="rId7" Type="http://schemas.openxmlformats.org/officeDocument/2006/relationships/image" Target="../media/image60.jpeg"/><Relationship Id="rId2" Type="http://schemas.openxmlformats.org/officeDocument/2006/relationships/tags" Target="../tags/tag67.xml"/><Relationship Id="rId1" Type="http://schemas.openxmlformats.org/officeDocument/2006/relationships/tags" Target="../tags/tag66.xml"/><Relationship Id="rId6" Type="http://schemas.openxmlformats.org/officeDocument/2006/relationships/oleObject" Target="../embeddings/oleObject14.bin"/><Relationship Id="rId5" Type="http://schemas.openxmlformats.org/officeDocument/2006/relationships/image" Target="../media/image52.emf"/><Relationship Id="rId4" Type="http://schemas.openxmlformats.org/officeDocument/2006/relationships/oleObject" Target="../embeddings/oleObject13.bin"/></Relationships>
</file>

<file path=ppt/slideLayouts/_rels/slideLayout7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9.xml"/></Relationships>
</file>

<file path=ppt/slideLayouts/_rels/slideLayout7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9.xml"/></Relationships>
</file>

<file path=ppt/slideLayouts/_rels/slideLayout7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2.png"/><Relationship Id="rId2" Type="http://schemas.openxmlformats.org/officeDocument/2006/relationships/image" Target="../media/image61.png"/><Relationship Id="rId1" Type="http://schemas.openxmlformats.org/officeDocument/2006/relationships/slideMaster" Target="../slideMasters/slideMaster9.xml"/></Relationships>
</file>

<file path=ppt/slideLayouts/_rels/slideLayout7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63.png"/><Relationship Id="rId1" Type="http://schemas.openxmlformats.org/officeDocument/2006/relationships/slideMaster" Target="../slideMasters/slideMaster9.xml"/></Relationships>
</file>

<file path=ppt/slideLayouts/_rels/slideLayout7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64.png"/><Relationship Id="rId1" Type="http://schemas.openxmlformats.org/officeDocument/2006/relationships/slideMaster" Target="../slideMasters/slideMaster9.xml"/></Relationships>
</file>

<file path=ppt/slideLayouts/_rels/slideLayout7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66.png"/><Relationship Id="rId2" Type="http://schemas.openxmlformats.org/officeDocument/2006/relationships/image" Target="../media/image65.png"/><Relationship Id="rId1" Type="http://schemas.openxmlformats.org/officeDocument/2006/relationships/slideMaster" Target="../slideMasters/slideMaster9.xml"/></Relationships>
</file>

<file path=ppt/slideLayouts/_rels/slideLayout7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67.png"/><Relationship Id="rId1" Type="http://schemas.openxmlformats.org/officeDocument/2006/relationships/slideMaster" Target="../slideMasters/slideMaster9.xml"/></Relationships>
</file>

<file path=ppt/slideLayouts/_rels/slideLayout7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68.png"/><Relationship Id="rId1" Type="http://schemas.openxmlformats.org/officeDocument/2006/relationships/slideMaster" Target="../slideMasters/slideMaster9.xml"/></Relationships>
</file>

<file path=ppt/slideLayouts/_rels/slideLayout7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1.xml"/></Relationships>
</file>

<file path=ppt/slideLayouts/_rels/slideLayout7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70.png"/><Relationship Id="rId2" Type="http://schemas.openxmlformats.org/officeDocument/2006/relationships/image" Target="../media/image69.png"/><Relationship Id="rId1" Type="http://schemas.openxmlformats.org/officeDocument/2006/relationships/slideMaster" Target="../slideMasters/slideMaster9.xml"/></Relationships>
</file>

<file path=ppt/slideLayouts/_rels/slideLayout7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51.png"/><Relationship Id="rId1" Type="http://schemas.openxmlformats.org/officeDocument/2006/relationships/slideMaster" Target="../slideMasters/slideMaster9.xml"/></Relationships>
</file>

<file path=ppt/slideLayouts/_rels/slideLayout7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57.png"/><Relationship Id="rId1" Type="http://schemas.openxmlformats.org/officeDocument/2006/relationships/slideMaster" Target="../slideMasters/slideMaster9.xml"/></Relationships>
</file>

<file path=ppt/slideLayouts/_rels/slideLayout7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57.png"/><Relationship Id="rId1" Type="http://schemas.openxmlformats.org/officeDocument/2006/relationships/slideMaster" Target="../slideMasters/slideMaster9.xml"/></Relationships>
</file>

<file path=ppt/slideLayouts/_rels/slideLayout7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57.png"/><Relationship Id="rId1" Type="http://schemas.openxmlformats.org/officeDocument/2006/relationships/slideMaster" Target="../slideMasters/slideMaster9.xml"/></Relationships>
</file>

<file path=ppt/slideLayouts/_rels/slideLayout745.xml.rels><?xml version="1.0" encoding="UTF-8" standalone="yes"?>
<Relationships xmlns="http://schemas.openxmlformats.org/package/2006/relationships"><Relationship Id="rId3" Type="http://schemas.openxmlformats.org/officeDocument/2006/relationships/slideMaster" Target="../slideMasters/slideMaster9.xml"/><Relationship Id="rId7" Type="http://schemas.openxmlformats.org/officeDocument/2006/relationships/image" Target="../media/image58.jpeg"/><Relationship Id="rId2" Type="http://schemas.openxmlformats.org/officeDocument/2006/relationships/tags" Target="../tags/tag69.xml"/><Relationship Id="rId1" Type="http://schemas.openxmlformats.org/officeDocument/2006/relationships/tags" Target="../tags/tag68.xml"/><Relationship Id="rId6" Type="http://schemas.openxmlformats.org/officeDocument/2006/relationships/oleObject" Target="../embeddings/oleObject16.bin"/><Relationship Id="rId5" Type="http://schemas.openxmlformats.org/officeDocument/2006/relationships/image" Target="../media/image52.emf"/><Relationship Id="rId4" Type="http://schemas.openxmlformats.org/officeDocument/2006/relationships/oleObject" Target="../embeddings/oleObject15.bin"/></Relationships>
</file>

<file path=ppt/slideLayouts/_rels/slideLayout7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8.png"/><Relationship Id="rId1" Type="http://schemas.openxmlformats.org/officeDocument/2006/relationships/slideMaster" Target="../slideMasters/slideMaster9.xml"/></Relationships>
</file>

<file path=ppt/slideLayouts/_rels/slideLayout7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9.png"/><Relationship Id="rId1" Type="http://schemas.openxmlformats.org/officeDocument/2006/relationships/slideMaster" Target="../slideMasters/slideMaster9.xml"/></Relationships>
</file>

<file path=ppt/slideLayouts/_rels/slideLayout7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9.png"/><Relationship Id="rId1" Type="http://schemas.openxmlformats.org/officeDocument/2006/relationships/slideMaster" Target="../slideMasters/slideMaster9.xml"/></Relationships>
</file>

<file path=ppt/slideLayouts/_rels/slideLayout7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9.png"/><Relationship Id="rId1" Type="http://schemas.openxmlformats.org/officeDocument/2006/relationships/slideMaster" Target="../slideMasters/slideMaster9.xml"/></Relationships>
</file>

<file path=ppt/slideLayouts/_rels/slideLayout7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1.xml"/></Relationships>
</file>

<file path=ppt/slideLayouts/_rels/slideLayout7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7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7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3.png"/><Relationship Id="rId1" Type="http://schemas.openxmlformats.org/officeDocument/2006/relationships/slideMaster" Target="../slideMasters/slideMaster9.xml"/></Relationships>
</file>

<file path=ppt/slideLayouts/_rels/slideLayout7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3.png"/><Relationship Id="rId1" Type="http://schemas.openxmlformats.org/officeDocument/2006/relationships/slideMaster" Target="../slideMasters/slideMaster9.xml"/></Relationships>
</file>

<file path=ppt/slideLayouts/_rels/slideLayout7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3.png"/><Relationship Id="rId1" Type="http://schemas.openxmlformats.org/officeDocument/2006/relationships/slideMaster" Target="../slideMasters/slideMaster9.xml"/></Relationships>
</file>

<file path=ppt/slideLayouts/_rels/slideLayout7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4.png"/><Relationship Id="rId1" Type="http://schemas.openxmlformats.org/officeDocument/2006/relationships/slideMaster" Target="../slideMasters/slideMaster9.xml"/></Relationships>
</file>

<file path=ppt/slideLayouts/_rels/slideLayout7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4.png"/><Relationship Id="rId1" Type="http://schemas.openxmlformats.org/officeDocument/2006/relationships/slideMaster" Target="../slideMasters/slideMaster9.xml"/></Relationships>
</file>

<file path=ppt/slideLayouts/_rels/slideLayout7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4.png"/><Relationship Id="rId1" Type="http://schemas.openxmlformats.org/officeDocument/2006/relationships/slideMaster" Target="../slideMasters/slideMaster9.xml"/></Relationships>
</file>

<file path=ppt/slideLayouts/_rels/slideLayout75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9.png"/><Relationship Id="rId2" Type="http://schemas.openxmlformats.org/officeDocument/2006/relationships/slideMaster" Target="../slideMasters/slideMaster9.xml"/><Relationship Id="rId1" Type="http://schemas.openxmlformats.org/officeDocument/2006/relationships/tags" Target="../tags/tag70.xml"/></Relationships>
</file>

<file path=ppt/slideLayouts/_rels/slideLayout75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9.xml"/><Relationship Id="rId4" Type="http://schemas.openxmlformats.org/officeDocument/2006/relationships/image" Target="../media/image5.svg"/></Relationships>
</file>

<file path=ppt/slideLayouts/_rels/slideLayout7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1.xml"/></Relationships>
</file>

<file path=ppt/slideLayouts/_rels/slideLayout76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50.png"/><Relationship Id="rId1" Type="http://schemas.openxmlformats.org/officeDocument/2006/relationships/slideMaster" Target="../slideMasters/slideMaster9.xml"/><Relationship Id="rId4" Type="http://schemas.openxmlformats.org/officeDocument/2006/relationships/image" Target="../media/image3.svg"/></Relationships>
</file>

<file path=ppt/slideLayouts/_rels/slideLayout7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50.png"/><Relationship Id="rId1" Type="http://schemas.openxmlformats.org/officeDocument/2006/relationships/slideMaster" Target="../slideMasters/slideMaster9.xml"/></Relationships>
</file>

<file path=ppt/slideLayouts/_rels/slideLayout7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50.png"/><Relationship Id="rId1" Type="http://schemas.openxmlformats.org/officeDocument/2006/relationships/slideMaster" Target="../slideMasters/slideMaster9.xml"/></Relationships>
</file>

<file path=ppt/slideLayouts/_rels/slideLayout7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50.png"/><Relationship Id="rId1" Type="http://schemas.openxmlformats.org/officeDocument/2006/relationships/slideMaster" Target="../slideMasters/slideMaster9.xml"/></Relationships>
</file>

<file path=ppt/slideLayouts/_rels/slideLayout76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50.png"/><Relationship Id="rId1" Type="http://schemas.openxmlformats.org/officeDocument/2006/relationships/slideMaster" Target="../slideMasters/slideMaster9.xml"/><Relationship Id="rId4" Type="http://schemas.openxmlformats.org/officeDocument/2006/relationships/image" Target="../media/image9.svg"/></Relationships>
</file>

<file path=ppt/slideLayouts/_rels/slideLayout76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50.png"/><Relationship Id="rId1" Type="http://schemas.openxmlformats.org/officeDocument/2006/relationships/slideMaster" Target="../slideMasters/slideMaster9.xml"/><Relationship Id="rId4" Type="http://schemas.openxmlformats.org/officeDocument/2006/relationships/image" Target="../media/image5.svg"/></Relationships>
</file>

<file path=ppt/slideLayouts/_rels/slideLayout7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50.png"/><Relationship Id="rId1" Type="http://schemas.openxmlformats.org/officeDocument/2006/relationships/slideMaster" Target="../slideMasters/slideMaster9.xml"/></Relationships>
</file>

<file path=ppt/slideLayouts/_rels/slideLayout767.xml.rels><?xml version="1.0" encoding="UTF-8" standalone="yes"?>
<Relationships xmlns="http://schemas.openxmlformats.org/package/2006/relationships"><Relationship Id="rId2" Type="http://schemas.openxmlformats.org/officeDocument/2006/relationships/image" Target="../media/image50.png"/><Relationship Id="rId1" Type="http://schemas.openxmlformats.org/officeDocument/2006/relationships/slideMaster" Target="../slideMasters/slideMaster9.xml"/></Relationships>
</file>

<file path=ppt/slideLayouts/_rels/slideLayout7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50.png"/><Relationship Id="rId1" Type="http://schemas.openxmlformats.org/officeDocument/2006/relationships/slideMaster" Target="../slideMasters/slideMaster9.xml"/></Relationships>
</file>

<file path=ppt/slideLayouts/_rels/slideLayout769.xml.rels><?xml version="1.0" encoding="UTF-8" standalone="yes"?>
<Relationships xmlns="http://schemas.openxmlformats.org/package/2006/relationships"><Relationship Id="rId2" Type="http://schemas.openxmlformats.org/officeDocument/2006/relationships/image" Target="../media/image50.png"/><Relationship Id="rId1" Type="http://schemas.openxmlformats.org/officeDocument/2006/relationships/slideMaster" Target="../slideMasters/slideMaster9.xml"/></Relationships>
</file>

<file path=ppt/slideLayouts/_rels/slideLayout7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1.xml"/></Relationships>
</file>

<file path=ppt/slideLayouts/_rels/slideLayout7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50.png"/><Relationship Id="rId1" Type="http://schemas.openxmlformats.org/officeDocument/2006/relationships/slideMaster" Target="../slideMasters/slideMaster9.xml"/></Relationships>
</file>

<file path=ppt/slideLayouts/_rels/slideLayout771.xml.rels><?xml version="1.0" encoding="UTF-8" standalone="yes"?>
<Relationships xmlns="http://schemas.openxmlformats.org/package/2006/relationships"><Relationship Id="rId2" Type="http://schemas.openxmlformats.org/officeDocument/2006/relationships/image" Target="../media/image50.png"/><Relationship Id="rId1" Type="http://schemas.openxmlformats.org/officeDocument/2006/relationships/slideMaster" Target="../slideMasters/slideMaster9.xml"/></Relationships>
</file>

<file path=ppt/slideLayouts/_rels/slideLayout77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9.xml"/><Relationship Id="rId4" Type="http://schemas.openxmlformats.org/officeDocument/2006/relationships/image" Target="../media/image9.svg"/></Relationships>
</file>

<file path=ppt/slideLayouts/_rels/slideLayout7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1.xml"/></Relationships>
</file>

<file path=ppt/slideLayouts/_rels/slideLayout7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3.svg"/></Relationships>
</file>

<file path=ppt/slideLayouts/_rels/slideLayout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8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1.xml"/></Relationships>
</file>

<file path=ppt/slideLayouts/_rels/slideLayout8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1.xml"/></Relationships>
</file>

<file path=ppt/slideLayouts/_rels/slideLayout8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3.svg"/></Relationships>
</file>

<file path=ppt/slideLayouts/_rels/slideLayout8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1.xml"/></Relationships>
</file>

<file path=ppt/slideLayouts/_rels/slideLayout8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5.svg"/></Relationships>
</file>

<file path=ppt/slideLayouts/_rels/slideLayout8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1.xml"/></Relationships>
</file>

<file path=ppt/slideLayouts/_rels/slideLayout8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1.xml"/></Relationships>
</file>

<file path=ppt/slideLayouts/_rels/slideLayout8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1.xml"/></Relationships>
</file>

<file path=ppt/slideLayouts/_rels/slideLayout8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3.svg"/></Relationships>
</file>

<file path=ppt/slideLayouts/_rels/slideLayout8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9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1.xml"/></Relationships>
</file>

<file path=ppt/slideLayouts/_rels/slideLayout9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1.xml"/></Relationships>
</file>

<file path=ppt/slideLayouts/_rels/slideLayout9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1.xml"/></Relationships>
</file>

<file path=ppt/slideLayouts/_rels/slideLayout9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1.xml"/></Relationships>
</file>

<file path=ppt/slideLayouts/_rels/slideLayout9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1.xml"/></Relationships>
</file>

<file path=ppt/slideLayouts/_rels/slideLayout9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png"/><Relationship Id="rId1" Type="http://schemas.openxmlformats.org/officeDocument/2006/relationships/slideMaster" Target="../slideMasters/slideMaster1.xml"/></Relationships>
</file>

<file path=ppt/slideLayouts/_rels/slideLayout9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png"/><Relationship Id="rId1" Type="http://schemas.openxmlformats.org/officeDocument/2006/relationships/slideMaster" Target="../slideMasters/slideMaster1.xml"/></Relationships>
</file>

<file path=ppt/slideLayouts/_rels/slideLayout9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21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5.svg"/></Relationships>
</file>

<file path=ppt/slideLayouts/_rels/slideLayout9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png"/><Relationship Id="rId1" Type="http://schemas.openxmlformats.org/officeDocument/2006/relationships/slideMaster" Target="../slideMasters/slideMaster1.xml"/></Relationships>
</file>

<file path=ppt/slideLayouts/_rels/slideLayout9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21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3.svg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4291076637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98148766"/>
      </p:ext>
    </p:extLst>
  </p:cSld>
  <p:clrMapOvr>
    <a:masterClrMapping/>
  </p:clrMapOvr>
</p:sldLayout>
</file>

<file path=ppt/slideLayouts/slideLayout10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838803846"/>
      </p:ext>
    </p:extLst>
  </p:cSld>
  <p:clrMapOvr>
    <a:masterClrMapping/>
  </p:clrMapOvr>
</p:sldLayout>
</file>

<file path=ppt/slideLayouts/slideLayout10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0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210091495"/>
      </p:ext>
    </p:extLst>
  </p:cSld>
  <p:clrMapOvr>
    <a:masterClrMapping/>
  </p:clrMapOvr>
</p:sldLayout>
</file>

<file path=ppt/slideLayouts/slideLayout10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314599787"/>
      </p:ext>
    </p:extLst>
  </p:cSld>
  <p:clrMapOvr>
    <a:masterClrMapping/>
  </p:clrMapOvr>
</p:sldLayout>
</file>

<file path=ppt/slideLayouts/slideLayout10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5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825625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546898753"/>
      </p:ext>
    </p:extLst>
  </p:cSld>
  <p:clrMapOvr>
    <a:masterClrMapping/>
  </p:clrMapOvr>
</p:sldLayout>
</file>

<file path=ppt/slideLayouts/slideLayout10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0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91682188"/>
      </p:ext>
    </p:extLst>
  </p:cSld>
  <p:clrMapOvr>
    <a:masterClrMapping/>
  </p:clrMapOvr>
</p:sldLayout>
</file>

<file path=ppt/slideLayouts/slideLayout10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98148766"/>
      </p:ext>
    </p:extLst>
  </p:cSld>
  <p:clrMapOvr>
    <a:masterClrMapping/>
  </p:clrMapOvr>
</p:sldLayout>
</file>

<file path=ppt/slideLayouts/slideLayout10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91337409"/>
      </p:ext>
    </p:extLst>
  </p:cSld>
  <p:clrMapOvr>
    <a:masterClrMapping/>
  </p:clrMapOvr>
</p:sldLayout>
</file>

<file path=ppt/slideLayouts/slideLayout10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5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825625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075216660"/>
      </p:ext>
    </p:extLst>
  </p:cSld>
  <p:clrMapOvr>
    <a:masterClrMapping/>
  </p:clrMapOvr>
</p:sldLayout>
</file>

<file path=ppt/slideLayouts/slideLayout10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0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476272431"/>
      </p:ext>
    </p:extLst>
  </p:cSld>
  <p:clrMapOvr>
    <a:masterClrMapping/>
  </p:clrMapOvr>
</p:sldLayout>
</file>

<file path=ppt/slideLayouts/slideLayout10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199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98157548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4291076637"/>
      </p:ext>
    </p:extLst>
  </p:cSld>
  <p:clrMapOvr>
    <a:masterClrMapping/>
  </p:clrMapOvr>
</p:sldLayout>
</file>

<file path=ppt/slideLayouts/slideLayout1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0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80140117"/>
      </p:ext>
    </p:extLst>
  </p:cSld>
  <p:clrMapOvr>
    <a:masterClrMapping/>
  </p:clrMapOvr>
</p:sldLayout>
</file>

<file path=ppt/slideLayouts/slideLayout11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059781530"/>
      </p:ext>
    </p:extLst>
  </p:cSld>
  <p:clrMapOvr>
    <a:masterClrMapping/>
  </p:clrMapOvr>
</p:sldLayout>
</file>

<file path=ppt/slideLayouts/slideLayout11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069300124"/>
      </p:ext>
    </p:extLst>
  </p:cSld>
  <p:clrMapOvr>
    <a:masterClrMapping/>
  </p:clrMapOvr>
</p:sldLayout>
</file>

<file path=ppt/slideLayouts/slideLayout1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 B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1331D4E-0EAC-D04C-AD34-22F65D243FA1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513348" y="2633534"/>
            <a:ext cx="5194433" cy="2387600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1F519E7E-7FC1-9A40-A17D-7E7F8C7269F8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513348" y="5400325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grpSp>
        <p:nvGrpSpPr>
          <p:cNvPr id="28" name="Group 27">
            <a:extLst>
              <a:ext uri="{FF2B5EF4-FFF2-40B4-BE49-F238E27FC236}">
                <a16:creationId xmlns:a16="http://schemas.microsoft.com/office/drawing/2014/main" id="{8DA88010-3869-0040-9A12-E3C1DFDF98B0}"/>
              </a:ext>
            </a:extLst>
          </p:cNvPr>
          <p:cNvGrpSpPr/>
          <p:nvPr userDrawn="1"/>
        </p:nvGrpSpPr>
        <p:grpSpPr>
          <a:xfrm flipH="1">
            <a:off x="-1" y="1"/>
            <a:ext cx="6418725" cy="1509822"/>
            <a:chOff x="7522541" y="1"/>
            <a:chExt cx="4669459" cy="1098357"/>
          </a:xfrm>
        </p:grpSpPr>
        <p:sp>
          <p:nvSpPr>
            <p:cNvPr id="30" name="Freeform 29">
              <a:extLst>
                <a:ext uri="{FF2B5EF4-FFF2-40B4-BE49-F238E27FC236}">
                  <a16:creationId xmlns:a16="http://schemas.microsoft.com/office/drawing/2014/main" id="{F722652D-3022-0749-A7E0-A0EA58DDD572}"/>
                </a:ext>
              </a:extLst>
            </p:cNvPr>
            <p:cNvSpPr/>
            <p:nvPr userDrawn="1"/>
          </p:nvSpPr>
          <p:spPr>
            <a:xfrm>
              <a:off x="7522541" y="1"/>
              <a:ext cx="4669459" cy="1098357"/>
            </a:xfrm>
            <a:custGeom>
              <a:avLst/>
              <a:gdLst>
                <a:gd name="connsiteX0" fmla="*/ 0 w 4669459"/>
                <a:gd name="connsiteY0" fmla="*/ 0 h 1098357"/>
                <a:gd name="connsiteX1" fmla="*/ 393099 w 4669459"/>
                <a:gd name="connsiteY1" fmla="*/ 0 h 1098357"/>
                <a:gd name="connsiteX2" fmla="*/ 485580 w 4669459"/>
                <a:gd name="connsiteY2" fmla="*/ 28411 h 1098357"/>
                <a:gd name="connsiteX3" fmla="*/ 2241464 w 4669459"/>
                <a:gd name="connsiteY3" fmla="*/ 572540 h 1098357"/>
                <a:gd name="connsiteX4" fmla="*/ 4645823 w 4669459"/>
                <a:gd name="connsiteY4" fmla="*/ 731027 h 1098357"/>
                <a:gd name="connsiteX5" fmla="*/ 4669459 w 4669459"/>
                <a:gd name="connsiteY5" fmla="*/ 726784 h 1098357"/>
                <a:gd name="connsiteX6" fmla="*/ 4669459 w 4669459"/>
                <a:gd name="connsiteY6" fmla="*/ 1079503 h 1098357"/>
                <a:gd name="connsiteX7" fmla="*/ 4627787 w 4669459"/>
                <a:gd name="connsiteY7" fmla="*/ 1083679 h 1098357"/>
                <a:gd name="connsiteX8" fmla="*/ 568062 w 4669459"/>
                <a:gd name="connsiteY8" fmla="*/ 207626 h 1098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69459" h="1098357">
                  <a:moveTo>
                    <a:pt x="0" y="0"/>
                  </a:moveTo>
                  <a:lnTo>
                    <a:pt x="393099" y="0"/>
                  </a:lnTo>
                  <a:lnTo>
                    <a:pt x="485580" y="28411"/>
                  </a:lnTo>
                  <a:cubicBezTo>
                    <a:pt x="1068094" y="214503"/>
                    <a:pt x="1643165" y="412971"/>
                    <a:pt x="2241464" y="572540"/>
                  </a:cubicBezTo>
                  <a:cubicBezTo>
                    <a:pt x="3009808" y="777487"/>
                    <a:pt x="3848273" y="856360"/>
                    <a:pt x="4645823" y="731027"/>
                  </a:cubicBezTo>
                  <a:lnTo>
                    <a:pt x="4669459" y="726784"/>
                  </a:lnTo>
                  <a:lnTo>
                    <a:pt x="4669459" y="1079503"/>
                  </a:lnTo>
                  <a:lnTo>
                    <a:pt x="4627787" y="1083679"/>
                  </a:lnTo>
                  <a:cubicBezTo>
                    <a:pt x="3105555" y="1189027"/>
                    <a:pt x="1909512" y="709765"/>
                    <a:pt x="568062" y="207626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40000">
                  <a:schemeClr val="accent3"/>
                </a:gs>
              </a:gsLst>
              <a:lin ang="0" scaled="0"/>
              <a:tileRect/>
            </a:gradFill>
            <a:ln w="32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" name="Freeform 30">
              <a:extLst>
                <a:ext uri="{FF2B5EF4-FFF2-40B4-BE49-F238E27FC236}">
                  <a16:creationId xmlns:a16="http://schemas.microsoft.com/office/drawing/2014/main" id="{67B75392-8779-2B46-8DA6-CC055372E224}"/>
                </a:ext>
              </a:extLst>
            </p:cNvPr>
            <p:cNvSpPr/>
            <p:nvPr userDrawn="1"/>
          </p:nvSpPr>
          <p:spPr>
            <a:xfrm>
              <a:off x="7649481" y="1"/>
              <a:ext cx="4542519" cy="983565"/>
            </a:xfrm>
            <a:custGeom>
              <a:avLst/>
              <a:gdLst>
                <a:gd name="connsiteX0" fmla="*/ 0 w 4542519"/>
                <a:gd name="connsiteY0" fmla="*/ 0 h 983565"/>
                <a:gd name="connsiteX1" fmla="*/ 4542519 w 4542519"/>
                <a:gd name="connsiteY1" fmla="*/ 0 h 983565"/>
                <a:gd name="connsiteX2" fmla="*/ 4542519 w 4542519"/>
                <a:gd name="connsiteY2" fmla="*/ 957397 h 983565"/>
                <a:gd name="connsiteX3" fmla="*/ 4542518 w 4542519"/>
                <a:gd name="connsiteY3" fmla="*/ 957403 h 983565"/>
                <a:gd name="connsiteX4" fmla="*/ 4510552 w 4542519"/>
                <a:gd name="connsiteY4" fmla="*/ 961138 h 983565"/>
                <a:gd name="connsiteX5" fmla="*/ 439600 w 4542519"/>
                <a:gd name="connsiteY5" fmla="*/ 152515 h 9835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542519" h="983565">
                  <a:moveTo>
                    <a:pt x="0" y="0"/>
                  </a:moveTo>
                  <a:lnTo>
                    <a:pt x="4542519" y="0"/>
                  </a:lnTo>
                  <a:lnTo>
                    <a:pt x="4542519" y="957397"/>
                  </a:lnTo>
                  <a:lnTo>
                    <a:pt x="4542518" y="957403"/>
                  </a:lnTo>
                  <a:lnTo>
                    <a:pt x="4510552" y="961138"/>
                  </a:lnTo>
                  <a:cubicBezTo>
                    <a:pt x="2991282" y="1091409"/>
                    <a:pt x="1788278" y="632191"/>
                    <a:pt x="439600" y="152515"/>
                  </a:cubicBezTo>
                  <a:close/>
                </a:path>
              </a:pathLst>
            </a:custGeom>
            <a:solidFill>
              <a:schemeClr val="accent1"/>
            </a:solidFill>
            <a:ln w="32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pic>
        <p:nvPicPr>
          <p:cNvPr id="29" name="Picture 28">
            <a:extLst>
              <a:ext uri="{FF2B5EF4-FFF2-40B4-BE49-F238E27FC236}">
                <a16:creationId xmlns:a16="http://schemas.microsoft.com/office/drawing/2014/main" id="{0F7B7F6A-87A0-4D46-948E-5CBC780A2B9F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3348" y="136525"/>
            <a:ext cx="1945206" cy="87997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55494103"/>
      </p:ext>
    </p:extLst>
  </p:cSld>
  <p:clrMapOvr>
    <a:masterClrMapping/>
  </p:clrMapOvr>
</p:sldLayout>
</file>

<file path=ppt/slideLayouts/slideLayout1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3253572214"/>
      </p:ext>
    </p:extLst>
  </p:cSld>
  <p:clrMapOvr>
    <a:masterClrMapping/>
  </p:clrMapOvr>
</p:sldLayout>
</file>

<file path=ppt/slideLayouts/slideLayout1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199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02549073"/>
      </p:ext>
    </p:extLst>
  </p:cSld>
  <p:clrMapOvr>
    <a:masterClrMapping/>
  </p:clrMapOvr>
</p:sldLayout>
</file>

<file path=ppt/slideLayouts/slideLayout1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939295337"/>
      </p:ext>
    </p:extLst>
  </p:cSld>
  <p:clrMapOvr>
    <a:masterClrMapping/>
  </p:clrMapOvr>
</p:sldLayout>
</file>

<file path=ppt/slideLayouts/slideLayout11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758542806"/>
      </p:ext>
    </p:extLst>
  </p:cSld>
  <p:clrMapOvr>
    <a:masterClrMapping/>
  </p:clrMapOvr>
</p:sldLayout>
</file>

<file path=ppt/slideLayouts/slideLayout11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5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825625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967421487"/>
      </p:ext>
    </p:extLst>
  </p:cSld>
  <p:clrMapOvr>
    <a:masterClrMapping/>
  </p:clrMapOvr>
</p:sldLayout>
</file>

<file path=ppt/slideLayouts/slideLayout11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0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983143663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4040902241"/>
      </p:ext>
    </p:extLst>
  </p:cSld>
  <p:clrMapOvr>
    <a:masterClrMapping/>
  </p:clrMapOvr>
</p:sldLayout>
</file>

<file path=ppt/slideLayouts/slideLayout12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803572776"/>
      </p:ext>
    </p:extLst>
  </p:cSld>
  <p:clrMapOvr>
    <a:masterClrMapping/>
  </p:clrMapOvr>
</p:sldLayout>
</file>

<file path=ppt/slideLayouts/slideLayout1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732483557"/>
      </p:ext>
    </p:extLst>
  </p:cSld>
  <p:clrMapOvr>
    <a:masterClrMapping/>
  </p:clrMapOvr>
</p:sldLayout>
</file>

<file path=ppt/slideLayouts/slideLayout1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2437652033"/>
      </p:ext>
    </p:extLst>
  </p:cSld>
  <p:clrMapOvr>
    <a:masterClrMapping/>
  </p:clrMapOvr>
</p:sldLayout>
</file>

<file path=ppt/slideLayouts/slideLayout12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80529727"/>
      </p:ext>
    </p:extLst>
  </p:cSld>
  <p:clrMapOvr>
    <a:masterClrMapping/>
  </p:clrMapOvr>
</p:sldLayout>
</file>

<file path=ppt/slideLayouts/slideLayout1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199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03439267"/>
      </p:ext>
    </p:extLst>
  </p:cSld>
  <p:clrMapOvr>
    <a:masterClrMapping/>
  </p:clrMapOvr>
</p:sldLayout>
</file>

<file path=ppt/slideLayouts/slideLayout12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77496322"/>
      </p:ext>
    </p:extLst>
  </p:cSld>
  <p:clrMapOvr>
    <a:masterClrMapping/>
  </p:clrMapOvr>
</p:sldLayout>
</file>

<file path=ppt/slideLayouts/slideLayout12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847879164"/>
      </p:ext>
    </p:extLst>
  </p:cSld>
  <p:clrMapOvr>
    <a:masterClrMapping/>
  </p:clrMapOvr>
</p:sldLayout>
</file>

<file path=ppt/slideLayouts/slideLayout12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5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825625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479302691"/>
      </p:ext>
    </p:extLst>
  </p:cSld>
  <p:clrMapOvr>
    <a:masterClrMapping/>
  </p:clrMapOvr>
</p:sldLayout>
</file>

<file path=ppt/slideLayouts/slideLayout12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0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435420318"/>
      </p:ext>
    </p:extLst>
  </p:cSld>
  <p:clrMapOvr>
    <a:masterClrMapping/>
  </p:clrMapOvr>
</p:sldLayout>
</file>

<file path=ppt/slideLayouts/slideLayout1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0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26228292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199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81420108"/>
      </p:ext>
    </p:extLst>
  </p:cSld>
  <p:clrMapOvr>
    <a:masterClrMapping/>
  </p:clrMapOvr>
</p:sldLayout>
</file>

<file path=ppt/slideLayouts/slideLayout13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138240366"/>
      </p:ext>
    </p:extLst>
  </p:cSld>
  <p:clrMapOvr>
    <a:masterClrMapping/>
  </p:clrMapOvr>
</p:sldLayout>
</file>

<file path=ppt/slideLayouts/slideLayout13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665852557"/>
      </p:ext>
    </p:extLst>
  </p:cSld>
  <p:clrMapOvr>
    <a:masterClrMapping/>
  </p:clrMapOvr>
</p:sldLayout>
</file>

<file path=ppt/slideLayouts/slideLayout13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05532739"/>
      </p:ext>
    </p:extLst>
  </p:cSld>
  <p:clrMapOvr>
    <a:masterClrMapping/>
  </p:clrMapOvr>
</p:sldLayout>
</file>

<file path=ppt/slideLayouts/slideLayout1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0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39690513"/>
      </p:ext>
    </p:extLst>
  </p:cSld>
  <p:clrMapOvr>
    <a:masterClrMapping/>
  </p:clrMapOvr>
</p:sldLayout>
</file>

<file path=ppt/slideLayouts/slideLayout1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751162212"/>
      </p:ext>
    </p:extLst>
  </p:cSld>
  <p:clrMapOvr>
    <a:masterClrMapping/>
  </p:clrMapOvr>
</p:sldLayout>
</file>

<file path=ppt/slideLayouts/slideLayout1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2223386845"/>
      </p:ext>
    </p:extLst>
  </p:cSld>
  <p:clrMapOvr>
    <a:masterClrMapping/>
  </p:clrMapOvr>
</p:sldLayout>
</file>

<file path=ppt/slideLayouts/slideLayout1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199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35688318"/>
      </p:ext>
    </p:extLst>
  </p:cSld>
  <p:clrMapOvr>
    <a:masterClrMapping/>
  </p:clrMapOvr>
</p:sldLayout>
</file>

<file path=ppt/slideLayouts/slideLayout13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220637423"/>
      </p:ext>
    </p:extLst>
  </p:cSld>
  <p:clrMapOvr>
    <a:masterClrMapping/>
  </p:clrMapOvr>
</p:sldLayout>
</file>

<file path=ppt/slideLayouts/slideLayout13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07149462"/>
      </p:ext>
    </p:extLst>
  </p:cSld>
  <p:clrMapOvr>
    <a:masterClrMapping/>
  </p:clrMapOvr>
</p:sldLayout>
</file>

<file path=ppt/slideLayouts/slideLayout13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827988980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79200564"/>
      </p:ext>
    </p:extLst>
  </p:cSld>
  <p:clrMapOvr>
    <a:masterClrMapping/>
  </p:clrMapOvr>
</p:sldLayout>
</file>

<file path=ppt/slideLayouts/slideLayout14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5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825625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904448028"/>
      </p:ext>
    </p:extLst>
  </p:cSld>
  <p:clrMapOvr>
    <a:masterClrMapping/>
  </p:clrMapOvr>
</p:sldLayout>
</file>

<file path=ppt/slideLayouts/slideLayout14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0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578338968"/>
      </p:ext>
    </p:extLst>
  </p:cSld>
  <p:clrMapOvr>
    <a:masterClrMapping/>
  </p:clrMapOvr>
</p:sldLayout>
</file>

<file path=ppt/slideLayouts/slideLayout14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19170012"/>
      </p:ext>
    </p:extLst>
  </p:cSld>
  <p:clrMapOvr>
    <a:masterClrMapping/>
  </p:clrMapOvr>
</p:sldLayout>
</file>

<file path=ppt/slideLayouts/slideLayout14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0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31516389"/>
      </p:ext>
    </p:extLst>
  </p:cSld>
  <p:clrMapOvr>
    <a:masterClrMapping/>
  </p:clrMapOvr>
</p:sldLayout>
</file>

<file path=ppt/slideLayouts/slideLayout14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130783118"/>
      </p:ext>
    </p:extLst>
  </p:cSld>
  <p:clrMapOvr>
    <a:masterClrMapping/>
  </p:clrMapOvr>
</p:sldLayout>
</file>

<file path=ppt/slideLayouts/slideLayout14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4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36500789"/>
      </p:ext>
    </p:extLst>
  </p:cSld>
  <p:clrMapOvr>
    <a:masterClrMapping/>
  </p:clrMapOvr>
</p:sldLayout>
</file>

<file path=ppt/slideLayouts/slideLayout14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 B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1331D4E-0EAC-D04C-AD34-22F65D243FA1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513348" y="2633534"/>
            <a:ext cx="5194433" cy="2387600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1F519E7E-7FC1-9A40-A17D-7E7F8C7269F8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513348" y="5400325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grpSp>
        <p:nvGrpSpPr>
          <p:cNvPr id="28" name="Group 27">
            <a:extLst>
              <a:ext uri="{FF2B5EF4-FFF2-40B4-BE49-F238E27FC236}">
                <a16:creationId xmlns:a16="http://schemas.microsoft.com/office/drawing/2014/main" id="{8DA88010-3869-0040-9A12-E3C1DFDF98B0}"/>
              </a:ext>
            </a:extLst>
          </p:cNvPr>
          <p:cNvGrpSpPr/>
          <p:nvPr userDrawn="1"/>
        </p:nvGrpSpPr>
        <p:grpSpPr>
          <a:xfrm flipH="1">
            <a:off x="-1" y="1"/>
            <a:ext cx="6418725" cy="1509822"/>
            <a:chOff x="7522541" y="1"/>
            <a:chExt cx="4669459" cy="1098357"/>
          </a:xfrm>
        </p:grpSpPr>
        <p:sp>
          <p:nvSpPr>
            <p:cNvPr id="30" name="Freeform 29">
              <a:extLst>
                <a:ext uri="{FF2B5EF4-FFF2-40B4-BE49-F238E27FC236}">
                  <a16:creationId xmlns:a16="http://schemas.microsoft.com/office/drawing/2014/main" id="{F722652D-3022-0749-A7E0-A0EA58DDD572}"/>
                </a:ext>
              </a:extLst>
            </p:cNvPr>
            <p:cNvSpPr/>
            <p:nvPr userDrawn="1"/>
          </p:nvSpPr>
          <p:spPr>
            <a:xfrm>
              <a:off x="7522541" y="1"/>
              <a:ext cx="4669459" cy="1098357"/>
            </a:xfrm>
            <a:custGeom>
              <a:avLst/>
              <a:gdLst>
                <a:gd name="connsiteX0" fmla="*/ 0 w 4669459"/>
                <a:gd name="connsiteY0" fmla="*/ 0 h 1098357"/>
                <a:gd name="connsiteX1" fmla="*/ 393099 w 4669459"/>
                <a:gd name="connsiteY1" fmla="*/ 0 h 1098357"/>
                <a:gd name="connsiteX2" fmla="*/ 485580 w 4669459"/>
                <a:gd name="connsiteY2" fmla="*/ 28411 h 1098357"/>
                <a:gd name="connsiteX3" fmla="*/ 2241464 w 4669459"/>
                <a:gd name="connsiteY3" fmla="*/ 572540 h 1098357"/>
                <a:gd name="connsiteX4" fmla="*/ 4645823 w 4669459"/>
                <a:gd name="connsiteY4" fmla="*/ 731027 h 1098357"/>
                <a:gd name="connsiteX5" fmla="*/ 4669459 w 4669459"/>
                <a:gd name="connsiteY5" fmla="*/ 726784 h 1098357"/>
                <a:gd name="connsiteX6" fmla="*/ 4669459 w 4669459"/>
                <a:gd name="connsiteY6" fmla="*/ 1079503 h 1098357"/>
                <a:gd name="connsiteX7" fmla="*/ 4627787 w 4669459"/>
                <a:gd name="connsiteY7" fmla="*/ 1083679 h 1098357"/>
                <a:gd name="connsiteX8" fmla="*/ 568062 w 4669459"/>
                <a:gd name="connsiteY8" fmla="*/ 207626 h 1098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69459" h="1098357">
                  <a:moveTo>
                    <a:pt x="0" y="0"/>
                  </a:moveTo>
                  <a:lnTo>
                    <a:pt x="393099" y="0"/>
                  </a:lnTo>
                  <a:lnTo>
                    <a:pt x="485580" y="28411"/>
                  </a:lnTo>
                  <a:cubicBezTo>
                    <a:pt x="1068094" y="214503"/>
                    <a:pt x="1643165" y="412971"/>
                    <a:pt x="2241464" y="572540"/>
                  </a:cubicBezTo>
                  <a:cubicBezTo>
                    <a:pt x="3009808" y="777487"/>
                    <a:pt x="3848273" y="856360"/>
                    <a:pt x="4645823" y="731027"/>
                  </a:cubicBezTo>
                  <a:lnTo>
                    <a:pt x="4669459" y="726784"/>
                  </a:lnTo>
                  <a:lnTo>
                    <a:pt x="4669459" y="1079503"/>
                  </a:lnTo>
                  <a:lnTo>
                    <a:pt x="4627787" y="1083679"/>
                  </a:lnTo>
                  <a:cubicBezTo>
                    <a:pt x="3105555" y="1189027"/>
                    <a:pt x="1909512" y="709765"/>
                    <a:pt x="568062" y="207626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40000">
                  <a:schemeClr val="accent3"/>
                </a:gs>
              </a:gsLst>
              <a:lin ang="0" scaled="0"/>
              <a:tileRect/>
            </a:gradFill>
            <a:ln w="32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" name="Freeform 30">
              <a:extLst>
                <a:ext uri="{FF2B5EF4-FFF2-40B4-BE49-F238E27FC236}">
                  <a16:creationId xmlns:a16="http://schemas.microsoft.com/office/drawing/2014/main" id="{67B75392-8779-2B46-8DA6-CC055372E224}"/>
                </a:ext>
              </a:extLst>
            </p:cNvPr>
            <p:cNvSpPr/>
            <p:nvPr userDrawn="1"/>
          </p:nvSpPr>
          <p:spPr>
            <a:xfrm>
              <a:off x="7649481" y="1"/>
              <a:ext cx="4542519" cy="983565"/>
            </a:xfrm>
            <a:custGeom>
              <a:avLst/>
              <a:gdLst>
                <a:gd name="connsiteX0" fmla="*/ 0 w 4542519"/>
                <a:gd name="connsiteY0" fmla="*/ 0 h 983565"/>
                <a:gd name="connsiteX1" fmla="*/ 4542519 w 4542519"/>
                <a:gd name="connsiteY1" fmla="*/ 0 h 983565"/>
                <a:gd name="connsiteX2" fmla="*/ 4542519 w 4542519"/>
                <a:gd name="connsiteY2" fmla="*/ 957397 h 983565"/>
                <a:gd name="connsiteX3" fmla="*/ 4542518 w 4542519"/>
                <a:gd name="connsiteY3" fmla="*/ 957403 h 983565"/>
                <a:gd name="connsiteX4" fmla="*/ 4510552 w 4542519"/>
                <a:gd name="connsiteY4" fmla="*/ 961138 h 983565"/>
                <a:gd name="connsiteX5" fmla="*/ 439600 w 4542519"/>
                <a:gd name="connsiteY5" fmla="*/ 152515 h 9835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542519" h="983565">
                  <a:moveTo>
                    <a:pt x="0" y="0"/>
                  </a:moveTo>
                  <a:lnTo>
                    <a:pt x="4542519" y="0"/>
                  </a:lnTo>
                  <a:lnTo>
                    <a:pt x="4542519" y="957397"/>
                  </a:lnTo>
                  <a:lnTo>
                    <a:pt x="4542518" y="957403"/>
                  </a:lnTo>
                  <a:lnTo>
                    <a:pt x="4510552" y="961138"/>
                  </a:lnTo>
                  <a:cubicBezTo>
                    <a:pt x="2991282" y="1091409"/>
                    <a:pt x="1788278" y="632191"/>
                    <a:pt x="439600" y="152515"/>
                  </a:cubicBezTo>
                  <a:close/>
                </a:path>
              </a:pathLst>
            </a:custGeom>
            <a:solidFill>
              <a:schemeClr val="accent1"/>
            </a:solidFill>
            <a:ln w="32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pic>
        <p:nvPicPr>
          <p:cNvPr id="29" name="Picture 28">
            <a:extLst>
              <a:ext uri="{FF2B5EF4-FFF2-40B4-BE49-F238E27FC236}">
                <a16:creationId xmlns:a16="http://schemas.microsoft.com/office/drawing/2014/main" id="{0F7B7F6A-87A0-4D46-948E-5CBC780A2B9F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513348" y="136525"/>
            <a:ext cx="1945206" cy="87997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239599575"/>
      </p:ext>
    </p:extLst>
  </p:cSld>
  <p:clrMapOvr>
    <a:masterClrMapping/>
  </p:clrMapOvr>
</p:sldLayout>
</file>

<file path=ppt/slideLayouts/slideLayout14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630801759"/>
      </p:ext>
    </p:extLst>
  </p:cSld>
  <p:clrMapOvr>
    <a:masterClrMapping/>
  </p:clrMapOvr>
</p:sldLayout>
</file>

<file path=ppt/slideLayouts/slideLayout14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1709868767"/>
      </p:ext>
    </p:extLst>
  </p:cSld>
  <p:clrMapOvr>
    <a:masterClrMapping/>
  </p:clrMapOvr>
</p:sldLayout>
</file>

<file path=ppt/slideLayouts/slideLayout14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199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98157548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838803846"/>
      </p:ext>
    </p:extLst>
  </p:cSld>
  <p:clrMapOvr>
    <a:masterClrMapping/>
  </p:clrMapOvr>
</p:sldLayout>
</file>

<file path=ppt/slideLayouts/slideLayout15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22401269"/>
      </p:ext>
    </p:extLst>
  </p:cSld>
  <p:clrMapOvr>
    <a:masterClrMapping/>
  </p:clrMapOvr>
</p:sldLayout>
</file>

<file path=ppt/slideLayouts/slideLayout15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80529727"/>
      </p:ext>
    </p:extLst>
  </p:cSld>
  <p:clrMapOvr>
    <a:masterClrMapping/>
  </p:clrMapOvr>
</p:sldLayout>
</file>

<file path=ppt/slideLayouts/slideLayout15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91337409"/>
      </p:ext>
    </p:extLst>
  </p:cSld>
  <p:clrMapOvr>
    <a:masterClrMapping/>
  </p:clrMapOvr>
</p:sldLayout>
</file>

<file path=ppt/slideLayouts/slideLayout15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5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825625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075216660"/>
      </p:ext>
    </p:extLst>
  </p:cSld>
  <p:clrMapOvr>
    <a:masterClrMapping/>
  </p:clrMapOvr>
</p:sldLayout>
</file>

<file path=ppt/slideLayouts/slideLayout15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0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476272431"/>
      </p:ext>
    </p:extLst>
  </p:cSld>
  <p:clrMapOvr>
    <a:masterClrMapping/>
  </p:clrMapOvr>
</p:sldLayout>
</file>

<file path=ppt/slideLayouts/slideLayout15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069300124"/>
      </p:ext>
    </p:extLst>
  </p:cSld>
  <p:clrMapOvr>
    <a:masterClrMapping/>
  </p:clrMapOvr>
</p:sldLayout>
</file>

<file path=ppt/slideLayouts/slideLayout15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0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80140117"/>
      </p:ext>
    </p:extLst>
  </p:cSld>
  <p:clrMapOvr>
    <a:masterClrMapping/>
  </p:clrMapOvr>
</p:sldLayout>
</file>

<file path=ppt/slideLayouts/slideLayout15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059781530"/>
      </p:ext>
    </p:extLst>
  </p:cSld>
  <p:clrMapOvr>
    <a:masterClrMapping/>
  </p:clrMapOvr>
</p:sldLayout>
</file>

<file path=ppt/slideLayouts/slideLayout15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630801759"/>
      </p:ext>
    </p:extLst>
  </p:cSld>
  <p:clrMapOvr>
    <a:masterClrMapping/>
  </p:clrMapOvr>
</p:sldLayout>
</file>

<file path=ppt/slideLayouts/slideLayout15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1709868767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5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825625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546898753"/>
      </p:ext>
    </p:extLst>
  </p:cSld>
  <p:clrMapOvr>
    <a:masterClrMapping/>
  </p:clrMapOvr>
</p:sldLayout>
</file>

<file path=ppt/slideLayouts/slideLayout16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80529727"/>
      </p:ext>
    </p:extLst>
  </p:cSld>
  <p:clrMapOvr>
    <a:masterClrMapping/>
  </p:clrMapOvr>
</p:sldLayout>
</file>

<file path=ppt/slideLayouts/slideLayout16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91337409"/>
      </p:ext>
    </p:extLst>
  </p:cSld>
  <p:clrMapOvr>
    <a:masterClrMapping/>
  </p:clrMapOvr>
</p:sldLayout>
</file>

<file path=ppt/slideLayouts/slideLayout16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5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825625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075216660"/>
      </p:ext>
    </p:extLst>
  </p:cSld>
  <p:clrMapOvr>
    <a:masterClrMapping/>
  </p:clrMapOvr>
</p:sldLayout>
</file>

<file path=ppt/slideLayouts/slideLayout16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0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476272431"/>
      </p:ext>
    </p:extLst>
  </p:cSld>
  <p:clrMapOvr>
    <a:masterClrMapping/>
  </p:clrMapOvr>
</p:sldLayout>
</file>

<file path=ppt/slideLayouts/slideLayout16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069300124"/>
      </p:ext>
    </p:extLst>
  </p:cSld>
  <p:clrMapOvr>
    <a:masterClrMapping/>
  </p:clrMapOvr>
</p:sldLayout>
</file>

<file path=ppt/slideLayouts/slideLayout16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0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80140117"/>
      </p:ext>
    </p:extLst>
  </p:cSld>
  <p:clrMapOvr>
    <a:masterClrMapping/>
  </p:clrMapOvr>
</p:sldLayout>
</file>

<file path=ppt/slideLayouts/slideLayout16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059781530"/>
      </p:ext>
    </p:extLst>
  </p:cSld>
  <p:clrMapOvr>
    <a:masterClrMapping/>
  </p:clrMapOvr>
</p:sldLayout>
</file>

<file path=ppt/slideLayouts/slideLayout16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3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83420"/>
      </p:ext>
    </p:extLst>
  </p:cSld>
  <p:clrMapOvr>
    <a:masterClrMapping/>
  </p:clrMapOvr>
</p:sldLayout>
</file>

<file path=ppt/slideLayouts/slideLayout16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199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98157548"/>
      </p:ext>
    </p:extLst>
  </p:cSld>
  <p:clrMapOvr>
    <a:masterClrMapping/>
  </p:clrMapOvr>
</p:sldLayout>
</file>

<file path=ppt/slideLayouts/slideLayout16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847879164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0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210091495"/>
      </p:ext>
    </p:extLst>
  </p:cSld>
  <p:clrMapOvr>
    <a:masterClrMapping/>
  </p:clrMapOvr>
</p:sldLayout>
</file>

<file path=ppt/slideLayouts/slideLayout17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5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825625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479302691"/>
      </p:ext>
    </p:extLst>
  </p:cSld>
  <p:clrMapOvr>
    <a:masterClrMapping/>
  </p:clrMapOvr>
</p:sldLayout>
</file>

<file path=ppt/slideLayouts/slideLayout17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0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435420318"/>
      </p:ext>
    </p:extLst>
  </p:cSld>
  <p:clrMapOvr>
    <a:masterClrMapping/>
  </p:clrMapOvr>
</p:sldLayout>
</file>

<file path=ppt/slideLayouts/slideLayout17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665852557"/>
      </p:ext>
    </p:extLst>
  </p:cSld>
  <p:clrMapOvr>
    <a:masterClrMapping/>
  </p:clrMapOvr>
</p:sldLayout>
</file>

<file path=ppt/slideLayouts/slideLayout17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0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26228292"/>
      </p:ext>
    </p:extLst>
  </p:cSld>
  <p:clrMapOvr>
    <a:masterClrMapping/>
  </p:clrMapOvr>
</p:sldLayout>
</file>

<file path=ppt/slideLayouts/slideLayout17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138240366"/>
      </p:ext>
    </p:extLst>
  </p:cSld>
  <p:clrMapOvr>
    <a:masterClrMapping/>
  </p:clrMapOvr>
</p:sldLayout>
</file>

<file path=ppt/slideLayouts/slideLayout17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630801759"/>
      </p:ext>
    </p:extLst>
  </p:cSld>
  <p:clrMapOvr>
    <a:masterClrMapping/>
  </p:clrMapOvr>
</p:sldLayout>
</file>

<file path=ppt/slideLayouts/slideLayout17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1709868767"/>
      </p:ext>
    </p:extLst>
  </p:cSld>
  <p:clrMapOvr>
    <a:masterClrMapping/>
  </p:clrMapOvr>
</p:sldLayout>
</file>

<file path=ppt/slideLayouts/slideLayout17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80529727"/>
      </p:ext>
    </p:extLst>
  </p:cSld>
  <p:clrMapOvr>
    <a:masterClrMapping/>
  </p:clrMapOvr>
</p:sldLayout>
</file>

<file path=ppt/slideLayouts/slideLayout17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91337409"/>
      </p:ext>
    </p:extLst>
  </p:cSld>
  <p:clrMapOvr>
    <a:masterClrMapping/>
  </p:clrMapOvr>
</p:sldLayout>
</file>

<file path=ppt/slideLayouts/slideLayout17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5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825625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075216660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314599787"/>
      </p:ext>
    </p:extLst>
  </p:cSld>
  <p:clrMapOvr>
    <a:masterClrMapping/>
  </p:clrMapOvr>
</p:sldLayout>
</file>

<file path=ppt/slideLayouts/slideLayout18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0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476272431"/>
      </p:ext>
    </p:extLst>
  </p:cSld>
  <p:clrMapOvr>
    <a:masterClrMapping/>
  </p:clrMapOvr>
</p:sldLayout>
</file>

<file path=ppt/slideLayouts/slideLayout18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199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98157548"/>
      </p:ext>
    </p:extLst>
  </p:cSld>
  <p:clrMapOvr>
    <a:masterClrMapping/>
  </p:clrMapOvr>
</p:sldLayout>
</file>

<file path=ppt/slideLayouts/slideLayout18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0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80140117"/>
      </p:ext>
    </p:extLst>
  </p:cSld>
  <p:clrMapOvr>
    <a:masterClrMapping/>
  </p:clrMapOvr>
</p:sldLayout>
</file>

<file path=ppt/slideLayouts/slideLayout18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059781530"/>
      </p:ext>
    </p:extLst>
  </p:cSld>
  <p:clrMapOvr>
    <a:masterClrMapping/>
  </p:clrMapOvr>
</p:sldLayout>
</file>

<file path=ppt/slideLayouts/slideLayout18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069300124"/>
      </p:ext>
    </p:extLst>
  </p:cSld>
  <p:clrMapOvr>
    <a:masterClrMapping/>
  </p:clrMapOvr>
</p:sldLayout>
</file>

<file path=ppt/slideLayouts/slideLayout18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 B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1331D4E-0EAC-D04C-AD34-22F65D243FA1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513348" y="2633534"/>
            <a:ext cx="5194433" cy="2387600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1F519E7E-7FC1-9A40-A17D-7E7F8C7269F8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513348" y="5400325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grpSp>
        <p:nvGrpSpPr>
          <p:cNvPr id="28" name="Group 27">
            <a:extLst>
              <a:ext uri="{FF2B5EF4-FFF2-40B4-BE49-F238E27FC236}">
                <a16:creationId xmlns:a16="http://schemas.microsoft.com/office/drawing/2014/main" id="{8DA88010-3869-0040-9A12-E3C1DFDF98B0}"/>
              </a:ext>
            </a:extLst>
          </p:cNvPr>
          <p:cNvGrpSpPr/>
          <p:nvPr userDrawn="1"/>
        </p:nvGrpSpPr>
        <p:grpSpPr>
          <a:xfrm flipH="1">
            <a:off x="-1" y="1"/>
            <a:ext cx="6418725" cy="1509822"/>
            <a:chOff x="7522541" y="1"/>
            <a:chExt cx="4669459" cy="1098357"/>
          </a:xfrm>
        </p:grpSpPr>
        <p:sp>
          <p:nvSpPr>
            <p:cNvPr id="30" name="Freeform 29">
              <a:extLst>
                <a:ext uri="{FF2B5EF4-FFF2-40B4-BE49-F238E27FC236}">
                  <a16:creationId xmlns:a16="http://schemas.microsoft.com/office/drawing/2014/main" id="{F722652D-3022-0749-A7E0-A0EA58DDD572}"/>
                </a:ext>
              </a:extLst>
            </p:cNvPr>
            <p:cNvSpPr/>
            <p:nvPr userDrawn="1"/>
          </p:nvSpPr>
          <p:spPr>
            <a:xfrm>
              <a:off x="7522541" y="1"/>
              <a:ext cx="4669459" cy="1098357"/>
            </a:xfrm>
            <a:custGeom>
              <a:avLst/>
              <a:gdLst>
                <a:gd name="connsiteX0" fmla="*/ 0 w 4669459"/>
                <a:gd name="connsiteY0" fmla="*/ 0 h 1098357"/>
                <a:gd name="connsiteX1" fmla="*/ 393099 w 4669459"/>
                <a:gd name="connsiteY1" fmla="*/ 0 h 1098357"/>
                <a:gd name="connsiteX2" fmla="*/ 485580 w 4669459"/>
                <a:gd name="connsiteY2" fmla="*/ 28411 h 1098357"/>
                <a:gd name="connsiteX3" fmla="*/ 2241464 w 4669459"/>
                <a:gd name="connsiteY3" fmla="*/ 572540 h 1098357"/>
                <a:gd name="connsiteX4" fmla="*/ 4645823 w 4669459"/>
                <a:gd name="connsiteY4" fmla="*/ 731027 h 1098357"/>
                <a:gd name="connsiteX5" fmla="*/ 4669459 w 4669459"/>
                <a:gd name="connsiteY5" fmla="*/ 726784 h 1098357"/>
                <a:gd name="connsiteX6" fmla="*/ 4669459 w 4669459"/>
                <a:gd name="connsiteY6" fmla="*/ 1079503 h 1098357"/>
                <a:gd name="connsiteX7" fmla="*/ 4627787 w 4669459"/>
                <a:gd name="connsiteY7" fmla="*/ 1083679 h 1098357"/>
                <a:gd name="connsiteX8" fmla="*/ 568062 w 4669459"/>
                <a:gd name="connsiteY8" fmla="*/ 207626 h 1098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69459" h="1098357">
                  <a:moveTo>
                    <a:pt x="0" y="0"/>
                  </a:moveTo>
                  <a:lnTo>
                    <a:pt x="393099" y="0"/>
                  </a:lnTo>
                  <a:lnTo>
                    <a:pt x="485580" y="28411"/>
                  </a:lnTo>
                  <a:cubicBezTo>
                    <a:pt x="1068094" y="214503"/>
                    <a:pt x="1643165" y="412971"/>
                    <a:pt x="2241464" y="572540"/>
                  </a:cubicBezTo>
                  <a:cubicBezTo>
                    <a:pt x="3009808" y="777487"/>
                    <a:pt x="3848273" y="856360"/>
                    <a:pt x="4645823" y="731027"/>
                  </a:cubicBezTo>
                  <a:lnTo>
                    <a:pt x="4669459" y="726784"/>
                  </a:lnTo>
                  <a:lnTo>
                    <a:pt x="4669459" y="1079503"/>
                  </a:lnTo>
                  <a:lnTo>
                    <a:pt x="4627787" y="1083679"/>
                  </a:lnTo>
                  <a:cubicBezTo>
                    <a:pt x="3105555" y="1189027"/>
                    <a:pt x="1909512" y="709765"/>
                    <a:pt x="568062" y="207626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40000">
                  <a:schemeClr val="accent3"/>
                </a:gs>
              </a:gsLst>
              <a:lin ang="0" scaled="0"/>
              <a:tileRect/>
            </a:gradFill>
            <a:ln w="32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" name="Freeform 30">
              <a:extLst>
                <a:ext uri="{FF2B5EF4-FFF2-40B4-BE49-F238E27FC236}">
                  <a16:creationId xmlns:a16="http://schemas.microsoft.com/office/drawing/2014/main" id="{67B75392-8779-2B46-8DA6-CC055372E224}"/>
                </a:ext>
              </a:extLst>
            </p:cNvPr>
            <p:cNvSpPr/>
            <p:nvPr userDrawn="1"/>
          </p:nvSpPr>
          <p:spPr>
            <a:xfrm>
              <a:off x="7649481" y="1"/>
              <a:ext cx="4542519" cy="983565"/>
            </a:xfrm>
            <a:custGeom>
              <a:avLst/>
              <a:gdLst>
                <a:gd name="connsiteX0" fmla="*/ 0 w 4542519"/>
                <a:gd name="connsiteY0" fmla="*/ 0 h 983565"/>
                <a:gd name="connsiteX1" fmla="*/ 4542519 w 4542519"/>
                <a:gd name="connsiteY1" fmla="*/ 0 h 983565"/>
                <a:gd name="connsiteX2" fmla="*/ 4542519 w 4542519"/>
                <a:gd name="connsiteY2" fmla="*/ 957397 h 983565"/>
                <a:gd name="connsiteX3" fmla="*/ 4542518 w 4542519"/>
                <a:gd name="connsiteY3" fmla="*/ 957403 h 983565"/>
                <a:gd name="connsiteX4" fmla="*/ 4510552 w 4542519"/>
                <a:gd name="connsiteY4" fmla="*/ 961138 h 983565"/>
                <a:gd name="connsiteX5" fmla="*/ 439600 w 4542519"/>
                <a:gd name="connsiteY5" fmla="*/ 152515 h 9835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542519" h="983565">
                  <a:moveTo>
                    <a:pt x="0" y="0"/>
                  </a:moveTo>
                  <a:lnTo>
                    <a:pt x="4542519" y="0"/>
                  </a:lnTo>
                  <a:lnTo>
                    <a:pt x="4542519" y="957397"/>
                  </a:lnTo>
                  <a:lnTo>
                    <a:pt x="4542518" y="957403"/>
                  </a:lnTo>
                  <a:lnTo>
                    <a:pt x="4510552" y="961138"/>
                  </a:lnTo>
                  <a:cubicBezTo>
                    <a:pt x="2991282" y="1091409"/>
                    <a:pt x="1788278" y="632191"/>
                    <a:pt x="439600" y="152515"/>
                  </a:cubicBezTo>
                  <a:close/>
                </a:path>
              </a:pathLst>
            </a:custGeom>
            <a:solidFill>
              <a:schemeClr val="accent1"/>
            </a:solidFill>
            <a:ln w="32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pic>
        <p:nvPicPr>
          <p:cNvPr id="29" name="Picture 28">
            <a:extLst>
              <a:ext uri="{FF2B5EF4-FFF2-40B4-BE49-F238E27FC236}">
                <a16:creationId xmlns:a16="http://schemas.microsoft.com/office/drawing/2014/main" id="{0F7B7F6A-87A0-4D46-948E-5CBC780A2B9F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13348" y="136525"/>
            <a:ext cx="1945206" cy="87997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55494103"/>
      </p:ext>
    </p:extLst>
  </p:cSld>
  <p:clrMapOvr>
    <a:masterClrMapping/>
  </p:clrMapOvr>
</p:sldLayout>
</file>

<file path=ppt/slideLayouts/slideLayout18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4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36500789"/>
      </p:ext>
    </p:extLst>
  </p:cSld>
  <p:clrMapOvr>
    <a:masterClrMapping/>
  </p:clrMapOvr>
</p:sldLayout>
</file>

<file path=ppt/slideLayouts/slideLayout18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630801759"/>
      </p:ext>
    </p:extLst>
  </p:cSld>
  <p:clrMapOvr>
    <a:masterClrMapping/>
  </p:clrMapOvr>
</p:sldLayout>
</file>

<file path=ppt/slideLayouts/slideLayout18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1709868767"/>
      </p:ext>
    </p:extLst>
  </p:cSld>
  <p:clrMapOvr>
    <a:masterClrMapping/>
  </p:clrMapOvr>
</p:sldLayout>
</file>

<file path=ppt/slideLayouts/slideLayout18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199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98157548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0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91682188"/>
      </p:ext>
    </p:extLst>
  </p:cSld>
  <p:clrMapOvr>
    <a:masterClrMapping/>
  </p:clrMapOvr>
</p:sldLayout>
</file>

<file path=ppt/slideLayouts/slideLayout19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80529727"/>
      </p:ext>
    </p:extLst>
  </p:cSld>
  <p:clrMapOvr>
    <a:masterClrMapping/>
  </p:clrMapOvr>
</p:sldLayout>
</file>

<file path=ppt/slideLayouts/slideLayout19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91337409"/>
      </p:ext>
    </p:extLst>
  </p:cSld>
  <p:clrMapOvr>
    <a:masterClrMapping/>
  </p:clrMapOvr>
</p:sldLayout>
</file>

<file path=ppt/slideLayouts/slideLayout19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5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825625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075216660"/>
      </p:ext>
    </p:extLst>
  </p:cSld>
  <p:clrMapOvr>
    <a:masterClrMapping/>
  </p:clrMapOvr>
</p:sldLayout>
</file>

<file path=ppt/slideLayouts/slideLayout19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0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476272431"/>
      </p:ext>
    </p:extLst>
  </p:cSld>
  <p:clrMapOvr>
    <a:masterClrMapping/>
  </p:clrMapOvr>
</p:sldLayout>
</file>

<file path=ppt/slideLayouts/slideLayout19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069300124"/>
      </p:ext>
    </p:extLst>
  </p:cSld>
  <p:clrMapOvr>
    <a:masterClrMapping/>
  </p:clrMapOvr>
</p:sldLayout>
</file>

<file path=ppt/slideLayouts/slideLayout19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0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80140117"/>
      </p:ext>
    </p:extLst>
  </p:cSld>
  <p:clrMapOvr>
    <a:masterClrMapping/>
  </p:clrMapOvr>
</p:sldLayout>
</file>

<file path=ppt/slideLayouts/slideLayout19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059781530"/>
      </p:ext>
    </p:extLst>
  </p:cSld>
  <p:clrMapOvr>
    <a:masterClrMapping/>
  </p:clrMapOvr>
</p:sldLayout>
</file>

<file path=ppt/slideLayouts/slideLayout19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" preserve="1">
  <p:cSld name="Title Slid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bg object 16"/>
          <p:cNvSpPr/>
          <p:nvPr/>
        </p:nvSpPr>
        <p:spPr>
          <a:xfrm>
            <a:off x="0" y="0"/>
            <a:ext cx="12192000" cy="6858000"/>
          </a:xfrm>
          <a:custGeom>
            <a:avLst/>
            <a:gdLst/>
            <a:ahLst/>
            <a:cxnLst/>
            <a:rect l="l" t="t" r="r" b="b"/>
            <a:pathLst>
              <a:path w="12192000" h="6858000">
                <a:moveTo>
                  <a:pt x="12192000" y="0"/>
                </a:moveTo>
                <a:lnTo>
                  <a:pt x="0" y="0"/>
                </a:lnTo>
                <a:lnTo>
                  <a:pt x="0" y="6858000"/>
                </a:lnTo>
                <a:lnTo>
                  <a:pt x="12192000" y="6858000"/>
                </a:lnTo>
                <a:lnTo>
                  <a:pt x="12192000" y="0"/>
                </a:lnTo>
                <a:close/>
              </a:path>
            </a:pathLst>
          </a:custGeom>
          <a:solidFill>
            <a:srgbClr val="F3F6F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bg object 17"/>
          <p:cNvSpPr/>
          <p:nvPr/>
        </p:nvSpPr>
        <p:spPr>
          <a:xfrm>
            <a:off x="2" y="5100849"/>
            <a:ext cx="7111365" cy="1757680"/>
          </a:xfrm>
          <a:custGeom>
            <a:avLst/>
            <a:gdLst/>
            <a:ahLst/>
            <a:cxnLst/>
            <a:rect l="l" t="t" r="r" b="b"/>
            <a:pathLst>
              <a:path w="7111365" h="1757679">
                <a:moveTo>
                  <a:pt x="612238" y="72"/>
                </a:moveTo>
                <a:lnTo>
                  <a:pt x="558414" y="0"/>
                </a:lnTo>
                <a:lnTo>
                  <a:pt x="504455" y="346"/>
                </a:lnTo>
                <a:lnTo>
                  <a:pt x="450360" y="1116"/>
                </a:lnTo>
                <a:lnTo>
                  <a:pt x="396127" y="2315"/>
                </a:lnTo>
                <a:lnTo>
                  <a:pt x="341757" y="3949"/>
                </a:lnTo>
                <a:lnTo>
                  <a:pt x="292962" y="5809"/>
                </a:lnTo>
                <a:lnTo>
                  <a:pt x="244267" y="8061"/>
                </a:lnTo>
                <a:lnTo>
                  <a:pt x="195669" y="10711"/>
                </a:lnTo>
                <a:lnTo>
                  <a:pt x="147165" y="13764"/>
                </a:lnTo>
                <a:lnTo>
                  <a:pt x="98753" y="17223"/>
                </a:lnTo>
                <a:lnTo>
                  <a:pt x="50431" y="21096"/>
                </a:lnTo>
                <a:lnTo>
                  <a:pt x="0" y="25666"/>
                </a:lnTo>
                <a:lnTo>
                  <a:pt x="0" y="1757146"/>
                </a:lnTo>
                <a:lnTo>
                  <a:pt x="7110983" y="1757146"/>
                </a:lnTo>
                <a:lnTo>
                  <a:pt x="6700405" y="1636344"/>
                </a:lnTo>
                <a:lnTo>
                  <a:pt x="6607186" y="1607300"/>
                </a:lnTo>
                <a:lnTo>
                  <a:pt x="6467358" y="1562910"/>
                </a:lnTo>
                <a:lnTo>
                  <a:pt x="6327483" y="1517588"/>
                </a:lnTo>
                <a:lnTo>
                  <a:pt x="6187509" y="1471399"/>
                </a:lnTo>
                <a:lnTo>
                  <a:pt x="6000630" y="1408578"/>
                </a:lnTo>
                <a:lnTo>
                  <a:pt x="5766459" y="1328280"/>
                </a:lnTo>
                <a:lnTo>
                  <a:pt x="5484294" y="1229723"/>
                </a:lnTo>
                <a:lnTo>
                  <a:pt x="4285873" y="804446"/>
                </a:lnTo>
                <a:lnTo>
                  <a:pt x="3990553" y="701631"/>
                </a:lnTo>
                <a:lnTo>
                  <a:pt x="3741532" y="616526"/>
                </a:lnTo>
                <a:lnTo>
                  <a:pt x="3543643" y="550199"/>
                </a:lnTo>
                <a:lnTo>
                  <a:pt x="3449272" y="519263"/>
                </a:lnTo>
                <a:lnTo>
                  <a:pt x="3354639" y="488840"/>
                </a:lnTo>
                <a:lnTo>
                  <a:pt x="3259736" y="458969"/>
                </a:lnTo>
                <a:lnTo>
                  <a:pt x="3164554" y="429687"/>
                </a:lnTo>
                <a:lnTo>
                  <a:pt x="3069083" y="401033"/>
                </a:lnTo>
                <a:lnTo>
                  <a:pt x="2973315" y="373045"/>
                </a:lnTo>
                <a:lnTo>
                  <a:pt x="2877241" y="345760"/>
                </a:lnTo>
                <a:lnTo>
                  <a:pt x="2780851" y="319217"/>
                </a:lnTo>
                <a:lnTo>
                  <a:pt x="2684137" y="293454"/>
                </a:lnTo>
                <a:lnTo>
                  <a:pt x="2587089" y="268509"/>
                </a:lnTo>
                <a:lnTo>
                  <a:pt x="2489699" y="244419"/>
                </a:lnTo>
                <a:lnTo>
                  <a:pt x="2391957" y="221224"/>
                </a:lnTo>
                <a:lnTo>
                  <a:pt x="2293855" y="198961"/>
                </a:lnTo>
                <a:lnTo>
                  <a:pt x="2244665" y="188191"/>
                </a:lnTo>
                <a:lnTo>
                  <a:pt x="2195383" y="177668"/>
                </a:lnTo>
                <a:lnTo>
                  <a:pt x="2146005" y="167398"/>
                </a:lnTo>
                <a:lnTo>
                  <a:pt x="2096532" y="157384"/>
                </a:lnTo>
                <a:lnTo>
                  <a:pt x="2046962" y="147632"/>
                </a:lnTo>
                <a:lnTo>
                  <a:pt x="1997294" y="138146"/>
                </a:lnTo>
                <a:lnTo>
                  <a:pt x="1947526" y="128931"/>
                </a:lnTo>
                <a:lnTo>
                  <a:pt x="1897659" y="119992"/>
                </a:lnTo>
                <a:lnTo>
                  <a:pt x="1847690" y="111333"/>
                </a:lnTo>
                <a:lnTo>
                  <a:pt x="1797618" y="102960"/>
                </a:lnTo>
                <a:lnTo>
                  <a:pt x="1747443" y="94877"/>
                </a:lnTo>
                <a:lnTo>
                  <a:pt x="1697163" y="87089"/>
                </a:lnTo>
                <a:lnTo>
                  <a:pt x="1646777" y="79601"/>
                </a:lnTo>
                <a:lnTo>
                  <a:pt x="1596283" y="72417"/>
                </a:lnTo>
                <a:lnTo>
                  <a:pt x="1545682" y="65542"/>
                </a:lnTo>
                <a:lnTo>
                  <a:pt x="1494971" y="58981"/>
                </a:lnTo>
                <a:lnTo>
                  <a:pt x="1444150" y="52739"/>
                </a:lnTo>
                <a:lnTo>
                  <a:pt x="1393217" y="46821"/>
                </a:lnTo>
                <a:lnTo>
                  <a:pt x="1342172" y="41230"/>
                </a:lnTo>
                <a:lnTo>
                  <a:pt x="1291013" y="35972"/>
                </a:lnTo>
                <a:lnTo>
                  <a:pt x="1239738" y="31052"/>
                </a:lnTo>
                <a:lnTo>
                  <a:pt x="1188348" y="26475"/>
                </a:lnTo>
                <a:lnTo>
                  <a:pt x="1136840" y="22245"/>
                </a:lnTo>
                <a:lnTo>
                  <a:pt x="1085214" y="18367"/>
                </a:lnTo>
                <a:lnTo>
                  <a:pt x="1033469" y="14845"/>
                </a:lnTo>
                <a:lnTo>
                  <a:pt x="981602" y="11685"/>
                </a:lnTo>
                <a:lnTo>
                  <a:pt x="929614" y="8891"/>
                </a:lnTo>
                <a:lnTo>
                  <a:pt x="877504" y="6469"/>
                </a:lnTo>
                <a:lnTo>
                  <a:pt x="825269" y="4422"/>
                </a:lnTo>
                <a:lnTo>
                  <a:pt x="772909" y="2755"/>
                </a:lnTo>
                <a:lnTo>
                  <a:pt x="719484" y="1455"/>
                </a:lnTo>
                <a:lnTo>
                  <a:pt x="665927" y="559"/>
                </a:lnTo>
                <a:lnTo>
                  <a:pt x="612238" y="72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18" name="bg object 18"/>
          <p:cNvPicPr/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5041899"/>
            <a:ext cx="12192000" cy="1816100"/>
          </a:xfrm>
          <a:prstGeom prst="rect">
            <a:avLst/>
          </a:prstGeom>
        </p:spPr>
      </p:pic>
      <p:sp>
        <p:nvSpPr>
          <p:cNvPr id="19" name="bg object 19"/>
          <p:cNvSpPr/>
          <p:nvPr/>
        </p:nvSpPr>
        <p:spPr>
          <a:xfrm>
            <a:off x="1" y="5020055"/>
            <a:ext cx="12192000" cy="1838325"/>
          </a:xfrm>
          <a:custGeom>
            <a:avLst/>
            <a:gdLst/>
            <a:ahLst/>
            <a:cxnLst/>
            <a:rect l="l" t="t" r="r" b="b"/>
            <a:pathLst>
              <a:path w="12192000" h="1838325">
                <a:moveTo>
                  <a:pt x="682693" y="0"/>
                </a:moveTo>
                <a:lnTo>
                  <a:pt x="631977" y="191"/>
                </a:lnTo>
                <a:lnTo>
                  <a:pt x="584149" y="737"/>
                </a:lnTo>
                <a:lnTo>
                  <a:pt x="536385" y="1641"/>
                </a:lnTo>
                <a:lnTo>
                  <a:pt x="488688" y="2908"/>
                </a:lnTo>
                <a:lnTo>
                  <a:pt x="441056" y="4541"/>
                </a:lnTo>
                <a:lnTo>
                  <a:pt x="393493" y="6547"/>
                </a:lnTo>
                <a:lnTo>
                  <a:pt x="345998" y="8929"/>
                </a:lnTo>
                <a:lnTo>
                  <a:pt x="0" y="38164"/>
                </a:lnTo>
                <a:lnTo>
                  <a:pt x="0" y="105627"/>
                </a:lnTo>
                <a:lnTo>
                  <a:pt x="50435" y="101057"/>
                </a:lnTo>
                <a:lnTo>
                  <a:pt x="98761" y="97184"/>
                </a:lnTo>
                <a:lnTo>
                  <a:pt x="147175" y="93724"/>
                </a:lnTo>
                <a:lnTo>
                  <a:pt x="195680" y="90672"/>
                </a:lnTo>
                <a:lnTo>
                  <a:pt x="244280" y="88022"/>
                </a:lnTo>
                <a:lnTo>
                  <a:pt x="292975" y="85770"/>
                </a:lnTo>
                <a:lnTo>
                  <a:pt x="341769" y="83910"/>
                </a:lnTo>
                <a:lnTo>
                  <a:pt x="394500" y="82318"/>
                </a:lnTo>
                <a:lnTo>
                  <a:pt x="447099" y="81134"/>
                </a:lnTo>
                <a:lnTo>
                  <a:pt x="499569" y="80355"/>
                </a:lnTo>
                <a:lnTo>
                  <a:pt x="551910" y="79975"/>
                </a:lnTo>
                <a:lnTo>
                  <a:pt x="604123" y="79990"/>
                </a:lnTo>
                <a:lnTo>
                  <a:pt x="656210" y="80395"/>
                </a:lnTo>
                <a:lnTo>
                  <a:pt x="708172" y="81187"/>
                </a:lnTo>
                <a:lnTo>
                  <a:pt x="760009" y="82360"/>
                </a:lnTo>
                <a:lnTo>
                  <a:pt x="811723" y="83909"/>
                </a:lnTo>
                <a:lnTo>
                  <a:pt x="863315" y="85830"/>
                </a:lnTo>
                <a:lnTo>
                  <a:pt x="914785" y="88119"/>
                </a:lnTo>
                <a:lnTo>
                  <a:pt x="966136" y="90771"/>
                </a:lnTo>
                <a:lnTo>
                  <a:pt x="1017368" y="93782"/>
                </a:lnTo>
                <a:lnTo>
                  <a:pt x="1068481" y="97146"/>
                </a:lnTo>
                <a:lnTo>
                  <a:pt x="1119478" y="100859"/>
                </a:lnTo>
                <a:lnTo>
                  <a:pt x="1170360" y="104917"/>
                </a:lnTo>
                <a:lnTo>
                  <a:pt x="1221127" y="109315"/>
                </a:lnTo>
                <a:lnTo>
                  <a:pt x="1271780" y="114049"/>
                </a:lnTo>
                <a:lnTo>
                  <a:pt x="1322321" y="119113"/>
                </a:lnTo>
                <a:lnTo>
                  <a:pt x="1372750" y="124504"/>
                </a:lnTo>
                <a:lnTo>
                  <a:pt x="1423070" y="130217"/>
                </a:lnTo>
                <a:lnTo>
                  <a:pt x="1473280" y="136247"/>
                </a:lnTo>
                <a:lnTo>
                  <a:pt x="1523382" y="142589"/>
                </a:lnTo>
                <a:lnTo>
                  <a:pt x="1573377" y="149239"/>
                </a:lnTo>
                <a:lnTo>
                  <a:pt x="1623266" y="156193"/>
                </a:lnTo>
                <a:lnTo>
                  <a:pt x="1673051" y="163446"/>
                </a:lnTo>
                <a:lnTo>
                  <a:pt x="1722731" y="170993"/>
                </a:lnTo>
                <a:lnTo>
                  <a:pt x="1772309" y="178830"/>
                </a:lnTo>
                <a:lnTo>
                  <a:pt x="1821786" y="186951"/>
                </a:lnTo>
                <a:lnTo>
                  <a:pt x="1871162" y="195354"/>
                </a:lnTo>
                <a:lnTo>
                  <a:pt x="1920438" y="204032"/>
                </a:lnTo>
                <a:lnTo>
                  <a:pt x="1969617" y="212982"/>
                </a:lnTo>
                <a:lnTo>
                  <a:pt x="2018698" y="222199"/>
                </a:lnTo>
                <a:lnTo>
                  <a:pt x="2067683" y="231677"/>
                </a:lnTo>
                <a:lnTo>
                  <a:pt x="2116573" y="241414"/>
                </a:lnTo>
                <a:lnTo>
                  <a:pt x="2165369" y="251404"/>
                </a:lnTo>
                <a:lnTo>
                  <a:pt x="2214072" y="261642"/>
                </a:lnTo>
                <a:lnTo>
                  <a:pt x="2262683" y="272124"/>
                </a:lnTo>
                <a:lnTo>
                  <a:pt x="2359634" y="293801"/>
                </a:lnTo>
                <a:lnTo>
                  <a:pt x="2456232" y="316400"/>
                </a:lnTo>
                <a:lnTo>
                  <a:pt x="2552484" y="339883"/>
                </a:lnTo>
                <a:lnTo>
                  <a:pt x="2648399" y="364213"/>
                </a:lnTo>
                <a:lnTo>
                  <a:pt x="2743986" y="389354"/>
                </a:lnTo>
                <a:lnTo>
                  <a:pt x="2839253" y="415270"/>
                </a:lnTo>
                <a:lnTo>
                  <a:pt x="2934210" y="441923"/>
                </a:lnTo>
                <a:lnTo>
                  <a:pt x="3028865" y="469277"/>
                </a:lnTo>
                <a:lnTo>
                  <a:pt x="3123226" y="497296"/>
                </a:lnTo>
                <a:lnTo>
                  <a:pt x="3217303" y="525943"/>
                </a:lnTo>
                <a:lnTo>
                  <a:pt x="3311104" y="555181"/>
                </a:lnTo>
                <a:lnTo>
                  <a:pt x="3404637" y="584973"/>
                </a:lnTo>
                <a:lnTo>
                  <a:pt x="3497912" y="615284"/>
                </a:lnTo>
                <a:lnTo>
                  <a:pt x="3590937" y="646075"/>
                </a:lnTo>
                <a:lnTo>
                  <a:pt x="3791774" y="713748"/>
                </a:lnTo>
                <a:lnTo>
                  <a:pt x="4040254" y="799025"/>
                </a:lnTo>
                <a:lnTo>
                  <a:pt x="4334988" y="901968"/>
                </a:lnTo>
                <a:lnTo>
                  <a:pt x="5625866" y="1359840"/>
                </a:lnTo>
                <a:lnTo>
                  <a:pt x="5907371" y="1457295"/>
                </a:lnTo>
                <a:lnTo>
                  <a:pt x="6094441" y="1520802"/>
                </a:lnTo>
                <a:lnTo>
                  <a:pt x="6281177" y="1582959"/>
                </a:lnTo>
                <a:lnTo>
                  <a:pt x="6421085" y="1628599"/>
                </a:lnTo>
                <a:lnTo>
                  <a:pt x="6560929" y="1673327"/>
                </a:lnTo>
                <a:lnTo>
                  <a:pt x="6700761" y="1717079"/>
                </a:lnTo>
                <a:lnTo>
                  <a:pt x="7111365" y="1837945"/>
                </a:lnTo>
                <a:lnTo>
                  <a:pt x="12192000" y="1837945"/>
                </a:lnTo>
                <a:lnTo>
                  <a:pt x="12192000" y="1008838"/>
                </a:lnTo>
                <a:lnTo>
                  <a:pt x="12147976" y="1027873"/>
                </a:lnTo>
                <a:lnTo>
                  <a:pt x="12103695" y="1046580"/>
                </a:lnTo>
                <a:lnTo>
                  <a:pt x="12059162" y="1064960"/>
                </a:lnTo>
                <a:lnTo>
                  <a:pt x="12014382" y="1083015"/>
                </a:lnTo>
                <a:lnTo>
                  <a:pt x="11969360" y="1100744"/>
                </a:lnTo>
                <a:lnTo>
                  <a:pt x="11924100" y="1118147"/>
                </a:lnTo>
                <a:lnTo>
                  <a:pt x="11878609" y="1135227"/>
                </a:lnTo>
                <a:lnTo>
                  <a:pt x="11832891" y="1151982"/>
                </a:lnTo>
                <a:lnTo>
                  <a:pt x="11786951" y="1168414"/>
                </a:lnTo>
                <a:lnTo>
                  <a:pt x="11740793" y="1184523"/>
                </a:lnTo>
                <a:lnTo>
                  <a:pt x="11694424" y="1200309"/>
                </a:lnTo>
                <a:lnTo>
                  <a:pt x="11647847" y="1215774"/>
                </a:lnTo>
                <a:lnTo>
                  <a:pt x="11601068" y="1230917"/>
                </a:lnTo>
                <a:lnTo>
                  <a:pt x="11554093" y="1245740"/>
                </a:lnTo>
                <a:lnTo>
                  <a:pt x="11506925" y="1260242"/>
                </a:lnTo>
                <a:lnTo>
                  <a:pt x="11459569" y="1274425"/>
                </a:lnTo>
                <a:lnTo>
                  <a:pt x="11412032" y="1288288"/>
                </a:lnTo>
                <a:lnTo>
                  <a:pt x="11364318" y="1301833"/>
                </a:lnTo>
                <a:lnTo>
                  <a:pt x="11316431" y="1315060"/>
                </a:lnTo>
                <a:lnTo>
                  <a:pt x="11268377" y="1327969"/>
                </a:lnTo>
                <a:lnTo>
                  <a:pt x="11220161" y="1340561"/>
                </a:lnTo>
                <a:lnTo>
                  <a:pt x="11171788" y="1352836"/>
                </a:lnTo>
                <a:lnTo>
                  <a:pt x="11123263" y="1364796"/>
                </a:lnTo>
                <a:lnTo>
                  <a:pt x="11074590" y="1376440"/>
                </a:lnTo>
                <a:lnTo>
                  <a:pt x="11025776" y="1387769"/>
                </a:lnTo>
                <a:lnTo>
                  <a:pt x="10976824" y="1398783"/>
                </a:lnTo>
                <a:lnTo>
                  <a:pt x="10927740" y="1409484"/>
                </a:lnTo>
                <a:lnTo>
                  <a:pt x="10878528" y="1419872"/>
                </a:lnTo>
                <a:lnTo>
                  <a:pt x="10829194" y="1429946"/>
                </a:lnTo>
                <a:lnTo>
                  <a:pt x="10779744" y="1439709"/>
                </a:lnTo>
                <a:lnTo>
                  <a:pt x="10730180" y="1449159"/>
                </a:lnTo>
                <a:lnTo>
                  <a:pt x="10680510" y="1458299"/>
                </a:lnTo>
                <a:lnTo>
                  <a:pt x="10630737" y="1467128"/>
                </a:lnTo>
                <a:lnTo>
                  <a:pt x="10580867" y="1475646"/>
                </a:lnTo>
                <a:lnTo>
                  <a:pt x="10530905" y="1483856"/>
                </a:lnTo>
                <a:lnTo>
                  <a:pt x="10480855" y="1491756"/>
                </a:lnTo>
                <a:lnTo>
                  <a:pt x="10430723" y="1499347"/>
                </a:lnTo>
                <a:lnTo>
                  <a:pt x="10380514" y="1506631"/>
                </a:lnTo>
                <a:lnTo>
                  <a:pt x="10330232" y="1513607"/>
                </a:lnTo>
                <a:lnTo>
                  <a:pt x="10279883" y="1520276"/>
                </a:lnTo>
                <a:lnTo>
                  <a:pt x="10229472" y="1526638"/>
                </a:lnTo>
                <a:lnTo>
                  <a:pt x="10179004" y="1532695"/>
                </a:lnTo>
                <a:lnTo>
                  <a:pt x="10128483" y="1538447"/>
                </a:lnTo>
                <a:lnTo>
                  <a:pt x="10077914" y="1543893"/>
                </a:lnTo>
                <a:lnTo>
                  <a:pt x="10027304" y="1549036"/>
                </a:lnTo>
                <a:lnTo>
                  <a:pt x="9976655" y="1553875"/>
                </a:lnTo>
                <a:lnTo>
                  <a:pt x="9925975" y="1558410"/>
                </a:lnTo>
                <a:lnTo>
                  <a:pt x="9875267" y="1562643"/>
                </a:lnTo>
                <a:lnTo>
                  <a:pt x="9824537" y="1566574"/>
                </a:lnTo>
                <a:lnTo>
                  <a:pt x="9773789" y="1570203"/>
                </a:lnTo>
                <a:lnTo>
                  <a:pt x="9723029" y="1573531"/>
                </a:lnTo>
                <a:lnTo>
                  <a:pt x="9672261" y="1576558"/>
                </a:lnTo>
                <a:lnTo>
                  <a:pt x="9621491" y="1579285"/>
                </a:lnTo>
                <a:lnTo>
                  <a:pt x="9570724" y="1581713"/>
                </a:lnTo>
                <a:lnTo>
                  <a:pt x="9519964" y="1583842"/>
                </a:lnTo>
                <a:lnTo>
                  <a:pt x="9469216" y="1585673"/>
                </a:lnTo>
                <a:lnTo>
                  <a:pt x="9418487" y="1587206"/>
                </a:lnTo>
                <a:lnTo>
                  <a:pt x="9367779" y="1588441"/>
                </a:lnTo>
                <a:lnTo>
                  <a:pt x="9317099" y="1589380"/>
                </a:lnTo>
                <a:lnTo>
                  <a:pt x="9266452" y="1590022"/>
                </a:lnTo>
                <a:lnTo>
                  <a:pt x="9215842" y="1590369"/>
                </a:lnTo>
                <a:lnTo>
                  <a:pt x="9165275" y="1590420"/>
                </a:lnTo>
                <a:lnTo>
                  <a:pt x="9114755" y="1590177"/>
                </a:lnTo>
                <a:lnTo>
                  <a:pt x="9064287" y="1589639"/>
                </a:lnTo>
                <a:lnTo>
                  <a:pt x="9013877" y="1588808"/>
                </a:lnTo>
                <a:lnTo>
                  <a:pt x="8963530" y="1587684"/>
                </a:lnTo>
                <a:lnTo>
                  <a:pt x="8913250" y="1586267"/>
                </a:lnTo>
                <a:lnTo>
                  <a:pt x="8863042" y="1584559"/>
                </a:lnTo>
                <a:lnTo>
                  <a:pt x="8812912" y="1582559"/>
                </a:lnTo>
                <a:lnTo>
                  <a:pt x="8762864" y="1580267"/>
                </a:lnTo>
                <a:lnTo>
                  <a:pt x="8712904" y="1577686"/>
                </a:lnTo>
                <a:lnTo>
                  <a:pt x="8663036" y="1574814"/>
                </a:lnTo>
                <a:lnTo>
                  <a:pt x="8613265" y="1571654"/>
                </a:lnTo>
                <a:lnTo>
                  <a:pt x="8563597" y="1568204"/>
                </a:lnTo>
                <a:lnTo>
                  <a:pt x="8514036" y="1564466"/>
                </a:lnTo>
                <a:lnTo>
                  <a:pt x="8464588" y="1560440"/>
                </a:lnTo>
                <a:lnTo>
                  <a:pt x="8415256" y="1556128"/>
                </a:lnTo>
                <a:lnTo>
                  <a:pt x="8366048" y="1551528"/>
                </a:lnTo>
                <a:lnTo>
                  <a:pt x="8316966" y="1546642"/>
                </a:lnTo>
                <a:lnTo>
                  <a:pt x="8268017" y="1541471"/>
                </a:lnTo>
                <a:lnTo>
                  <a:pt x="8219205" y="1536015"/>
                </a:lnTo>
                <a:lnTo>
                  <a:pt x="8170536" y="1530274"/>
                </a:lnTo>
                <a:lnTo>
                  <a:pt x="8122014" y="1524249"/>
                </a:lnTo>
                <a:lnTo>
                  <a:pt x="8073644" y="1517940"/>
                </a:lnTo>
                <a:lnTo>
                  <a:pt x="8025431" y="1511349"/>
                </a:lnTo>
                <a:lnTo>
                  <a:pt x="7977381" y="1504475"/>
                </a:lnTo>
                <a:lnTo>
                  <a:pt x="7929498" y="1497319"/>
                </a:lnTo>
                <a:lnTo>
                  <a:pt x="7881788" y="1489882"/>
                </a:lnTo>
                <a:lnTo>
                  <a:pt x="7834254" y="1482164"/>
                </a:lnTo>
                <a:lnTo>
                  <a:pt x="7786903" y="1474166"/>
                </a:lnTo>
                <a:lnTo>
                  <a:pt x="7738126" y="1465660"/>
                </a:lnTo>
                <a:lnTo>
                  <a:pt x="7640491" y="1448021"/>
                </a:lnTo>
                <a:lnTo>
                  <a:pt x="7542751" y="1429573"/>
                </a:lnTo>
                <a:lnTo>
                  <a:pt x="7444910" y="1410348"/>
                </a:lnTo>
                <a:lnTo>
                  <a:pt x="7346973" y="1390379"/>
                </a:lnTo>
                <a:lnTo>
                  <a:pt x="7248943" y="1369697"/>
                </a:lnTo>
                <a:lnTo>
                  <a:pt x="7150826" y="1348335"/>
                </a:lnTo>
                <a:lnTo>
                  <a:pt x="7052624" y="1326325"/>
                </a:lnTo>
                <a:lnTo>
                  <a:pt x="6954344" y="1303699"/>
                </a:lnTo>
                <a:lnTo>
                  <a:pt x="6855988" y="1280488"/>
                </a:lnTo>
                <a:lnTo>
                  <a:pt x="6757561" y="1256726"/>
                </a:lnTo>
                <a:lnTo>
                  <a:pt x="6609797" y="1220118"/>
                </a:lnTo>
                <a:lnTo>
                  <a:pt x="6461898" y="1182449"/>
                </a:lnTo>
                <a:lnTo>
                  <a:pt x="6313878" y="1143828"/>
                </a:lnTo>
                <a:lnTo>
                  <a:pt x="6116354" y="1091037"/>
                </a:lnTo>
                <a:lnTo>
                  <a:pt x="5918674" y="1037003"/>
                </a:lnTo>
                <a:lnTo>
                  <a:pt x="5671408" y="968101"/>
                </a:lnTo>
                <a:lnTo>
                  <a:pt x="4632326" y="673191"/>
                </a:lnTo>
                <a:lnTo>
                  <a:pt x="4335739" y="590761"/>
                </a:lnTo>
                <a:lnTo>
                  <a:pt x="4138197" y="537088"/>
                </a:lnTo>
                <a:lnTo>
                  <a:pt x="3940841" y="484740"/>
                </a:lnTo>
                <a:lnTo>
                  <a:pt x="3792966" y="446503"/>
                </a:lnTo>
                <a:lnTo>
                  <a:pt x="3645230" y="409263"/>
                </a:lnTo>
                <a:lnTo>
                  <a:pt x="3497647" y="373130"/>
                </a:lnTo>
                <a:lnTo>
                  <a:pt x="3399350" y="349710"/>
                </a:lnTo>
                <a:lnTo>
                  <a:pt x="3301131" y="326862"/>
                </a:lnTo>
                <a:lnTo>
                  <a:pt x="3202995" y="304617"/>
                </a:lnTo>
                <a:lnTo>
                  <a:pt x="3104947" y="283009"/>
                </a:lnTo>
                <a:lnTo>
                  <a:pt x="3006989" y="262069"/>
                </a:lnTo>
                <a:lnTo>
                  <a:pt x="2909128" y="241830"/>
                </a:lnTo>
                <a:lnTo>
                  <a:pt x="2811366" y="222323"/>
                </a:lnTo>
                <a:lnTo>
                  <a:pt x="2713708" y="203581"/>
                </a:lnTo>
                <a:lnTo>
                  <a:pt x="2616159" y="185635"/>
                </a:lnTo>
                <a:lnTo>
                  <a:pt x="2518722" y="168518"/>
                </a:lnTo>
                <a:lnTo>
                  <a:pt x="2421402" y="152263"/>
                </a:lnTo>
                <a:lnTo>
                  <a:pt x="2324204" y="136900"/>
                </a:lnTo>
                <a:lnTo>
                  <a:pt x="2227131" y="122463"/>
                </a:lnTo>
                <a:lnTo>
                  <a:pt x="2130188" y="108983"/>
                </a:lnTo>
                <a:lnTo>
                  <a:pt x="2033378" y="96492"/>
                </a:lnTo>
                <a:lnTo>
                  <a:pt x="1936708" y="85023"/>
                </a:lnTo>
                <a:lnTo>
                  <a:pt x="1888425" y="79682"/>
                </a:lnTo>
                <a:lnTo>
                  <a:pt x="1840179" y="74608"/>
                </a:lnTo>
                <a:lnTo>
                  <a:pt x="1791970" y="69805"/>
                </a:lnTo>
                <a:lnTo>
                  <a:pt x="1743798" y="65278"/>
                </a:lnTo>
                <a:lnTo>
                  <a:pt x="1695663" y="61030"/>
                </a:lnTo>
                <a:lnTo>
                  <a:pt x="1647567" y="57066"/>
                </a:lnTo>
                <a:lnTo>
                  <a:pt x="1599510" y="53390"/>
                </a:lnTo>
                <a:lnTo>
                  <a:pt x="1551492" y="50004"/>
                </a:lnTo>
                <a:lnTo>
                  <a:pt x="1503514" y="46915"/>
                </a:lnTo>
                <a:lnTo>
                  <a:pt x="1451727" y="41426"/>
                </a:lnTo>
                <a:lnTo>
                  <a:pt x="1400000" y="36255"/>
                </a:lnTo>
                <a:lnTo>
                  <a:pt x="1348336" y="31407"/>
                </a:lnTo>
                <a:lnTo>
                  <a:pt x="1296735" y="26886"/>
                </a:lnTo>
                <a:lnTo>
                  <a:pt x="1245197" y="22697"/>
                </a:lnTo>
                <a:lnTo>
                  <a:pt x="1193723" y="18846"/>
                </a:lnTo>
                <a:lnTo>
                  <a:pt x="1142315" y="15337"/>
                </a:lnTo>
                <a:lnTo>
                  <a:pt x="1090973" y="12176"/>
                </a:lnTo>
                <a:lnTo>
                  <a:pt x="1039697" y="9368"/>
                </a:lnTo>
                <a:lnTo>
                  <a:pt x="988488" y="6917"/>
                </a:lnTo>
                <a:lnTo>
                  <a:pt x="937348" y="4828"/>
                </a:lnTo>
                <a:lnTo>
                  <a:pt x="886276" y="3107"/>
                </a:lnTo>
                <a:lnTo>
                  <a:pt x="835274" y="1759"/>
                </a:lnTo>
                <a:lnTo>
                  <a:pt x="784343" y="788"/>
                </a:lnTo>
                <a:lnTo>
                  <a:pt x="733482" y="200"/>
                </a:lnTo>
                <a:lnTo>
                  <a:pt x="682693" y="0"/>
                </a:lnTo>
                <a:close/>
              </a:path>
            </a:pathLst>
          </a:custGeom>
          <a:solidFill>
            <a:srgbClr val="1C488A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20" name="bg object 20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313956" y="5564123"/>
            <a:ext cx="2025383" cy="911351"/>
          </a:xfrm>
          <a:prstGeom prst="rect">
            <a:avLst/>
          </a:prstGeom>
        </p:spPr>
      </p:pic>
      <p:sp>
        <p:nvSpPr>
          <p:cNvPr id="21" name="bg object 21"/>
          <p:cNvSpPr/>
          <p:nvPr/>
        </p:nvSpPr>
        <p:spPr>
          <a:xfrm>
            <a:off x="1520189" y="2812542"/>
            <a:ext cx="2286000" cy="0"/>
          </a:xfrm>
          <a:custGeom>
            <a:avLst/>
            <a:gdLst/>
            <a:ahLst/>
            <a:cxnLst/>
            <a:rect l="l" t="t" r="r" b="b"/>
            <a:pathLst>
              <a:path w="2286000">
                <a:moveTo>
                  <a:pt x="0" y="0"/>
                </a:moveTo>
                <a:lnTo>
                  <a:pt x="2286000" y="0"/>
                </a:lnTo>
              </a:path>
            </a:pathLst>
          </a:custGeom>
          <a:ln w="32004">
            <a:solidFill>
              <a:srgbClr val="F583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" name="Holder 2"/>
          <p:cNvSpPr>
            <a:spLocks noGrp="1"/>
          </p:cNvSpPr>
          <p:nvPr>
            <p:ph type="ctrTitle"/>
          </p:nvPr>
        </p:nvSpPr>
        <p:spPr>
          <a:xfrm>
            <a:off x="471690" y="493920"/>
            <a:ext cx="11248618" cy="57404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b="0" i="0">
                <a:solidFill>
                  <a:schemeClr val="tx1"/>
                </a:solidFill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subTitle" idx="4"/>
          </p:nvPr>
        </p:nvSpPr>
        <p:spPr>
          <a:xfrm>
            <a:off x="1828800" y="3840480"/>
            <a:ext cx="8534400" cy="171450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/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t>9/22/2023</a:t>
            </a:fld>
            <a:endParaRPr lang="en-US"/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>
              <a:defRPr sz="1200" b="0" i="0">
                <a:solidFill>
                  <a:srgbClr val="AEB3B8"/>
                </a:solidFill>
                <a:latin typeface="Arial"/>
                <a:cs typeface="Arial"/>
              </a:defRPr>
            </a:lvl1pPr>
          </a:lstStyle>
          <a:p>
            <a:pPr marL="38100">
              <a:lnSpc>
                <a:spcPts val="1425"/>
              </a:lnSpc>
            </a:pPr>
            <a:fld id="{81D60167-4931-47E6-BA6A-407CBD079E47}" type="slidenum">
              <a:rPr spc="-5" dirty="0">
                <a:solidFill>
                  <a:srgbClr val="929599"/>
                </a:solidFill>
              </a:rPr>
              <a:t>‹#›</a:t>
            </a:fld>
            <a:endParaRPr spc="-5">
              <a:solidFill>
                <a:srgbClr val="929599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57904224"/>
      </p:ext>
    </p:extLst>
  </p:cSld>
  <p:clrMapOvr>
    <a:masterClrMapping/>
  </p:clrMapOvr>
</p:sldLayout>
</file>

<file path=ppt/slideLayouts/slideLayout19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2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82224325"/>
      </p:ext>
    </p:extLst>
  </p:cSld>
  <p:clrMapOvr>
    <a:masterClrMapping/>
  </p:clrMapOvr>
</p:sldLayout>
</file>

<file path=ppt/slideLayouts/slideLayout19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983378057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4040902241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98148766"/>
      </p:ext>
    </p:extLst>
  </p:cSld>
  <p:clrMapOvr>
    <a:masterClrMapping/>
  </p:clrMapOvr>
</p:sldLayout>
</file>

<file path=ppt/slideLayouts/slideLayout20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1014677583"/>
      </p:ext>
    </p:extLst>
  </p:cSld>
  <p:clrMapOvr>
    <a:masterClrMapping/>
  </p:clrMapOvr>
</p:sldLayout>
</file>

<file path=ppt/slideLayouts/slideLayout20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630801759"/>
      </p:ext>
    </p:extLst>
  </p:cSld>
  <p:clrMapOvr>
    <a:masterClrMapping/>
  </p:clrMapOvr>
</p:sldLayout>
</file>

<file path=ppt/slideLayouts/slideLayout20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1709868767"/>
      </p:ext>
    </p:extLst>
  </p:cSld>
  <p:clrMapOvr>
    <a:masterClrMapping/>
  </p:clrMapOvr>
</p:sldLayout>
</file>

<file path=ppt/slideLayouts/slideLayout20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199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98157548"/>
      </p:ext>
    </p:extLst>
  </p:cSld>
  <p:clrMapOvr>
    <a:masterClrMapping/>
  </p:clrMapOvr>
</p:sldLayout>
</file>

<file path=ppt/slideLayouts/slideLayout20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80529727"/>
      </p:ext>
    </p:extLst>
  </p:cSld>
  <p:clrMapOvr>
    <a:masterClrMapping/>
  </p:clrMapOvr>
</p:sldLayout>
</file>

<file path=ppt/slideLayouts/slideLayout20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91337409"/>
      </p:ext>
    </p:extLst>
  </p:cSld>
  <p:clrMapOvr>
    <a:masterClrMapping/>
  </p:clrMapOvr>
</p:sldLayout>
</file>

<file path=ppt/slideLayouts/slideLayout20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5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825625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075216660"/>
      </p:ext>
    </p:extLst>
  </p:cSld>
  <p:clrMapOvr>
    <a:masterClrMapping/>
  </p:clrMapOvr>
</p:sldLayout>
</file>

<file path=ppt/slideLayouts/slideLayout20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0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476272431"/>
      </p:ext>
    </p:extLst>
  </p:cSld>
  <p:clrMapOvr>
    <a:masterClrMapping/>
  </p:clrMapOvr>
</p:sldLayout>
</file>

<file path=ppt/slideLayouts/slideLayout20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069300124"/>
      </p:ext>
    </p:extLst>
  </p:cSld>
  <p:clrMapOvr>
    <a:masterClrMapping/>
  </p:clrMapOvr>
</p:sldLayout>
</file>

<file path=ppt/slideLayouts/slideLayout20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0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80140117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80529727"/>
      </p:ext>
    </p:extLst>
  </p:cSld>
  <p:clrMapOvr>
    <a:masterClrMapping/>
  </p:clrMapOvr>
</p:sldLayout>
</file>

<file path=ppt/slideLayouts/slideLayout21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059781530"/>
      </p:ext>
    </p:extLst>
  </p:cSld>
  <p:clrMapOvr>
    <a:masterClrMapping/>
  </p:clrMapOvr>
</p:sldLayout>
</file>

<file path=ppt/slideLayouts/slideLayout2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630801759"/>
      </p:ext>
    </p:extLst>
  </p:cSld>
  <p:clrMapOvr>
    <a:masterClrMapping/>
  </p:clrMapOvr>
</p:sldLayout>
</file>

<file path=ppt/slideLayouts/slideLayout2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1709868767"/>
      </p:ext>
    </p:extLst>
  </p:cSld>
  <p:clrMapOvr>
    <a:masterClrMapping/>
  </p:clrMapOvr>
</p:sldLayout>
</file>

<file path=ppt/slideLayouts/slideLayout2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199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98157548"/>
      </p:ext>
    </p:extLst>
  </p:cSld>
  <p:clrMapOvr>
    <a:masterClrMapping/>
  </p:clrMapOvr>
</p:sldLayout>
</file>

<file path=ppt/slideLayouts/slideLayout21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80529727"/>
      </p:ext>
    </p:extLst>
  </p:cSld>
  <p:clrMapOvr>
    <a:masterClrMapping/>
  </p:clrMapOvr>
</p:sldLayout>
</file>

<file path=ppt/slideLayouts/slideLayout21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91337409"/>
      </p:ext>
    </p:extLst>
  </p:cSld>
  <p:clrMapOvr>
    <a:masterClrMapping/>
  </p:clrMapOvr>
</p:sldLayout>
</file>

<file path=ppt/slideLayouts/slideLayout21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5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825625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075216660"/>
      </p:ext>
    </p:extLst>
  </p:cSld>
  <p:clrMapOvr>
    <a:masterClrMapping/>
  </p:clrMapOvr>
</p:sldLayout>
</file>

<file path=ppt/slideLayouts/slideLayout21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0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476272431"/>
      </p:ext>
    </p:extLst>
  </p:cSld>
  <p:clrMapOvr>
    <a:masterClrMapping/>
  </p:clrMapOvr>
</p:sldLayout>
</file>

<file path=ppt/slideLayouts/slideLayout21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069300124"/>
      </p:ext>
    </p:extLst>
  </p:cSld>
  <p:clrMapOvr>
    <a:masterClrMapping/>
  </p:clrMapOvr>
</p:sldLayout>
</file>

<file path=ppt/slideLayouts/slideLayout2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0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80140117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4291076637"/>
      </p:ext>
    </p:extLst>
  </p:cSld>
  <p:clrMapOvr>
    <a:masterClrMapping/>
  </p:clrMapOvr>
</p:sldLayout>
</file>

<file path=ppt/slideLayouts/slideLayout22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059781530"/>
      </p:ext>
    </p:extLst>
  </p:cSld>
  <p:clrMapOvr>
    <a:masterClrMapping/>
  </p:clrMapOvr>
</p:sldLayout>
</file>

<file path=ppt/slideLayouts/slideLayout22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88949313"/>
      </p:ext>
    </p:extLst>
  </p:cSld>
  <p:clrMapOvr>
    <a:masterClrMapping/>
  </p:clrMapOvr>
</p:sldLayout>
</file>

<file path=ppt/slideLayouts/slideLayout22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3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83420"/>
      </p:ext>
    </p:extLst>
  </p:cSld>
  <p:clrMapOvr>
    <a:masterClrMapping/>
  </p:clrMapOvr>
</p:sldLayout>
</file>

<file path=ppt/slideLayouts/slideLayout22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88949313"/>
      </p:ext>
    </p:extLst>
  </p:cSld>
  <p:clrMapOvr>
    <a:masterClrMapping/>
  </p:clrMapOvr>
</p:sldLayout>
</file>

<file path=ppt/slideLayouts/slideLayout2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630801759"/>
      </p:ext>
    </p:extLst>
  </p:cSld>
  <p:clrMapOvr>
    <a:masterClrMapping/>
  </p:clrMapOvr>
</p:sldLayout>
</file>

<file path=ppt/slideLayouts/slideLayout2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1709868767"/>
      </p:ext>
    </p:extLst>
  </p:cSld>
  <p:clrMapOvr>
    <a:masterClrMapping/>
  </p:clrMapOvr>
</p:sldLayout>
</file>

<file path=ppt/slideLayouts/slideLayout2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199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98157548"/>
      </p:ext>
    </p:extLst>
  </p:cSld>
  <p:clrMapOvr>
    <a:masterClrMapping/>
  </p:clrMapOvr>
</p:sldLayout>
</file>

<file path=ppt/slideLayouts/slideLayout22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80529727"/>
      </p:ext>
    </p:extLst>
  </p:cSld>
  <p:clrMapOvr>
    <a:masterClrMapping/>
  </p:clrMapOvr>
</p:sldLayout>
</file>

<file path=ppt/slideLayouts/slideLayout22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91337409"/>
      </p:ext>
    </p:extLst>
  </p:cSld>
  <p:clrMapOvr>
    <a:masterClrMapping/>
  </p:clrMapOvr>
</p:sldLayout>
</file>

<file path=ppt/slideLayouts/slideLayout22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5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825625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075216660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199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81420108"/>
      </p:ext>
    </p:extLst>
  </p:cSld>
  <p:clrMapOvr>
    <a:masterClrMapping/>
  </p:clrMapOvr>
</p:sldLayout>
</file>

<file path=ppt/slideLayouts/slideLayout23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0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476272431"/>
      </p:ext>
    </p:extLst>
  </p:cSld>
  <p:clrMapOvr>
    <a:masterClrMapping/>
  </p:clrMapOvr>
</p:sldLayout>
</file>

<file path=ppt/slideLayouts/slideLayout23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069300124"/>
      </p:ext>
    </p:extLst>
  </p:cSld>
  <p:clrMapOvr>
    <a:masterClrMapping/>
  </p:clrMapOvr>
</p:sldLayout>
</file>

<file path=ppt/slideLayouts/slideLayout2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0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80140117"/>
      </p:ext>
    </p:extLst>
  </p:cSld>
  <p:clrMapOvr>
    <a:masterClrMapping/>
  </p:clrMapOvr>
</p:sldLayout>
</file>

<file path=ppt/slideLayouts/slideLayout23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059781530"/>
      </p:ext>
    </p:extLst>
  </p:cSld>
  <p:clrMapOvr>
    <a:masterClrMapping/>
  </p:clrMapOvr>
</p:sldLayout>
</file>

<file path=ppt/slideLayouts/slideLayout23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3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83420"/>
      </p:ext>
    </p:extLst>
  </p:cSld>
  <p:clrMapOvr>
    <a:masterClrMapping/>
  </p:clrMapOvr>
</p:sldLayout>
</file>

<file path=ppt/slideLayouts/slideLayout23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B5EF7A9-934F-4AEF-9B1F-6C2A2A939180}" type="datetimeFigureOut">
              <a:rPr lang="en-US" smtClean="0"/>
              <a:t>9/22/2023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6ACA920-F5E0-407F-80F6-F6490A51C589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36686779"/>
      </p:ext>
    </p:extLst>
  </p:cSld>
  <p:clrMapOvr>
    <a:masterClrMapping/>
  </p:clrMapOvr>
</p:sldLayout>
</file>

<file path=ppt/slideLayouts/slideLayout23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10"/>
          <p:cNvSpPr>
            <a:spLocks noGrp="1"/>
          </p:cNvSpPr>
          <p:nvPr>
            <p:ph type="body" sz="quarter" idx="15" hasCustomPrompt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r">
              <a:buNone/>
              <a:defRPr sz="1867" baseline="0">
                <a:solidFill>
                  <a:srgbClr val="616364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Date | Presenter Information (14 </a:t>
            </a:r>
            <a:r>
              <a:rPr lang="en-US" err="1"/>
              <a:t>pt</a:t>
            </a:r>
            <a:r>
              <a:rPr lang="en-US"/>
              <a:t>)</a:t>
            </a: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</p:spPr>
        <p:txBody>
          <a:bodyPr anchor="b"/>
          <a:lstStyle>
            <a:lvl1pPr algn="l">
              <a:defRPr sz="5333" b="1" i="0" baseline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Presentation Title (40pt)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4532A70-E035-AA47-9734-5D07D7BBF15C}" type="datetimeFigureOut">
              <a:rPr lang="en-US" smtClean="0"/>
              <a:t>9/22/2023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AA5C1C5-BCFD-E74C-BB4D-B3A564E128BA}" type="slidenum">
              <a:rPr lang="en-US" smtClean="0"/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F5B886B3-8C49-D741-A041-118D116EDF7B}"/>
              </a:ext>
            </a:extLst>
          </p:cNvPr>
          <p:cNvSpPr/>
          <p:nvPr userDrawn="1"/>
        </p:nvSpPr>
        <p:spPr>
          <a:xfrm rot="10800000">
            <a:off x="1" y="2000248"/>
            <a:ext cx="2785068" cy="2042851"/>
          </a:xfrm>
          <a:custGeom>
            <a:avLst/>
            <a:gdLst>
              <a:gd name="connsiteX0" fmla="*/ 0 w 9564547"/>
              <a:gd name="connsiteY0" fmla="*/ 0 h 1031872"/>
              <a:gd name="connsiteX1" fmla="*/ 9564547 w 9564547"/>
              <a:gd name="connsiteY1" fmla="*/ 0 h 1031872"/>
              <a:gd name="connsiteX2" fmla="*/ 9564547 w 9564547"/>
              <a:gd name="connsiteY2" fmla="*/ 1031872 h 1031872"/>
              <a:gd name="connsiteX3" fmla="*/ 0 w 9564547"/>
              <a:gd name="connsiteY3" fmla="*/ 1031872 h 1031872"/>
              <a:gd name="connsiteX4" fmla="*/ 0 w 9564547"/>
              <a:gd name="connsiteY4" fmla="*/ 0 h 1031872"/>
              <a:gd name="connsiteX0" fmla="*/ 729205 w 10293752"/>
              <a:gd name="connsiteY0" fmla="*/ 0 h 1031872"/>
              <a:gd name="connsiteX1" fmla="*/ 10293752 w 10293752"/>
              <a:gd name="connsiteY1" fmla="*/ 0 h 1031872"/>
              <a:gd name="connsiteX2" fmla="*/ 10293752 w 10293752"/>
              <a:gd name="connsiteY2" fmla="*/ 1031872 h 1031872"/>
              <a:gd name="connsiteX3" fmla="*/ 0 w 10293752"/>
              <a:gd name="connsiteY3" fmla="*/ 1020297 h 1031872"/>
              <a:gd name="connsiteX4" fmla="*/ 729205 w 10293752"/>
              <a:gd name="connsiteY4" fmla="*/ 0 h 1031872"/>
              <a:gd name="connsiteX0" fmla="*/ 729205 w 10293752"/>
              <a:gd name="connsiteY0" fmla="*/ 0 h 1043446"/>
              <a:gd name="connsiteX1" fmla="*/ 10293752 w 10293752"/>
              <a:gd name="connsiteY1" fmla="*/ 0 h 1043446"/>
              <a:gd name="connsiteX2" fmla="*/ 10293752 w 10293752"/>
              <a:gd name="connsiteY2" fmla="*/ 1031872 h 1043446"/>
              <a:gd name="connsiteX3" fmla="*/ 0 w 10293752"/>
              <a:gd name="connsiteY3" fmla="*/ 1043446 h 1043446"/>
              <a:gd name="connsiteX4" fmla="*/ 729205 w 10293752"/>
              <a:gd name="connsiteY4" fmla="*/ 0 h 1043446"/>
              <a:gd name="connsiteX0" fmla="*/ 740779 w 10305326"/>
              <a:gd name="connsiteY0" fmla="*/ 0 h 1055021"/>
              <a:gd name="connsiteX1" fmla="*/ 10305326 w 10305326"/>
              <a:gd name="connsiteY1" fmla="*/ 0 h 1055021"/>
              <a:gd name="connsiteX2" fmla="*/ 10305326 w 10305326"/>
              <a:gd name="connsiteY2" fmla="*/ 1031872 h 1055021"/>
              <a:gd name="connsiteX3" fmla="*/ 0 w 10305326"/>
              <a:gd name="connsiteY3" fmla="*/ 1055021 h 1055021"/>
              <a:gd name="connsiteX4" fmla="*/ 740779 w 10305326"/>
              <a:gd name="connsiteY4" fmla="*/ 0 h 1055021"/>
              <a:gd name="connsiteX0" fmla="*/ 729204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729204 w 10293751"/>
              <a:gd name="connsiteY4" fmla="*/ 0 h 1031872"/>
              <a:gd name="connsiteX0" fmla="*/ 2057270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057270 w 10293751"/>
              <a:gd name="connsiteY4" fmla="*/ 0 h 1031872"/>
              <a:gd name="connsiteX0" fmla="*/ 2673873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673873 w 10293751"/>
              <a:gd name="connsiteY4" fmla="*/ 0 h 1031872"/>
              <a:gd name="connsiteX0" fmla="*/ 3432769 w 10293751"/>
              <a:gd name="connsiteY0" fmla="*/ 0 h 1055022"/>
              <a:gd name="connsiteX1" fmla="*/ 10293751 w 10293751"/>
              <a:gd name="connsiteY1" fmla="*/ 23150 h 1055022"/>
              <a:gd name="connsiteX2" fmla="*/ 10293751 w 10293751"/>
              <a:gd name="connsiteY2" fmla="*/ 1055022 h 1055022"/>
              <a:gd name="connsiteX3" fmla="*/ 0 w 10293751"/>
              <a:gd name="connsiteY3" fmla="*/ 1055021 h 1055022"/>
              <a:gd name="connsiteX4" fmla="*/ 3432769 w 10293751"/>
              <a:gd name="connsiteY4" fmla="*/ 0 h 1055022"/>
              <a:gd name="connsiteX0" fmla="*/ 3100752 w 10293751"/>
              <a:gd name="connsiteY0" fmla="*/ 0 h 1043448"/>
              <a:gd name="connsiteX1" fmla="*/ 10293751 w 10293751"/>
              <a:gd name="connsiteY1" fmla="*/ 11576 h 1043448"/>
              <a:gd name="connsiteX2" fmla="*/ 10293751 w 10293751"/>
              <a:gd name="connsiteY2" fmla="*/ 1043448 h 1043448"/>
              <a:gd name="connsiteX3" fmla="*/ 0 w 10293751"/>
              <a:gd name="connsiteY3" fmla="*/ 1043447 h 1043448"/>
              <a:gd name="connsiteX4" fmla="*/ 3100752 w 10293751"/>
              <a:gd name="connsiteY4" fmla="*/ 0 h 1043448"/>
              <a:gd name="connsiteX0" fmla="*/ 3100752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100752 w 10293751"/>
              <a:gd name="connsiteY4" fmla="*/ 0 h 1031873"/>
              <a:gd name="connsiteX0" fmla="*/ 3579068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579068 w 10293751"/>
              <a:gd name="connsiteY4" fmla="*/ 0 h 1031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93751" h="1031873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6AED7014-B2AA-DB40-863A-452745F507E6}"/>
              </a:ext>
            </a:extLst>
          </p:cNvPr>
          <p:cNvSpPr/>
          <p:nvPr userDrawn="1"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3" hasCustomPrompt="1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 b="0" i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D45773D2-6F75-8443-B3A1-EAC994FA804A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29644005"/>
      </p:ext>
    </p:extLst>
  </p:cSld>
  <p:clrMapOvr>
    <a:masterClrMapping/>
  </p:clrMapOvr>
</p:sldLayout>
</file>

<file path=ppt/slideLayouts/slideLayout23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10"/>
          <p:cNvSpPr>
            <a:spLocks noGrp="1"/>
          </p:cNvSpPr>
          <p:nvPr>
            <p:ph type="body" sz="quarter" idx="15" hasCustomPrompt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r">
              <a:buNone/>
              <a:defRPr sz="1867" baseline="0">
                <a:solidFill>
                  <a:srgbClr val="616364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Date | Presenter Information (14 </a:t>
            </a:r>
            <a:r>
              <a:rPr lang="en-US" err="1"/>
              <a:t>pt</a:t>
            </a:r>
            <a:r>
              <a:rPr lang="en-US"/>
              <a:t>)</a:t>
            </a: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</p:spPr>
        <p:txBody>
          <a:bodyPr anchor="b"/>
          <a:lstStyle>
            <a:lvl1pPr algn="l">
              <a:defRPr sz="5333" b="1" i="0" baseline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Presentation Title (40pt)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4532A70-E035-AA47-9734-5D07D7BBF15C}" type="datetimeFigureOut">
              <a:rPr lang="en-US" smtClean="0"/>
              <a:t>9/22/2023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AA5C1C5-BCFD-E74C-BB4D-B3A564E128BA}" type="slidenum">
              <a:rPr lang="en-US" smtClean="0"/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F5B886B3-8C49-D741-A041-118D116EDF7B}"/>
              </a:ext>
            </a:extLst>
          </p:cNvPr>
          <p:cNvSpPr/>
          <p:nvPr userDrawn="1"/>
        </p:nvSpPr>
        <p:spPr>
          <a:xfrm rot="10800000">
            <a:off x="1" y="2000248"/>
            <a:ext cx="2785068" cy="2042851"/>
          </a:xfrm>
          <a:custGeom>
            <a:avLst/>
            <a:gdLst>
              <a:gd name="connsiteX0" fmla="*/ 0 w 9564547"/>
              <a:gd name="connsiteY0" fmla="*/ 0 h 1031872"/>
              <a:gd name="connsiteX1" fmla="*/ 9564547 w 9564547"/>
              <a:gd name="connsiteY1" fmla="*/ 0 h 1031872"/>
              <a:gd name="connsiteX2" fmla="*/ 9564547 w 9564547"/>
              <a:gd name="connsiteY2" fmla="*/ 1031872 h 1031872"/>
              <a:gd name="connsiteX3" fmla="*/ 0 w 9564547"/>
              <a:gd name="connsiteY3" fmla="*/ 1031872 h 1031872"/>
              <a:gd name="connsiteX4" fmla="*/ 0 w 9564547"/>
              <a:gd name="connsiteY4" fmla="*/ 0 h 1031872"/>
              <a:gd name="connsiteX0" fmla="*/ 729205 w 10293752"/>
              <a:gd name="connsiteY0" fmla="*/ 0 h 1031872"/>
              <a:gd name="connsiteX1" fmla="*/ 10293752 w 10293752"/>
              <a:gd name="connsiteY1" fmla="*/ 0 h 1031872"/>
              <a:gd name="connsiteX2" fmla="*/ 10293752 w 10293752"/>
              <a:gd name="connsiteY2" fmla="*/ 1031872 h 1031872"/>
              <a:gd name="connsiteX3" fmla="*/ 0 w 10293752"/>
              <a:gd name="connsiteY3" fmla="*/ 1020297 h 1031872"/>
              <a:gd name="connsiteX4" fmla="*/ 729205 w 10293752"/>
              <a:gd name="connsiteY4" fmla="*/ 0 h 1031872"/>
              <a:gd name="connsiteX0" fmla="*/ 729205 w 10293752"/>
              <a:gd name="connsiteY0" fmla="*/ 0 h 1043446"/>
              <a:gd name="connsiteX1" fmla="*/ 10293752 w 10293752"/>
              <a:gd name="connsiteY1" fmla="*/ 0 h 1043446"/>
              <a:gd name="connsiteX2" fmla="*/ 10293752 w 10293752"/>
              <a:gd name="connsiteY2" fmla="*/ 1031872 h 1043446"/>
              <a:gd name="connsiteX3" fmla="*/ 0 w 10293752"/>
              <a:gd name="connsiteY3" fmla="*/ 1043446 h 1043446"/>
              <a:gd name="connsiteX4" fmla="*/ 729205 w 10293752"/>
              <a:gd name="connsiteY4" fmla="*/ 0 h 1043446"/>
              <a:gd name="connsiteX0" fmla="*/ 740779 w 10305326"/>
              <a:gd name="connsiteY0" fmla="*/ 0 h 1055021"/>
              <a:gd name="connsiteX1" fmla="*/ 10305326 w 10305326"/>
              <a:gd name="connsiteY1" fmla="*/ 0 h 1055021"/>
              <a:gd name="connsiteX2" fmla="*/ 10305326 w 10305326"/>
              <a:gd name="connsiteY2" fmla="*/ 1031872 h 1055021"/>
              <a:gd name="connsiteX3" fmla="*/ 0 w 10305326"/>
              <a:gd name="connsiteY3" fmla="*/ 1055021 h 1055021"/>
              <a:gd name="connsiteX4" fmla="*/ 740779 w 10305326"/>
              <a:gd name="connsiteY4" fmla="*/ 0 h 1055021"/>
              <a:gd name="connsiteX0" fmla="*/ 729204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729204 w 10293751"/>
              <a:gd name="connsiteY4" fmla="*/ 0 h 1031872"/>
              <a:gd name="connsiteX0" fmla="*/ 2057270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057270 w 10293751"/>
              <a:gd name="connsiteY4" fmla="*/ 0 h 1031872"/>
              <a:gd name="connsiteX0" fmla="*/ 2673873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673873 w 10293751"/>
              <a:gd name="connsiteY4" fmla="*/ 0 h 1031872"/>
              <a:gd name="connsiteX0" fmla="*/ 3432769 w 10293751"/>
              <a:gd name="connsiteY0" fmla="*/ 0 h 1055022"/>
              <a:gd name="connsiteX1" fmla="*/ 10293751 w 10293751"/>
              <a:gd name="connsiteY1" fmla="*/ 23150 h 1055022"/>
              <a:gd name="connsiteX2" fmla="*/ 10293751 w 10293751"/>
              <a:gd name="connsiteY2" fmla="*/ 1055022 h 1055022"/>
              <a:gd name="connsiteX3" fmla="*/ 0 w 10293751"/>
              <a:gd name="connsiteY3" fmla="*/ 1055021 h 1055022"/>
              <a:gd name="connsiteX4" fmla="*/ 3432769 w 10293751"/>
              <a:gd name="connsiteY4" fmla="*/ 0 h 1055022"/>
              <a:gd name="connsiteX0" fmla="*/ 3100752 w 10293751"/>
              <a:gd name="connsiteY0" fmla="*/ 0 h 1043448"/>
              <a:gd name="connsiteX1" fmla="*/ 10293751 w 10293751"/>
              <a:gd name="connsiteY1" fmla="*/ 11576 h 1043448"/>
              <a:gd name="connsiteX2" fmla="*/ 10293751 w 10293751"/>
              <a:gd name="connsiteY2" fmla="*/ 1043448 h 1043448"/>
              <a:gd name="connsiteX3" fmla="*/ 0 w 10293751"/>
              <a:gd name="connsiteY3" fmla="*/ 1043447 h 1043448"/>
              <a:gd name="connsiteX4" fmla="*/ 3100752 w 10293751"/>
              <a:gd name="connsiteY4" fmla="*/ 0 h 1043448"/>
              <a:gd name="connsiteX0" fmla="*/ 3100752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100752 w 10293751"/>
              <a:gd name="connsiteY4" fmla="*/ 0 h 1031873"/>
              <a:gd name="connsiteX0" fmla="*/ 3579068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579068 w 10293751"/>
              <a:gd name="connsiteY4" fmla="*/ 0 h 1031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93751" h="1031873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6AED7014-B2AA-DB40-863A-452745F507E6}"/>
              </a:ext>
            </a:extLst>
          </p:cNvPr>
          <p:cNvSpPr/>
          <p:nvPr userDrawn="1"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3" hasCustomPrompt="1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 b="0" i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D45773D2-6F75-8443-B3A1-EAC994FA804A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9320368"/>
      </p:ext>
    </p:extLst>
  </p:cSld>
  <p:clrMapOvr>
    <a:masterClrMapping/>
  </p:clrMapOvr>
</p:sldLayout>
</file>

<file path=ppt/slideLayouts/slideLayout23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 and Bull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0" hasCustomPrompt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</p:spPr>
        <p:txBody>
          <a:bodyPr/>
          <a:lstStyle>
            <a:lvl1pPr marL="380990" indent="-380990">
              <a:buFont typeface="Arial" panose="020B0604020202020204" pitchFamily="34" charset="0"/>
              <a:buChar char="•"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2133">
                <a:latin typeface="Verdana" charset="0"/>
                <a:ea typeface="Verdana" charset="0"/>
                <a:cs typeface="Verdana" charset="0"/>
              </a:defRPr>
            </a:lvl2pPr>
            <a:lvl3pPr>
              <a:defRPr sz="2133">
                <a:latin typeface="Verdana" charset="0"/>
                <a:ea typeface="Verdana" charset="0"/>
                <a:cs typeface="Verdana" charset="0"/>
              </a:defRPr>
            </a:lvl3pPr>
            <a:lvl4pPr>
              <a:defRPr sz="2133">
                <a:latin typeface="Verdana" charset="0"/>
                <a:ea typeface="Verdana" charset="0"/>
                <a:cs typeface="Verdana" charset="0"/>
              </a:defRPr>
            </a:lvl4pPr>
            <a:lvl5pPr>
              <a:defRPr sz="2133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lvl="0"/>
            <a:r>
              <a:rPr lang="en-US"/>
              <a:t>Copy goes here</a:t>
            </a:r>
          </a:p>
          <a:p>
            <a:pPr lvl="0"/>
            <a:endParaRPr lang="en-US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BF971B31-57A8-E440-A02E-BFAC023C30AB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10496501"/>
      </p:ext>
    </p:extLst>
  </p:cSld>
  <p:clrMapOvr>
    <a:masterClrMapping/>
  </p:clrMapOvr>
</p:sldLayout>
</file>

<file path=ppt/slideLayouts/slideLayout239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C7C0297A-27A4-6847-86E1-31452C2EFFC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6" name="Text Placeholder 15"/>
          <p:cNvSpPr>
            <a:spLocks noGrp="1"/>
          </p:cNvSpPr>
          <p:nvPr>
            <p:ph type="body" sz="quarter" idx="10" hasCustomPrompt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aseline="0">
                <a:latin typeface="Verdana" charset="0"/>
                <a:ea typeface="Verdana" charset="0"/>
                <a:cs typeface="Verdana" charset="0"/>
              </a:defRPr>
            </a:lvl1pPr>
            <a:lvl2pPr>
              <a:defRPr sz="1867">
                <a:latin typeface="Verdana" charset="0"/>
                <a:ea typeface="Verdana" charset="0"/>
                <a:cs typeface="Verdana" charset="0"/>
              </a:defRPr>
            </a:lvl2pPr>
            <a:lvl3pPr>
              <a:defRPr sz="1867">
                <a:latin typeface="Verdana" charset="0"/>
                <a:ea typeface="Verdana" charset="0"/>
                <a:cs typeface="Verdana" charset="0"/>
              </a:defRPr>
            </a:lvl3pPr>
            <a:lvl4pPr>
              <a:defRPr sz="1867">
                <a:latin typeface="Verdana" charset="0"/>
                <a:ea typeface="Verdana" charset="0"/>
                <a:cs typeface="Verdana" charset="0"/>
              </a:defRPr>
            </a:lvl4pPr>
            <a:lvl5pPr>
              <a:defRPr sz="1867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</p:spTree>
    <p:extLst>
      <p:ext uri="{BB962C8B-B14F-4D97-AF65-F5344CB8AC3E}">
        <p14:creationId xmlns:p14="http://schemas.microsoft.com/office/powerpoint/2010/main" val="1410130633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79200564"/>
      </p:ext>
    </p:extLst>
  </p:cSld>
  <p:clrMapOvr>
    <a:masterClrMapping/>
  </p:clrMapOvr>
</p:sldLayout>
</file>

<file path=ppt/slideLayouts/slideLayout240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Two Section | Picture and Copy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3" name="Content Placeholder 2"/>
          <p:cNvSpPr>
            <a:spLocks noGrp="1"/>
          </p:cNvSpPr>
          <p:nvPr>
            <p:ph sz="half" idx="1" hasCustomPrompt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200" b="0" i="1" baseline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*Insert Image Here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 hasCustomPrompt="1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2pPr>
            <a:lvl3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3pPr>
            <a:lvl4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4pPr>
            <a:lvl5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  <p:sp>
        <p:nvSpPr>
          <p:cNvPr id="17" name="Title 16"/>
          <p:cNvSpPr>
            <a:spLocks noGrp="1"/>
          </p:cNvSpPr>
          <p:nvPr>
            <p:ph type="title" hasCustomPrompt="1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3B203E0B-1FAC-F64F-A8A3-54937D9BF5E4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98059872"/>
      </p:ext>
    </p:extLst>
  </p:cSld>
  <p:clrMapOvr>
    <a:masterClrMapping/>
  </p:clrMapOvr>
</p:sldLayout>
</file>

<file path=ppt/slideLayouts/slideLayout24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10"/>
          <p:cNvSpPr>
            <a:spLocks noGrp="1"/>
          </p:cNvSpPr>
          <p:nvPr>
            <p:ph type="body" sz="quarter" idx="15" hasCustomPrompt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r">
              <a:buNone/>
              <a:defRPr sz="1867" baseline="0">
                <a:solidFill>
                  <a:srgbClr val="616364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Date | Presenter Information (14 </a:t>
            </a:r>
            <a:r>
              <a:rPr lang="en-US" err="1"/>
              <a:t>pt</a:t>
            </a:r>
            <a:r>
              <a:rPr lang="en-US"/>
              <a:t>)</a:t>
            </a: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</p:spPr>
        <p:txBody>
          <a:bodyPr anchor="b"/>
          <a:lstStyle>
            <a:lvl1pPr algn="l">
              <a:defRPr sz="5333" b="1" i="0" baseline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Presentation Title (40pt)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4532A70-E035-AA47-9734-5D07D7BBF15C}" type="datetimeFigureOut">
              <a:rPr lang="en-US" smtClean="0"/>
              <a:t>9/22/2023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AA5C1C5-BCFD-E74C-BB4D-B3A564E128BA}" type="slidenum">
              <a:rPr lang="en-US" smtClean="0"/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F5B886B3-8C49-D741-A041-118D116EDF7B}"/>
              </a:ext>
            </a:extLst>
          </p:cNvPr>
          <p:cNvSpPr/>
          <p:nvPr userDrawn="1"/>
        </p:nvSpPr>
        <p:spPr>
          <a:xfrm rot="10800000">
            <a:off x="1" y="2000248"/>
            <a:ext cx="2785068" cy="2042851"/>
          </a:xfrm>
          <a:custGeom>
            <a:avLst/>
            <a:gdLst>
              <a:gd name="connsiteX0" fmla="*/ 0 w 9564547"/>
              <a:gd name="connsiteY0" fmla="*/ 0 h 1031872"/>
              <a:gd name="connsiteX1" fmla="*/ 9564547 w 9564547"/>
              <a:gd name="connsiteY1" fmla="*/ 0 h 1031872"/>
              <a:gd name="connsiteX2" fmla="*/ 9564547 w 9564547"/>
              <a:gd name="connsiteY2" fmla="*/ 1031872 h 1031872"/>
              <a:gd name="connsiteX3" fmla="*/ 0 w 9564547"/>
              <a:gd name="connsiteY3" fmla="*/ 1031872 h 1031872"/>
              <a:gd name="connsiteX4" fmla="*/ 0 w 9564547"/>
              <a:gd name="connsiteY4" fmla="*/ 0 h 1031872"/>
              <a:gd name="connsiteX0" fmla="*/ 729205 w 10293752"/>
              <a:gd name="connsiteY0" fmla="*/ 0 h 1031872"/>
              <a:gd name="connsiteX1" fmla="*/ 10293752 w 10293752"/>
              <a:gd name="connsiteY1" fmla="*/ 0 h 1031872"/>
              <a:gd name="connsiteX2" fmla="*/ 10293752 w 10293752"/>
              <a:gd name="connsiteY2" fmla="*/ 1031872 h 1031872"/>
              <a:gd name="connsiteX3" fmla="*/ 0 w 10293752"/>
              <a:gd name="connsiteY3" fmla="*/ 1020297 h 1031872"/>
              <a:gd name="connsiteX4" fmla="*/ 729205 w 10293752"/>
              <a:gd name="connsiteY4" fmla="*/ 0 h 1031872"/>
              <a:gd name="connsiteX0" fmla="*/ 729205 w 10293752"/>
              <a:gd name="connsiteY0" fmla="*/ 0 h 1043446"/>
              <a:gd name="connsiteX1" fmla="*/ 10293752 w 10293752"/>
              <a:gd name="connsiteY1" fmla="*/ 0 h 1043446"/>
              <a:gd name="connsiteX2" fmla="*/ 10293752 w 10293752"/>
              <a:gd name="connsiteY2" fmla="*/ 1031872 h 1043446"/>
              <a:gd name="connsiteX3" fmla="*/ 0 w 10293752"/>
              <a:gd name="connsiteY3" fmla="*/ 1043446 h 1043446"/>
              <a:gd name="connsiteX4" fmla="*/ 729205 w 10293752"/>
              <a:gd name="connsiteY4" fmla="*/ 0 h 1043446"/>
              <a:gd name="connsiteX0" fmla="*/ 740779 w 10305326"/>
              <a:gd name="connsiteY0" fmla="*/ 0 h 1055021"/>
              <a:gd name="connsiteX1" fmla="*/ 10305326 w 10305326"/>
              <a:gd name="connsiteY1" fmla="*/ 0 h 1055021"/>
              <a:gd name="connsiteX2" fmla="*/ 10305326 w 10305326"/>
              <a:gd name="connsiteY2" fmla="*/ 1031872 h 1055021"/>
              <a:gd name="connsiteX3" fmla="*/ 0 w 10305326"/>
              <a:gd name="connsiteY3" fmla="*/ 1055021 h 1055021"/>
              <a:gd name="connsiteX4" fmla="*/ 740779 w 10305326"/>
              <a:gd name="connsiteY4" fmla="*/ 0 h 1055021"/>
              <a:gd name="connsiteX0" fmla="*/ 729204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729204 w 10293751"/>
              <a:gd name="connsiteY4" fmla="*/ 0 h 1031872"/>
              <a:gd name="connsiteX0" fmla="*/ 2057270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057270 w 10293751"/>
              <a:gd name="connsiteY4" fmla="*/ 0 h 1031872"/>
              <a:gd name="connsiteX0" fmla="*/ 2673873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673873 w 10293751"/>
              <a:gd name="connsiteY4" fmla="*/ 0 h 1031872"/>
              <a:gd name="connsiteX0" fmla="*/ 3432769 w 10293751"/>
              <a:gd name="connsiteY0" fmla="*/ 0 h 1055022"/>
              <a:gd name="connsiteX1" fmla="*/ 10293751 w 10293751"/>
              <a:gd name="connsiteY1" fmla="*/ 23150 h 1055022"/>
              <a:gd name="connsiteX2" fmla="*/ 10293751 w 10293751"/>
              <a:gd name="connsiteY2" fmla="*/ 1055022 h 1055022"/>
              <a:gd name="connsiteX3" fmla="*/ 0 w 10293751"/>
              <a:gd name="connsiteY3" fmla="*/ 1055021 h 1055022"/>
              <a:gd name="connsiteX4" fmla="*/ 3432769 w 10293751"/>
              <a:gd name="connsiteY4" fmla="*/ 0 h 1055022"/>
              <a:gd name="connsiteX0" fmla="*/ 3100752 w 10293751"/>
              <a:gd name="connsiteY0" fmla="*/ 0 h 1043448"/>
              <a:gd name="connsiteX1" fmla="*/ 10293751 w 10293751"/>
              <a:gd name="connsiteY1" fmla="*/ 11576 h 1043448"/>
              <a:gd name="connsiteX2" fmla="*/ 10293751 w 10293751"/>
              <a:gd name="connsiteY2" fmla="*/ 1043448 h 1043448"/>
              <a:gd name="connsiteX3" fmla="*/ 0 w 10293751"/>
              <a:gd name="connsiteY3" fmla="*/ 1043447 h 1043448"/>
              <a:gd name="connsiteX4" fmla="*/ 3100752 w 10293751"/>
              <a:gd name="connsiteY4" fmla="*/ 0 h 1043448"/>
              <a:gd name="connsiteX0" fmla="*/ 3100752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100752 w 10293751"/>
              <a:gd name="connsiteY4" fmla="*/ 0 h 1031873"/>
              <a:gd name="connsiteX0" fmla="*/ 3579068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579068 w 10293751"/>
              <a:gd name="connsiteY4" fmla="*/ 0 h 1031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93751" h="1031873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6AED7014-B2AA-DB40-863A-452745F507E6}"/>
              </a:ext>
            </a:extLst>
          </p:cNvPr>
          <p:cNvSpPr/>
          <p:nvPr userDrawn="1"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3" hasCustomPrompt="1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 b="0" i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D45773D2-6F75-8443-B3A1-EAC994FA804A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9320368"/>
      </p:ext>
    </p:extLst>
  </p:cSld>
  <p:clrMapOvr>
    <a:masterClrMapping/>
  </p:clrMapOvr>
</p:sldLayout>
</file>

<file path=ppt/slideLayouts/slideLayout24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 and Bull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0" hasCustomPrompt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</p:spPr>
        <p:txBody>
          <a:bodyPr/>
          <a:lstStyle>
            <a:lvl1pPr marL="380990" indent="-380990">
              <a:buFont typeface="Arial" panose="020B0604020202020204" pitchFamily="34" charset="0"/>
              <a:buChar char="•"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2133">
                <a:latin typeface="Verdana" charset="0"/>
                <a:ea typeface="Verdana" charset="0"/>
                <a:cs typeface="Verdana" charset="0"/>
              </a:defRPr>
            </a:lvl2pPr>
            <a:lvl3pPr>
              <a:defRPr sz="2133">
                <a:latin typeface="Verdana" charset="0"/>
                <a:ea typeface="Verdana" charset="0"/>
                <a:cs typeface="Verdana" charset="0"/>
              </a:defRPr>
            </a:lvl3pPr>
            <a:lvl4pPr>
              <a:defRPr sz="2133">
                <a:latin typeface="Verdana" charset="0"/>
                <a:ea typeface="Verdana" charset="0"/>
                <a:cs typeface="Verdana" charset="0"/>
              </a:defRPr>
            </a:lvl4pPr>
            <a:lvl5pPr>
              <a:defRPr sz="2133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lvl="0"/>
            <a:r>
              <a:rPr lang="en-US"/>
              <a:t>Copy goes here</a:t>
            </a:r>
          </a:p>
          <a:p>
            <a:pPr lvl="0"/>
            <a:endParaRPr lang="en-US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BF971B31-57A8-E440-A02E-BFAC023C30AB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10496501"/>
      </p:ext>
    </p:extLst>
  </p:cSld>
  <p:clrMapOvr>
    <a:masterClrMapping/>
  </p:clrMapOvr>
</p:sldLayout>
</file>

<file path=ppt/slideLayouts/slideLayout243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C7C0297A-27A4-6847-86E1-31452C2EFFC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6" name="Text Placeholder 15"/>
          <p:cNvSpPr>
            <a:spLocks noGrp="1"/>
          </p:cNvSpPr>
          <p:nvPr>
            <p:ph type="body" sz="quarter" idx="10" hasCustomPrompt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aseline="0">
                <a:latin typeface="Verdana" charset="0"/>
                <a:ea typeface="Verdana" charset="0"/>
                <a:cs typeface="Verdana" charset="0"/>
              </a:defRPr>
            </a:lvl1pPr>
            <a:lvl2pPr>
              <a:defRPr sz="1867">
                <a:latin typeface="Verdana" charset="0"/>
                <a:ea typeface="Verdana" charset="0"/>
                <a:cs typeface="Verdana" charset="0"/>
              </a:defRPr>
            </a:lvl2pPr>
            <a:lvl3pPr>
              <a:defRPr sz="1867">
                <a:latin typeface="Verdana" charset="0"/>
                <a:ea typeface="Verdana" charset="0"/>
                <a:cs typeface="Verdana" charset="0"/>
              </a:defRPr>
            </a:lvl3pPr>
            <a:lvl4pPr>
              <a:defRPr sz="1867">
                <a:latin typeface="Verdana" charset="0"/>
                <a:ea typeface="Verdana" charset="0"/>
                <a:cs typeface="Verdana" charset="0"/>
              </a:defRPr>
            </a:lvl4pPr>
            <a:lvl5pPr>
              <a:defRPr sz="1867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</p:spTree>
    <p:extLst>
      <p:ext uri="{BB962C8B-B14F-4D97-AF65-F5344CB8AC3E}">
        <p14:creationId xmlns:p14="http://schemas.microsoft.com/office/powerpoint/2010/main" val="1410130633"/>
      </p:ext>
    </p:extLst>
  </p:cSld>
  <p:clrMapOvr>
    <a:masterClrMapping/>
  </p:clrMapOvr>
</p:sldLayout>
</file>

<file path=ppt/slideLayouts/slideLayout244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Two Section | Picture and Copy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3" name="Content Placeholder 2"/>
          <p:cNvSpPr>
            <a:spLocks noGrp="1"/>
          </p:cNvSpPr>
          <p:nvPr>
            <p:ph sz="half" idx="1" hasCustomPrompt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200" b="0" i="1" baseline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*Insert Image Here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 hasCustomPrompt="1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2pPr>
            <a:lvl3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3pPr>
            <a:lvl4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4pPr>
            <a:lvl5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  <p:sp>
        <p:nvSpPr>
          <p:cNvPr id="17" name="Title 16"/>
          <p:cNvSpPr>
            <a:spLocks noGrp="1"/>
          </p:cNvSpPr>
          <p:nvPr>
            <p:ph type="title" hasCustomPrompt="1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3B203E0B-1FAC-F64F-A8A3-54937D9BF5E4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98059872"/>
      </p:ext>
    </p:extLst>
  </p:cSld>
  <p:clrMapOvr>
    <a:masterClrMapping/>
  </p:clrMapOvr>
</p:sldLayout>
</file>

<file path=ppt/slideLayouts/slideLayout24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10"/>
          <p:cNvSpPr>
            <a:spLocks noGrp="1"/>
          </p:cNvSpPr>
          <p:nvPr>
            <p:ph type="body" sz="quarter" idx="15" hasCustomPrompt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r">
              <a:buNone/>
              <a:defRPr sz="1867" baseline="0">
                <a:solidFill>
                  <a:srgbClr val="616364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Date | Presenter Information (14 </a:t>
            </a:r>
            <a:r>
              <a:rPr lang="en-US" err="1"/>
              <a:t>pt</a:t>
            </a:r>
            <a:r>
              <a:rPr lang="en-US"/>
              <a:t>)</a:t>
            </a: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</p:spPr>
        <p:txBody>
          <a:bodyPr anchor="b"/>
          <a:lstStyle>
            <a:lvl1pPr algn="l">
              <a:defRPr sz="5333" b="1" i="0" baseline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Presentation Title (40pt)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4532A70-E035-AA47-9734-5D07D7BBF15C}" type="datetimeFigureOut">
              <a:rPr lang="en-US" smtClean="0"/>
              <a:t>9/22/2023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AA5C1C5-BCFD-E74C-BB4D-B3A564E128BA}" type="slidenum">
              <a:rPr lang="en-US" smtClean="0"/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F5B886B3-8C49-D741-A041-118D116EDF7B}"/>
              </a:ext>
            </a:extLst>
          </p:cNvPr>
          <p:cNvSpPr/>
          <p:nvPr userDrawn="1"/>
        </p:nvSpPr>
        <p:spPr>
          <a:xfrm rot="10800000">
            <a:off x="1" y="2000248"/>
            <a:ext cx="2785068" cy="2042851"/>
          </a:xfrm>
          <a:custGeom>
            <a:avLst/>
            <a:gdLst>
              <a:gd name="connsiteX0" fmla="*/ 0 w 9564547"/>
              <a:gd name="connsiteY0" fmla="*/ 0 h 1031872"/>
              <a:gd name="connsiteX1" fmla="*/ 9564547 w 9564547"/>
              <a:gd name="connsiteY1" fmla="*/ 0 h 1031872"/>
              <a:gd name="connsiteX2" fmla="*/ 9564547 w 9564547"/>
              <a:gd name="connsiteY2" fmla="*/ 1031872 h 1031872"/>
              <a:gd name="connsiteX3" fmla="*/ 0 w 9564547"/>
              <a:gd name="connsiteY3" fmla="*/ 1031872 h 1031872"/>
              <a:gd name="connsiteX4" fmla="*/ 0 w 9564547"/>
              <a:gd name="connsiteY4" fmla="*/ 0 h 1031872"/>
              <a:gd name="connsiteX0" fmla="*/ 729205 w 10293752"/>
              <a:gd name="connsiteY0" fmla="*/ 0 h 1031872"/>
              <a:gd name="connsiteX1" fmla="*/ 10293752 w 10293752"/>
              <a:gd name="connsiteY1" fmla="*/ 0 h 1031872"/>
              <a:gd name="connsiteX2" fmla="*/ 10293752 w 10293752"/>
              <a:gd name="connsiteY2" fmla="*/ 1031872 h 1031872"/>
              <a:gd name="connsiteX3" fmla="*/ 0 w 10293752"/>
              <a:gd name="connsiteY3" fmla="*/ 1020297 h 1031872"/>
              <a:gd name="connsiteX4" fmla="*/ 729205 w 10293752"/>
              <a:gd name="connsiteY4" fmla="*/ 0 h 1031872"/>
              <a:gd name="connsiteX0" fmla="*/ 729205 w 10293752"/>
              <a:gd name="connsiteY0" fmla="*/ 0 h 1043446"/>
              <a:gd name="connsiteX1" fmla="*/ 10293752 w 10293752"/>
              <a:gd name="connsiteY1" fmla="*/ 0 h 1043446"/>
              <a:gd name="connsiteX2" fmla="*/ 10293752 w 10293752"/>
              <a:gd name="connsiteY2" fmla="*/ 1031872 h 1043446"/>
              <a:gd name="connsiteX3" fmla="*/ 0 w 10293752"/>
              <a:gd name="connsiteY3" fmla="*/ 1043446 h 1043446"/>
              <a:gd name="connsiteX4" fmla="*/ 729205 w 10293752"/>
              <a:gd name="connsiteY4" fmla="*/ 0 h 1043446"/>
              <a:gd name="connsiteX0" fmla="*/ 740779 w 10305326"/>
              <a:gd name="connsiteY0" fmla="*/ 0 h 1055021"/>
              <a:gd name="connsiteX1" fmla="*/ 10305326 w 10305326"/>
              <a:gd name="connsiteY1" fmla="*/ 0 h 1055021"/>
              <a:gd name="connsiteX2" fmla="*/ 10305326 w 10305326"/>
              <a:gd name="connsiteY2" fmla="*/ 1031872 h 1055021"/>
              <a:gd name="connsiteX3" fmla="*/ 0 w 10305326"/>
              <a:gd name="connsiteY3" fmla="*/ 1055021 h 1055021"/>
              <a:gd name="connsiteX4" fmla="*/ 740779 w 10305326"/>
              <a:gd name="connsiteY4" fmla="*/ 0 h 1055021"/>
              <a:gd name="connsiteX0" fmla="*/ 729204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729204 w 10293751"/>
              <a:gd name="connsiteY4" fmla="*/ 0 h 1031872"/>
              <a:gd name="connsiteX0" fmla="*/ 2057270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057270 w 10293751"/>
              <a:gd name="connsiteY4" fmla="*/ 0 h 1031872"/>
              <a:gd name="connsiteX0" fmla="*/ 2673873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673873 w 10293751"/>
              <a:gd name="connsiteY4" fmla="*/ 0 h 1031872"/>
              <a:gd name="connsiteX0" fmla="*/ 3432769 w 10293751"/>
              <a:gd name="connsiteY0" fmla="*/ 0 h 1055022"/>
              <a:gd name="connsiteX1" fmla="*/ 10293751 w 10293751"/>
              <a:gd name="connsiteY1" fmla="*/ 23150 h 1055022"/>
              <a:gd name="connsiteX2" fmla="*/ 10293751 w 10293751"/>
              <a:gd name="connsiteY2" fmla="*/ 1055022 h 1055022"/>
              <a:gd name="connsiteX3" fmla="*/ 0 w 10293751"/>
              <a:gd name="connsiteY3" fmla="*/ 1055021 h 1055022"/>
              <a:gd name="connsiteX4" fmla="*/ 3432769 w 10293751"/>
              <a:gd name="connsiteY4" fmla="*/ 0 h 1055022"/>
              <a:gd name="connsiteX0" fmla="*/ 3100752 w 10293751"/>
              <a:gd name="connsiteY0" fmla="*/ 0 h 1043448"/>
              <a:gd name="connsiteX1" fmla="*/ 10293751 w 10293751"/>
              <a:gd name="connsiteY1" fmla="*/ 11576 h 1043448"/>
              <a:gd name="connsiteX2" fmla="*/ 10293751 w 10293751"/>
              <a:gd name="connsiteY2" fmla="*/ 1043448 h 1043448"/>
              <a:gd name="connsiteX3" fmla="*/ 0 w 10293751"/>
              <a:gd name="connsiteY3" fmla="*/ 1043447 h 1043448"/>
              <a:gd name="connsiteX4" fmla="*/ 3100752 w 10293751"/>
              <a:gd name="connsiteY4" fmla="*/ 0 h 1043448"/>
              <a:gd name="connsiteX0" fmla="*/ 3100752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100752 w 10293751"/>
              <a:gd name="connsiteY4" fmla="*/ 0 h 1031873"/>
              <a:gd name="connsiteX0" fmla="*/ 3579068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579068 w 10293751"/>
              <a:gd name="connsiteY4" fmla="*/ 0 h 1031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93751" h="1031873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6AED7014-B2AA-DB40-863A-452745F507E6}"/>
              </a:ext>
            </a:extLst>
          </p:cNvPr>
          <p:cNvSpPr/>
          <p:nvPr userDrawn="1"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3" hasCustomPrompt="1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 b="0" i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D45773D2-6F75-8443-B3A1-EAC994FA804A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9320368"/>
      </p:ext>
    </p:extLst>
  </p:cSld>
  <p:clrMapOvr>
    <a:masterClrMapping/>
  </p:clrMapOvr>
</p:sldLayout>
</file>

<file path=ppt/slideLayouts/slideLayout24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10"/>
          <p:cNvSpPr>
            <a:spLocks noGrp="1"/>
          </p:cNvSpPr>
          <p:nvPr>
            <p:ph type="body" sz="quarter" idx="15" hasCustomPrompt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r">
              <a:buNone/>
              <a:defRPr sz="1867" baseline="0">
                <a:solidFill>
                  <a:srgbClr val="616364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Date | Presenter Information (14 </a:t>
            </a:r>
            <a:r>
              <a:rPr lang="en-US" err="1"/>
              <a:t>pt</a:t>
            </a:r>
            <a:r>
              <a:rPr lang="en-US"/>
              <a:t>)</a:t>
            </a: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</p:spPr>
        <p:txBody>
          <a:bodyPr anchor="b"/>
          <a:lstStyle>
            <a:lvl1pPr algn="l">
              <a:defRPr sz="5333" b="1" i="0" baseline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Presentation Title (40pt)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4532A70-E035-AA47-9734-5D07D7BBF15C}" type="datetimeFigureOut">
              <a:rPr lang="en-US" smtClean="0"/>
              <a:t>9/22/2023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AA5C1C5-BCFD-E74C-BB4D-B3A564E128BA}" type="slidenum">
              <a:rPr lang="en-US" smtClean="0"/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F5B886B3-8C49-D741-A041-118D116EDF7B}"/>
              </a:ext>
            </a:extLst>
          </p:cNvPr>
          <p:cNvSpPr/>
          <p:nvPr userDrawn="1"/>
        </p:nvSpPr>
        <p:spPr>
          <a:xfrm rot="10800000">
            <a:off x="1" y="2000248"/>
            <a:ext cx="2785068" cy="2042851"/>
          </a:xfrm>
          <a:custGeom>
            <a:avLst/>
            <a:gdLst>
              <a:gd name="connsiteX0" fmla="*/ 0 w 9564547"/>
              <a:gd name="connsiteY0" fmla="*/ 0 h 1031872"/>
              <a:gd name="connsiteX1" fmla="*/ 9564547 w 9564547"/>
              <a:gd name="connsiteY1" fmla="*/ 0 h 1031872"/>
              <a:gd name="connsiteX2" fmla="*/ 9564547 w 9564547"/>
              <a:gd name="connsiteY2" fmla="*/ 1031872 h 1031872"/>
              <a:gd name="connsiteX3" fmla="*/ 0 w 9564547"/>
              <a:gd name="connsiteY3" fmla="*/ 1031872 h 1031872"/>
              <a:gd name="connsiteX4" fmla="*/ 0 w 9564547"/>
              <a:gd name="connsiteY4" fmla="*/ 0 h 1031872"/>
              <a:gd name="connsiteX0" fmla="*/ 729205 w 10293752"/>
              <a:gd name="connsiteY0" fmla="*/ 0 h 1031872"/>
              <a:gd name="connsiteX1" fmla="*/ 10293752 w 10293752"/>
              <a:gd name="connsiteY1" fmla="*/ 0 h 1031872"/>
              <a:gd name="connsiteX2" fmla="*/ 10293752 w 10293752"/>
              <a:gd name="connsiteY2" fmla="*/ 1031872 h 1031872"/>
              <a:gd name="connsiteX3" fmla="*/ 0 w 10293752"/>
              <a:gd name="connsiteY3" fmla="*/ 1020297 h 1031872"/>
              <a:gd name="connsiteX4" fmla="*/ 729205 w 10293752"/>
              <a:gd name="connsiteY4" fmla="*/ 0 h 1031872"/>
              <a:gd name="connsiteX0" fmla="*/ 729205 w 10293752"/>
              <a:gd name="connsiteY0" fmla="*/ 0 h 1043446"/>
              <a:gd name="connsiteX1" fmla="*/ 10293752 w 10293752"/>
              <a:gd name="connsiteY1" fmla="*/ 0 h 1043446"/>
              <a:gd name="connsiteX2" fmla="*/ 10293752 w 10293752"/>
              <a:gd name="connsiteY2" fmla="*/ 1031872 h 1043446"/>
              <a:gd name="connsiteX3" fmla="*/ 0 w 10293752"/>
              <a:gd name="connsiteY3" fmla="*/ 1043446 h 1043446"/>
              <a:gd name="connsiteX4" fmla="*/ 729205 w 10293752"/>
              <a:gd name="connsiteY4" fmla="*/ 0 h 1043446"/>
              <a:gd name="connsiteX0" fmla="*/ 740779 w 10305326"/>
              <a:gd name="connsiteY0" fmla="*/ 0 h 1055021"/>
              <a:gd name="connsiteX1" fmla="*/ 10305326 w 10305326"/>
              <a:gd name="connsiteY1" fmla="*/ 0 h 1055021"/>
              <a:gd name="connsiteX2" fmla="*/ 10305326 w 10305326"/>
              <a:gd name="connsiteY2" fmla="*/ 1031872 h 1055021"/>
              <a:gd name="connsiteX3" fmla="*/ 0 w 10305326"/>
              <a:gd name="connsiteY3" fmla="*/ 1055021 h 1055021"/>
              <a:gd name="connsiteX4" fmla="*/ 740779 w 10305326"/>
              <a:gd name="connsiteY4" fmla="*/ 0 h 1055021"/>
              <a:gd name="connsiteX0" fmla="*/ 729204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729204 w 10293751"/>
              <a:gd name="connsiteY4" fmla="*/ 0 h 1031872"/>
              <a:gd name="connsiteX0" fmla="*/ 2057270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057270 w 10293751"/>
              <a:gd name="connsiteY4" fmla="*/ 0 h 1031872"/>
              <a:gd name="connsiteX0" fmla="*/ 2673873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673873 w 10293751"/>
              <a:gd name="connsiteY4" fmla="*/ 0 h 1031872"/>
              <a:gd name="connsiteX0" fmla="*/ 3432769 w 10293751"/>
              <a:gd name="connsiteY0" fmla="*/ 0 h 1055022"/>
              <a:gd name="connsiteX1" fmla="*/ 10293751 w 10293751"/>
              <a:gd name="connsiteY1" fmla="*/ 23150 h 1055022"/>
              <a:gd name="connsiteX2" fmla="*/ 10293751 w 10293751"/>
              <a:gd name="connsiteY2" fmla="*/ 1055022 h 1055022"/>
              <a:gd name="connsiteX3" fmla="*/ 0 w 10293751"/>
              <a:gd name="connsiteY3" fmla="*/ 1055021 h 1055022"/>
              <a:gd name="connsiteX4" fmla="*/ 3432769 w 10293751"/>
              <a:gd name="connsiteY4" fmla="*/ 0 h 1055022"/>
              <a:gd name="connsiteX0" fmla="*/ 3100752 w 10293751"/>
              <a:gd name="connsiteY0" fmla="*/ 0 h 1043448"/>
              <a:gd name="connsiteX1" fmla="*/ 10293751 w 10293751"/>
              <a:gd name="connsiteY1" fmla="*/ 11576 h 1043448"/>
              <a:gd name="connsiteX2" fmla="*/ 10293751 w 10293751"/>
              <a:gd name="connsiteY2" fmla="*/ 1043448 h 1043448"/>
              <a:gd name="connsiteX3" fmla="*/ 0 w 10293751"/>
              <a:gd name="connsiteY3" fmla="*/ 1043447 h 1043448"/>
              <a:gd name="connsiteX4" fmla="*/ 3100752 w 10293751"/>
              <a:gd name="connsiteY4" fmla="*/ 0 h 1043448"/>
              <a:gd name="connsiteX0" fmla="*/ 3100752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100752 w 10293751"/>
              <a:gd name="connsiteY4" fmla="*/ 0 h 1031873"/>
              <a:gd name="connsiteX0" fmla="*/ 3579068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579068 w 10293751"/>
              <a:gd name="connsiteY4" fmla="*/ 0 h 1031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93751" h="1031873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6AED7014-B2AA-DB40-863A-452745F507E6}"/>
              </a:ext>
            </a:extLst>
          </p:cNvPr>
          <p:cNvSpPr/>
          <p:nvPr userDrawn="1"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3" hasCustomPrompt="1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 b="0" i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D45773D2-6F75-8443-B3A1-EAC994FA804A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29644005"/>
      </p:ext>
    </p:extLst>
  </p:cSld>
  <p:clrMapOvr>
    <a:masterClrMapping/>
  </p:clrMapOvr>
</p:sldLayout>
</file>

<file path=ppt/slideLayouts/slideLayout24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10"/>
          <p:cNvSpPr>
            <a:spLocks noGrp="1"/>
          </p:cNvSpPr>
          <p:nvPr>
            <p:ph type="body" sz="quarter" idx="15" hasCustomPrompt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r">
              <a:buNone/>
              <a:defRPr sz="1867" baseline="0">
                <a:solidFill>
                  <a:srgbClr val="616364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Date | Presenter Information (14 </a:t>
            </a:r>
            <a:r>
              <a:rPr lang="en-US" err="1"/>
              <a:t>pt</a:t>
            </a:r>
            <a:r>
              <a:rPr lang="en-US"/>
              <a:t>)</a:t>
            </a: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</p:spPr>
        <p:txBody>
          <a:bodyPr anchor="b"/>
          <a:lstStyle>
            <a:lvl1pPr algn="l">
              <a:defRPr sz="5333" b="1" i="0" baseline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Presentation Title (40pt)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4532A70-E035-AA47-9734-5D07D7BBF15C}" type="datetimeFigureOut">
              <a:rPr lang="en-US" smtClean="0"/>
              <a:t>9/22/2023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AA5C1C5-BCFD-E74C-BB4D-B3A564E128BA}" type="slidenum">
              <a:rPr lang="en-US" smtClean="0"/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F5B886B3-8C49-D741-A041-118D116EDF7B}"/>
              </a:ext>
            </a:extLst>
          </p:cNvPr>
          <p:cNvSpPr/>
          <p:nvPr userDrawn="1"/>
        </p:nvSpPr>
        <p:spPr>
          <a:xfrm rot="10800000">
            <a:off x="1" y="2000248"/>
            <a:ext cx="2785068" cy="2042851"/>
          </a:xfrm>
          <a:custGeom>
            <a:avLst/>
            <a:gdLst>
              <a:gd name="connsiteX0" fmla="*/ 0 w 9564547"/>
              <a:gd name="connsiteY0" fmla="*/ 0 h 1031872"/>
              <a:gd name="connsiteX1" fmla="*/ 9564547 w 9564547"/>
              <a:gd name="connsiteY1" fmla="*/ 0 h 1031872"/>
              <a:gd name="connsiteX2" fmla="*/ 9564547 w 9564547"/>
              <a:gd name="connsiteY2" fmla="*/ 1031872 h 1031872"/>
              <a:gd name="connsiteX3" fmla="*/ 0 w 9564547"/>
              <a:gd name="connsiteY3" fmla="*/ 1031872 h 1031872"/>
              <a:gd name="connsiteX4" fmla="*/ 0 w 9564547"/>
              <a:gd name="connsiteY4" fmla="*/ 0 h 1031872"/>
              <a:gd name="connsiteX0" fmla="*/ 729205 w 10293752"/>
              <a:gd name="connsiteY0" fmla="*/ 0 h 1031872"/>
              <a:gd name="connsiteX1" fmla="*/ 10293752 w 10293752"/>
              <a:gd name="connsiteY1" fmla="*/ 0 h 1031872"/>
              <a:gd name="connsiteX2" fmla="*/ 10293752 w 10293752"/>
              <a:gd name="connsiteY2" fmla="*/ 1031872 h 1031872"/>
              <a:gd name="connsiteX3" fmla="*/ 0 w 10293752"/>
              <a:gd name="connsiteY3" fmla="*/ 1020297 h 1031872"/>
              <a:gd name="connsiteX4" fmla="*/ 729205 w 10293752"/>
              <a:gd name="connsiteY4" fmla="*/ 0 h 1031872"/>
              <a:gd name="connsiteX0" fmla="*/ 729205 w 10293752"/>
              <a:gd name="connsiteY0" fmla="*/ 0 h 1043446"/>
              <a:gd name="connsiteX1" fmla="*/ 10293752 w 10293752"/>
              <a:gd name="connsiteY1" fmla="*/ 0 h 1043446"/>
              <a:gd name="connsiteX2" fmla="*/ 10293752 w 10293752"/>
              <a:gd name="connsiteY2" fmla="*/ 1031872 h 1043446"/>
              <a:gd name="connsiteX3" fmla="*/ 0 w 10293752"/>
              <a:gd name="connsiteY3" fmla="*/ 1043446 h 1043446"/>
              <a:gd name="connsiteX4" fmla="*/ 729205 w 10293752"/>
              <a:gd name="connsiteY4" fmla="*/ 0 h 1043446"/>
              <a:gd name="connsiteX0" fmla="*/ 740779 w 10305326"/>
              <a:gd name="connsiteY0" fmla="*/ 0 h 1055021"/>
              <a:gd name="connsiteX1" fmla="*/ 10305326 w 10305326"/>
              <a:gd name="connsiteY1" fmla="*/ 0 h 1055021"/>
              <a:gd name="connsiteX2" fmla="*/ 10305326 w 10305326"/>
              <a:gd name="connsiteY2" fmla="*/ 1031872 h 1055021"/>
              <a:gd name="connsiteX3" fmla="*/ 0 w 10305326"/>
              <a:gd name="connsiteY3" fmla="*/ 1055021 h 1055021"/>
              <a:gd name="connsiteX4" fmla="*/ 740779 w 10305326"/>
              <a:gd name="connsiteY4" fmla="*/ 0 h 1055021"/>
              <a:gd name="connsiteX0" fmla="*/ 729204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729204 w 10293751"/>
              <a:gd name="connsiteY4" fmla="*/ 0 h 1031872"/>
              <a:gd name="connsiteX0" fmla="*/ 2057270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057270 w 10293751"/>
              <a:gd name="connsiteY4" fmla="*/ 0 h 1031872"/>
              <a:gd name="connsiteX0" fmla="*/ 2673873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673873 w 10293751"/>
              <a:gd name="connsiteY4" fmla="*/ 0 h 1031872"/>
              <a:gd name="connsiteX0" fmla="*/ 3432769 w 10293751"/>
              <a:gd name="connsiteY0" fmla="*/ 0 h 1055022"/>
              <a:gd name="connsiteX1" fmla="*/ 10293751 w 10293751"/>
              <a:gd name="connsiteY1" fmla="*/ 23150 h 1055022"/>
              <a:gd name="connsiteX2" fmla="*/ 10293751 w 10293751"/>
              <a:gd name="connsiteY2" fmla="*/ 1055022 h 1055022"/>
              <a:gd name="connsiteX3" fmla="*/ 0 w 10293751"/>
              <a:gd name="connsiteY3" fmla="*/ 1055021 h 1055022"/>
              <a:gd name="connsiteX4" fmla="*/ 3432769 w 10293751"/>
              <a:gd name="connsiteY4" fmla="*/ 0 h 1055022"/>
              <a:gd name="connsiteX0" fmla="*/ 3100752 w 10293751"/>
              <a:gd name="connsiteY0" fmla="*/ 0 h 1043448"/>
              <a:gd name="connsiteX1" fmla="*/ 10293751 w 10293751"/>
              <a:gd name="connsiteY1" fmla="*/ 11576 h 1043448"/>
              <a:gd name="connsiteX2" fmla="*/ 10293751 w 10293751"/>
              <a:gd name="connsiteY2" fmla="*/ 1043448 h 1043448"/>
              <a:gd name="connsiteX3" fmla="*/ 0 w 10293751"/>
              <a:gd name="connsiteY3" fmla="*/ 1043447 h 1043448"/>
              <a:gd name="connsiteX4" fmla="*/ 3100752 w 10293751"/>
              <a:gd name="connsiteY4" fmla="*/ 0 h 1043448"/>
              <a:gd name="connsiteX0" fmla="*/ 3100752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100752 w 10293751"/>
              <a:gd name="connsiteY4" fmla="*/ 0 h 1031873"/>
              <a:gd name="connsiteX0" fmla="*/ 3579068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579068 w 10293751"/>
              <a:gd name="connsiteY4" fmla="*/ 0 h 1031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93751" h="1031873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6AED7014-B2AA-DB40-863A-452745F507E6}"/>
              </a:ext>
            </a:extLst>
          </p:cNvPr>
          <p:cNvSpPr/>
          <p:nvPr userDrawn="1"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3" hasCustomPrompt="1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 b="0" i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D45773D2-6F75-8443-B3A1-EAC994FA804A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9320368"/>
      </p:ext>
    </p:extLst>
  </p:cSld>
  <p:clrMapOvr>
    <a:masterClrMapping/>
  </p:clrMapOvr>
</p:sldLayout>
</file>

<file path=ppt/slideLayouts/slideLayout24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 and Bull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0" hasCustomPrompt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</p:spPr>
        <p:txBody>
          <a:bodyPr/>
          <a:lstStyle>
            <a:lvl1pPr marL="380990" indent="-380990">
              <a:buFont typeface="Arial" panose="020B0604020202020204" pitchFamily="34" charset="0"/>
              <a:buChar char="•"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2133">
                <a:latin typeface="Verdana" charset="0"/>
                <a:ea typeface="Verdana" charset="0"/>
                <a:cs typeface="Verdana" charset="0"/>
              </a:defRPr>
            </a:lvl2pPr>
            <a:lvl3pPr>
              <a:defRPr sz="2133">
                <a:latin typeface="Verdana" charset="0"/>
                <a:ea typeface="Verdana" charset="0"/>
                <a:cs typeface="Verdana" charset="0"/>
              </a:defRPr>
            </a:lvl3pPr>
            <a:lvl4pPr>
              <a:defRPr sz="2133">
                <a:latin typeface="Verdana" charset="0"/>
                <a:ea typeface="Verdana" charset="0"/>
                <a:cs typeface="Verdana" charset="0"/>
              </a:defRPr>
            </a:lvl4pPr>
            <a:lvl5pPr>
              <a:defRPr sz="2133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lvl="0"/>
            <a:r>
              <a:rPr lang="en-US"/>
              <a:t>Copy goes here</a:t>
            </a:r>
          </a:p>
          <a:p>
            <a:pPr lvl="0"/>
            <a:endParaRPr lang="en-US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BF971B31-57A8-E440-A02E-BFAC023C30AB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10496501"/>
      </p:ext>
    </p:extLst>
  </p:cSld>
  <p:clrMapOvr>
    <a:masterClrMapping/>
  </p:clrMapOvr>
</p:sldLayout>
</file>

<file path=ppt/slideLayouts/slideLayout249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C7C0297A-27A4-6847-86E1-31452C2EFFC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6" name="Text Placeholder 15"/>
          <p:cNvSpPr>
            <a:spLocks noGrp="1"/>
          </p:cNvSpPr>
          <p:nvPr>
            <p:ph type="body" sz="quarter" idx="10" hasCustomPrompt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aseline="0">
                <a:latin typeface="Verdana" charset="0"/>
                <a:ea typeface="Verdana" charset="0"/>
                <a:cs typeface="Verdana" charset="0"/>
              </a:defRPr>
            </a:lvl1pPr>
            <a:lvl2pPr>
              <a:defRPr sz="1867">
                <a:latin typeface="Verdana" charset="0"/>
                <a:ea typeface="Verdana" charset="0"/>
                <a:cs typeface="Verdana" charset="0"/>
              </a:defRPr>
            </a:lvl2pPr>
            <a:lvl3pPr>
              <a:defRPr sz="1867">
                <a:latin typeface="Verdana" charset="0"/>
                <a:ea typeface="Verdana" charset="0"/>
                <a:cs typeface="Verdana" charset="0"/>
              </a:defRPr>
            </a:lvl3pPr>
            <a:lvl4pPr>
              <a:defRPr sz="1867">
                <a:latin typeface="Verdana" charset="0"/>
                <a:ea typeface="Verdana" charset="0"/>
                <a:cs typeface="Verdana" charset="0"/>
              </a:defRPr>
            </a:lvl4pPr>
            <a:lvl5pPr>
              <a:defRPr sz="1867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</p:spTree>
    <p:extLst>
      <p:ext uri="{BB962C8B-B14F-4D97-AF65-F5344CB8AC3E}">
        <p14:creationId xmlns:p14="http://schemas.microsoft.com/office/powerpoint/2010/main" val="1410130633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838803846"/>
      </p:ext>
    </p:extLst>
  </p:cSld>
  <p:clrMapOvr>
    <a:masterClrMapping/>
  </p:clrMapOvr>
</p:sldLayout>
</file>

<file path=ppt/slideLayouts/slideLayout250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Two Section | Picture and Copy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3" name="Content Placeholder 2"/>
          <p:cNvSpPr>
            <a:spLocks noGrp="1"/>
          </p:cNvSpPr>
          <p:nvPr>
            <p:ph sz="half" idx="1" hasCustomPrompt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200" b="0" i="1" baseline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*Insert Image Here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 hasCustomPrompt="1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2pPr>
            <a:lvl3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3pPr>
            <a:lvl4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4pPr>
            <a:lvl5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  <p:sp>
        <p:nvSpPr>
          <p:cNvPr id="17" name="Title 16"/>
          <p:cNvSpPr>
            <a:spLocks noGrp="1"/>
          </p:cNvSpPr>
          <p:nvPr>
            <p:ph type="title" hasCustomPrompt="1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3B203E0B-1FAC-F64F-A8A3-54937D9BF5E4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98059872"/>
      </p:ext>
    </p:extLst>
  </p:cSld>
  <p:clrMapOvr>
    <a:masterClrMapping/>
  </p:clrMapOvr>
</p:sldLayout>
</file>

<file path=ppt/slideLayouts/slideLayout25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10"/>
          <p:cNvSpPr>
            <a:spLocks noGrp="1"/>
          </p:cNvSpPr>
          <p:nvPr>
            <p:ph type="body" sz="quarter" idx="15" hasCustomPrompt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r">
              <a:buNone/>
              <a:defRPr sz="1867" baseline="0">
                <a:solidFill>
                  <a:srgbClr val="616364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Date | Presenter Information (14 </a:t>
            </a:r>
            <a:r>
              <a:rPr lang="en-US" err="1"/>
              <a:t>pt</a:t>
            </a:r>
            <a:r>
              <a:rPr lang="en-US"/>
              <a:t>)</a:t>
            </a: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</p:spPr>
        <p:txBody>
          <a:bodyPr anchor="b"/>
          <a:lstStyle>
            <a:lvl1pPr algn="l">
              <a:defRPr sz="5333" b="1" i="0" baseline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Presentation Title (40pt)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4532A70-E035-AA47-9734-5D07D7BBF15C}" type="datetimeFigureOut">
              <a:rPr lang="en-US" smtClean="0"/>
              <a:t>9/22/2023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AA5C1C5-BCFD-E74C-BB4D-B3A564E128BA}" type="slidenum">
              <a:rPr lang="en-US" smtClean="0"/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F5B886B3-8C49-D741-A041-118D116EDF7B}"/>
              </a:ext>
            </a:extLst>
          </p:cNvPr>
          <p:cNvSpPr/>
          <p:nvPr userDrawn="1"/>
        </p:nvSpPr>
        <p:spPr>
          <a:xfrm rot="10800000">
            <a:off x="1" y="2000248"/>
            <a:ext cx="2785068" cy="2042851"/>
          </a:xfrm>
          <a:custGeom>
            <a:avLst/>
            <a:gdLst>
              <a:gd name="connsiteX0" fmla="*/ 0 w 9564547"/>
              <a:gd name="connsiteY0" fmla="*/ 0 h 1031872"/>
              <a:gd name="connsiteX1" fmla="*/ 9564547 w 9564547"/>
              <a:gd name="connsiteY1" fmla="*/ 0 h 1031872"/>
              <a:gd name="connsiteX2" fmla="*/ 9564547 w 9564547"/>
              <a:gd name="connsiteY2" fmla="*/ 1031872 h 1031872"/>
              <a:gd name="connsiteX3" fmla="*/ 0 w 9564547"/>
              <a:gd name="connsiteY3" fmla="*/ 1031872 h 1031872"/>
              <a:gd name="connsiteX4" fmla="*/ 0 w 9564547"/>
              <a:gd name="connsiteY4" fmla="*/ 0 h 1031872"/>
              <a:gd name="connsiteX0" fmla="*/ 729205 w 10293752"/>
              <a:gd name="connsiteY0" fmla="*/ 0 h 1031872"/>
              <a:gd name="connsiteX1" fmla="*/ 10293752 w 10293752"/>
              <a:gd name="connsiteY1" fmla="*/ 0 h 1031872"/>
              <a:gd name="connsiteX2" fmla="*/ 10293752 w 10293752"/>
              <a:gd name="connsiteY2" fmla="*/ 1031872 h 1031872"/>
              <a:gd name="connsiteX3" fmla="*/ 0 w 10293752"/>
              <a:gd name="connsiteY3" fmla="*/ 1020297 h 1031872"/>
              <a:gd name="connsiteX4" fmla="*/ 729205 w 10293752"/>
              <a:gd name="connsiteY4" fmla="*/ 0 h 1031872"/>
              <a:gd name="connsiteX0" fmla="*/ 729205 w 10293752"/>
              <a:gd name="connsiteY0" fmla="*/ 0 h 1043446"/>
              <a:gd name="connsiteX1" fmla="*/ 10293752 w 10293752"/>
              <a:gd name="connsiteY1" fmla="*/ 0 h 1043446"/>
              <a:gd name="connsiteX2" fmla="*/ 10293752 w 10293752"/>
              <a:gd name="connsiteY2" fmla="*/ 1031872 h 1043446"/>
              <a:gd name="connsiteX3" fmla="*/ 0 w 10293752"/>
              <a:gd name="connsiteY3" fmla="*/ 1043446 h 1043446"/>
              <a:gd name="connsiteX4" fmla="*/ 729205 w 10293752"/>
              <a:gd name="connsiteY4" fmla="*/ 0 h 1043446"/>
              <a:gd name="connsiteX0" fmla="*/ 740779 w 10305326"/>
              <a:gd name="connsiteY0" fmla="*/ 0 h 1055021"/>
              <a:gd name="connsiteX1" fmla="*/ 10305326 w 10305326"/>
              <a:gd name="connsiteY1" fmla="*/ 0 h 1055021"/>
              <a:gd name="connsiteX2" fmla="*/ 10305326 w 10305326"/>
              <a:gd name="connsiteY2" fmla="*/ 1031872 h 1055021"/>
              <a:gd name="connsiteX3" fmla="*/ 0 w 10305326"/>
              <a:gd name="connsiteY3" fmla="*/ 1055021 h 1055021"/>
              <a:gd name="connsiteX4" fmla="*/ 740779 w 10305326"/>
              <a:gd name="connsiteY4" fmla="*/ 0 h 1055021"/>
              <a:gd name="connsiteX0" fmla="*/ 729204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729204 w 10293751"/>
              <a:gd name="connsiteY4" fmla="*/ 0 h 1031872"/>
              <a:gd name="connsiteX0" fmla="*/ 2057270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057270 w 10293751"/>
              <a:gd name="connsiteY4" fmla="*/ 0 h 1031872"/>
              <a:gd name="connsiteX0" fmla="*/ 2673873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673873 w 10293751"/>
              <a:gd name="connsiteY4" fmla="*/ 0 h 1031872"/>
              <a:gd name="connsiteX0" fmla="*/ 3432769 w 10293751"/>
              <a:gd name="connsiteY0" fmla="*/ 0 h 1055022"/>
              <a:gd name="connsiteX1" fmla="*/ 10293751 w 10293751"/>
              <a:gd name="connsiteY1" fmla="*/ 23150 h 1055022"/>
              <a:gd name="connsiteX2" fmla="*/ 10293751 w 10293751"/>
              <a:gd name="connsiteY2" fmla="*/ 1055022 h 1055022"/>
              <a:gd name="connsiteX3" fmla="*/ 0 w 10293751"/>
              <a:gd name="connsiteY3" fmla="*/ 1055021 h 1055022"/>
              <a:gd name="connsiteX4" fmla="*/ 3432769 w 10293751"/>
              <a:gd name="connsiteY4" fmla="*/ 0 h 1055022"/>
              <a:gd name="connsiteX0" fmla="*/ 3100752 w 10293751"/>
              <a:gd name="connsiteY0" fmla="*/ 0 h 1043448"/>
              <a:gd name="connsiteX1" fmla="*/ 10293751 w 10293751"/>
              <a:gd name="connsiteY1" fmla="*/ 11576 h 1043448"/>
              <a:gd name="connsiteX2" fmla="*/ 10293751 w 10293751"/>
              <a:gd name="connsiteY2" fmla="*/ 1043448 h 1043448"/>
              <a:gd name="connsiteX3" fmla="*/ 0 w 10293751"/>
              <a:gd name="connsiteY3" fmla="*/ 1043447 h 1043448"/>
              <a:gd name="connsiteX4" fmla="*/ 3100752 w 10293751"/>
              <a:gd name="connsiteY4" fmla="*/ 0 h 1043448"/>
              <a:gd name="connsiteX0" fmla="*/ 3100752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100752 w 10293751"/>
              <a:gd name="connsiteY4" fmla="*/ 0 h 1031873"/>
              <a:gd name="connsiteX0" fmla="*/ 3579068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579068 w 10293751"/>
              <a:gd name="connsiteY4" fmla="*/ 0 h 1031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93751" h="1031873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6AED7014-B2AA-DB40-863A-452745F507E6}"/>
              </a:ext>
            </a:extLst>
          </p:cNvPr>
          <p:cNvSpPr/>
          <p:nvPr userDrawn="1"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3" hasCustomPrompt="1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 b="0" i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D45773D2-6F75-8443-B3A1-EAC994FA804A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9320368"/>
      </p:ext>
    </p:extLst>
  </p:cSld>
  <p:clrMapOvr>
    <a:masterClrMapping/>
  </p:clrMapOvr>
</p:sldLayout>
</file>

<file path=ppt/slideLayouts/slideLayout25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 and Bull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0" hasCustomPrompt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</p:spPr>
        <p:txBody>
          <a:bodyPr/>
          <a:lstStyle>
            <a:lvl1pPr marL="380990" indent="-380990">
              <a:buFont typeface="Arial" panose="020B0604020202020204" pitchFamily="34" charset="0"/>
              <a:buChar char="•"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2133">
                <a:latin typeface="Verdana" charset="0"/>
                <a:ea typeface="Verdana" charset="0"/>
                <a:cs typeface="Verdana" charset="0"/>
              </a:defRPr>
            </a:lvl2pPr>
            <a:lvl3pPr>
              <a:defRPr sz="2133">
                <a:latin typeface="Verdana" charset="0"/>
                <a:ea typeface="Verdana" charset="0"/>
                <a:cs typeface="Verdana" charset="0"/>
              </a:defRPr>
            </a:lvl3pPr>
            <a:lvl4pPr>
              <a:defRPr sz="2133">
                <a:latin typeface="Verdana" charset="0"/>
                <a:ea typeface="Verdana" charset="0"/>
                <a:cs typeface="Verdana" charset="0"/>
              </a:defRPr>
            </a:lvl4pPr>
            <a:lvl5pPr>
              <a:defRPr sz="2133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lvl="0"/>
            <a:r>
              <a:rPr lang="en-US"/>
              <a:t>Copy goes here</a:t>
            </a:r>
          </a:p>
          <a:p>
            <a:pPr lvl="0"/>
            <a:endParaRPr lang="en-US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BF971B31-57A8-E440-A02E-BFAC023C30AB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10496501"/>
      </p:ext>
    </p:extLst>
  </p:cSld>
  <p:clrMapOvr>
    <a:masterClrMapping/>
  </p:clrMapOvr>
</p:sldLayout>
</file>

<file path=ppt/slideLayouts/slideLayout253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C7C0297A-27A4-6847-86E1-31452C2EFFC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6" name="Text Placeholder 15"/>
          <p:cNvSpPr>
            <a:spLocks noGrp="1"/>
          </p:cNvSpPr>
          <p:nvPr>
            <p:ph type="body" sz="quarter" idx="10" hasCustomPrompt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aseline="0">
                <a:latin typeface="Verdana" charset="0"/>
                <a:ea typeface="Verdana" charset="0"/>
                <a:cs typeface="Verdana" charset="0"/>
              </a:defRPr>
            </a:lvl1pPr>
            <a:lvl2pPr>
              <a:defRPr sz="1867">
                <a:latin typeface="Verdana" charset="0"/>
                <a:ea typeface="Verdana" charset="0"/>
                <a:cs typeface="Verdana" charset="0"/>
              </a:defRPr>
            </a:lvl2pPr>
            <a:lvl3pPr>
              <a:defRPr sz="1867">
                <a:latin typeface="Verdana" charset="0"/>
                <a:ea typeface="Verdana" charset="0"/>
                <a:cs typeface="Verdana" charset="0"/>
              </a:defRPr>
            </a:lvl3pPr>
            <a:lvl4pPr>
              <a:defRPr sz="1867">
                <a:latin typeface="Verdana" charset="0"/>
                <a:ea typeface="Verdana" charset="0"/>
                <a:cs typeface="Verdana" charset="0"/>
              </a:defRPr>
            </a:lvl4pPr>
            <a:lvl5pPr>
              <a:defRPr sz="1867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</p:spTree>
    <p:extLst>
      <p:ext uri="{BB962C8B-B14F-4D97-AF65-F5344CB8AC3E}">
        <p14:creationId xmlns:p14="http://schemas.microsoft.com/office/powerpoint/2010/main" val="1410130633"/>
      </p:ext>
    </p:extLst>
  </p:cSld>
  <p:clrMapOvr>
    <a:masterClrMapping/>
  </p:clrMapOvr>
</p:sldLayout>
</file>

<file path=ppt/slideLayouts/slideLayout254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Two Section | Picture and Copy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3" name="Content Placeholder 2"/>
          <p:cNvSpPr>
            <a:spLocks noGrp="1"/>
          </p:cNvSpPr>
          <p:nvPr>
            <p:ph sz="half" idx="1" hasCustomPrompt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200" b="0" i="1" baseline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*Insert Image Here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 hasCustomPrompt="1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2pPr>
            <a:lvl3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3pPr>
            <a:lvl4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4pPr>
            <a:lvl5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  <p:sp>
        <p:nvSpPr>
          <p:cNvPr id="17" name="Title 16"/>
          <p:cNvSpPr>
            <a:spLocks noGrp="1"/>
          </p:cNvSpPr>
          <p:nvPr>
            <p:ph type="title" hasCustomPrompt="1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3B203E0B-1FAC-F64F-A8A3-54937D9BF5E4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98059872"/>
      </p:ext>
    </p:extLst>
  </p:cSld>
  <p:clrMapOvr>
    <a:masterClrMapping/>
  </p:clrMapOvr>
</p:sldLayout>
</file>

<file path=ppt/slideLayouts/slideLayout25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10"/>
          <p:cNvSpPr>
            <a:spLocks noGrp="1"/>
          </p:cNvSpPr>
          <p:nvPr>
            <p:ph type="body" sz="quarter" idx="15" hasCustomPrompt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r">
              <a:buNone/>
              <a:defRPr sz="1867" baseline="0">
                <a:solidFill>
                  <a:srgbClr val="616364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Date | Presenter Information (14 </a:t>
            </a:r>
            <a:r>
              <a:rPr lang="en-US" err="1"/>
              <a:t>pt</a:t>
            </a:r>
            <a:r>
              <a:rPr lang="en-US"/>
              <a:t>)</a:t>
            </a: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</p:spPr>
        <p:txBody>
          <a:bodyPr anchor="b"/>
          <a:lstStyle>
            <a:lvl1pPr algn="l">
              <a:defRPr sz="5333" b="1" i="0" baseline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Presentation Title (40pt)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4532A70-E035-AA47-9734-5D07D7BBF15C}" type="datetimeFigureOut">
              <a:rPr lang="en-US" smtClean="0"/>
              <a:t>9/22/2023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AA5C1C5-BCFD-E74C-BB4D-B3A564E128BA}" type="slidenum">
              <a:rPr lang="en-US" smtClean="0"/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F5B886B3-8C49-D741-A041-118D116EDF7B}"/>
              </a:ext>
            </a:extLst>
          </p:cNvPr>
          <p:cNvSpPr/>
          <p:nvPr userDrawn="1"/>
        </p:nvSpPr>
        <p:spPr>
          <a:xfrm rot="10800000">
            <a:off x="1" y="2000248"/>
            <a:ext cx="2785068" cy="2042851"/>
          </a:xfrm>
          <a:custGeom>
            <a:avLst/>
            <a:gdLst>
              <a:gd name="connsiteX0" fmla="*/ 0 w 9564547"/>
              <a:gd name="connsiteY0" fmla="*/ 0 h 1031872"/>
              <a:gd name="connsiteX1" fmla="*/ 9564547 w 9564547"/>
              <a:gd name="connsiteY1" fmla="*/ 0 h 1031872"/>
              <a:gd name="connsiteX2" fmla="*/ 9564547 w 9564547"/>
              <a:gd name="connsiteY2" fmla="*/ 1031872 h 1031872"/>
              <a:gd name="connsiteX3" fmla="*/ 0 w 9564547"/>
              <a:gd name="connsiteY3" fmla="*/ 1031872 h 1031872"/>
              <a:gd name="connsiteX4" fmla="*/ 0 w 9564547"/>
              <a:gd name="connsiteY4" fmla="*/ 0 h 1031872"/>
              <a:gd name="connsiteX0" fmla="*/ 729205 w 10293752"/>
              <a:gd name="connsiteY0" fmla="*/ 0 h 1031872"/>
              <a:gd name="connsiteX1" fmla="*/ 10293752 w 10293752"/>
              <a:gd name="connsiteY1" fmla="*/ 0 h 1031872"/>
              <a:gd name="connsiteX2" fmla="*/ 10293752 w 10293752"/>
              <a:gd name="connsiteY2" fmla="*/ 1031872 h 1031872"/>
              <a:gd name="connsiteX3" fmla="*/ 0 w 10293752"/>
              <a:gd name="connsiteY3" fmla="*/ 1020297 h 1031872"/>
              <a:gd name="connsiteX4" fmla="*/ 729205 w 10293752"/>
              <a:gd name="connsiteY4" fmla="*/ 0 h 1031872"/>
              <a:gd name="connsiteX0" fmla="*/ 729205 w 10293752"/>
              <a:gd name="connsiteY0" fmla="*/ 0 h 1043446"/>
              <a:gd name="connsiteX1" fmla="*/ 10293752 w 10293752"/>
              <a:gd name="connsiteY1" fmla="*/ 0 h 1043446"/>
              <a:gd name="connsiteX2" fmla="*/ 10293752 w 10293752"/>
              <a:gd name="connsiteY2" fmla="*/ 1031872 h 1043446"/>
              <a:gd name="connsiteX3" fmla="*/ 0 w 10293752"/>
              <a:gd name="connsiteY3" fmla="*/ 1043446 h 1043446"/>
              <a:gd name="connsiteX4" fmla="*/ 729205 w 10293752"/>
              <a:gd name="connsiteY4" fmla="*/ 0 h 1043446"/>
              <a:gd name="connsiteX0" fmla="*/ 740779 w 10305326"/>
              <a:gd name="connsiteY0" fmla="*/ 0 h 1055021"/>
              <a:gd name="connsiteX1" fmla="*/ 10305326 w 10305326"/>
              <a:gd name="connsiteY1" fmla="*/ 0 h 1055021"/>
              <a:gd name="connsiteX2" fmla="*/ 10305326 w 10305326"/>
              <a:gd name="connsiteY2" fmla="*/ 1031872 h 1055021"/>
              <a:gd name="connsiteX3" fmla="*/ 0 w 10305326"/>
              <a:gd name="connsiteY3" fmla="*/ 1055021 h 1055021"/>
              <a:gd name="connsiteX4" fmla="*/ 740779 w 10305326"/>
              <a:gd name="connsiteY4" fmla="*/ 0 h 1055021"/>
              <a:gd name="connsiteX0" fmla="*/ 729204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729204 w 10293751"/>
              <a:gd name="connsiteY4" fmla="*/ 0 h 1031872"/>
              <a:gd name="connsiteX0" fmla="*/ 2057270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057270 w 10293751"/>
              <a:gd name="connsiteY4" fmla="*/ 0 h 1031872"/>
              <a:gd name="connsiteX0" fmla="*/ 2673873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673873 w 10293751"/>
              <a:gd name="connsiteY4" fmla="*/ 0 h 1031872"/>
              <a:gd name="connsiteX0" fmla="*/ 3432769 w 10293751"/>
              <a:gd name="connsiteY0" fmla="*/ 0 h 1055022"/>
              <a:gd name="connsiteX1" fmla="*/ 10293751 w 10293751"/>
              <a:gd name="connsiteY1" fmla="*/ 23150 h 1055022"/>
              <a:gd name="connsiteX2" fmla="*/ 10293751 w 10293751"/>
              <a:gd name="connsiteY2" fmla="*/ 1055022 h 1055022"/>
              <a:gd name="connsiteX3" fmla="*/ 0 w 10293751"/>
              <a:gd name="connsiteY3" fmla="*/ 1055021 h 1055022"/>
              <a:gd name="connsiteX4" fmla="*/ 3432769 w 10293751"/>
              <a:gd name="connsiteY4" fmla="*/ 0 h 1055022"/>
              <a:gd name="connsiteX0" fmla="*/ 3100752 w 10293751"/>
              <a:gd name="connsiteY0" fmla="*/ 0 h 1043448"/>
              <a:gd name="connsiteX1" fmla="*/ 10293751 w 10293751"/>
              <a:gd name="connsiteY1" fmla="*/ 11576 h 1043448"/>
              <a:gd name="connsiteX2" fmla="*/ 10293751 w 10293751"/>
              <a:gd name="connsiteY2" fmla="*/ 1043448 h 1043448"/>
              <a:gd name="connsiteX3" fmla="*/ 0 w 10293751"/>
              <a:gd name="connsiteY3" fmla="*/ 1043447 h 1043448"/>
              <a:gd name="connsiteX4" fmla="*/ 3100752 w 10293751"/>
              <a:gd name="connsiteY4" fmla="*/ 0 h 1043448"/>
              <a:gd name="connsiteX0" fmla="*/ 3100752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100752 w 10293751"/>
              <a:gd name="connsiteY4" fmla="*/ 0 h 1031873"/>
              <a:gd name="connsiteX0" fmla="*/ 3579068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579068 w 10293751"/>
              <a:gd name="connsiteY4" fmla="*/ 0 h 1031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93751" h="1031873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6AED7014-B2AA-DB40-863A-452745F507E6}"/>
              </a:ext>
            </a:extLst>
          </p:cNvPr>
          <p:cNvSpPr/>
          <p:nvPr userDrawn="1"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3" hasCustomPrompt="1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 b="0" i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D45773D2-6F75-8443-B3A1-EAC994FA804A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29644005"/>
      </p:ext>
    </p:extLst>
  </p:cSld>
  <p:clrMapOvr>
    <a:masterClrMapping/>
  </p:clrMapOvr>
</p:sldLayout>
</file>

<file path=ppt/slideLayouts/slideLayout25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10"/>
          <p:cNvSpPr>
            <a:spLocks noGrp="1"/>
          </p:cNvSpPr>
          <p:nvPr>
            <p:ph type="body" sz="quarter" idx="15" hasCustomPrompt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r">
              <a:buNone/>
              <a:defRPr sz="1867" baseline="0">
                <a:solidFill>
                  <a:srgbClr val="616364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Date | Presenter Information (14 </a:t>
            </a:r>
            <a:r>
              <a:rPr lang="en-US" err="1"/>
              <a:t>pt</a:t>
            </a:r>
            <a:r>
              <a:rPr lang="en-US"/>
              <a:t>)</a:t>
            </a: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</p:spPr>
        <p:txBody>
          <a:bodyPr anchor="b"/>
          <a:lstStyle>
            <a:lvl1pPr algn="l">
              <a:defRPr sz="5333" b="1" i="0" baseline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Presentation Title (40pt)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4532A70-E035-AA47-9734-5D07D7BBF15C}" type="datetimeFigureOut">
              <a:rPr lang="en-US" smtClean="0"/>
              <a:t>9/22/2023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AA5C1C5-BCFD-E74C-BB4D-B3A564E128BA}" type="slidenum">
              <a:rPr lang="en-US" smtClean="0"/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F5B886B3-8C49-D741-A041-118D116EDF7B}"/>
              </a:ext>
            </a:extLst>
          </p:cNvPr>
          <p:cNvSpPr/>
          <p:nvPr userDrawn="1"/>
        </p:nvSpPr>
        <p:spPr>
          <a:xfrm rot="10800000">
            <a:off x="1" y="2000248"/>
            <a:ext cx="2785068" cy="2042851"/>
          </a:xfrm>
          <a:custGeom>
            <a:avLst/>
            <a:gdLst>
              <a:gd name="connsiteX0" fmla="*/ 0 w 9564547"/>
              <a:gd name="connsiteY0" fmla="*/ 0 h 1031872"/>
              <a:gd name="connsiteX1" fmla="*/ 9564547 w 9564547"/>
              <a:gd name="connsiteY1" fmla="*/ 0 h 1031872"/>
              <a:gd name="connsiteX2" fmla="*/ 9564547 w 9564547"/>
              <a:gd name="connsiteY2" fmla="*/ 1031872 h 1031872"/>
              <a:gd name="connsiteX3" fmla="*/ 0 w 9564547"/>
              <a:gd name="connsiteY3" fmla="*/ 1031872 h 1031872"/>
              <a:gd name="connsiteX4" fmla="*/ 0 w 9564547"/>
              <a:gd name="connsiteY4" fmla="*/ 0 h 1031872"/>
              <a:gd name="connsiteX0" fmla="*/ 729205 w 10293752"/>
              <a:gd name="connsiteY0" fmla="*/ 0 h 1031872"/>
              <a:gd name="connsiteX1" fmla="*/ 10293752 w 10293752"/>
              <a:gd name="connsiteY1" fmla="*/ 0 h 1031872"/>
              <a:gd name="connsiteX2" fmla="*/ 10293752 w 10293752"/>
              <a:gd name="connsiteY2" fmla="*/ 1031872 h 1031872"/>
              <a:gd name="connsiteX3" fmla="*/ 0 w 10293752"/>
              <a:gd name="connsiteY3" fmla="*/ 1020297 h 1031872"/>
              <a:gd name="connsiteX4" fmla="*/ 729205 w 10293752"/>
              <a:gd name="connsiteY4" fmla="*/ 0 h 1031872"/>
              <a:gd name="connsiteX0" fmla="*/ 729205 w 10293752"/>
              <a:gd name="connsiteY0" fmla="*/ 0 h 1043446"/>
              <a:gd name="connsiteX1" fmla="*/ 10293752 w 10293752"/>
              <a:gd name="connsiteY1" fmla="*/ 0 h 1043446"/>
              <a:gd name="connsiteX2" fmla="*/ 10293752 w 10293752"/>
              <a:gd name="connsiteY2" fmla="*/ 1031872 h 1043446"/>
              <a:gd name="connsiteX3" fmla="*/ 0 w 10293752"/>
              <a:gd name="connsiteY3" fmla="*/ 1043446 h 1043446"/>
              <a:gd name="connsiteX4" fmla="*/ 729205 w 10293752"/>
              <a:gd name="connsiteY4" fmla="*/ 0 h 1043446"/>
              <a:gd name="connsiteX0" fmla="*/ 740779 w 10305326"/>
              <a:gd name="connsiteY0" fmla="*/ 0 h 1055021"/>
              <a:gd name="connsiteX1" fmla="*/ 10305326 w 10305326"/>
              <a:gd name="connsiteY1" fmla="*/ 0 h 1055021"/>
              <a:gd name="connsiteX2" fmla="*/ 10305326 w 10305326"/>
              <a:gd name="connsiteY2" fmla="*/ 1031872 h 1055021"/>
              <a:gd name="connsiteX3" fmla="*/ 0 w 10305326"/>
              <a:gd name="connsiteY3" fmla="*/ 1055021 h 1055021"/>
              <a:gd name="connsiteX4" fmla="*/ 740779 w 10305326"/>
              <a:gd name="connsiteY4" fmla="*/ 0 h 1055021"/>
              <a:gd name="connsiteX0" fmla="*/ 729204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729204 w 10293751"/>
              <a:gd name="connsiteY4" fmla="*/ 0 h 1031872"/>
              <a:gd name="connsiteX0" fmla="*/ 2057270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057270 w 10293751"/>
              <a:gd name="connsiteY4" fmla="*/ 0 h 1031872"/>
              <a:gd name="connsiteX0" fmla="*/ 2673873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673873 w 10293751"/>
              <a:gd name="connsiteY4" fmla="*/ 0 h 1031872"/>
              <a:gd name="connsiteX0" fmla="*/ 3432769 w 10293751"/>
              <a:gd name="connsiteY0" fmla="*/ 0 h 1055022"/>
              <a:gd name="connsiteX1" fmla="*/ 10293751 w 10293751"/>
              <a:gd name="connsiteY1" fmla="*/ 23150 h 1055022"/>
              <a:gd name="connsiteX2" fmla="*/ 10293751 w 10293751"/>
              <a:gd name="connsiteY2" fmla="*/ 1055022 h 1055022"/>
              <a:gd name="connsiteX3" fmla="*/ 0 w 10293751"/>
              <a:gd name="connsiteY3" fmla="*/ 1055021 h 1055022"/>
              <a:gd name="connsiteX4" fmla="*/ 3432769 w 10293751"/>
              <a:gd name="connsiteY4" fmla="*/ 0 h 1055022"/>
              <a:gd name="connsiteX0" fmla="*/ 3100752 w 10293751"/>
              <a:gd name="connsiteY0" fmla="*/ 0 h 1043448"/>
              <a:gd name="connsiteX1" fmla="*/ 10293751 w 10293751"/>
              <a:gd name="connsiteY1" fmla="*/ 11576 h 1043448"/>
              <a:gd name="connsiteX2" fmla="*/ 10293751 w 10293751"/>
              <a:gd name="connsiteY2" fmla="*/ 1043448 h 1043448"/>
              <a:gd name="connsiteX3" fmla="*/ 0 w 10293751"/>
              <a:gd name="connsiteY3" fmla="*/ 1043447 h 1043448"/>
              <a:gd name="connsiteX4" fmla="*/ 3100752 w 10293751"/>
              <a:gd name="connsiteY4" fmla="*/ 0 h 1043448"/>
              <a:gd name="connsiteX0" fmla="*/ 3100752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100752 w 10293751"/>
              <a:gd name="connsiteY4" fmla="*/ 0 h 1031873"/>
              <a:gd name="connsiteX0" fmla="*/ 3579068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579068 w 10293751"/>
              <a:gd name="connsiteY4" fmla="*/ 0 h 1031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93751" h="1031873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6AED7014-B2AA-DB40-863A-452745F507E6}"/>
              </a:ext>
            </a:extLst>
          </p:cNvPr>
          <p:cNvSpPr/>
          <p:nvPr userDrawn="1"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3" hasCustomPrompt="1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 b="0" i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D45773D2-6F75-8443-B3A1-EAC994FA804A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9320368"/>
      </p:ext>
    </p:extLst>
  </p:cSld>
  <p:clrMapOvr>
    <a:masterClrMapping/>
  </p:clrMapOvr>
</p:sldLayout>
</file>

<file path=ppt/slideLayouts/slideLayout25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 and Bull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0" hasCustomPrompt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</p:spPr>
        <p:txBody>
          <a:bodyPr/>
          <a:lstStyle>
            <a:lvl1pPr marL="380990" indent="-380990">
              <a:buFont typeface="Arial" panose="020B0604020202020204" pitchFamily="34" charset="0"/>
              <a:buChar char="•"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2133">
                <a:latin typeface="Verdana" charset="0"/>
                <a:ea typeface="Verdana" charset="0"/>
                <a:cs typeface="Verdana" charset="0"/>
              </a:defRPr>
            </a:lvl2pPr>
            <a:lvl3pPr>
              <a:defRPr sz="2133">
                <a:latin typeface="Verdana" charset="0"/>
                <a:ea typeface="Verdana" charset="0"/>
                <a:cs typeface="Verdana" charset="0"/>
              </a:defRPr>
            </a:lvl3pPr>
            <a:lvl4pPr>
              <a:defRPr sz="2133">
                <a:latin typeface="Verdana" charset="0"/>
                <a:ea typeface="Verdana" charset="0"/>
                <a:cs typeface="Verdana" charset="0"/>
              </a:defRPr>
            </a:lvl4pPr>
            <a:lvl5pPr>
              <a:defRPr sz="2133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lvl="0"/>
            <a:r>
              <a:rPr lang="en-US"/>
              <a:t>Copy goes here</a:t>
            </a:r>
          </a:p>
          <a:p>
            <a:pPr lvl="0"/>
            <a:endParaRPr lang="en-US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BF971B31-57A8-E440-A02E-BFAC023C30AB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10496501"/>
      </p:ext>
    </p:extLst>
  </p:cSld>
  <p:clrMapOvr>
    <a:masterClrMapping/>
  </p:clrMapOvr>
</p:sldLayout>
</file>

<file path=ppt/slideLayouts/slideLayout258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C7C0297A-27A4-6847-86E1-31452C2EFFC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6" name="Text Placeholder 15"/>
          <p:cNvSpPr>
            <a:spLocks noGrp="1"/>
          </p:cNvSpPr>
          <p:nvPr>
            <p:ph type="body" sz="quarter" idx="10" hasCustomPrompt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aseline="0">
                <a:latin typeface="Verdana" charset="0"/>
                <a:ea typeface="Verdana" charset="0"/>
                <a:cs typeface="Verdana" charset="0"/>
              </a:defRPr>
            </a:lvl1pPr>
            <a:lvl2pPr>
              <a:defRPr sz="1867">
                <a:latin typeface="Verdana" charset="0"/>
                <a:ea typeface="Verdana" charset="0"/>
                <a:cs typeface="Verdana" charset="0"/>
              </a:defRPr>
            </a:lvl2pPr>
            <a:lvl3pPr>
              <a:defRPr sz="1867">
                <a:latin typeface="Verdana" charset="0"/>
                <a:ea typeface="Verdana" charset="0"/>
                <a:cs typeface="Verdana" charset="0"/>
              </a:defRPr>
            </a:lvl3pPr>
            <a:lvl4pPr>
              <a:defRPr sz="1867">
                <a:latin typeface="Verdana" charset="0"/>
                <a:ea typeface="Verdana" charset="0"/>
                <a:cs typeface="Verdana" charset="0"/>
              </a:defRPr>
            </a:lvl4pPr>
            <a:lvl5pPr>
              <a:defRPr sz="1867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</p:spTree>
    <p:extLst>
      <p:ext uri="{BB962C8B-B14F-4D97-AF65-F5344CB8AC3E}">
        <p14:creationId xmlns:p14="http://schemas.microsoft.com/office/powerpoint/2010/main" val="1410130633"/>
      </p:ext>
    </p:extLst>
  </p:cSld>
  <p:clrMapOvr>
    <a:masterClrMapping/>
  </p:clrMapOvr>
</p:sldLayout>
</file>

<file path=ppt/slideLayouts/slideLayout259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Two Section | Picture and Copy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3" name="Content Placeholder 2"/>
          <p:cNvSpPr>
            <a:spLocks noGrp="1"/>
          </p:cNvSpPr>
          <p:nvPr>
            <p:ph sz="half" idx="1" hasCustomPrompt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200" b="0" i="1" baseline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*Insert Image Here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 hasCustomPrompt="1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2pPr>
            <a:lvl3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3pPr>
            <a:lvl4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4pPr>
            <a:lvl5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  <p:sp>
        <p:nvSpPr>
          <p:cNvPr id="17" name="Title 16"/>
          <p:cNvSpPr>
            <a:spLocks noGrp="1"/>
          </p:cNvSpPr>
          <p:nvPr>
            <p:ph type="title" hasCustomPrompt="1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3B203E0B-1FAC-F64F-A8A3-54937D9BF5E4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98059872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5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825625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546898753"/>
      </p:ext>
    </p:extLst>
  </p:cSld>
  <p:clrMapOvr>
    <a:masterClrMapping/>
  </p:clrMapOvr>
</p:sldLayout>
</file>

<file path=ppt/slideLayouts/slideLayout26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10"/>
          <p:cNvSpPr>
            <a:spLocks noGrp="1"/>
          </p:cNvSpPr>
          <p:nvPr>
            <p:ph type="body" sz="quarter" idx="15" hasCustomPrompt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r">
              <a:buNone/>
              <a:defRPr sz="1867" baseline="0">
                <a:solidFill>
                  <a:srgbClr val="616364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Date | Presenter Information (14 </a:t>
            </a:r>
            <a:r>
              <a:rPr lang="en-US" err="1"/>
              <a:t>pt</a:t>
            </a:r>
            <a:r>
              <a:rPr lang="en-US"/>
              <a:t>)</a:t>
            </a: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</p:spPr>
        <p:txBody>
          <a:bodyPr anchor="b"/>
          <a:lstStyle>
            <a:lvl1pPr algn="l">
              <a:defRPr sz="5333" b="1" i="0" baseline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Presentation Title (40pt)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4532A70-E035-AA47-9734-5D07D7BBF15C}" type="datetimeFigureOut">
              <a:rPr lang="en-US" smtClean="0"/>
              <a:t>9/22/2023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AA5C1C5-BCFD-E74C-BB4D-B3A564E128BA}" type="slidenum">
              <a:rPr lang="en-US" smtClean="0"/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F5B886B3-8C49-D741-A041-118D116EDF7B}"/>
              </a:ext>
            </a:extLst>
          </p:cNvPr>
          <p:cNvSpPr/>
          <p:nvPr userDrawn="1"/>
        </p:nvSpPr>
        <p:spPr>
          <a:xfrm rot="10800000">
            <a:off x="1" y="2000248"/>
            <a:ext cx="2785068" cy="2042851"/>
          </a:xfrm>
          <a:custGeom>
            <a:avLst/>
            <a:gdLst>
              <a:gd name="connsiteX0" fmla="*/ 0 w 9564547"/>
              <a:gd name="connsiteY0" fmla="*/ 0 h 1031872"/>
              <a:gd name="connsiteX1" fmla="*/ 9564547 w 9564547"/>
              <a:gd name="connsiteY1" fmla="*/ 0 h 1031872"/>
              <a:gd name="connsiteX2" fmla="*/ 9564547 w 9564547"/>
              <a:gd name="connsiteY2" fmla="*/ 1031872 h 1031872"/>
              <a:gd name="connsiteX3" fmla="*/ 0 w 9564547"/>
              <a:gd name="connsiteY3" fmla="*/ 1031872 h 1031872"/>
              <a:gd name="connsiteX4" fmla="*/ 0 w 9564547"/>
              <a:gd name="connsiteY4" fmla="*/ 0 h 1031872"/>
              <a:gd name="connsiteX0" fmla="*/ 729205 w 10293752"/>
              <a:gd name="connsiteY0" fmla="*/ 0 h 1031872"/>
              <a:gd name="connsiteX1" fmla="*/ 10293752 w 10293752"/>
              <a:gd name="connsiteY1" fmla="*/ 0 h 1031872"/>
              <a:gd name="connsiteX2" fmla="*/ 10293752 w 10293752"/>
              <a:gd name="connsiteY2" fmla="*/ 1031872 h 1031872"/>
              <a:gd name="connsiteX3" fmla="*/ 0 w 10293752"/>
              <a:gd name="connsiteY3" fmla="*/ 1020297 h 1031872"/>
              <a:gd name="connsiteX4" fmla="*/ 729205 w 10293752"/>
              <a:gd name="connsiteY4" fmla="*/ 0 h 1031872"/>
              <a:gd name="connsiteX0" fmla="*/ 729205 w 10293752"/>
              <a:gd name="connsiteY0" fmla="*/ 0 h 1043446"/>
              <a:gd name="connsiteX1" fmla="*/ 10293752 w 10293752"/>
              <a:gd name="connsiteY1" fmla="*/ 0 h 1043446"/>
              <a:gd name="connsiteX2" fmla="*/ 10293752 w 10293752"/>
              <a:gd name="connsiteY2" fmla="*/ 1031872 h 1043446"/>
              <a:gd name="connsiteX3" fmla="*/ 0 w 10293752"/>
              <a:gd name="connsiteY3" fmla="*/ 1043446 h 1043446"/>
              <a:gd name="connsiteX4" fmla="*/ 729205 w 10293752"/>
              <a:gd name="connsiteY4" fmla="*/ 0 h 1043446"/>
              <a:gd name="connsiteX0" fmla="*/ 740779 w 10305326"/>
              <a:gd name="connsiteY0" fmla="*/ 0 h 1055021"/>
              <a:gd name="connsiteX1" fmla="*/ 10305326 w 10305326"/>
              <a:gd name="connsiteY1" fmla="*/ 0 h 1055021"/>
              <a:gd name="connsiteX2" fmla="*/ 10305326 w 10305326"/>
              <a:gd name="connsiteY2" fmla="*/ 1031872 h 1055021"/>
              <a:gd name="connsiteX3" fmla="*/ 0 w 10305326"/>
              <a:gd name="connsiteY3" fmla="*/ 1055021 h 1055021"/>
              <a:gd name="connsiteX4" fmla="*/ 740779 w 10305326"/>
              <a:gd name="connsiteY4" fmla="*/ 0 h 1055021"/>
              <a:gd name="connsiteX0" fmla="*/ 729204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729204 w 10293751"/>
              <a:gd name="connsiteY4" fmla="*/ 0 h 1031872"/>
              <a:gd name="connsiteX0" fmla="*/ 2057270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057270 w 10293751"/>
              <a:gd name="connsiteY4" fmla="*/ 0 h 1031872"/>
              <a:gd name="connsiteX0" fmla="*/ 2673873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673873 w 10293751"/>
              <a:gd name="connsiteY4" fmla="*/ 0 h 1031872"/>
              <a:gd name="connsiteX0" fmla="*/ 3432769 w 10293751"/>
              <a:gd name="connsiteY0" fmla="*/ 0 h 1055022"/>
              <a:gd name="connsiteX1" fmla="*/ 10293751 w 10293751"/>
              <a:gd name="connsiteY1" fmla="*/ 23150 h 1055022"/>
              <a:gd name="connsiteX2" fmla="*/ 10293751 w 10293751"/>
              <a:gd name="connsiteY2" fmla="*/ 1055022 h 1055022"/>
              <a:gd name="connsiteX3" fmla="*/ 0 w 10293751"/>
              <a:gd name="connsiteY3" fmla="*/ 1055021 h 1055022"/>
              <a:gd name="connsiteX4" fmla="*/ 3432769 w 10293751"/>
              <a:gd name="connsiteY4" fmla="*/ 0 h 1055022"/>
              <a:gd name="connsiteX0" fmla="*/ 3100752 w 10293751"/>
              <a:gd name="connsiteY0" fmla="*/ 0 h 1043448"/>
              <a:gd name="connsiteX1" fmla="*/ 10293751 w 10293751"/>
              <a:gd name="connsiteY1" fmla="*/ 11576 h 1043448"/>
              <a:gd name="connsiteX2" fmla="*/ 10293751 w 10293751"/>
              <a:gd name="connsiteY2" fmla="*/ 1043448 h 1043448"/>
              <a:gd name="connsiteX3" fmla="*/ 0 w 10293751"/>
              <a:gd name="connsiteY3" fmla="*/ 1043447 h 1043448"/>
              <a:gd name="connsiteX4" fmla="*/ 3100752 w 10293751"/>
              <a:gd name="connsiteY4" fmla="*/ 0 h 1043448"/>
              <a:gd name="connsiteX0" fmla="*/ 3100752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100752 w 10293751"/>
              <a:gd name="connsiteY4" fmla="*/ 0 h 1031873"/>
              <a:gd name="connsiteX0" fmla="*/ 3579068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579068 w 10293751"/>
              <a:gd name="connsiteY4" fmla="*/ 0 h 1031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93751" h="1031873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6AED7014-B2AA-DB40-863A-452745F507E6}"/>
              </a:ext>
            </a:extLst>
          </p:cNvPr>
          <p:cNvSpPr/>
          <p:nvPr userDrawn="1"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3" hasCustomPrompt="1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 b="0" i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D45773D2-6F75-8443-B3A1-EAC994FA804A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9320368"/>
      </p:ext>
    </p:extLst>
  </p:cSld>
  <p:clrMapOvr>
    <a:masterClrMapping/>
  </p:clrMapOvr>
</p:sldLayout>
</file>

<file path=ppt/slideLayouts/slideLayout26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 and Bull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0" hasCustomPrompt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</p:spPr>
        <p:txBody>
          <a:bodyPr/>
          <a:lstStyle>
            <a:lvl1pPr marL="380990" indent="-380990">
              <a:buFont typeface="Arial" panose="020B0604020202020204" pitchFamily="34" charset="0"/>
              <a:buChar char="•"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2133">
                <a:latin typeface="Verdana" charset="0"/>
                <a:ea typeface="Verdana" charset="0"/>
                <a:cs typeface="Verdana" charset="0"/>
              </a:defRPr>
            </a:lvl2pPr>
            <a:lvl3pPr>
              <a:defRPr sz="2133">
                <a:latin typeface="Verdana" charset="0"/>
                <a:ea typeface="Verdana" charset="0"/>
                <a:cs typeface="Verdana" charset="0"/>
              </a:defRPr>
            </a:lvl3pPr>
            <a:lvl4pPr>
              <a:defRPr sz="2133">
                <a:latin typeface="Verdana" charset="0"/>
                <a:ea typeface="Verdana" charset="0"/>
                <a:cs typeface="Verdana" charset="0"/>
              </a:defRPr>
            </a:lvl4pPr>
            <a:lvl5pPr>
              <a:defRPr sz="2133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lvl="0"/>
            <a:r>
              <a:rPr lang="en-US"/>
              <a:t>Copy goes here</a:t>
            </a:r>
          </a:p>
          <a:p>
            <a:pPr lvl="0"/>
            <a:endParaRPr lang="en-US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BF971B31-57A8-E440-A02E-BFAC023C30AB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10496501"/>
      </p:ext>
    </p:extLst>
  </p:cSld>
  <p:clrMapOvr>
    <a:masterClrMapping/>
  </p:clrMapOvr>
</p:sldLayout>
</file>

<file path=ppt/slideLayouts/slideLayout262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C7C0297A-27A4-6847-86E1-31452C2EFFC8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6" name="Text Placeholder 15"/>
          <p:cNvSpPr>
            <a:spLocks noGrp="1"/>
          </p:cNvSpPr>
          <p:nvPr>
            <p:ph type="body" sz="quarter" idx="10" hasCustomPrompt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aseline="0">
                <a:latin typeface="Verdana" charset="0"/>
                <a:ea typeface="Verdana" charset="0"/>
                <a:cs typeface="Verdana" charset="0"/>
              </a:defRPr>
            </a:lvl1pPr>
            <a:lvl2pPr>
              <a:defRPr sz="1867">
                <a:latin typeface="Verdana" charset="0"/>
                <a:ea typeface="Verdana" charset="0"/>
                <a:cs typeface="Verdana" charset="0"/>
              </a:defRPr>
            </a:lvl2pPr>
            <a:lvl3pPr>
              <a:defRPr sz="1867">
                <a:latin typeface="Verdana" charset="0"/>
                <a:ea typeface="Verdana" charset="0"/>
                <a:cs typeface="Verdana" charset="0"/>
              </a:defRPr>
            </a:lvl3pPr>
            <a:lvl4pPr>
              <a:defRPr sz="1867">
                <a:latin typeface="Verdana" charset="0"/>
                <a:ea typeface="Verdana" charset="0"/>
                <a:cs typeface="Verdana" charset="0"/>
              </a:defRPr>
            </a:lvl4pPr>
            <a:lvl5pPr>
              <a:defRPr sz="1867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</p:spTree>
    <p:extLst>
      <p:ext uri="{BB962C8B-B14F-4D97-AF65-F5344CB8AC3E}">
        <p14:creationId xmlns:p14="http://schemas.microsoft.com/office/powerpoint/2010/main" val="1410130633"/>
      </p:ext>
    </p:extLst>
  </p:cSld>
  <p:clrMapOvr>
    <a:masterClrMapping/>
  </p:clrMapOvr>
</p:sldLayout>
</file>

<file path=ppt/slideLayouts/slideLayout26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10"/>
          <p:cNvSpPr>
            <a:spLocks noGrp="1"/>
          </p:cNvSpPr>
          <p:nvPr>
            <p:ph type="body" sz="quarter" idx="15" hasCustomPrompt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r">
              <a:buNone/>
              <a:defRPr sz="1867" baseline="0">
                <a:solidFill>
                  <a:srgbClr val="616364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Date | Presenter Information (14 </a:t>
            </a:r>
            <a:r>
              <a:rPr lang="en-US" err="1"/>
              <a:t>pt</a:t>
            </a:r>
            <a:r>
              <a:rPr lang="en-US"/>
              <a:t>)</a:t>
            </a: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</p:spPr>
        <p:txBody>
          <a:bodyPr anchor="b"/>
          <a:lstStyle>
            <a:lvl1pPr algn="l">
              <a:defRPr sz="5333" b="1" i="0" baseline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Presentation Title (40pt)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4532A70-E035-AA47-9734-5D07D7BBF15C}" type="datetimeFigureOut">
              <a:rPr lang="en-US" smtClean="0"/>
              <a:t>9/22/2023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AA5C1C5-BCFD-E74C-BB4D-B3A564E128BA}" type="slidenum">
              <a:rPr lang="en-US" smtClean="0"/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F5B886B3-8C49-D741-A041-118D116EDF7B}"/>
              </a:ext>
            </a:extLst>
          </p:cNvPr>
          <p:cNvSpPr/>
          <p:nvPr userDrawn="1"/>
        </p:nvSpPr>
        <p:spPr>
          <a:xfrm rot="10800000">
            <a:off x="1" y="2000248"/>
            <a:ext cx="2785068" cy="2042851"/>
          </a:xfrm>
          <a:custGeom>
            <a:avLst/>
            <a:gdLst>
              <a:gd name="connsiteX0" fmla="*/ 0 w 9564547"/>
              <a:gd name="connsiteY0" fmla="*/ 0 h 1031872"/>
              <a:gd name="connsiteX1" fmla="*/ 9564547 w 9564547"/>
              <a:gd name="connsiteY1" fmla="*/ 0 h 1031872"/>
              <a:gd name="connsiteX2" fmla="*/ 9564547 w 9564547"/>
              <a:gd name="connsiteY2" fmla="*/ 1031872 h 1031872"/>
              <a:gd name="connsiteX3" fmla="*/ 0 w 9564547"/>
              <a:gd name="connsiteY3" fmla="*/ 1031872 h 1031872"/>
              <a:gd name="connsiteX4" fmla="*/ 0 w 9564547"/>
              <a:gd name="connsiteY4" fmla="*/ 0 h 1031872"/>
              <a:gd name="connsiteX0" fmla="*/ 729205 w 10293752"/>
              <a:gd name="connsiteY0" fmla="*/ 0 h 1031872"/>
              <a:gd name="connsiteX1" fmla="*/ 10293752 w 10293752"/>
              <a:gd name="connsiteY1" fmla="*/ 0 h 1031872"/>
              <a:gd name="connsiteX2" fmla="*/ 10293752 w 10293752"/>
              <a:gd name="connsiteY2" fmla="*/ 1031872 h 1031872"/>
              <a:gd name="connsiteX3" fmla="*/ 0 w 10293752"/>
              <a:gd name="connsiteY3" fmla="*/ 1020297 h 1031872"/>
              <a:gd name="connsiteX4" fmla="*/ 729205 w 10293752"/>
              <a:gd name="connsiteY4" fmla="*/ 0 h 1031872"/>
              <a:gd name="connsiteX0" fmla="*/ 729205 w 10293752"/>
              <a:gd name="connsiteY0" fmla="*/ 0 h 1043446"/>
              <a:gd name="connsiteX1" fmla="*/ 10293752 w 10293752"/>
              <a:gd name="connsiteY1" fmla="*/ 0 h 1043446"/>
              <a:gd name="connsiteX2" fmla="*/ 10293752 w 10293752"/>
              <a:gd name="connsiteY2" fmla="*/ 1031872 h 1043446"/>
              <a:gd name="connsiteX3" fmla="*/ 0 w 10293752"/>
              <a:gd name="connsiteY3" fmla="*/ 1043446 h 1043446"/>
              <a:gd name="connsiteX4" fmla="*/ 729205 w 10293752"/>
              <a:gd name="connsiteY4" fmla="*/ 0 h 1043446"/>
              <a:gd name="connsiteX0" fmla="*/ 740779 w 10305326"/>
              <a:gd name="connsiteY0" fmla="*/ 0 h 1055021"/>
              <a:gd name="connsiteX1" fmla="*/ 10305326 w 10305326"/>
              <a:gd name="connsiteY1" fmla="*/ 0 h 1055021"/>
              <a:gd name="connsiteX2" fmla="*/ 10305326 w 10305326"/>
              <a:gd name="connsiteY2" fmla="*/ 1031872 h 1055021"/>
              <a:gd name="connsiteX3" fmla="*/ 0 w 10305326"/>
              <a:gd name="connsiteY3" fmla="*/ 1055021 h 1055021"/>
              <a:gd name="connsiteX4" fmla="*/ 740779 w 10305326"/>
              <a:gd name="connsiteY4" fmla="*/ 0 h 1055021"/>
              <a:gd name="connsiteX0" fmla="*/ 729204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729204 w 10293751"/>
              <a:gd name="connsiteY4" fmla="*/ 0 h 1031872"/>
              <a:gd name="connsiteX0" fmla="*/ 2057270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057270 w 10293751"/>
              <a:gd name="connsiteY4" fmla="*/ 0 h 1031872"/>
              <a:gd name="connsiteX0" fmla="*/ 2673873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673873 w 10293751"/>
              <a:gd name="connsiteY4" fmla="*/ 0 h 1031872"/>
              <a:gd name="connsiteX0" fmla="*/ 3432769 w 10293751"/>
              <a:gd name="connsiteY0" fmla="*/ 0 h 1055022"/>
              <a:gd name="connsiteX1" fmla="*/ 10293751 w 10293751"/>
              <a:gd name="connsiteY1" fmla="*/ 23150 h 1055022"/>
              <a:gd name="connsiteX2" fmla="*/ 10293751 w 10293751"/>
              <a:gd name="connsiteY2" fmla="*/ 1055022 h 1055022"/>
              <a:gd name="connsiteX3" fmla="*/ 0 w 10293751"/>
              <a:gd name="connsiteY3" fmla="*/ 1055021 h 1055022"/>
              <a:gd name="connsiteX4" fmla="*/ 3432769 w 10293751"/>
              <a:gd name="connsiteY4" fmla="*/ 0 h 1055022"/>
              <a:gd name="connsiteX0" fmla="*/ 3100752 w 10293751"/>
              <a:gd name="connsiteY0" fmla="*/ 0 h 1043448"/>
              <a:gd name="connsiteX1" fmla="*/ 10293751 w 10293751"/>
              <a:gd name="connsiteY1" fmla="*/ 11576 h 1043448"/>
              <a:gd name="connsiteX2" fmla="*/ 10293751 w 10293751"/>
              <a:gd name="connsiteY2" fmla="*/ 1043448 h 1043448"/>
              <a:gd name="connsiteX3" fmla="*/ 0 w 10293751"/>
              <a:gd name="connsiteY3" fmla="*/ 1043447 h 1043448"/>
              <a:gd name="connsiteX4" fmla="*/ 3100752 w 10293751"/>
              <a:gd name="connsiteY4" fmla="*/ 0 h 1043448"/>
              <a:gd name="connsiteX0" fmla="*/ 3100752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100752 w 10293751"/>
              <a:gd name="connsiteY4" fmla="*/ 0 h 1031873"/>
              <a:gd name="connsiteX0" fmla="*/ 3579068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579068 w 10293751"/>
              <a:gd name="connsiteY4" fmla="*/ 0 h 1031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93751" h="1031873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6AED7014-B2AA-DB40-863A-452745F507E6}"/>
              </a:ext>
            </a:extLst>
          </p:cNvPr>
          <p:cNvSpPr/>
          <p:nvPr userDrawn="1"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3" hasCustomPrompt="1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 b="0" i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D45773D2-6F75-8443-B3A1-EAC994FA804A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9320368"/>
      </p:ext>
    </p:extLst>
  </p:cSld>
  <p:clrMapOvr>
    <a:masterClrMapping/>
  </p:clrMapOvr>
</p:sldLayout>
</file>

<file path=ppt/slideLayouts/slideLayout26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 and Bull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0" hasCustomPrompt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</p:spPr>
        <p:txBody>
          <a:bodyPr/>
          <a:lstStyle>
            <a:lvl1pPr marL="380990" indent="-380990">
              <a:buFont typeface="Arial" panose="020B0604020202020204" pitchFamily="34" charset="0"/>
              <a:buChar char="•"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2133">
                <a:latin typeface="Verdana" charset="0"/>
                <a:ea typeface="Verdana" charset="0"/>
                <a:cs typeface="Verdana" charset="0"/>
              </a:defRPr>
            </a:lvl2pPr>
            <a:lvl3pPr>
              <a:defRPr sz="2133">
                <a:latin typeface="Verdana" charset="0"/>
                <a:ea typeface="Verdana" charset="0"/>
                <a:cs typeface="Verdana" charset="0"/>
              </a:defRPr>
            </a:lvl3pPr>
            <a:lvl4pPr>
              <a:defRPr sz="2133">
                <a:latin typeface="Verdana" charset="0"/>
                <a:ea typeface="Verdana" charset="0"/>
                <a:cs typeface="Verdana" charset="0"/>
              </a:defRPr>
            </a:lvl4pPr>
            <a:lvl5pPr>
              <a:defRPr sz="2133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lvl="0"/>
            <a:r>
              <a:rPr lang="en-US"/>
              <a:t>Copy goes here</a:t>
            </a:r>
          </a:p>
          <a:p>
            <a:pPr lvl="0"/>
            <a:endParaRPr lang="en-US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BF971B31-57A8-E440-A02E-BFAC023C30AB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10496501"/>
      </p:ext>
    </p:extLst>
  </p:cSld>
  <p:clrMapOvr>
    <a:masterClrMapping/>
  </p:clrMapOvr>
</p:sldLayout>
</file>

<file path=ppt/slideLayouts/slideLayout265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C7C0297A-27A4-6847-86E1-31452C2EFFC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6" name="Text Placeholder 15"/>
          <p:cNvSpPr>
            <a:spLocks noGrp="1"/>
          </p:cNvSpPr>
          <p:nvPr>
            <p:ph type="body" sz="quarter" idx="10" hasCustomPrompt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aseline="0">
                <a:latin typeface="Verdana" charset="0"/>
                <a:ea typeface="Verdana" charset="0"/>
                <a:cs typeface="Verdana" charset="0"/>
              </a:defRPr>
            </a:lvl1pPr>
            <a:lvl2pPr>
              <a:defRPr sz="1867">
                <a:latin typeface="Verdana" charset="0"/>
                <a:ea typeface="Verdana" charset="0"/>
                <a:cs typeface="Verdana" charset="0"/>
              </a:defRPr>
            </a:lvl2pPr>
            <a:lvl3pPr>
              <a:defRPr sz="1867">
                <a:latin typeface="Verdana" charset="0"/>
                <a:ea typeface="Verdana" charset="0"/>
                <a:cs typeface="Verdana" charset="0"/>
              </a:defRPr>
            </a:lvl3pPr>
            <a:lvl4pPr>
              <a:defRPr sz="1867">
                <a:latin typeface="Verdana" charset="0"/>
                <a:ea typeface="Verdana" charset="0"/>
                <a:cs typeface="Verdana" charset="0"/>
              </a:defRPr>
            </a:lvl4pPr>
            <a:lvl5pPr>
              <a:defRPr sz="1867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</p:spTree>
    <p:extLst>
      <p:ext uri="{BB962C8B-B14F-4D97-AF65-F5344CB8AC3E}">
        <p14:creationId xmlns:p14="http://schemas.microsoft.com/office/powerpoint/2010/main" val="1410130633"/>
      </p:ext>
    </p:extLst>
  </p:cSld>
  <p:clrMapOvr>
    <a:masterClrMapping/>
  </p:clrMapOvr>
</p:sldLayout>
</file>

<file path=ppt/slideLayouts/slideLayout266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Two Section | Picture and Copy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3" name="Content Placeholder 2"/>
          <p:cNvSpPr>
            <a:spLocks noGrp="1"/>
          </p:cNvSpPr>
          <p:nvPr>
            <p:ph sz="half" idx="1" hasCustomPrompt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200" b="0" i="1" baseline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*Insert Image Here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 hasCustomPrompt="1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2pPr>
            <a:lvl3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3pPr>
            <a:lvl4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4pPr>
            <a:lvl5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  <p:sp>
        <p:nvSpPr>
          <p:cNvPr id="17" name="Title 16"/>
          <p:cNvSpPr>
            <a:spLocks noGrp="1"/>
          </p:cNvSpPr>
          <p:nvPr>
            <p:ph type="title" hasCustomPrompt="1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3B203E0B-1FAC-F64F-A8A3-54937D9BF5E4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98059872"/>
      </p:ext>
    </p:extLst>
  </p:cSld>
  <p:clrMapOvr>
    <a:masterClrMapping/>
  </p:clrMapOvr>
</p:sldLayout>
</file>

<file path=ppt/slideLayouts/slideLayout26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 and Bull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0" hasCustomPrompt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</p:spPr>
        <p:txBody>
          <a:bodyPr/>
          <a:lstStyle>
            <a:lvl1pPr marL="380990" indent="-380990">
              <a:buFont typeface="Arial" panose="020B0604020202020204" pitchFamily="34" charset="0"/>
              <a:buChar char="•"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2133">
                <a:latin typeface="Verdana" charset="0"/>
                <a:ea typeface="Verdana" charset="0"/>
                <a:cs typeface="Verdana" charset="0"/>
              </a:defRPr>
            </a:lvl2pPr>
            <a:lvl3pPr>
              <a:defRPr sz="2133">
                <a:latin typeface="Verdana" charset="0"/>
                <a:ea typeface="Verdana" charset="0"/>
                <a:cs typeface="Verdana" charset="0"/>
              </a:defRPr>
            </a:lvl3pPr>
            <a:lvl4pPr>
              <a:defRPr sz="2133">
                <a:latin typeface="Verdana" charset="0"/>
                <a:ea typeface="Verdana" charset="0"/>
                <a:cs typeface="Verdana" charset="0"/>
              </a:defRPr>
            </a:lvl4pPr>
            <a:lvl5pPr>
              <a:defRPr sz="2133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lvl="0"/>
            <a:r>
              <a:rPr lang="en-US"/>
              <a:t>Copy goes here</a:t>
            </a:r>
          </a:p>
          <a:p>
            <a:pPr lvl="0"/>
            <a:endParaRPr lang="en-US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BF971B31-57A8-E440-A02E-BFAC023C30AB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10496501"/>
      </p:ext>
    </p:extLst>
  </p:cSld>
  <p:clrMapOvr>
    <a:masterClrMapping/>
  </p:clrMapOvr>
</p:sldLayout>
</file>

<file path=ppt/slideLayouts/slideLayout268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C7C0297A-27A4-6847-86E1-31452C2EFFC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6" name="Text Placeholder 15"/>
          <p:cNvSpPr>
            <a:spLocks noGrp="1"/>
          </p:cNvSpPr>
          <p:nvPr>
            <p:ph type="body" sz="quarter" idx="10" hasCustomPrompt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aseline="0">
                <a:latin typeface="Verdana" charset="0"/>
                <a:ea typeface="Verdana" charset="0"/>
                <a:cs typeface="Verdana" charset="0"/>
              </a:defRPr>
            </a:lvl1pPr>
            <a:lvl2pPr>
              <a:defRPr sz="1867">
                <a:latin typeface="Verdana" charset="0"/>
                <a:ea typeface="Verdana" charset="0"/>
                <a:cs typeface="Verdana" charset="0"/>
              </a:defRPr>
            </a:lvl2pPr>
            <a:lvl3pPr>
              <a:defRPr sz="1867">
                <a:latin typeface="Verdana" charset="0"/>
                <a:ea typeface="Verdana" charset="0"/>
                <a:cs typeface="Verdana" charset="0"/>
              </a:defRPr>
            </a:lvl3pPr>
            <a:lvl4pPr>
              <a:defRPr sz="1867">
                <a:latin typeface="Verdana" charset="0"/>
                <a:ea typeface="Verdana" charset="0"/>
                <a:cs typeface="Verdana" charset="0"/>
              </a:defRPr>
            </a:lvl4pPr>
            <a:lvl5pPr>
              <a:defRPr sz="1867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</p:spTree>
    <p:extLst>
      <p:ext uri="{BB962C8B-B14F-4D97-AF65-F5344CB8AC3E}">
        <p14:creationId xmlns:p14="http://schemas.microsoft.com/office/powerpoint/2010/main" val="1410130633"/>
      </p:ext>
    </p:extLst>
  </p:cSld>
  <p:clrMapOvr>
    <a:masterClrMapping/>
  </p:clrMapOvr>
</p:sldLayout>
</file>

<file path=ppt/slideLayouts/slideLayout269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Two Section | Picture and Copy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3" name="Content Placeholder 2"/>
          <p:cNvSpPr>
            <a:spLocks noGrp="1"/>
          </p:cNvSpPr>
          <p:nvPr>
            <p:ph sz="half" idx="1" hasCustomPrompt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200" b="0" i="1" baseline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*Insert Image Here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 hasCustomPrompt="1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2pPr>
            <a:lvl3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3pPr>
            <a:lvl4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4pPr>
            <a:lvl5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  <p:sp>
        <p:nvSpPr>
          <p:cNvPr id="17" name="Title 16"/>
          <p:cNvSpPr>
            <a:spLocks noGrp="1"/>
          </p:cNvSpPr>
          <p:nvPr>
            <p:ph type="title" hasCustomPrompt="1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3B203E0B-1FAC-F64F-A8A3-54937D9BF5E4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98059872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0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210091495"/>
      </p:ext>
    </p:extLst>
  </p:cSld>
  <p:clrMapOvr>
    <a:masterClrMapping/>
  </p:clrMapOvr>
</p:sldLayout>
</file>

<file path=ppt/slideLayouts/slideLayout27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 and Bull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0" hasCustomPrompt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</p:spPr>
        <p:txBody>
          <a:bodyPr/>
          <a:lstStyle>
            <a:lvl1pPr marL="380990" indent="-380990">
              <a:buFont typeface="Arial" panose="020B0604020202020204" pitchFamily="34" charset="0"/>
              <a:buChar char="•"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2133">
                <a:latin typeface="Verdana" charset="0"/>
                <a:ea typeface="Verdana" charset="0"/>
                <a:cs typeface="Verdana" charset="0"/>
              </a:defRPr>
            </a:lvl2pPr>
            <a:lvl3pPr>
              <a:defRPr sz="2133">
                <a:latin typeface="Verdana" charset="0"/>
                <a:ea typeface="Verdana" charset="0"/>
                <a:cs typeface="Verdana" charset="0"/>
              </a:defRPr>
            </a:lvl3pPr>
            <a:lvl4pPr>
              <a:defRPr sz="2133">
                <a:latin typeface="Verdana" charset="0"/>
                <a:ea typeface="Verdana" charset="0"/>
                <a:cs typeface="Verdana" charset="0"/>
              </a:defRPr>
            </a:lvl4pPr>
            <a:lvl5pPr>
              <a:defRPr sz="2133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lvl="0"/>
            <a:r>
              <a:rPr lang="en-US"/>
              <a:t>Copy goes here</a:t>
            </a:r>
          </a:p>
          <a:p>
            <a:pPr lvl="0"/>
            <a:endParaRPr lang="en-US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BF971B31-57A8-E440-A02E-BFAC023C30AB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10496501"/>
      </p:ext>
    </p:extLst>
  </p:cSld>
  <p:clrMapOvr>
    <a:masterClrMapping/>
  </p:clrMapOvr>
</p:sldLayout>
</file>

<file path=ppt/slideLayouts/slideLayout271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C7C0297A-27A4-6847-86E1-31452C2EFFC8}"/>
              </a:ext>
            </a:extLst>
          </p:cNvPr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6" name="Text Placeholder 15"/>
          <p:cNvSpPr>
            <a:spLocks noGrp="1"/>
          </p:cNvSpPr>
          <p:nvPr>
            <p:ph type="body" sz="quarter" idx="10" hasCustomPrompt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aseline="0">
                <a:latin typeface="Verdana" charset="0"/>
                <a:ea typeface="Verdana" charset="0"/>
                <a:cs typeface="Verdana" charset="0"/>
              </a:defRPr>
            </a:lvl1pPr>
            <a:lvl2pPr>
              <a:defRPr sz="1867">
                <a:latin typeface="Verdana" charset="0"/>
                <a:ea typeface="Verdana" charset="0"/>
                <a:cs typeface="Verdana" charset="0"/>
              </a:defRPr>
            </a:lvl2pPr>
            <a:lvl3pPr>
              <a:defRPr sz="1867">
                <a:latin typeface="Verdana" charset="0"/>
                <a:ea typeface="Verdana" charset="0"/>
                <a:cs typeface="Verdana" charset="0"/>
              </a:defRPr>
            </a:lvl3pPr>
            <a:lvl4pPr>
              <a:defRPr sz="1867">
                <a:latin typeface="Verdana" charset="0"/>
                <a:ea typeface="Verdana" charset="0"/>
                <a:cs typeface="Verdana" charset="0"/>
              </a:defRPr>
            </a:lvl4pPr>
            <a:lvl5pPr>
              <a:defRPr sz="1867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</p:spTree>
    <p:extLst>
      <p:ext uri="{BB962C8B-B14F-4D97-AF65-F5344CB8AC3E}">
        <p14:creationId xmlns:p14="http://schemas.microsoft.com/office/powerpoint/2010/main" val="1410130633"/>
      </p:ext>
    </p:extLst>
  </p:cSld>
  <p:clrMapOvr>
    <a:masterClrMapping/>
  </p:clrMapOvr>
</p:sldLayout>
</file>

<file path=ppt/slideLayouts/slideLayout272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Two Section | Picture and Copy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3" name="Content Placeholder 2"/>
          <p:cNvSpPr>
            <a:spLocks noGrp="1"/>
          </p:cNvSpPr>
          <p:nvPr>
            <p:ph sz="half" idx="1" hasCustomPrompt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200" b="0" i="1" baseline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*Insert Image Here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 hasCustomPrompt="1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2pPr>
            <a:lvl3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3pPr>
            <a:lvl4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4pPr>
            <a:lvl5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  <p:sp>
        <p:nvSpPr>
          <p:cNvPr id="17" name="Title 16"/>
          <p:cNvSpPr>
            <a:spLocks noGrp="1"/>
          </p:cNvSpPr>
          <p:nvPr>
            <p:ph type="title" hasCustomPrompt="1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3B203E0B-1FAC-F64F-A8A3-54937D9BF5E4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98059872"/>
      </p:ext>
    </p:extLst>
  </p:cSld>
  <p:clrMapOvr>
    <a:masterClrMapping/>
  </p:clrMapOvr>
</p:sldLayout>
</file>

<file path=ppt/slideLayouts/slideLayout27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63084" y="4406903"/>
            <a:ext cx="103632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963084" y="2906713"/>
            <a:ext cx="103632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14B6A3B-6EE5-45FC-B5E7-85EA02CF9438}" type="datetime1">
              <a:rPr lang="en-US" altLang="ja-JP"/>
              <a:pPr>
                <a:defRPr/>
              </a:pPr>
              <a:t>9/22/2023</a:t>
            </a:fld>
            <a:endParaRPr lang="en-US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BFBC7D3-7B25-4FDD-856F-1603EF21A3CD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552602547"/>
      </p:ext>
    </p:extLst>
  </p:cSld>
  <p:clrMapOvr>
    <a:masterClrMapping/>
  </p:clrMapOvr>
</p:sldLayout>
</file>

<file path=ppt/slideLayouts/slideLayout27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605" y="273051"/>
            <a:ext cx="4011084" cy="1162051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766733" y="273054"/>
            <a:ext cx="6815667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09605" y="1435103"/>
            <a:ext cx="4011084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D367D64-CF7F-42F3-8C27-B520EE2453CF}" type="datetime1">
              <a:rPr lang="en-US" altLang="ja-JP"/>
              <a:pPr>
                <a:defRPr/>
              </a:pPr>
              <a:t>9/22/2023</a:t>
            </a:fld>
            <a:endParaRPr lang="en-US" alt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EC650D0-02D5-42FB-907E-376816E2D544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13719964"/>
      </p:ext>
    </p:extLst>
  </p:cSld>
  <p:clrMapOvr>
    <a:masterClrMapping/>
  </p:clrMapOvr>
</p:sldLayout>
</file>

<file path=ppt/slideLayouts/slideLayout27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EVERYDAY - CONTENT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8D28779C-1AD3-1541-9A51-E77EA90630DF}"/>
              </a:ext>
            </a:extLst>
          </p:cNvPr>
          <p:cNvSpPr/>
          <p:nvPr userDrawn="1"/>
        </p:nvSpPr>
        <p:spPr>
          <a:xfrm>
            <a:off x="0" y="0"/>
            <a:ext cx="12192000" cy="1313056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tx2"/>
              </a:gs>
            </a:gsLst>
            <a:lin ang="0" scaled="0"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7" name="Shape">
            <a:extLst>
              <a:ext uri="{FF2B5EF4-FFF2-40B4-BE49-F238E27FC236}">
                <a16:creationId xmlns:a16="http://schemas.microsoft.com/office/drawing/2014/main" id="{C83CC706-B92A-A944-99CA-5E429A0FD93D}"/>
              </a:ext>
            </a:extLst>
          </p:cNvPr>
          <p:cNvSpPr/>
          <p:nvPr userDrawn="1"/>
        </p:nvSpPr>
        <p:spPr>
          <a:xfrm>
            <a:off x="6863643" y="16267"/>
            <a:ext cx="5328356" cy="81227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alpha val="0"/>
                </a:schemeClr>
              </a:gs>
              <a:gs pos="100000">
                <a:schemeClr val="accent1">
                  <a:alpha val="63000"/>
                </a:schemeClr>
              </a:gs>
            </a:gsLst>
            <a:lin ang="0" scaled="0"/>
            <a:tileRect/>
          </a:gradFill>
          <a:ln w="12700">
            <a:noFill/>
            <a:miter lim="400000"/>
          </a:ln>
        </p:spPr>
        <p:txBody>
          <a:bodyPr lIns="0" tIns="0" rIns="0" bIns="0" anchor="ctr"/>
          <a:lstStyle/>
          <a:p>
            <a:pPr algn="ctr" defTabSz="412754" hangingPunct="0">
              <a:defRPr sz="240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 sz="1525" kern="0">
              <a:solidFill>
                <a:srgbClr val="FFFFFF"/>
              </a:solidFill>
              <a:latin typeface="Helvetica Neue Medium"/>
              <a:ea typeface="Helvetica Neue Medium"/>
              <a:cs typeface="Helvetica Neue Medium"/>
              <a:sym typeface="Helvetica Neue Medium"/>
            </a:endParaRP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08540" y="1707786"/>
            <a:ext cx="11203664" cy="4648568"/>
          </a:xfrm>
        </p:spPr>
        <p:txBody>
          <a:bodyPr/>
          <a:lstStyle>
            <a:lvl1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1pPr>
            <a:lvl2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2pPr>
            <a:lvl3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3pPr>
            <a:lvl4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4pPr>
            <a:lvl5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24" name="Shape">
            <a:extLst>
              <a:ext uri="{FF2B5EF4-FFF2-40B4-BE49-F238E27FC236}">
                <a16:creationId xmlns:a16="http://schemas.microsoft.com/office/drawing/2014/main" id="{A84392A4-5D5E-9B41-96F4-3C2E92B15073}"/>
              </a:ext>
            </a:extLst>
          </p:cNvPr>
          <p:cNvSpPr/>
          <p:nvPr userDrawn="1"/>
        </p:nvSpPr>
        <p:spPr>
          <a:xfrm>
            <a:off x="6863643" y="519648"/>
            <a:ext cx="5328356" cy="81227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alpha val="0"/>
                </a:schemeClr>
              </a:gs>
              <a:gs pos="100000">
                <a:schemeClr val="accent1">
                  <a:alpha val="63000"/>
                </a:schemeClr>
              </a:gs>
            </a:gsLst>
            <a:lin ang="0" scaled="0"/>
            <a:tileRect/>
          </a:gradFill>
          <a:ln w="12700">
            <a:noFill/>
            <a:miter lim="400000"/>
          </a:ln>
        </p:spPr>
        <p:txBody>
          <a:bodyPr lIns="0" tIns="0" rIns="0" bIns="0" anchor="ctr"/>
          <a:lstStyle/>
          <a:p>
            <a:pPr algn="ctr" defTabSz="412754" hangingPunct="0">
              <a:defRPr sz="240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 sz="1525" kern="0">
              <a:solidFill>
                <a:srgbClr val="FFFFFF"/>
              </a:solidFill>
              <a:latin typeface="Helvetica Neue Medium"/>
              <a:ea typeface="Helvetica Neue Medium"/>
              <a:cs typeface="Helvetica Neue Medium"/>
              <a:sym typeface="Helvetica Neue Medium"/>
            </a:endParaRPr>
          </a:p>
        </p:txBody>
      </p:sp>
      <p:sp>
        <p:nvSpPr>
          <p:cNvPr id="25" name="Title 1">
            <a:extLst>
              <a:ext uri="{FF2B5EF4-FFF2-40B4-BE49-F238E27FC236}">
                <a16:creationId xmlns:a16="http://schemas.microsoft.com/office/drawing/2014/main" id="{27B8B2B7-4C44-7441-83A9-BAB92197A35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04800" y="170056"/>
            <a:ext cx="11430000" cy="1143000"/>
          </a:xfrm>
          <a:prstGeom prst="rect">
            <a:avLst/>
          </a:prstGeom>
        </p:spPr>
        <p:txBody>
          <a:bodyPr anchor="ctr">
            <a:noAutofit/>
          </a:bodyPr>
          <a:lstStyle>
            <a:lvl1pPr>
              <a:defRPr sz="3200" b="1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AE9665B4-DEF9-A848-97A4-D4DA2EF723EC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32187" y="953346"/>
            <a:ext cx="11430112" cy="415925"/>
          </a:xfrm>
        </p:spPr>
        <p:txBody>
          <a:bodyPr>
            <a:normAutofit/>
          </a:bodyPr>
          <a:lstStyle>
            <a:lvl1pPr marL="0" indent="0">
              <a:buNone/>
              <a:defRPr sz="14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Subtitle</a:t>
            </a:r>
          </a:p>
        </p:txBody>
      </p: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7E244035-01FE-DF4F-90D6-ADB13D0F06A8}"/>
              </a:ext>
            </a:extLst>
          </p:cNvPr>
          <p:cNvCxnSpPr>
            <a:cxnSpLocks/>
          </p:cNvCxnSpPr>
          <p:nvPr userDrawn="1"/>
        </p:nvCxnSpPr>
        <p:spPr>
          <a:xfrm>
            <a:off x="11311725" y="6447272"/>
            <a:ext cx="0" cy="267883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sp>
        <p:nvSpPr>
          <p:cNvPr id="11" name="Slide Number Placeholder 6">
            <a:extLst>
              <a:ext uri="{FF2B5EF4-FFF2-40B4-BE49-F238E27FC236}">
                <a16:creationId xmlns:a16="http://schemas.microsoft.com/office/drawing/2014/main" id="{26CD3663-DA03-1748-AF41-97AF932E1B8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1202595" y="6454533"/>
            <a:ext cx="559704" cy="319175"/>
          </a:xfrm>
          <a:prstGeom prst="rect">
            <a:avLst/>
          </a:prstGeom>
        </p:spPr>
        <p:txBody>
          <a:bodyPr/>
          <a:lstStyle>
            <a:lvl1pPr algn="r">
              <a:defRPr sz="10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fld id="{7B67A630-6DEE-4F45-9872-4A9386C88847}" type="slidenum">
              <a:rPr lang="en-US" smtClean="0"/>
              <a:pPr/>
              <a:t>‹#›</a:t>
            </a:fld>
            <a:endParaRPr lang="en-US"/>
          </a:p>
        </p:txBody>
      </p:sp>
      <p:pic>
        <p:nvPicPr>
          <p:cNvPr id="12" name="Picture 11">
            <a:extLst>
              <a:ext uri="{FF2B5EF4-FFF2-40B4-BE49-F238E27FC236}">
                <a16:creationId xmlns:a16="http://schemas.microsoft.com/office/drawing/2014/main" id="{3CD3FB7A-87B0-7B45-BB4A-E20056ACADE1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596461" y="6492240"/>
            <a:ext cx="1606135" cy="229238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3287509848"/>
      </p:ext>
    </p:extLst>
  </p:cSld>
  <p:clrMapOvr>
    <a:masterClrMapping/>
  </p:clrMapOvr>
</p:sldLayout>
</file>

<file path=ppt/slideLayouts/slideLayout27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EVERYDAY - CONTENT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8D28779C-1AD3-1541-9A51-E77EA90630DF}"/>
              </a:ext>
            </a:extLst>
          </p:cNvPr>
          <p:cNvSpPr/>
          <p:nvPr userDrawn="1"/>
        </p:nvSpPr>
        <p:spPr>
          <a:xfrm>
            <a:off x="0" y="0"/>
            <a:ext cx="12192000" cy="1313056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tx2"/>
              </a:gs>
            </a:gsLst>
            <a:lin ang="0" scaled="0"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7" name="Shape">
            <a:extLst>
              <a:ext uri="{FF2B5EF4-FFF2-40B4-BE49-F238E27FC236}">
                <a16:creationId xmlns:a16="http://schemas.microsoft.com/office/drawing/2014/main" id="{C83CC706-B92A-A944-99CA-5E429A0FD93D}"/>
              </a:ext>
            </a:extLst>
          </p:cNvPr>
          <p:cNvSpPr/>
          <p:nvPr userDrawn="1"/>
        </p:nvSpPr>
        <p:spPr>
          <a:xfrm>
            <a:off x="6863643" y="16267"/>
            <a:ext cx="5328356" cy="81227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alpha val="0"/>
                </a:schemeClr>
              </a:gs>
              <a:gs pos="100000">
                <a:schemeClr val="accent1">
                  <a:alpha val="63000"/>
                </a:schemeClr>
              </a:gs>
            </a:gsLst>
            <a:lin ang="0" scaled="0"/>
            <a:tileRect/>
          </a:gradFill>
          <a:ln w="12700">
            <a:noFill/>
            <a:miter lim="400000"/>
          </a:ln>
        </p:spPr>
        <p:txBody>
          <a:bodyPr lIns="0" tIns="0" rIns="0" bIns="0" anchor="ctr"/>
          <a:lstStyle/>
          <a:p>
            <a:pPr algn="ctr" defTabSz="412754" hangingPunct="0">
              <a:defRPr sz="240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 sz="1525" kern="0">
              <a:solidFill>
                <a:srgbClr val="FFFFFF"/>
              </a:solidFill>
              <a:latin typeface="Helvetica Neue Medium"/>
              <a:ea typeface="Helvetica Neue Medium"/>
              <a:cs typeface="Helvetica Neue Medium"/>
              <a:sym typeface="Helvetica Neue Medium"/>
            </a:endParaRP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08540" y="1707786"/>
            <a:ext cx="11203664" cy="4648568"/>
          </a:xfrm>
        </p:spPr>
        <p:txBody>
          <a:bodyPr/>
          <a:lstStyle>
            <a:lvl1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1pPr>
            <a:lvl2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2pPr>
            <a:lvl3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3pPr>
            <a:lvl4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4pPr>
            <a:lvl5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24" name="Shape">
            <a:extLst>
              <a:ext uri="{FF2B5EF4-FFF2-40B4-BE49-F238E27FC236}">
                <a16:creationId xmlns:a16="http://schemas.microsoft.com/office/drawing/2014/main" id="{A84392A4-5D5E-9B41-96F4-3C2E92B15073}"/>
              </a:ext>
            </a:extLst>
          </p:cNvPr>
          <p:cNvSpPr/>
          <p:nvPr userDrawn="1"/>
        </p:nvSpPr>
        <p:spPr>
          <a:xfrm>
            <a:off x="6863643" y="519648"/>
            <a:ext cx="5328356" cy="81227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alpha val="0"/>
                </a:schemeClr>
              </a:gs>
              <a:gs pos="100000">
                <a:schemeClr val="accent1">
                  <a:alpha val="63000"/>
                </a:schemeClr>
              </a:gs>
            </a:gsLst>
            <a:lin ang="0" scaled="0"/>
            <a:tileRect/>
          </a:gradFill>
          <a:ln w="12700">
            <a:noFill/>
            <a:miter lim="400000"/>
          </a:ln>
        </p:spPr>
        <p:txBody>
          <a:bodyPr lIns="0" tIns="0" rIns="0" bIns="0" anchor="ctr"/>
          <a:lstStyle/>
          <a:p>
            <a:pPr algn="ctr" defTabSz="412754" hangingPunct="0">
              <a:defRPr sz="240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 sz="1525" kern="0">
              <a:solidFill>
                <a:srgbClr val="FFFFFF"/>
              </a:solidFill>
              <a:latin typeface="Helvetica Neue Medium"/>
              <a:ea typeface="Helvetica Neue Medium"/>
              <a:cs typeface="Helvetica Neue Medium"/>
              <a:sym typeface="Helvetica Neue Medium"/>
            </a:endParaRPr>
          </a:p>
        </p:txBody>
      </p:sp>
      <p:sp>
        <p:nvSpPr>
          <p:cNvPr id="25" name="Title 1">
            <a:extLst>
              <a:ext uri="{FF2B5EF4-FFF2-40B4-BE49-F238E27FC236}">
                <a16:creationId xmlns:a16="http://schemas.microsoft.com/office/drawing/2014/main" id="{27B8B2B7-4C44-7441-83A9-BAB92197A35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04800" y="170056"/>
            <a:ext cx="11430000" cy="1143000"/>
          </a:xfrm>
          <a:prstGeom prst="rect">
            <a:avLst/>
          </a:prstGeom>
        </p:spPr>
        <p:txBody>
          <a:bodyPr anchor="ctr">
            <a:noAutofit/>
          </a:bodyPr>
          <a:lstStyle>
            <a:lvl1pPr>
              <a:defRPr sz="3200" b="1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AE9665B4-DEF9-A848-97A4-D4DA2EF723EC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32187" y="953346"/>
            <a:ext cx="11430112" cy="415925"/>
          </a:xfrm>
        </p:spPr>
        <p:txBody>
          <a:bodyPr>
            <a:normAutofit/>
          </a:bodyPr>
          <a:lstStyle>
            <a:lvl1pPr marL="0" indent="0">
              <a:buNone/>
              <a:defRPr sz="14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Subtitle</a:t>
            </a:r>
          </a:p>
        </p:txBody>
      </p: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7E244035-01FE-DF4F-90D6-ADB13D0F06A8}"/>
              </a:ext>
            </a:extLst>
          </p:cNvPr>
          <p:cNvCxnSpPr>
            <a:cxnSpLocks/>
          </p:cNvCxnSpPr>
          <p:nvPr userDrawn="1"/>
        </p:nvCxnSpPr>
        <p:spPr>
          <a:xfrm>
            <a:off x="11311725" y="6447272"/>
            <a:ext cx="0" cy="267883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sp>
        <p:nvSpPr>
          <p:cNvPr id="11" name="Slide Number Placeholder 6">
            <a:extLst>
              <a:ext uri="{FF2B5EF4-FFF2-40B4-BE49-F238E27FC236}">
                <a16:creationId xmlns:a16="http://schemas.microsoft.com/office/drawing/2014/main" id="{26CD3663-DA03-1748-AF41-97AF932E1B8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1202595" y="6454533"/>
            <a:ext cx="559704" cy="319175"/>
          </a:xfrm>
          <a:prstGeom prst="rect">
            <a:avLst/>
          </a:prstGeom>
        </p:spPr>
        <p:txBody>
          <a:bodyPr/>
          <a:lstStyle>
            <a:lvl1pPr algn="r">
              <a:defRPr sz="10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fld id="{7B67A630-6DEE-4F45-9872-4A9386C88847}" type="slidenum">
              <a:rPr lang="en-US" smtClean="0"/>
              <a:pPr/>
              <a:t>‹#›</a:t>
            </a:fld>
            <a:endParaRPr lang="en-US"/>
          </a:p>
        </p:txBody>
      </p:sp>
      <p:pic>
        <p:nvPicPr>
          <p:cNvPr id="12" name="Picture 11">
            <a:extLst>
              <a:ext uri="{FF2B5EF4-FFF2-40B4-BE49-F238E27FC236}">
                <a16:creationId xmlns:a16="http://schemas.microsoft.com/office/drawing/2014/main" id="{3CD3FB7A-87B0-7B45-BB4A-E20056ACADE1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596461" y="6492240"/>
            <a:ext cx="1606135" cy="229238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3287509848"/>
      </p:ext>
    </p:extLst>
  </p:cSld>
  <p:clrMapOvr>
    <a:masterClrMapping/>
  </p:clrMapOvr>
</p:sldLayout>
</file>

<file path=ppt/slideLayouts/slideLayout27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EVERYDAY - CONTENT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8D28779C-1AD3-1541-9A51-E77EA90630DF}"/>
              </a:ext>
            </a:extLst>
          </p:cNvPr>
          <p:cNvSpPr/>
          <p:nvPr userDrawn="1"/>
        </p:nvSpPr>
        <p:spPr>
          <a:xfrm>
            <a:off x="0" y="0"/>
            <a:ext cx="12192000" cy="1313056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tx2"/>
              </a:gs>
            </a:gsLst>
            <a:lin ang="0" scaled="0"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7" name="Shape">
            <a:extLst>
              <a:ext uri="{FF2B5EF4-FFF2-40B4-BE49-F238E27FC236}">
                <a16:creationId xmlns:a16="http://schemas.microsoft.com/office/drawing/2014/main" id="{C83CC706-B92A-A944-99CA-5E429A0FD93D}"/>
              </a:ext>
            </a:extLst>
          </p:cNvPr>
          <p:cNvSpPr/>
          <p:nvPr userDrawn="1"/>
        </p:nvSpPr>
        <p:spPr>
          <a:xfrm>
            <a:off x="6863643" y="16267"/>
            <a:ext cx="5328356" cy="81227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alpha val="0"/>
                </a:schemeClr>
              </a:gs>
              <a:gs pos="100000">
                <a:schemeClr val="accent1">
                  <a:alpha val="63000"/>
                </a:schemeClr>
              </a:gs>
            </a:gsLst>
            <a:lin ang="0" scaled="0"/>
            <a:tileRect/>
          </a:gradFill>
          <a:ln w="12700">
            <a:noFill/>
            <a:miter lim="400000"/>
          </a:ln>
        </p:spPr>
        <p:txBody>
          <a:bodyPr lIns="0" tIns="0" rIns="0" bIns="0" anchor="ctr"/>
          <a:lstStyle/>
          <a:p>
            <a:pPr algn="ctr" defTabSz="412754" hangingPunct="0">
              <a:defRPr sz="240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 sz="1525" kern="0">
              <a:solidFill>
                <a:srgbClr val="FFFFFF"/>
              </a:solidFill>
              <a:latin typeface="Helvetica Neue Medium"/>
              <a:ea typeface="Helvetica Neue Medium"/>
              <a:cs typeface="Helvetica Neue Medium"/>
              <a:sym typeface="Helvetica Neue Medium"/>
            </a:endParaRP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08540" y="1707786"/>
            <a:ext cx="11203664" cy="4648568"/>
          </a:xfrm>
        </p:spPr>
        <p:txBody>
          <a:bodyPr/>
          <a:lstStyle>
            <a:lvl1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1pPr>
            <a:lvl2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2pPr>
            <a:lvl3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3pPr>
            <a:lvl4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4pPr>
            <a:lvl5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24" name="Shape">
            <a:extLst>
              <a:ext uri="{FF2B5EF4-FFF2-40B4-BE49-F238E27FC236}">
                <a16:creationId xmlns:a16="http://schemas.microsoft.com/office/drawing/2014/main" id="{A84392A4-5D5E-9B41-96F4-3C2E92B15073}"/>
              </a:ext>
            </a:extLst>
          </p:cNvPr>
          <p:cNvSpPr/>
          <p:nvPr userDrawn="1"/>
        </p:nvSpPr>
        <p:spPr>
          <a:xfrm>
            <a:off x="6863643" y="519648"/>
            <a:ext cx="5328356" cy="81227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alpha val="0"/>
                </a:schemeClr>
              </a:gs>
              <a:gs pos="100000">
                <a:schemeClr val="accent1">
                  <a:alpha val="63000"/>
                </a:schemeClr>
              </a:gs>
            </a:gsLst>
            <a:lin ang="0" scaled="0"/>
            <a:tileRect/>
          </a:gradFill>
          <a:ln w="12700">
            <a:noFill/>
            <a:miter lim="400000"/>
          </a:ln>
        </p:spPr>
        <p:txBody>
          <a:bodyPr lIns="0" tIns="0" rIns="0" bIns="0" anchor="ctr"/>
          <a:lstStyle/>
          <a:p>
            <a:pPr algn="ctr" defTabSz="412754" hangingPunct="0">
              <a:defRPr sz="240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 sz="1525" kern="0">
              <a:solidFill>
                <a:srgbClr val="FFFFFF"/>
              </a:solidFill>
              <a:latin typeface="Helvetica Neue Medium"/>
              <a:ea typeface="Helvetica Neue Medium"/>
              <a:cs typeface="Helvetica Neue Medium"/>
              <a:sym typeface="Helvetica Neue Medium"/>
            </a:endParaRPr>
          </a:p>
        </p:txBody>
      </p:sp>
      <p:sp>
        <p:nvSpPr>
          <p:cNvPr id="25" name="Title 1">
            <a:extLst>
              <a:ext uri="{FF2B5EF4-FFF2-40B4-BE49-F238E27FC236}">
                <a16:creationId xmlns:a16="http://schemas.microsoft.com/office/drawing/2014/main" id="{27B8B2B7-4C44-7441-83A9-BAB92197A35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04800" y="170056"/>
            <a:ext cx="11430000" cy="1143000"/>
          </a:xfrm>
          <a:prstGeom prst="rect">
            <a:avLst/>
          </a:prstGeom>
        </p:spPr>
        <p:txBody>
          <a:bodyPr anchor="ctr">
            <a:noAutofit/>
          </a:bodyPr>
          <a:lstStyle>
            <a:lvl1pPr>
              <a:defRPr sz="3200" b="1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AE9665B4-DEF9-A848-97A4-D4DA2EF723EC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32187" y="953346"/>
            <a:ext cx="11430112" cy="415925"/>
          </a:xfrm>
        </p:spPr>
        <p:txBody>
          <a:bodyPr>
            <a:normAutofit/>
          </a:bodyPr>
          <a:lstStyle>
            <a:lvl1pPr marL="0" indent="0">
              <a:buNone/>
              <a:defRPr sz="14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Subtitle</a:t>
            </a:r>
          </a:p>
        </p:txBody>
      </p: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7E244035-01FE-DF4F-90D6-ADB13D0F06A8}"/>
              </a:ext>
            </a:extLst>
          </p:cNvPr>
          <p:cNvCxnSpPr>
            <a:cxnSpLocks/>
          </p:cNvCxnSpPr>
          <p:nvPr userDrawn="1"/>
        </p:nvCxnSpPr>
        <p:spPr>
          <a:xfrm>
            <a:off x="11311725" y="6447272"/>
            <a:ext cx="0" cy="267883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sp>
        <p:nvSpPr>
          <p:cNvPr id="11" name="Slide Number Placeholder 6">
            <a:extLst>
              <a:ext uri="{FF2B5EF4-FFF2-40B4-BE49-F238E27FC236}">
                <a16:creationId xmlns:a16="http://schemas.microsoft.com/office/drawing/2014/main" id="{26CD3663-DA03-1748-AF41-97AF932E1B8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1202595" y="6454533"/>
            <a:ext cx="559704" cy="319175"/>
          </a:xfrm>
          <a:prstGeom prst="rect">
            <a:avLst/>
          </a:prstGeom>
        </p:spPr>
        <p:txBody>
          <a:bodyPr/>
          <a:lstStyle>
            <a:lvl1pPr algn="r">
              <a:defRPr sz="10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fld id="{7B67A630-6DEE-4F45-9872-4A9386C88847}" type="slidenum">
              <a:rPr lang="en-US" smtClean="0"/>
              <a:pPr/>
              <a:t>‹#›</a:t>
            </a:fld>
            <a:endParaRPr lang="en-US"/>
          </a:p>
        </p:txBody>
      </p:sp>
      <p:pic>
        <p:nvPicPr>
          <p:cNvPr id="12" name="Picture 11">
            <a:extLst>
              <a:ext uri="{FF2B5EF4-FFF2-40B4-BE49-F238E27FC236}">
                <a16:creationId xmlns:a16="http://schemas.microsoft.com/office/drawing/2014/main" id="{3CD3FB7A-87B0-7B45-BB4A-E20056ACADE1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596461" y="6492240"/>
            <a:ext cx="1606135" cy="229238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3287509848"/>
      </p:ext>
    </p:extLst>
  </p:cSld>
  <p:clrMapOvr>
    <a:masterClrMapping/>
  </p:clrMapOvr>
</p:sldLayout>
</file>

<file path=ppt/slideLayouts/slideLayout27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2_Title and Content">
    <p:spTree>
      <p:nvGrpSpPr>
        <p:cNvPr id="1" name="Shape 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6" name="Google Shape;76;p4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7" name="Google Shape;77;p4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8" name="Google Shape;78;p4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9" name="Google Shape;79;p4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0" name="Google Shape;80;p4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81" name="Google Shape;81;p4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2" name="Google Shape;82;p44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3" name="Google Shape;83;p4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4" name="Google Shape;84;p4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5" name="Google Shape;85;p4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113001559"/>
      </p:ext>
    </p:extLst>
  </p:cSld>
  <p:clrMapOvr>
    <a:masterClrMapping/>
  </p:clrMapOvr>
</p:sldLayout>
</file>

<file path=ppt/slideLayouts/slideLayout27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1_Photo Slide">
    <p:spTree>
      <p:nvGrpSpPr>
        <p:cNvPr id="1" name="Shape 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" name="Google Shape;87;p41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88" name="Google Shape;88;p41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89" name="Google Shape;89;p41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90" name="Google Shape;90;p41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1" name="Google Shape;91;p41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92" name="Google Shape;92;p41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93" name="Google Shape;93;p41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130117215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314599787"/>
      </p:ext>
    </p:extLst>
  </p:cSld>
  <p:clrMapOvr>
    <a:masterClrMapping/>
  </p:clrMapOvr>
</p:sldLayout>
</file>

<file path=ppt/slideLayouts/slideLayout28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1_Photo Slide">
    <p:spTree>
      <p:nvGrpSpPr>
        <p:cNvPr id="1" name="Shape 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" name="Google Shape;87;p41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88" name="Google Shape;88;p41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89" name="Google Shape;89;p41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90" name="Google Shape;90;p41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1" name="Google Shape;91;p41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92" name="Google Shape;92;p41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93" name="Google Shape;93;p4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130117215"/>
      </p:ext>
    </p:extLst>
  </p:cSld>
  <p:clrMapOvr>
    <a:masterClrMapping/>
  </p:clrMapOvr>
</p:sldLayout>
</file>

<file path=ppt/slideLayouts/slideLayout28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EVERYDAY - CONTENT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8D28779C-1AD3-1541-9A51-E77EA90630DF}"/>
              </a:ext>
            </a:extLst>
          </p:cNvPr>
          <p:cNvSpPr/>
          <p:nvPr userDrawn="1"/>
        </p:nvSpPr>
        <p:spPr>
          <a:xfrm>
            <a:off x="0" y="0"/>
            <a:ext cx="12192000" cy="1313056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tx2"/>
              </a:gs>
            </a:gsLst>
            <a:lin ang="0" scaled="0"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7" name="Shape">
            <a:extLst>
              <a:ext uri="{FF2B5EF4-FFF2-40B4-BE49-F238E27FC236}">
                <a16:creationId xmlns:a16="http://schemas.microsoft.com/office/drawing/2014/main" id="{C83CC706-B92A-A944-99CA-5E429A0FD93D}"/>
              </a:ext>
            </a:extLst>
          </p:cNvPr>
          <p:cNvSpPr/>
          <p:nvPr userDrawn="1"/>
        </p:nvSpPr>
        <p:spPr>
          <a:xfrm>
            <a:off x="6863643" y="16267"/>
            <a:ext cx="5328356" cy="81227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alpha val="0"/>
                </a:schemeClr>
              </a:gs>
              <a:gs pos="100000">
                <a:schemeClr val="accent1">
                  <a:alpha val="63000"/>
                </a:schemeClr>
              </a:gs>
            </a:gsLst>
            <a:lin ang="0" scaled="0"/>
            <a:tileRect/>
          </a:gradFill>
          <a:ln w="12700">
            <a:noFill/>
            <a:miter lim="400000"/>
          </a:ln>
        </p:spPr>
        <p:txBody>
          <a:bodyPr lIns="0" tIns="0" rIns="0" bIns="0" anchor="ctr"/>
          <a:lstStyle/>
          <a:p>
            <a:pPr algn="ctr" defTabSz="412754" hangingPunct="0">
              <a:defRPr sz="240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 sz="1525" kern="0">
              <a:solidFill>
                <a:srgbClr val="FFFFFF"/>
              </a:solidFill>
              <a:latin typeface="Helvetica Neue Medium"/>
              <a:ea typeface="Helvetica Neue Medium"/>
              <a:cs typeface="Helvetica Neue Medium"/>
              <a:sym typeface="Helvetica Neue Medium"/>
            </a:endParaRP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08540" y="1707786"/>
            <a:ext cx="11203664" cy="4648568"/>
          </a:xfrm>
        </p:spPr>
        <p:txBody>
          <a:bodyPr/>
          <a:lstStyle>
            <a:lvl1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1pPr>
            <a:lvl2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2pPr>
            <a:lvl3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3pPr>
            <a:lvl4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4pPr>
            <a:lvl5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24" name="Shape">
            <a:extLst>
              <a:ext uri="{FF2B5EF4-FFF2-40B4-BE49-F238E27FC236}">
                <a16:creationId xmlns:a16="http://schemas.microsoft.com/office/drawing/2014/main" id="{A84392A4-5D5E-9B41-96F4-3C2E92B15073}"/>
              </a:ext>
            </a:extLst>
          </p:cNvPr>
          <p:cNvSpPr/>
          <p:nvPr userDrawn="1"/>
        </p:nvSpPr>
        <p:spPr>
          <a:xfrm>
            <a:off x="6863643" y="519648"/>
            <a:ext cx="5328356" cy="81227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alpha val="0"/>
                </a:schemeClr>
              </a:gs>
              <a:gs pos="100000">
                <a:schemeClr val="accent1">
                  <a:alpha val="63000"/>
                </a:schemeClr>
              </a:gs>
            </a:gsLst>
            <a:lin ang="0" scaled="0"/>
            <a:tileRect/>
          </a:gradFill>
          <a:ln w="12700">
            <a:noFill/>
            <a:miter lim="400000"/>
          </a:ln>
        </p:spPr>
        <p:txBody>
          <a:bodyPr lIns="0" tIns="0" rIns="0" bIns="0" anchor="ctr"/>
          <a:lstStyle/>
          <a:p>
            <a:pPr algn="ctr" defTabSz="412754" hangingPunct="0">
              <a:defRPr sz="240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 sz="1525" kern="0">
              <a:solidFill>
                <a:srgbClr val="FFFFFF"/>
              </a:solidFill>
              <a:latin typeface="Helvetica Neue Medium"/>
              <a:ea typeface="Helvetica Neue Medium"/>
              <a:cs typeface="Helvetica Neue Medium"/>
              <a:sym typeface="Helvetica Neue Medium"/>
            </a:endParaRPr>
          </a:p>
        </p:txBody>
      </p:sp>
      <p:sp>
        <p:nvSpPr>
          <p:cNvPr id="25" name="Title 1">
            <a:extLst>
              <a:ext uri="{FF2B5EF4-FFF2-40B4-BE49-F238E27FC236}">
                <a16:creationId xmlns:a16="http://schemas.microsoft.com/office/drawing/2014/main" id="{27B8B2B7-4C44-7441-83A9-BAB92197A35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04800" y="170056"/>
            <a:ext cx="11430000" cy="1143000"/>
          </a:xfrm>
          <a:prstGeom prst="rect">
            <a:avLst/>
          </a:prstGeom>
        </p:spPr>
        <p:txBody>
          <a:bodyPr anchor="ctr">
            <a:noAutofit/>
          </a:bodyPr>
          <a:lstStyle>
            <a:lvl1pPr>
              <a:defRPr sz="3200" b="1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AE9665B4-DEF9-A848-97A4-D4DA2EF723EC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32187" y="953346"/>
            <a:ext cx="11430112" cy="415925"/>
          </a:xfrm>
        </p:spPr>
        <p:txBody>
          <a:bodyPr>
            <a:normAutofit/>
          </a:bodyPr>
          <a:lstStyle>
            <a:lvl1pPr marL="0" indent="0">
              <a:buNone/>
              <a:defRPr sz="14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Subtitle</a:t>
            </a:r>
          </a:p>
        </p:txBody>
      </p: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7E244035-01FE-DF4F-90D6-ADB13D0F06A8}"/>
              </a:ext>
            </a:extLst>
          </p:cNvPr>
          <p:cNvCxnSpPr>
            <a:cxnSpLocks/>
          </p:cNvCxnSpPr>
          <p:nvPr userDrawn="1"/>
        </p:nvCxnSpPr>
        <p:spPr>
          <a:xfrm>
            <a:off x="11311725" y="6447272"/>
            <a:ext cx="0" cy="267883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sp>
        <p:nvSpPr>
          <p:cNvPr id="11" name="Slide Number Placeholder 6">
            <a:extLst>
              <a:ext uri="{FF2B5EF4-FFF2-40B4-BE49-F238E27FC236}">
                <a16:creationId xmlns:a16="http://schemas.microsoft.com/office/drawing/2014/main" id="{26CD3663-DA03-1748-AF41-97AF932E1B8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1202595" y="6454533"/>
            <a:ext cx="559704" cy="319175"/>
          </a:xfrm>
          <a:prstGeom prst="rect">
            <a:avLst/>
          </a:prstGeom>
        </p:spPr>
        <p:txBody>
          <a:bodyPr/>
          <a:lstStyle>
            <a:lvl1pPr algn="r">
              <a:defRPr sz="10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fld id="{7B67A630-6DEE-4F45-9872-4A9386C88847}" type="slidenum">
              <a:rPr lang="en-US" smtClean="0"/>
              <a:pPr/>
              <a:t>‹#›</a:t>
            </a:fld>
            <a:endParaRPr lang="en-US"/>
          </a:p>
        </p:txBody>
      </p:sp>
      <p:pic>
        <p:nvPicPr>
          <p:cNvPr id="12" name="Picture 11">
            <a:extLst>
              <a:ext uri="{FF2B5EF4-FFF2-40B4-BE49-F238E27FC236}">
                <a16:creationId xmlns:a16="http://schemas.microsoft.com/office/drawing/2014/main" id="{3CD3FB7A-87B0-7B45-BB4A-E20056ACADE1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596461" y="6492240"/>
            <a:ext cx="1606135" cy="229238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1582254879"/>
      </p:ext>
    </p:extLst>
  </p:cSld>
  <p:clrMapOvr>
    <a:masterClrMapping/>
  </p:clrMapOvr>
</p:sldLayout>
</file>

<file path=ppt/slideLayouts/slideLayout28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46532180"/>
      </p:ext>
    </p:extLst>
  </p:cSld>
  <p:clrMapOvr>
    <a:masterClrMapping/>
  </p:clrMapOvr>
</p:sldLayout>
</file>

<file path=ppt/slideLayouts/slideLayout28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4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36500789"/>
      </p:ext>
    </p:extLst>
  </p:cSld>
  <p:clrMapOvr>
    <a:masterClrMapping/>
  </p:clrMapOvr>
</p:sldLayout>
</file>

<file path=ppt/slideLayouts/slideLayout284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Two Section | Picture and Copy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3" name="Content Placeholder 2"/>
          <p:cNvSpPr>
            <a:spLocks noGrp="1"/>
          </p:cNvSpPr>
          <p:nvPr>
            <p:ph sz="half" idx="1" hasCustomPrompt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200" b="0" i="1" baseline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*Insert Image Here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 hasCustomPrompt="1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2pPr>
            <a:lvl3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3pPr>
            <a:lvl4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4pPr>
            <a:lvl5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  <p:sp>
        <p:nvSpPr>
          <p:cNvPr id="17" name="Title 16"/>
          <p:cNvSpPr>
            <a:spLocks noGrp="1"/>
          </p:cNvSpPr>
          <p:nvPr>
            <p:ph type="title" hasCustomPrompt="1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3B203E0B-1FAC-F64F-A8A3-54937D9BF5E4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98059872"/>
      </p:ext>
    </p:extLst>
  </p:cSld>
  <p:clrMapOvr>
    <a:masterClrMapping/>
  </p:clrMapOvr>
</p:sldLayout>
</file>

<file path=ppt/slideLayouts/slideLayout28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4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36500789"/>
      </p:ext>
    </p:extLst>
  </p:cSld>
  <p:clrMapOvr>
    <a:masterClrMapping/>
  </p:clrMapOvr>
</p:sldLayout>
</file>

<file path=ppt/slideLayouts/slideLayout28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630801759"/>
      </p:ext>
    </p:extLst>
  </p:cSld>
  <p:clrMapOvr>
    <a:masterClrMapping/>
  </p:clrMapOvr>
</p:sldLayout>
</file>

<file path=ppt/slideLayouts/slideLayout28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1709868767"/>
      </p:ext>
    </p:extLst>
  </p:cSld>
  <p:clrMapOvr>
    <a:masterClrMapping/>
  </p:clrMapOvr>
</p:sldLayout>
</file>

<file path=ppt/slideLayouts/slideLayout28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22401269"/>
      </p:ext>
    </p:extLst>
  </p:cSld>
  <p:clrMapOvr>
    <a:masterClrMapping/>
  </p:clrMapOvr>
</p:sldLayout>
</file>

<file path=ppt/slideLayouts/slideLayout28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80529727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0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91682188"/>
      </p:ext>
    </p:extLst>
  </p:cSld>
  <p:clrMapOvr>
    <a:masterClrMapping/>
  </p:clrMapOvr>
</p:sldLayout>
</file>

<file path=ppt/slideLayouts/slideLayout29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46532180"/>
      </p:ext>
    </p:extLst>
  </p:cSld>
  <p:clrMapOvr>
    <a:masterClrMapping/>
  </p:clrMapOvr>
</p:sldLayout>
</file>

<file path=ppt/slideLayouts/slideLayout29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22401269"/>
      </p:ext>
    </p:extLst>
  </p:cSld>
  <p:clrMapOvr>
    <a:masterClrMapping/>
  </p:clrMapOvr>
</p:sldLayout>
</file>

<file path=ppt/slideLayouts/slideLayout29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80529727"/>
      </p:ext>
    </p:extLst>
  </p:cSld>
  <p:clrMapOvr>
    <a:masterClrMapping/>
  </p:clrMapOvr>
</p:sldLayout>
</file>

<file path=ppt/slideLayouts/slideLayout29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91337409"/>
      </p:ext>
    </p:extLst>
  </p:cSld>
  <p:clrMapOvr>
    <a:masterClrMapping/>
  </p:clrMapOvr>
</p:sldLayout>
</file>

<file path=ppt/slideLayouts/slideLayout29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5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825625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075216660"/>
      </p:ext>
    </p:extLst>
  </p:cSld>
  <p:clrMapOvr>
    <a:masterClrMapping/>
  </p:clrMapOvr>
</p:sldLayout>
</file>

<file path=ppt/slideLayouts/slideLayout29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199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98157548"/>
      </p:ext>
    </p:extLst>
  </p:cSld>
  <p:clrMapOvr>
    <a:masterClrMapping/>
  </p:clrMapOvr>
</p:sldLayout>
</file>

<file path=ppt/slideLayouts/slideLayout29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0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476272431"/>
      </p:ext>
    </p:extLst>
  </p:cSld>
  <p:clrMapOvr>
    <a:masterClrMapping/>
  </p:clrMapOvr>
</p:sldLayout>
</file>

<file path=ppt/slideLayouts/slideLayout29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069300124"/>
      </p:ext>
    </p:extLst>
  </p:cSld>
  <p:clrMapOvr>
    <a:masterClrMapping/>
  </p:clrMapOvr>
</p:sldLayout>
</file>

<file path=ppt/slideLayouts/slideLayout29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059781530"/>
      </p:ext>
    </p:extLst>
  </p:cSld>
  <p:clrMapOvr>
    <a:masterClrMapping/>
  </p:clrMapOvr>
</p:sldLayout>
</file>

<file path=ppt/slideLayouts/slideLayout29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0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80140117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199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81420108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98148766"/>
      </p:ext>
    </p:extLst>
  </p:cSld>
  <p:clrMapOvr>
    <a:masterClrMapping/>
  </p:clrMapOvr>
</p:sldLayout>
</file>

<file path=ppt/slideLayouts/slideLayout30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10"/>
          <p:cNvSpPr>
            <a:spLocks noGrp="1"/>
          </p:cNvSpPr>
          <p:nvPr>
            <p:ph type="body" sz="quarter" idx="15" hasCustomPrompt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r">
              <a:buNone/>
              <a:defRPr sz="1867" baseline="0">
                <a:solidFill>
                  <a:srgbClr val="616364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Date | Presenter Information (14 </a:t>
            </a:r>
            <a:r>
              <a:rPr lang="en-US" err="1"/>
              <a:t>pt</a:t>
            </a:r>
            <a:r>
              <a:rPr lang="en-US"/>
              <a:t>)</a:t>
            </a: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</p:spPr>
        <p:txBody>
          <a:bodyPr anchor="b"/>
          <a:lstStyle>
            <a:lvl1pPr algn="l">
              <a:defRPr sz="5333" b="1" i="0" baseline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Presentation Title (40pt)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4532A70-E035-AA47-9734-5D07D7BBF15C}" type="datetimeFigureOut">
              <a:rPr lang="en-US" smtClean="0"/>
              <a:t>9/22/2023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AA5C1C5-BCFD-E74C-BB4D-B3A564E128BA}" type="slidenum">
              <a:rPr lang="en-US" smtClean="0"/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F5B886B3-8C49-D741-A041-118D116EDF7B}"/>
              </a:ext>
            </a:extLst>
          </p:cNvPr>
          <p:cNvSpPr/>
          <p:nvPr userDrawn="1"/>
        </p:nvSpPr>
        <p:spPr>
          <a:xfrm rot="10800000">
            <a:off x="1" y="2000248"/>
            <a:ext cx="2785068" cy="2042851"/>
          </a:xfrm>
          <a:custGeom>
            <a:avLst/>
            <a:gdLst>
              <a:gd name="connsiteX0" fmla="*/ 0 w 9564547"/>
              <a:gd name="connsiteY0" fmla="*/ 0 h 1031872"/>
              <a:gd name="connsiteX1" fmla="*/ 9564547 w 9564547"/>
              <a:gd name="connsiteY1" fmla="*/ 0 h 1031872"/>
              <a:gd name="connsiteX2" fmla="*/ 9564547 w 9564547"/>
              <a:gd name="connsiteY2" fmla="*/ 1031872 h 1031872"/>
              <a:gd name="connsiteX3" fmla="*/ 0 w 9564547"/>
              <a:gd name="connsiteY3" fmla="*/ 1031872 h 1031872"/>
              <a:gd name="connsiteX4" fmla="*/ 0 w 9564547"/>
              <a:gd name="connsiteY4" fmla="*/ 0 h 1031872"/>
              <a:gd name="connsiteX0" fmla="*/ 729205 w 10293752"/>
              <a:gd name="connsiteY0" fmla="*/ 0 h 1031872"/>
              <a:gd name="connsiteX1" fmla="*/ 10293752 w 10293752"/>
              <a:gd name="connsiteY1" fmla="*/ 0 h 1031872"/>
              <a:gd name="connsiteX2" fmla="*/ 10293752 w 10293752"/>
              <a:gd name="connsiteY2" fmla="*/ 1031872 h 1031872"/>
              <a:gd name="connsiteX3" fmla="*/ 0 w 10293752"/>
              <a:gd name="connsiteY3" fmla="*/ 1020297 h 1031872"/>
              <a:gd name="connsiteX4" fmla="*/ 729205 w 10293752"/>
              <a:gd name="connsiteY4" fmla="*/ 0 h 1031872"/>
              <a:gd name="connsiteX0" fmla="*/ 729205 w 10293752"/>
              <a:gd name="connsiteY0" fmla="*/ 0 h 1043446"/>
              <a:gd name="connsiteX1" fmla="*/ 10293752 w 10293752"/>
              <a:gd name="connsiteY1" fmla="*/ 0 h 1043446"/>
              <a:gd name="connsiteX2" fmla="*/ 10293752 w 10293752"/>
              <a:gd name="connsiteY2" fmla="*/ 1031872 h 1043446"/>
              <a:gd name="connsiteX3" fmla="*/ 0 w 10293752"/>
              <a:gd name="connsiteY3" fmla="*/ 1043446 h 1043446"/>
              <a:gd name="connsiteX4" fmla="*/ 729205 w 10293752"/>
              <a:gd name="connsiteY4" fmla="*/ 0 h 1043446"/>
              <a:gd name="connsiteX0" fmla="*/ 740779 w 10305326"/>
              <a:gd name="connsiteY0" fmla="*/ 0 h 1055021"/>
              <a:gd name="connsiteX1" fmla="*/ 10305326 w 10305326"/>
              <a:gd name="connsiteY1" fmla="*/ 0 h 1055021"/>
              <a:gd name="connsiteX2" fmla="*/ 10305326 w 10305326"/>
              <a:gd name="connsiteY2" fmla="*/ 1031872 h 1055021"/>
              <a:gd name="connsiteX3" fmla="*/ 0 w 10305326"/>
              <a:gd name="connsiteY3" fmla="*/ 1055021 h 1055021"/>
              <a:gd name="connsiteX4" fmla="*/ 740779 w 10305326"/>
              <a:gd name="connsiteY4" fmla="*/ 0 h 1055021"/>
              <a:gd name="connsiteX0" fmla="*/ 729204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729204 w 10293751"/>
              <a:gd name="connsiteY4" fmla="*/ 0 h 1031872"/>
              <a:gd name="connsiteX0" fmla="*/ 2057270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057270 w 10293751"/>
              <a:gd name="connsiteY4" fmla="*/ 0 h 1031872"/>
              <a:gd name="connsiteX0" fmla="*/ 2673873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673873 w 10293751"/>
              <a:gd name="connsiteY4" fmla="*/ 0 h 1031872"/>
              <a:gd name="connsiteX0" fmla="*/ 3432769 w 10293751"/>
              <a:gd name="connsiteY0" fmla="*/ 0 h 1055022"/>
              <a:gd name="connsiteX1" fmla="*/ 10293751 w 10293751"/>
              <a:gd name="connsiteY1" fmla="*/ 23150 h 1055022"/>
              <a:gd name="connsiteX2" fmla="*/ 10293751 w 10293751"/>
              <a:gd name="connsiteY2" fmla="*/ 1055022 h 1055022"/>
              <a:gd name="connsiteX3" fmla="*/ 0 w 10293751"/>
              <a:gd name="connsiteY3" fmla="*/ 1055021 h 1055022"/>
              <a:gd name="connsiteX4" fmla="*/ 3432769 w 10293751"/>
              <a:gd name="connsiteY4" fmla="*/ 0 h 1055022"/>
              <a:gd name="connsiteX0" fmla="*/ 3100752 w 10293751"/>
              <a:gd name="connsiteY0" fmla="*/ 0 h 1043448"/>
              <a:gd name="connsiteX1" fmla="*/ 10293751 w 10293751"/>
              <a:gd name="connsiteY1" fmla="*/ 11576 h 1043448"/>
              <a:gd name="connsiteX2" fmla="*/ 10293751 w 10293751"/>
              <a:gd name="connsiteY2" fmla="*/ 1043448 h 1043448"/>
              <a:gd name="connsiteX3" fmla="*/ 0 w 10293751"/>
              <a:gd name="connsiteY3" fmla="*/ 1043447 h 1043448"/>
              <a:gd name="connsiteX4" fmla="*/ 3100752 w 10293751"/>
              <a:gd name="connsiteY4" fmla="*/ 0 h 1043448"/>
              <a:gd name="connsiteX0" fmla="*/ 3100752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100752 w 10293751"/>
              <a:gd name="connsiteY4" fmla="*/ 0 h 1031873"/>
              <a:gd name="connsiteX0" fmla="*/ 3579068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579068 w 10293751"/>
              <a:gd name="connsiteY4" fmla="*/ 0 h 1031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93751" h="1031873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6AED7014-B2AA-DB40-863A-452745F507E6}"/>
              </a:ext>
            </a:extLst>
          </p:cNvPr>
          <p:cNvSpPr/>
          <p:nvPr userDrawn="1"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3" hasCustomPrompt="1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 b="0" i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D45773D2-6F75-8443-B3A1-EAC994FA804A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9320368"/>
      </p:ext>
    </p:extLst>
  </p:cSld>
  <p:clrMapOvr>
    <a:masterClrMapping/>
  </p:clrMapOvr>
</p:sldLayout>
</file>

<file path=ppt/slideLayouts/slideLayout30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1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Object 7" hidden="1"/>
          <p:cNvGraphicFramePr>
            <a:graphicFrameLocks noChangeAspect="1"/>
          </p:cNvGraphicFramePr>
          <p:nvPr userDrawn="1">
            <p:custDataLst>
              <p:tags r:id="rId1"/>
            </p:custDataLst>
          </p:nvPr>
        </p:nvGraphicFramePr>
        <p:xfrm>
          <a:off x="2118" y="2118"/>
          <a:ext cx="2116" cy="2116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360" imgH="360" progId="TCLayout.ActiveDocument.1">
                  <p:embed/>
                </p:oleObj>
              </mc:Choice>
              <mc:Fallback>
                <p:oleObj name="think-cell Slide" r:id="rId3" imgW="360" imgH="360" progId="TCLayout.ActiveDocument.1">
                  <p:embed/>
                  <p:pic>
                    <p:nvPicPr>
                      <p:cNvPr id="6" name="Object 7" hidden="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118" y="2118"/>
                        <a:ext cx="2116" cy="2116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7" name="Rectangle 6"/>
          <p:cNvSpPr/>
          <p:nvPr userDrawn="1"/>
        </p:nvSpPr>
        <p:spPr>
          <a:xfrm>
            <a:off x="-21166" y="6629400"/>
            <a:ext cx="12213167" cy="228600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 sz="2400"/>
          </a:p>
        </p:txBody>
      </p:sp>
      <p:pic>
        <p:nvPicPr>
          <p:cNvPr id="8" name="Picture 13"/>
          <p:cNvPicPr>
            <a:picLocks noChangeAspect="1"/>
          </p:cNvPicPr>
          <p:nvPr userDrawn="1"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45967" y="408518"/>
            <a:ext cx="3706284" cy="18139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9" name="Group 11"/>
          <p:cNvGrpSpPr>
            <a:grpSpLocks/>
          </p:cNvGrpSpPr>
          <p:nvPr userDrawn="1"/>
        </p:nvGrpSpPr>
        <p:grpSpPr bwMode="auto">
          <a:xfrm>
            <a:off x="0" y="0"/>
            <a:ext cx="1862667" cy="6629400"/>
            <a:chOff x="-15876" y="0"/>
            <a:chExt cx="1927803" cy="6858000"/>
          </a:xfrm>
        </p:grpSpPr>
        <p:sp>
          <p:nvSpPr>
            <p:cNvPr id="10" name="Rectangle 9"/>
            <p:cNvSpPr/>
            <p:nvPr userDrawn="1"/>
          </p:nvSpPr>
          <p:spPr>
            <a:xfrm>
              <a:off x="-15876" y="0"/>
              <a:ext cx="1844557" cy="6858000"/>
            </a:xfrm>
            <a:prstGeom prst="rect">
              <a:avLst/>
            </a:prstGeom>
            <a:solidFill>
              <a:srgbClr val="80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/>
            <a:lstStyle/>
            <a:p>
              <a:pPr>
                <a:defRPr/>
              </a:pPr>
              <a:endParaRPr lang="en-US" sz="2400"/>
            </a:p>
          </p:txBody>
        </p:sp>
        <p:pic>
          <p:nvPicPr>
            <p:cNvPr id="11" name="Picture 7"/>
            <p:cNvPicPr>
              <a:picLocks noChangeAspect="1"/>
            </p:cNvPicPr>
            <p:nvPr userDrawn="1"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7219" t="16937" r="72250" b="20589"/>
            <a:stretch>
              <a:fillRect/>
            </a:stretch>
          </p:blipFill>
          <p:spPr bwMode="auto">
            <a:xfrm>
              <a:off x="-15876" y="0"/>
              <a:ext cx="1927803" cy="6858000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29" name="Subtitle 2"/>
          <p:cNvSpPr>
            <a:spLocks noGrp="1"/>
          </p:cNvSpPr>
          <p:nvPr>
            <p:ph type="subTitle" idx="1"/>
          </p:nvPr>
        </p:nvSpPr>
        <p:spPr>
          <a:xfrm>
            <a:off x="3147489" y="4195763"/>
            <a:ext cx="5488516" cy="365760"/>
          </a:xfrm>
          <a:prstGeom prst="rect">
            <a:avLst/>
          </a:prstGeom>
        </p:spPr>
        <p:txBody>
          <a:bodyPr/>
          <a:lstStyle>
            <a:lvl1pPr>
              <a:defRPr sz="1867"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30" name="Title 1"/>
          <p:cNvSpPr>
            <a:spLocks noGrp="1"/>
          </p:cNvSpPr>
          <p:nvPr>
            <p:ph type="ctrTitle"/>
          </p:nvPr>
        </p:nvSpPr>
        <p:spPr>
          <a:xfrm>
            <a:off x="1621872" y="1806429"/>
            <a:ext cx="10189827" cy="2278211"/>
          </a:xfrm>
        </p:spPr>
        <p:txBody>
          <a:bodyPr anchor="b"/>
          <a:lstStyle>
            <a:lvl1pPr marL="0" indent="0">
              <a:defRPr sz="5333">
                <a:solidFill>
                  <a:schemeClr val="tx2"/>
                </a:solidFill>
                <a:latin typeface="+mn-lt"/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1" name="Text Placeholder 3"/>
          <p:cNvSpPr>
            <a:spLocks noGrp="1"/>
          </p:cNvSpPr>
          <p:nvPr>
            <p:ph type="body" sz="quarter" idx="10"/>
          </p:nvPr>
        </p:nvSpPr>
        <p:spPr>
          <a:xfrm>
            <a:off x="3147484" y="4600575"/>
            <a:ext cx="5486400" cy="365760"/>
          </a:xfrm>
          <a:prstGeom prst="rect">
            <a:avLst/>
          </a:prstGeom>
        </p:spPr>
        <p:txBody>
          <a:bodyPr/>
          <a:lstStyle>
            <a:lvl1pPr>
              <a:defRPr sz="1867"/>
            </a:lvl1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32" name="Text Placeholder 4"/>
          <p:cNvSpPr>
            <a:spLocks noGrp="1"/>
          </p:cNvSpPr>
          <p:nvPr>
            <p:ph type="body" sz="quarter" idx="11"/>
          </p:nvPr>
        </p:nvSpPr>
        <p:spPr>
          <a:xfrm>
            <a:off x="3147484" y="5005387"/>
            <a:ext cx="5486400" cy="365760"/>
          </a:xfrm>
          <a:prstGeom prst="rect">
            <a:avLst/>
          </a:prstGeom>
        </p:spPr>
        <p:txBody>
          <a:bodyPr/>
          <a:lstStyle>
            <a:lvl1pPr>
              <a:defRPr sz="1867"/>
            </a:lvl1pPr>
          </a:lstStyle>
          <a:p>
            <a:pPr lvl="0"/>
            <a:r>
              <a:rPr lang="en-US"/>
              <a:t>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993753234"/>
      </p:ext>
    </p:extLst>
  </p:cSld>
  <p:clrMapOvr>
    <a:masterClrMapping/>
  </p:clrMapOvr>
</p:sldLayout>
</file>

<file path=ppt/slideLayouts/slideLayout30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Table of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Object 2" hidden="1"/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2118" y="2118"/>
          <a:ext cx="2116" cy="2116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4" imgW="360" imgH="360" progId="TCLayout.ActiveDocument.1">
                  <p:embed/>
                </p:oleObj>
              </mc:Choice>
              <mc:Fallback>
                <p:oleObj name="think-cell Slide" r:id="rId4" imgW="360" imgH="360" progId="TCLayout.ActiveDocument.1">
                  <p:embed/>
                  <p:pic>
                    <p:nvPicPr>
                      <p:cNvPr id="6" name="Object 2" hidden="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118" y="2118"/>
                        <a:ext cx="2116" cy="2116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8" name="Rectangle 7"/>
          <p:cNvSpPr/>
          <p:nvPr/>
        </p:nvSpPr>
        <p:spPr>
          <a:xfrm>
            <a:off x="-10584" y="6620933"/>
            <a:ext cx="12213168" cy="237067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 sz="2400"/>
          </a:p>
        </p:txBody>
      </p:sp>
      <p:graphicFrame>
        <p:nvGraphicFramePr>
          <p:cNvPr id="10" name="Object 7" hidden="1"/>
          <p:cNvGraphicFramePr>
            <a:graphicFrameLocks noChangeAspect="1"/>
          </p:cNvGraphicFramePr>
          <p:nvPr userDrawn="1">
            <p:custDataLst>
              <p:tags r:id="rId2"/>
            </p:custDataLst>
          </p:nvPr>
        </p:nvGraphicFramePr>
        <p:xfrm>
          <a:off x="2118" y="2118"/>
          <a:ext cx="2116" cy="2116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6" imgW="360" imgH="360" progId="TCLayout.ActiveDocument.1">
                  <p:embed/>
                </p:oleObj>
              </mc:Choice>
              <mc:Fallback>
                <p:oleObj name="think-cell Slide" r:id="rId6" imgW="360" imgH="360" progId="TCLayout.ActiveDocument.1">
                  <p:embed/>
                  <p:pic>
                    <p:nvPicPr>
                      <p:cNvPr id="10" name="Object 7" hidden="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118" y="2118"/>
                        <a:ext cx="2116" cy="2116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18114" y="224840"/>
            <a:ext cx="11715725" cy="569325"/>
          </a:xfrm>
        </p:spPr>
        <p:txBody>
          <a:bodyPr/>
          <a:lstStyle>
            <a:lvl1pPr>
              <a:defRPr sz="2933">
                <a:solidFill>
                  <a:schemeClr val="tx2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5" name="Content Placeholder 2"/>
          <p:cNvSpPr>
            <a:spLocks noGrp="1"/>
          </p:cNvSpPr>
          <p:nvPr>
            <p:ph idx="1"/>
          </p:nvPr>
        </p:nvSpPr>
        <p:spPr>
          <a:xfrm>
            <a:off x="218114" y="917197"/>
            <a:ext cx="11715725" cy="4958671"/>
          </a:xfrm>
          <a:prstGeom prst="rect">
            <a:avLst/>
          </a:prstGeom>
        </p:spPr>
        <p:txBody>
          <a:bodyPr/>
          <a:lstStyle>
            <a:lvl1pPr marL="380990" indent="-380990">
              <a:buFont typeface="Wingdings" panose="05000000000000000000" pitchFamily="2" charset="2"/>
              <a:buChar char="§"/>
              <a:defRPr sz="1867" b="1"/>
            </a:lvl1pPr>
            <a:lvl2pPr marL="609585" indent="-296326">
              <a:buFont typeface="Arial" panose="020B0604020202020204" pitchFamily="34" charset="0"/>
              <a:buChar char="̶"/>
              <a:defRPr sz="1867"/>
            </a:lvl2pPr>
            <a:lvl3pPr marL="922844" indent="-313259">
              <a:buFont typeface="Arial" panose="020B0604020202020204" pitchFamily="34" charset="0"/>
              <a:buChar char="•"/>
              <a:defRPr sz="1867"/>
            </a:lvl3pPr>
            <a:lvl4pPr marL="1219170" indent="-296326">
              <a:buFont typeface="Wingdings" panose="05000000000000000000" pitchFamily="2" charset="2"/>
              <a:buChar char="ü"/>
              <a:defRPr sz="1867"/>
            </a:lvl4pPr>
            <a:lvl5pPr marL="1532428" indent="-313259">
              <a:defRPr sz="1867"/>
            </a:lvl5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</p:txBody>
      </p:sp>
      <p:sp>
        <p:nvSpPr>
          <p:cNvPr id="7" name="Text Placeholder 6"/>
          <p:cNvSpPr>
            <a:spLocks noGrp="1"/>
          </p:cNvSpPr>
          <p:nvPr>
            <p:ph type="body" sz="quarter" idx="10"/>
          </p:nvPr>
        </p:nvSpPr>
        <p:spPr>
          <a:xfrm>
            <a:off x="3858937" y="5969001"/>
            <a:ext cx="8074903" cy="649817"/>
          </a:xfrm>
          <a:prstGeom prst="rect">
            <a:avLst/>
          </a:prstGeom>
        </p:spPr>
        <p:txBody>
          <a:bodyPr anchor="b"/>
          <a:lstStyle>
            <a:lvl1pPr>
              <a:defRPr sz="1333" b="0" baseline="0"/>
            </a:lvl1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11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 algn="r">
              <a:defRPr sz="1467">
                <a:solidFill>
                  <a:schemeClr val="bg1"/>
                </a:solidFill>
                <a:latin typeface="+mn-lt"/>
              </a:defRPr>
            </a:lvl1pPr>
          </a:lstStyle>
          <a:p>
            <a:pPr>
              <a:defRPr/>
            </a:pPr>
            <a:fld id="{D9E38BE4-73A9-4CBE-849B-DA886A199DD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  <p:pic>
        <p:nvPicPr>
          <p:cNvPr id="12" name="Picture 3" descr="M:\Marketing Communication and Referral Access\Luis\newbrand\UCM_logo\master\horizontal\UCM_Logo_Master_Brand_Horizontal_Tagline_rgb.jpg"/>
          <p:cNvPicPr>
            <a:picLocks noChangeAspect="1" noChangeArrowheads="1"/>
          </p:cNvPicPr>
          <p:nvPr userDrawn="1"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1601" y="5969000"/>
            <a:ext cx="3704343" cy="65193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430479694"/>
      </p:ext>
    </p:extLst>
  </p:cSld>
  <p:clrMapOvr>
    <a:masterClrMapping/>
  </p:clrMapOvr>
</p:sldLayout>
</file>

<file path=ppt/slideLayouts/slideLayout30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10"/>
          <p:cNvSpPr>
            <a:spLocks noGrp="1"/>
          </p:cNvSpPr>
          <p:nvPr>
            <p:ph type="body" sz="quarter" idx="15" hasCustomPrompt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r">
              <a:buNone/>
              <a:defRPr sz="1867" baseline="0">
                <a:solidFill>
                  <a:srgbClr val="616364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Date | Presenter Information (14 </a:t>
            </a:r>
            <a:r>
              <a:rPr lang="en-US" err="1"/>
              <a:t>pt</a:t>
            </a:r>
            <a:r>
              <a:rPr lang="en-US"/>
              <a:t>)</a:t>
            </a: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</p:spPr>
        <p:txBody>
          <a:bodyPr anchor="b"/>
          <a:lstStyle>
            <a:lvl1pPr algn="l">
              <a:defRPr sz="5333" b="1" i="0" baseline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Presentation Title (40pt)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4532A70-E035-AA47-9734-5D07D7BBF15C}" type="datetimeFigureOut">
              <a:rPr lang="en-US" smtClean="0"/>
              <a:t>9/22/2023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AA5C1C5-BCFD-E74C-BB4D-B3A564E128BA}" type="slidenum">
              <a:rPr lang="en-US" smtClean="0"/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F5B886B3-8C49-D741-A041-118D116EDF7B}"/>
              </a:ext>
            </a:extLst>
          </p:cNvPr>
          <p:cNvSpPr/>
          <p:nvPr userDrawn="1"/>
        </p:nvSpPr>
        <p:spPr>
          <a:xfrm rot="10800000">
            <a:off x="1" y="2000248"/>
            <a:ext cx="2785068" cy="2042851"/>
          </a:xfrm>
          <a:custGeom>
            <a:avLst/>
            <a:gdLst>
              <a:gd name="connsiteX0" fmla="*/ 0 w 9564547"/>
              <a:gd name="connsiteY0" fmla="*/ 0 h 1031872"/>
              <a:gd name="connsiteX1" fmla="*/ 9564547 w 9564547"/>
              <a:gd name="connsiteY1" fmla="*/ 0 h 1031872"/>
              <a:gd name="connsiteX2" fmla="*/ 9564547 w 9564547"/>
              <a:gd name="connsiteY2" fmla="*/ 1031872 h 1031872"/>
              <a:gd name="connsiteX3" fmla="*/ 0 w 9564547"/>
              <a:gd name="connsiteY3" fmla="*/ 1031872 h 1031872"/>
              <a:gd name="connsiteX4" fmla="*/ 0 w 9564547"/>
              <a:gd name="connsiteY4" fmla="*/ 0 h 1031872"/>
              <a:gd name="connsiteX0" fmla="*/ 729205 w 10293752"/>
              <a:gd name="connsiteY0" fmla="*/ 0 h 1031872"/>
              <a:gd name="connsiteX1" fmla="*/ 10293752 w 10293752"/>
              <a:gd name="connsiteY1" fmla="*/ 0 h 1031872"/>
              <a:gd name="connsiteX2" fmla="*/ 10293752 w 10293752"/>
              <a:gd name="connsiteY2" fmla="*/ 1031872 h 1031872"/>
              <a:gd name="connsiteX3" fmla="*/ 0 w 10293752"/>
              <a:gd name="connsiteY3" fmla="*/ 1020297 h 1031872"/>
              <a:gd name="connsiteX4" fmla="*/ 729205 w 10293752"/>
              <a:gd name="connsiteY4" fmla="*/ 0 h 1031872"/>
              <a:gd name="connsiteX0" fmla="*/ 729205 w 10293752"/>
              <a:gd name="connsiteY0" fmla="*/ 0 h 1043446"/>
              <a:gd name="connsiteX1" fmla="*/ 10293752 w 10293752"/>
              <a:gd name="connsiteY1" fmla="*/ 0 h 1043446"/>
              <a:gd name="connsiteX2" fmla="*/ 10293752 w 10293752"/>
              <a:gd name="connsiteY2" fmla="*/ 1031872 h 1043446"/>
              <a:gd name="connsiteX3" fmla="*/ 0 w 10293752"/>
              <a:gd name="connsiteY3" fmla="*/ 1043446 h 1043446"/>
              <a:gd name="connsiteX4" fmla="*/ 729205 w 10293752"/>
              <a:gd name="connsiteY4" fmla="*/ 0 h 1043446"/>
              <a:gd name="connsiteX0" fmla="*/ 740779 w 10305326"/>
              <a:gd name="connsiteY0" fmla="*/ 0 h 1055021"/>
              <a:gd name="connsiteX1" fmla="*/ 10305326 w 10305326"/>
              <a:gd name="connsiteY1" fmla="*/ 0 h 1055021"/>
              <a:gd name="connsiteX2" fmla="*/ 10305326 w 10305326"/>
              <a:gd name="connsiteY2" fmla="*/ 1031872 h 1055021"/>
              <a:gd name="connsiteX3" fmla="*/ 0 w 10305326"/>
              <a:gd name="connsiteY3" fmla="*/ 1055021 h 1055021"/>
              <a:gd name="connsiteX4" fmla="*/ 740779 w 10305326"/>
              <a:gd name="connsiteY4" fmla="*/ 0 h 1055021"/>
              <a:gd name="connsiteX0" fmla="*/ 729204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729204 w 10293751"/>
              <a:gd name="connsiteY4" fmla="*/ 0 h 1031872"/>
              <a:gd name="connsiteX0" fmla="*/ 2057270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057270 w 10293751"/>
              <a:gd name="connsiteY4" fmla="*/ 0 h 1031872"/>
              <a:gd name="connsiteX0" fmla="*/ 2673873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673873 w 10293751"/>
              <a:gd name="connsiteY4" fmla="*/ 0 h 1031872"/>
              <a:gd name="connsiteX0" fmla="*/ 3432769 w 10293751"/>
              <a:gd name="connsiteY0" fmla="*/ 0 h 1055022"/>
              <a:gd name="connsiteX1" fmla="*/ 10293751 w 10293751"/>
              <a:gd name="connsiteY1" fmla="*/ 23150 h 1055022"/>
              <a:gd name="connsiteX2" fmla="*/ 10293751 w 10293751"/>
              <a:gd name="connsiteY2" fmla="*/ 1055022 h 1055022"/>
              <a:gd name="connsiteX3" fmla="*/ 0 w 10293751"/>
              <a:gd name="connsiteY3" fmla="*/ 1055021 h 1055022"/>
              <a:gd name="connsiteX4" fmla="*/ 3432769 w 10293751"/>
              <a:gd name="connsiteY4" fmla="*/ 0 h 1055022"/>
              <a:gd name="connsiteX0" fmla="*/ 3100752 w 10293751"/>
              <a:gd name="connsiteY0" fmla="*/ 0 h 1043448"/>
              <a:gd name="connsiteX1" fmla="*/ 10293751 w 10293751"/>
              <a:gd name="connsiteY1" fmla="*/ 11576 h 1043448"/>
              <a:gd name="connsiteX2" fmla="*/ 10293751 w 10293751"/>
              <a:gd name="connsiteY2" fmla="*/ 1043448 h 1043448"/>
              <a:gd name="connsiteX3" fmla="*/ 0 w 10293751"/>
              <a:gd name="connsiteY3" fmla="*/ 1043447 h 1043448"/>
              <a:gd name="connsiteX4" fmla="*/ 3100752 w 10293751"/>
              <a:gd name="connsiteY4" fmla="*/ 0 h 1043448"/>
              <a:gd name="connsiteX0" fmla="*/ 3100752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100752 w 10293751"/>
              <a:gd name="connsiteY4" fmla="*/ 0 h 1031873"/>
              <a:gd name="connsiteX0" fmla="*/ 3579068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579068 w 10293751"/>
              <a:gd name="connsiteY4" fmla="*/ 0 h 1031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93751" h="1031873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6AED7014-B2AA-DB40-863A-452745F507E6}"/>
              </a:ext>
            </a:extLst>
          </p:cNvPr>
          <p:cNvSpPr/>
          <p:nvPr userDrawn="1"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3" hasCustomPrompt="1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 b="0" i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D45773D2-6F75-8443-B3A1-EAC994FA804A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9320368"/>
      </p:ext>
    </p:extLst>
  </p:cSld>
  <p:clrMapOvr>
    <a:masterClrMapping/>
  </p:clrMapOvr>
</p:sldLayout>
</file>

<file path=ppt/slideLayouts/slideLayout30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 and Bull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0" hasCustomPrompt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</p:spPr>
        <p:txBody>
          <a:bodyPr/>
          <a:lstStyle>
            <a:lvl1pPr marL="380990" indent="-380990">
              <a:buFont typeface="Arial" panose="020B0604020202020204" pitchFamily="34" charset="0"/>
              <a:buChar char="•"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2133">
                <a:latin typeface="Verdana" charset="0"/>
                <a:ea typeface="Verdana" charset="0"/>
                <a:cs typeface="Verdana" charset="0"/>
              </a:defRPr>
            </a:lvl2pPr>
            <a:lvl3pPr>
              <a:defRPr sz="2133">
                <a:latin typeface="Verdana" charset="0"/>
                <a:ea typeface="Verdana" charset="0"/>
                <a:cs typeface="Verdana" charset="0"/>
              </a:defRPr>
            </a:lvl3pPr>
            <a:lvl4pPr>
              <a:defRPr sz="2133">
                <a:latin typeface="Verdana" charset="0"/>
                <a:ea typeface="Verdana" charset="0"/>
                <a:cs typeface="Verdana" charset="0"/>
              </a:defRPr>
            </a:lvl4pPr>
            <a:lvl5pPr>
              <a:defRPr sz="2133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lvl="0"/>
            <a:r>
              <a:rPr lang="en-US"/>
              <a:t>Copy goes here</a:t>
            </a:r>
          </a:p>
          <a:p>
            <a:pPr lvl="0"/>
            <a:endParaRPr lang="en-US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BF971B31-57A8-E440-A02E-BFAC023C30AB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10496501"/>
      </p:ext>
    </p:extLst>
  </p:cSld>
  <p:clrMapOvr>
    <a:masterClrMapping/>
  </p:clrMapOvr>
</p:sldLayout>
</file>

<file path=ppt/slideLayouts/slideLayout305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C7C0297A-27A4-6847-86E1-31452C2EFFC8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6" name="Text Placeholder 15"/>
          <p:cNvSpPr>
            <a:spLocks noGrp="1"/>
          </p:cNvSpPr>
          <p:nvPr>
            <p:ph type="body" sz="quarter" idx="10" hasCustomPrompt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aseline="0">
                <a:latin typeface="Verdana" charset="0"/>
                <a:ea typeface="Verdana" charset="0"/>
                <a:cs typeface="Verdana" charset="0"/>
              </a:defRPr>
            </a:lvl1pPr>
            <a:lvl2pPr>
              <a:defRPr sz="1867">
                <a:latin typeface="Verdana" charset="0"/>
                <a:ea typeface="Verdana" charset="0"/>
                <a:cs typeface="Verdana" charset="0"/>
              </a:defRPr>
            </a:lvl2pPr>
            <a:lvl3pPr>
              <a:defRPr sz="1867">
                <a:latin typeface="Verdana" charset="0"/>
                <a:ea typeface="Verdana" charset="0"/>
                <a:cs typeface="Verdana" charset="0"/>
              </a:defRPr>
            </a:lvl3pPr>
            <a:lvl4pPr>
              <a:defRPr sz="1867">
                <a:latin typeface="Verdana" charset="0"/>
                <a:ea typeface="Verdana" charset="0"/>
                <a:cs typeface="Verdana" charset="0"/>
              </a:defRPr>
            </a:lvl4pPr>
            <a:lvl5pPr>
              <a:defRPr sz="1867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</p:spTree>
    <p:extLst>
      <p:ext uri="{BB962C8B-B14F-4D97-AF65-F5344CB8AC3E}">
        <p14:creationId xmlns:p14="http://schemas.microsoft.com/office/powerpoint/2010/main" val="1410130633"/>
      </p:ext>
    </p:extLst>
  </p:cSld>
  <p:clrMapOvr>
    <a:masterClrMapping/>
  </p:clrMapOvr>
</p:sldLayout>
</file>

<file path=ppt/slideLayouts/slideLayout306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Two Section | Picture and Copy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3" name="Content Placeholder 2"/>
          <p:cNvSpPr>
            <a:spLocks noGrp="1"/>
          </p:cNvSpPr>
          <p:nvPr>
            <p:ph sz="half" idx="1" hasCustomPrompt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200" b="0" i="1" baseline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*Insert Image Here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 hasCustomPrompt="1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2pPr>
            <a:lvl3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3pPr>
            <a:lvl4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4pPr>
            <a:lvl5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  <p:sp>
        <p:nvSpPr>
          <p:cNvPr id="17" name="Title 16"/>
          <p:cNvSpPr>
            <a:spLocks noGrp="1"/>
          </p:cNvSpPr>
          <p:nvPr>
            <p:ph type="title" hasCustomPrompt="1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3B203E0B-1FAC-F64F-A8A3-54937D9BF5E4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98059872"/>
      </p:ext>
    </p:extLst>
  </p:cSld>
  <p:clrMapOvr>
    <a:masterClrMapping/>
  </p:clrMapOvr>
</p:sldLayout>
</file>

<file path=ppt/slideLayouts/slideLayout30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 and Bull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0" hasCustomPrompt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</p:spPr>
        <p:txBody>
          <a:bodyPr/>
          <a:lstStyle>
            <a:lvl1pPr marL="380990" indent="-380990">
              <a:buFont typeface="Arial" panose="020B0604020202020204" pitchFamily="34" charset="0"/>
              <a:buChar char="•"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2133">
                <a:latin typeface="Verdana" charset="0"/>
                <a:ea typeface="Verdana" charset="0"/>
                <a:cs typeface="Verdana" charset="0"/>
              </a:defRPr>
            </a:lvl2pPr>
            <a:lvl3pPr>
              <a:defRPr sz="2133">
                <a:latin typeface="Verdana" charset="0"/>
                <a:ea typeface="Verdana" charset="0"/>
                <a:cs typeface="Verdana" charset="0"/>
              </a:defRPr>
            </a:lvl3pPr>
            <a:lvl4pPr>
              <a:defRPr sz="2133">
                <a:latin typeface="Verdana" charset="0"/>
                <a:ea typeface="Verdana" charset="0"/>
                <a:cs typeface="Verdana" charset="0"/>
              </a:defRPr>
            </a:lvl4pPr>
            <a:lvl5pPr>
              <a:defRPr sz="2133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lvl="0"/>
            <a:r>
              <a:rPr lang="en-US"/>
              <a:t>Copy goes here</a:t>
            </a:r>
          </a:p>
          <a:p>
            <a:pPr lvl="0"/>
            <a:endParaRPr lang="en-US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BF971B31-57A8-E440-A02E-BFAC023C30AB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10496501"/>
      </p:ext>
    </p:extLst>
  </p:cSld>
  <p:clrMapOvr>
    <a:masterClrMapping/>
  </p:clrMapOvr>
</p:sldLayout>
</file>

<file path=ppt/slideLayouts/slideLayout308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C7C0297A-27A4-6847-86E1-31452C2EFFC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6" name="Text Placeholder 15"/>
          <p:cNvSpPr>
            <a:spLocks noGrp="1"/>
          </p:cNvSpPr>
          <p:nvPr>
            <p:ph type="body" sz="quarter" idx="10" hasCustomPrompt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aseline="0">
                <a:latin typeface="Verdana" charset="0"/>
                <a:ea typeface="Verdana" charset="0"/>
                <a:cs typeface="Verdana" charset="0"/>
              </a:defRPr>
            </a:lvl1pPr>
            <a:lvl2pPr>
              <a:defRPr sz="1867">
                <a:latin typeface="Verdana" charset="0"/>
                <a:ea typeface="Verdana" charset="0"/>
                <a:cs typeface="Verdana" charset="0"/>
              </a:defRPr>
            </a:lvl2pPr>
            <a:lvl3pPr>
              <a:defRPr sz="1867">
                <a:latin typeface="Verdana" charset="0"/>
                <a:ea typeface="Verdana" charset="0"/>
                <a:cs typeface="Verdana" charset="0"/>
              </a:defRPr>
            </a:lvl3pPr>
            <a:lvl4pPr>
              <a:defRPr sz="1867">
                <a:latin typeface="Verdana" charset="0"/>
                <a:ea typeface="Verdana" charset="0"/>
                <a:cs typeface="Verdana" charset="0"/>
              </a:defRPr>
            </a:lvl4pPr>
            <a:lvl5pPr>
              <a:defRPr sz="1867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</p:spTree>
    <p:extLst>
      <p:ext uri="{BB962C8B-B14F-4D97-AF65-F5344CB8AC3E}">
        <p14:creationId xmlns:p14="http://schemas.microsoft.com/office/powerpoint/2010/main" val="1410130633"/>
      </p:ext>
    </p:extLst>
  </p:cSld>
  <p:clrMapOvr>
    <a:masterClrMapping/>
  </p:clrMapOvr>
</p:sldLayout>
</file>

<file path=ppt/slideLayouts/slideLayout309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Two Section | Picture and Copy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3" name="Content Placeholder 2"/>
          <p:cNvSpPr>
            <a:spLocks noGrp="1"/>
          </p:cNvSpPr>
          <p:nvPr>
            <p:ph sz="half" idx="1" hasCustomPrompt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200" b="0" i="1" baseline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*Insert Image Here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 hasCustomPrompt="1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2pPr>
            <a:lvl3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3pPr>
            <a:lvl4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4pPr>
            <a:lvl5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  <p:sp>
        <p:nvSpPr>
          <p:cNvPr id="17" name="Title 16"/>
          <p:cNvSpPr>
            <a:spLocks noGrp="1"/>
          </p:cNvSpPr>
          <p:nvPr>
            <p:ph type="title" hasCustomPrompt="1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3B203E0B-1FAC-F64F-A8A3-54937D9BF5E4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98059872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4040902241"/>
      </p:ext>
    </p:extLst>
  </p:cSld>
  <p:clrMapOvr>
    <a:masterClrMapping/>
  </p:clrMapOvr>
</p:sldLayout>
</file>

<file path=ppt/slideLayouts/slideLayout31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Table of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Object 2" hidden="1"/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2118" y="2118"/>
          <a:ext cx="2116" cy="2116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4" imgW="360" imgH="360" progId="TCLayout.ActiveDocument.1">
                  <p:embed/>
                </p:oleObj>
              </mc:Choice>
              <mc:Fallback>
                <p:oleObj name="think-cell Slide" r:id="rId4" imgW="360" imgH="360" progId="TCLayout.ActiveDocument.1">
                  <p:embed/>
                  <p:pic>
                    <p:nvPicPr>
                      <p:cNvPr id="6" name="Object 2" hidden="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118" y="2118"/>
                        <a:ext cx="2116" cy="2116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8" name="Rectangle 7"/>
          <p:cNvSpPr/>
          <p:nvPr/>
        </p:nvSpPr>
        <p:spPr>
          <a:xfrm>
            <a:off x="-10584" y="6620933"/>
            <a:ext cx="12213168" cy="237067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 sz="2400"/>
          </a:p>
        </p:txBody>
      </p:sp>
      <p:graphicFrame>
        <p:nvGraphicFramePr>
          <p:cNvPr id="10" name="Object 7" hidden="1"/>
          <p:cNvGraphicFramePr>
            <a:graphicFrameLocks noChangeAspect="1"/>
          </p:cNvGraphicFramePr>
          <p:nvPr userDrawn="1">
            <p:custDataLst>
              <p:tags r:id="rId2"/>
            </p:custDataLst>
          </p:nvPr>
        </p:nvGraphicFramePr>
        <p:xfrm>
          <a:off x="2118" y="2118"/>
          <a:ext cx="2116" cy="2116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6" imgW="360" imgH="360" progId="TCLayout.ActiveDocument.1">
                  <p:embed/>
                </p:oleObj>
              </mc:Choice>
              <mc:Fallback>
                <p:oleObj name="think-cell Slide" r:id="rId6" imgW="360" imgH="360" progId="TCLayout.ActiveDocument.1">
                  <p:embed/>
                  <p:pic>
                    <p:nvPicPr>
                      <p:cNvPr id="10" name="Object 7" hidden="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118" y="2118"/>
                        <a:ext cx="2116" cy="2116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18114" y="224840"/>
            <a:ext cx="11715725" cy="569325"/>
          </a:xfrm>
        </p:spPr>
        <p:txBody>
          <a:bodyPr/>
          <a:lstStyle>
            <a:lvl1pPr>
              <a:defRPr sz="2933">
                <a:solidFill>
                  <a:schemeClr val="tx2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5" name="Content Placeholder 2"/>
          <p:cNvSpPr>
            <a:spLocks noGrp="1"/>
          </p:cNvSpPr>
          <p:nvPr>
            <p:ph idx="1"/>
          </p:nvPr>
        </p:nvSpPr>
        <p:spPr>
          <a:xfrm>
            <a:off x="218114" y="917197"/>
            <a:ext cx="11715725" cy="4958671"/>
          </a:xfrm>
          <a:prstGeom prst="rect">
            <a:avLst/>
          </a:prstGeom>
        </p:spPr>
        <p:txBody>
          <a:bodyPr/>
          <a:lstStyle>
            <a:lvl1pPr marL="380990" indent="-380990">
              <a:buFont typeface="Wingdings" panose="05000000000000000000" pitchFamily="2" charset="2"/>
              <a:buChar char="§"/>
              <a:defRPr sz="1867" b="1"/>
            </a:lvl1pPr>
            <a:lvl2pPr marL="609585" indent="-296326">
              <a:buFont typeface="Arial" panose="020B0604020202020204" pitchFamily="34" charset="0"/>
              <a:buChar char="̶"/>
              <a:defRPr sz="1867"/>
            </a:lvl2pPr>
            <a:lvl3pPr marL="922844" indent="-313259">
              <a:buFont typeface="Arial" panose="020B0604020202020204" pitchFamily="34" charset="0"/>
              <a:buChar char="•"/>
              <a:defRPr sz="1867"/>
            </a:lvl3pPr>
            <a:lvl4pPr marL="1219170" indent="-296326">
              <a:buFont typeface="Wingdings" panose="05000000000000000000" pitchFamily="2" charset="2"/>
              <a:buChar char="ü"/>
              <a:defRPr sz="1867"/>
            </a:lvl4pPr>
            <a:lvl5pPr marL="1532428" indent="-313259">
              <a:defRPr sz="1867"/>
            </a:lvl5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</p:txBody>
      </p:sp>
      <p:sp>
        <p:nvSpPr>
          <p:cNvPr id="7" name="Text Placeholder 6"/>
          <p:cNvSpPr>
            <a:spLocks noGrp="1"/>
          </p:cNvSpPr>
          <p:nvPr>
            <p:ph type="body" sz="quarter" idx="10"/>
          </p:nvPr>
        </p:nvSpPr>
        <p:spPr>
          <a:xfrm>
            <a:off x="3858937" y="5969001"/>
            <a:ext cx="8074903" cy="649817"/>
          </a:xfrm>
          <a:prstGeom prst="rect">
            <a:avLst/>
          </a:prstGeom>
        </p:spPr>
        <p:txBody>
          <a:bodyPr anchor="b"/>
          <a:lstStyle>
            <a:lvl1pPr>
              <a:defRPr sz="1333" b="0" baseline="0"/>
            </a:lvl1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11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 algn="r">
              <a:defRPr sz="1467">
                <a:solidFill>
                  <a:schemeClr val="bg1"/>
                </a:solidFill>
                <a:latin typeface="+mn-lt"/>
              </a:defRPr>
            </a:lvl1pPr>
          </a:lstStyle>
          <a:p>
            <a:pPr>
              <a:defRPr/>
            </a:pPr>
            <a:fld id="{D9E38BE4-73A9-4CBE-849B-DA886A199DD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  <p:pic>
        <p:nvPicPr>
          <p:cNvPr id="12" name="Picture 3" descr="M:\Marketing Communication and Referral Access\Luis\newbrand\UCM_logo\master\horizontal\UCM_Logo_Master_Brand_Horizontal_Tagline_rgb.jpg"/>
          <p:cNvPicPr>
            <a:picLocks noChangeAspect="1" noChangeArrowheads="1"/>
          </p:cNvPicPr>
          <p:nvPr userDrawn="1"/>
        </p:nvPicPr>
        <p:blipFill>
          <a:blip r:embed="rId7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101601" y="5969000"/>
            <a:ext cx="3704343" cy="65193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430479694"/>
      </p:ext>
    </p:extLst>
  </p:cSld>
  <p:clrMapOvr>
    <a:masterClrMapping/>
  </p:clrMapOvr>
</p:sldLayout>
</file>

<file path=ppt/slideLayouts/slideLayout31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 and Bull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0" hasCustomPrompt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</p:spPr>
        <p:txBody>
          <a:bodyPr/>
          <a:lstStyle>
            <a:lvl1pPr marL="380990" indent="-380990">
              <a:buFont typeface="Arial" panose="020B0604020202020204" pitchFamily="34" charset="0"/>
              <a:buChar char="•"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2133">
                <a:latin typeface="Verdana" charset="0"/>
                <a:ea typeface="Verdana" charset="0"/>
                <a:cs typeface="Verdana" charset="0"/>
              </a:defRPr>
            </a:lvl2pPr>
            <a:lvl3pPr>
              <a:defRPr sz="2133">
                <a:latin typeface="Verdana" charset="0"/>
                <a:ea typeface="Verdana" charset="0"/>
                <a:cs typeface="Verdana" charset="0"/>
              </a:defRPr>
            </a:lvl3pPr>
            <a:lvl4pPr>
              <a:defRPr sz="2133">
                <a:latin typeface="Verdana" charset="0"/>
                <a:ea typeface="Verdana" charset="0"/>
                <a:cs typeface="Verdana" charset="0"/>
              </a:defRPr>
            </a:lvl4pPr>
            <a:lvl5pPr>
              <a:defRPr sz="2133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lvl="0"/>
            <a:r>
              <a:rPr lang="en-US"/>
              <a:t>Copy goes here</a:t>
            </a:r>
          </a:p>
          <a:p>
            <a:pPr lvl="0"/>
            <a:endParaRPr lang="en-US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BF971B31-57A8-E440-A02E-BFAC023C30AB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10496501"/>
      </p:ext>
    </p:extLst>
  </p:cSld>
  <p:clrMapOvr>
    <a:masterClrMapping/>
  </p:clrMapOvr>
</p:sldLayout>
</file>

<file path=ppt/slideLayouts/slideLayout312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C7C0297A-27A4-6847-86E1-31452C2EFFC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6" name="Text Placeholder 15"/>
          <p:cNvSpPr>
            <a:spLocks noGrp="1"/>
          </p:cNvSpPr>
          <p:nvPr>
            <p:ph type="body" sz="quarter" idx="10" hasCustomPrompt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aseline="0">
                <a:latin typeface="Verdana" charset="0"/>
                <a:ea typeface="Verdana" charset="0"/>
                <a:cs typeface="Verdana" charset="0"/>
              </a:defRPr>
            </a:lvl1pPr>
            <a:lvl2pPr>
              <a:defRPr sz="1867">
                <a:latin typeface="Verdana" charset="0"/>
                <a:ea typeface="Verdana" charset="0"/>
                <a:cs typeface="Verdana" charset="0"/>
              </a:defRPr>
            </a:lvl2pPr>
            <a:lvl3pPr>
              <a:defRPr sz="1867">
                <a:latin typeface="Verdana" charset="0"/>
                <a:ea typeface="Verdana" charset="0"/>
                <a:cs typeface="Verdana" charset="0"/>
              </a:defRPr>
            </a:lvl3pPr>
            <a:lvl4pPr>
              <a:defRPr sz="1867">
                <a:latin typeface="Verdana" charset="0"/>
                <a:ea typeface="Verdana" charset="0"/>
                <a:cs typeface="Verdana" charset="0"/>
              </a:defRPr>
            </a:lvl4pPr>
            <a:lvl5pPr>
              <a:defRPr sz="1867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</p:spTree>
    <p:extLst>
      <p:ext uri="{BB962C8B-B14F-4D97-AF65-F5344CB8AC3E}">
        <p14:creationId xmlns:p14="http://schemas.microsoft.com/office/powerpoint/2010/main" val="1410130633"/>
      </p:ext>
    </p:extLst>
  </p:cSld>
  <p:clrMapOvr>
    <a:masterClrMapping/>
  </p:clrMapOvr>
</p:sldLayout>
</file>

<file path=ppt/slideLayouts/slideLayout313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Two Section | Picture and Copy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3" name="Content Placeholder 2"/>
          <p:cNvSpPr>
            <a:spLocks noGrp="1"/>
          </p:cNvSpPr>
          <p:nvPr>
            <p:ph sz="half" idx="1" hasCustomPrompt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200" b="0" i="1" baseline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*Insert Image Here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 hasCustomPrompt="1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2pPr>
            <a:lvl3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3pPr>
            <a:lvl4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4pPr>
            <a:lvl5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  <p:sp>
        <p:nvSpPr>
          <p:cNvPr id="17" name="Title 16"/>
          <p:cNvSpPr>
            <a:spLocks noGrp="1"/>
          </p:cNvSpPr>
          <p:nvPr>
            <p:ph type="title" hasCustomPrompt="1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3B203E0B-1FAC-F64F-A8A3-54937D9BF5E4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98059872"/>
      </p:ext>
    </p:extLst>
  </p:cSld>
  <p:clrMapOvr>
    <a:masterClrMapping/>
  </p:clrMapOvr>
</p:sldLayout>
</file>

<file path=ppt/slideLayouts/slideLayout3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630801759"/>
      </p:ext>
    </p:extLst>
  </p:cSld>
  <p:clrMapOvr>
    <a:masterClrMapping/>
  </p:clrMapOvr>
</p:sldLayout>
</file>

<file path=ppt/slideLayouts/slideLayout3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1709868767"/>
      </p:ext>
    </p:extLst>
  </p:cSld>
  <p:clrMapOvr>
    <a:masterClrMapping/>
  </p:clrMapOvr>
</p:sldLayout>
</file>

<file path=ppt/slideLayouts/slideLayout3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199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98157548"/>
      </p:ext>
    </p:extLst>
  </p:cSld>
  <p:clrMapOvr>
    <a:masterClrMapping/>
  </p:clrMapOvr>
</p:sldLayout>
</file>

<file path=ppt/slideLayouts/slideLayout31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46532180"/>
      </p:ext>
    </p:extLst>
  </p:cSld>
  <p:clrMapOvr>
    <a:masterClrMapping/>
  </p:clrMapOvr>
</p:sldLayout>
</file>

<file path=ppt/slideLayouts/slideLayout31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91337409"/>
      </p:ext>
    </p:extLst>
  </p:cSld>
  <p:clrMapOvr>
    <a:masterClrMapping/>
  </p:clrMapOvr>
</p:sldLayout>
</file>

<file path=ppt/slideLayouts/slideLayout31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5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825625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075216660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80529727"/>
      </p:ext>
    </p:extLst>
  </p:cSld>
  <p:clrMapOvr>
    <a:masterClrMapping/>
  </p:clrMapOvr>
</p:sldLayout>
</file>

<file path=ppt/slideLayouts/slideLayout32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0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476272431"/>
      </p:ext>
    </p:extLst>
  </p:cSld>
  <p:clrMapOvr>
    <a:masterClrMapping/>
  </p:clrMapOvr>
</p:sldLayout>
</file>

<file path=ppt/slideLayouts/slideLayout32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069300124"/>
      </p:ext>
    </p:extLst>
  </p:cSld>
  <p:clrMapOvr>
    <a:masterClrMapping/>
  </p:clrMapOvr>
</p:sldLayout>
</file>

<file path=ppt/slideLayouts/slideLayout3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0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80140117"/>
      </p:ext>
    </p:extLst>
  </p:cSld>
  <p:clrMapOvr>
    <a:masterClrMapping/>
  </p:clrMapOvr>
</p:sldLayout>
</file>

<file path=ppt/slideLayouts/slideLayout32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059781530"/>
      </p:ext>
    </p:extLst>
  </p:cSld>
  <p:clrMapOvr>
    <a:masterClrMapping/>
  </p:clrMapOvr>
</p:sldLayout>
</file>

<file path=ppt/slideLayouts/slideLayout32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1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Object 7" hidden="1"/>
          <p:cNvGraphicFramePr>
            <a:graphicFrameLocks noChangeAspect="1"/>
          </p:cNvGraphicFramePr>
          <p:nvPr userDrawn="1">
            <p:custDataLst>
              <p:tags r:id="rId1"/>
            </p:custDataLst>
          </p:nvPr>
        </p:nvGraphicFramePr>
        <p:xfrm>
          <a:off x="2118" y="2118"/>
          <a:ext cx="2116" cy="2116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360" imgH="360" progId="TCLayout.ActiveDocument.1">
                  <p:embed/>
                </p:oleObj>
              </mc:Choice>
              <mc:Fallback>
                <p:oleObj name="think-cell Slide" r:id="rId3" imgW="360" imgH="360" progId="TCLayout.ActiveDocument.1">
                  <p:embed/>
                  <p:pic>
                    <p:nvPicPr>
                      <p:cNvPr id="6" name="Object 7" hidden="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118" y="2118"/>
                        <a:ext cx="2116" cy="2116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7" name="Rectangle 6"/>
          <p:cNvSpPr/>
          <p:nvPr userDrawn="1"/>
        </p:nvSpPr>
        <p:spPr>
          <a:xfrm>
            <a:off x="-21166" y="6629400"/>
            <a:ext cx="12213167" cy="228600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 sz="2400"/>
          </a:p>
        </p:txBody>
      </p:sp>
      <p:pic>
        <p:nvPicPr>
          <p:cNvPr id="8" name="Picture 13"/>
          <p:cNvPicPr>
            <a:picLocks noChangeAspect="1"/>
          </p:cNvPicPr>
          <p:nvPr userDrawn="1"/>
        </p:nvPicPr>
        <p:blipFill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7945967" y="408518"/>
            <a:ext cx="3706284" cy="18139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9" name="Group 11"/>
          <p:cNvGrpSpPr>
            <a:grpSpLocks/>
          </p:cNvGrpSpPr>
          <p:nvPr userDrawn="1"/>
        </p:nvGrpSpPr>
        <p:grpSpPr bwMode="auto">
          <a:xfrm>
            <a:off x="0" y="0"/>
            <a:ext cx="1862667" cy="6629400"/>
            <a:chOff x="-15876" y="0"/>
            <a:chExt cx="1927803" cy="6858000"/>
          </a:xfrm>
        </p:grpSpPr>
        <p:sp>
          <p:nvSpPr>
            <p:cNvPr id="10" name="Rectangle 9"/>
            <p:cNvSpPr/>
            <p:nvPr userDrawn="1"/>
          </p:nvSpPr>
          <p:spPr>
            <a:xfrm>
              <a:off x="-15876" y="0"/>
              <a:ext cx="1844557" cy="6858000"/>
            </a:xfrm>
            <a:prstGeom prst="rect">
              <a:avLst/>
            </a:prstGeom>
            <a:solidFill>
              <a:srgbClr val="80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/>
            <a:lstStyle/>
            <a:p>
              <a:pPr>
                <a:defRPr/>
              </a:pPr>
              <a:endParaRPr lang="en-US" sz="2400"/>
            </a:p>
          </p:txBody>
        </p:sp>
        <p:pic>
          <p:nvPicPr>
            <p:cNvPr id="11" name="Picture 7"/>
            <p:cNvPicPr>
              <a:picLocks noChangeAspect="1"/>
            </p:cNvPicPr>
            <p:nvPr userDrawn="1"/>
          </p:nvPicPr>
          <p:blipFill>
            <a:blip r:embed="rId6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 l="7219" t="16937" r="72250" b="20589"/>
            <a:stretch>
              <a:fillRect/>
            </a:stretch>
          </p:blipFill>
          <p:spPr bwMode="auto">
            <a:xfrm>
              <a:off x="-15876" y="0"/>
              <a:ext cx="1927803" cy="6858000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29" name="Subtitle 2"/>
          <p:cNvSpPr>
            <a:spLocks noGrp="1"/>
          </p:cNvSpPr>
          <p:nvPr>
            <p:ph type="subTitle" idx="1"/>
          </p:nvPr>
        </p:nvSpPr>
        <p:spPr>
          <a:xfrm>
            <a:off x="3147489" y="4195763"/>
            <a:ext cx="5488516" cy="365760"/>
          </a:xfrm>
          <a:prstGeom prst="rect">
            <a:avLst/>
          </a:prstGeom>
        </p:spPr>
        <p:txBody>
          <a:bodyPr/>
          <a:lstStyle>
            <a:lvl1pPr>
              <a:defRPr sz="1867"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30" name="Title 1"/>
          <p:cNvSpPr>
            <a:spLocks noGrp="1"/>
          </p:cNvSpPr>
          <p:nvPr>
            <p:ph type="ctrTitle"/>
          </p:nvPr>
        </p:nvSpPr>
        <p:spPr>
          <a:xfrm>
            <a:off x="1621872" y="1806429"/>
            <a:ext cx="10189827" cy="2278211"/>
          </a:xfrm>
        </p:spPr>
        <p:txBody>
          <a:bodyPr anchor="b"/>
          <a:lstStyle>
            <a:lvl1pPr marL="0" indent="0">
              <a:defRPr sz="5333">
                <a:solidFill>
                  <a:schemeClr val="tx2"/>
                </a:solidFill>
                <a:latin typeface="+mn-lt"/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1" name="Text Placeholder 3"/>
          <p:cNvSpPr>
            <a:spLocks noGrp="1"/>
          </p:cNvSpPr>
          <p:nvPr>
            <p:ph type="body" sz="quarter" idx="10"/>
          </p:nvPr>
        </p:nvSpPr>
        <p:spPr>
          <a:xfrm>
            <a:off x="3147484" y="4600575"/>
            <a:ext cx="5486400" cy="365760"/>
          </a:xfrm>
          <a:prstGeom prst="rect">
            <a:avLst/>
          </a:prstGeom>
        </p:spPr>
        <p:txBody>
          <a:bodyPr/>
          <a:lstStyle>
            <a:lvl1pPr>
              <a:defRPr sz="1867"/>
            </a:lvl1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32" name="Text Placeholder 4"/>
          <p:cNvSpPr>
            <a:spLocks noGrp="1"/>
          </p:cNvSpPr>
          <p:nvPr>
            <p:ph type="body" sz="quarter" idx="11"/>
          </p:nvPr>
        </p:nvSpPr>
        <p:spPr>
          <a:xfrm>
            <a:off x="3147484" y="5005387"/>
            <a:ext cx="5486400" cy="365760"/>
          </a:xfrm>
          <a:prstGeom prst="rect">
            <a:avLst/>
          </a:prstGeom>
        </p:spPr>
        <p:txBody>
          <a:bodyPr/>
          <a:lstStyle>
            <a:lvl1pPr>
              <a:defRPr sz="1867"/>
            </a:lvl1pPr>
          </a:lstStyle>
          <a:p>
            <a:pPr lvl="0"/>
            <a:r>
              <a:rPr lang="en-US"/>
              <a:t>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993753234"/>
      </p:ext>
    </p:extLst>
  </p:cSld>
  <p:clrMapOvr>
    <a:masterClrMapping/>
  </p:clrMapOvr>
</p:sldLayout>
</file>

<file path=ppt/slideLayouts/slideLayout32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Table of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Object 2" hidden="1"/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2118" y="2118"/>
          <a:ext cx="2116" cy="2116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4" imgW="360" imgH="360" progId="TCLayout.ActiveDocument.1">
                  <p:embed/>
                </p:oleObj>
              </mc:Choice>
              <mc:Fallback>
                <p:oleObj name="think-cell Slide" r:id="rId4" imgW="360" imgH="360" progId="TCLayout.ActiveDocument.1">
                  <p:embed/>
                  <p:pic>
                    <p:nvPicPr>
                      <p:cNvPr id="6" name="Object 2" hidden="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118" y="2118"/>
                        <a:ext cx="2116" cy="2116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8" name="Rectangle 7"/>
          <p:cNvSpPr/>
          <p:nvPr/>
        </p:nvSpPr>
        <p:spPr>
          <a:xfrm>
            <a:off x="-10584" y="6620933"/>
            <a:ext cx="12213168" cy="237067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 sz="2400"/>
          </a:p>
        </p:txBody>
      </p:sp>
      <p:graphicFrame>
        <p:nvGraphicFramePr>
          <p:cNvPr id="10" name="Object 7" hidden="1"/>
          <p:cNvGraphicFramePr>
            <a:graphicFrameLocks noChangeAspect="1"/>
          </p:cNvGraphicFramePr>
          <p:nvPr userDrawn="1">
            <p:custDataLst>
              <p:tags r:id="rId2"/>
            </p:custDataLst>
          </p:nvPr>
        </p:nvGraphicFramePr>
        <p:xfrm>
          <a:off x="2118" y="2118"/>
          <a:ext cx="2116" cy="2116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6" imgW="360" imgH="360" progId="TCLayout.ActiveDocument.1">
                  <p:embed/>
                </p:oleObj>
              </mc:Choice>
              <mc:Fallback>
                <p:oleObj name="think-cell Slide" r:id="rId6" imgW="360" imgH="360" progId="TCLayout.ActiveDocument.1">
                  <p:embed/>
                  <p:pic>
                    <p:nvPicPr>
                      <p:cNvPr id="10" name="Object 7" hidden="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118" y="2118"/>
                        <a:ext cx="2116" cy="2116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18114" y="224840"/>
            <a:ext cx="11715725" cy="569325"/>
          </a:xfrm>
        </p:spPr>
        <p:txBody>
          <a:bodyPr/>
          <a:lstStyle>
            <a:lvl1pPr>
              <a:defRPr sz="2933">
                <a:solidFill>
                  <a:schemeClr val="tx2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5" name="Content Placeholder 2"/>
          <p:cNvSpPr>
            <a:spLocks noGrp="1"/>
          </p:cNvSpPr>
          <p:nvPr>
            <p:ph idx="1"/>
          </p:nvPr>
        </p:nvSpPr>
        <p:spPr>
          <a:xfrm>
            <a:off x="218114" y="917197"/>
            <a:ext cx="11715725" cy="4958671"/>
          </a:xfrm>
          <a:prstGeom prst="rect">
            <a:avLst/>
          </a:prstGeom>
        </p:spPr>
        <p:txBody>
          <a:bodyPr/>
          <a:lstStyle>
            <a:lvl1pPr marL="380990" indent="-380990">
              <a:buFont typeface="Wingdings" panose="05000000000000000000" pitchFamily="2" charset="2"/>
              <a:buChar char="§"/>
              <a:defRPr sz="1867" b="1"/>
            </a:lvl1pPr>
            <a:lvl2pPr marL="609585" indent="-296326">
              <a:buFont typeface="Arial" panose="020B0604020202020204" pitchFamily="34" charset="0"/>
              <a:buChar char="̶"/>
              <a:defRPr sz="1867"/>
            </a:lvl2pPr>
            <a:lvl3pPr marL="922844" indent="-313259">
              <a:buFont typeface="Arial" panose="020B0604020202020204" pitchFamily="34" charset="0"/>
              <a:buChar char="•"/>
              <a:defRPr sz="1867"/>
            </a:lvl3pPr>
            <a:lvl4pPr marL="1219170" indent="-296326">
              <a:buFont typeface="Wingdings" panose="05000000000000000000" pitchFamily="2" charset="2"/>
              <a:buChar char="ü"/>
              <a:defRPr sz="1867"/>
            </a:lvl4pPr>
            <a:lvl5pPr marL="1532428" indent="-313259">
              <a:defRPr sz="1867"/>
            </a:lvl5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</p:txBody>
      </p:sp>
      <p:sp>
        <p:nvSpPr>
          <p:cNvPr id="7" name="Text Placeholder 6"/>
          <p:cNvSpPr>
            <a:spLocks noGrp="1"/>
          </p:cNvSpPr>
          <p:nvPr>
            <p:ph type="body" sz="quarter" idx="10"/>
          </p:nvPr>
        </p:nvSpPr>
        <p:spPr>
          <a:xfrm>
            <a:off x="3858937" y="5969001"/>
            <a:ext cx="8074903" cy="649817"/>
          </a:xfrm>
          <a:prstGeom prst="rect">
            <a:avLst/>
          </a:prstGeom>
        </p:spPr>
        <p:txBody>
          <a:bodyPr anchor="b"/>
          <a:lstStyle>
            <a:lvl1pPr>
              <a:defRPr sz="1333" b="0" baseline="0"/>
            </a:lvl1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11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 algn="r">
              <a:defRPr sz="1467">
                <a:solidFill>
                  <a:schemeClr val="bg1"/>
                </a:solidFill>
                <a:latin typeface="+mn-lt"/>
              </a:defRPr>
            </a:lvl1pPr>
          </a:lstStyle>
          <a:p>
            <a:pPr>
              <a:defRPr/>
            </a:pPr>
            <a:fld id="{D9E38BE4-73A9-4CBE-849B-DA886A199DD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  <p:pic>
        <p:nvPicPr>
          <p:cNvPr id="12" name="Picture 3" descr="M:\Marketing Communication and Referral Access\Luis\newbrand\UCM_logo\master\horizontal\UCM_Logo_Master_Brand_Horizontal_Tagline_rgb.jpg"/>
          <p:cNvPicPr>
            <a:picLocks noChangeAspect="1" noChangeArrowheads="1"/>
          </p:cNvPicPr>
          <p:nvPr userDrawn="1"/>
        </p:nvPicPr>
        <p:blipFill>
          <a:blip r:embed="rId7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101601" y="5969000"/>
            <a:ext cx="3704343" cy="65193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430479694"/>
      </p:ext>
    </p:extLst>
  </p:cSld>
  <p:clrMapOvr>
    <a:masterClrMapping/>
  </p:clrMapOvr>
</p:sldLayout>
</file>

<file path=ppt/slideLayouts/slideLayout3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2_Title and Content">
    <p:spTree>
      <p:nvGrpSpPr>
        <p:cNvPr id="1" name="Shape 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8" name="Google Shape;58;p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9" name="Google Shape;59;p6"/>
            <p:cNvPicPr preferRelativeResize="0"/>
            <p:nvPr/>
          </p:nvPicPr>
          <p:blipFill rotWithShape="1">
            <a:blip r:embed="rId2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0" name="Google Shape;60;p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1" name="Google Shape;61;p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2" name="Google Shape;62;p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63" name="Google Shape;63;p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4" name="Google Shape;64;p6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5" name="Google Shape;65;p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6" name="Google Shape;66;p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7" name="Google Shape;67;p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448463225"/>
      </p:ext>
    </p:extLst>
  </p:cSld>
  <p:clrMapOvr>
    <a:masterClrMapping/>
  </p:clrMapOvr>
</p:sldLayout>
</file>

<file path=ppt/slideLayouts/slideLayout3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1_Photo Slide">
    <p:spTree>
      <p:nvGrpSpPr>
        <p:cNvPr id="1" name="Shape 1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" name="Google Shape;109;p11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10" name="Google Shape;110;p11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11" name="Google Shape;111;p11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112" name="Google Shape;112;p11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3" name="Google Shape;113;p11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14" name="Google Shape;114;p11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115" name="Google Shape;115;p11"/>
          <p:cNvPicPr preferRelativeResize="0"/>
          <p:nvPr/>
        </p:nvPicPr>
        <p:blipFill rotWithShape="1">
          <a:blip r:embed="rId2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1988034496"/>
      </p:ext>
    </p:extLst>
  </p:cSld>
  <p:clrMapOvr>
    <a:masterClrMapping/>
  </p:clrMapOvr>
</p:sldLayout>
</file>

<file path=ppt/slideLayouts/slideLayout32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7C31344F-A8D8-411A-AAB1-3AEC09687767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524" y="857"/>
            <a:ext cx="12188952" cy="6856285"/>
          </a:xfrm>
          <a:prstGeom prst="rect">
            <a:avLst/>
          </a:prstGeom>
        </p:spPr>
      </p:pic>
      <p:pic>
        <p:nvPicPr>
          <p:cNvPr id="12" name="Picture 11">
            <a:extLst>
              <a:ext uri="{FF2B5EF4-FFF2-40B4-BE49-F238E27FC236}">
                <a16:creationId xmlns:a16="http://schemas.microsoft.com/office/drawing/2014/main" id="{C109B9CD-6CA9-44ED-B942-A8D85CB4F750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802516" y="5915003"/>
            <a:ext cx="938786" cy="493777"/>
          </a:xfrm>
          <a:prstGeom prst="rect">
            <a:avLst/>
          </a:prstGeom>
        </p:spPr>
      </p:pic>
      <p:sp>
        <p:nvSpPr>
          <p:cNvPr id="9" name="Text Placeholder 8">
            <a:extLst>
              <a:ext uri="{FF2B5EF4-FFF2-40B4-BE49-F238E27FC236}">
                <a16:creationId xmlns:a16="http://schemas.microsoft.com/office/drawing/2014/main" id="{0E0AB0C8-74CC-446F-9281-8E91AA70FD43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7459662" y="3429000"/>
            <a:ext cx="4180795" cy="1102858"/>
          </a:xfrm>
          <a:prstGeom prst="rect">
            <a:avLst/>
          </a:prstGeom>
        </p:spPr>
        <p:txBody>
          <a:bodyPr>
            <a:noAutofit/>
          </a:bodyPr>
          <a:lstStyle>
            <a:lvl1pPr marL="0" indent="0">
              <a:spcBef>
                <a:spcPts val="0"/>
              </a:spcBef>
              <a:buNone/>
              <a:defRPr sz="4000">
                <a:solidFill>
                  <a:schemeClr val="tx2"/>
                </a:solidFill>
              </a:defRPr>
            </a:lvl1pPr>
          </a:lstStyle>
          <a:p>
            <a:pPr lvl="0"/>
            <a:r>
              <a:rPr lang="en-US"/>
              <a:t>Presentation </a:t>
            </a:r>
          </a:p>
          <a:p>
            <a:pPr lvl="0"/>
            <a:r>
              <a:rPr lang="en-US"/>
              <a:t>Title</a:t>
            </a:r>
          </a:p>
        </p:txBody>
      </p:sp>
      <p:sp>
        <p:nvSpPr>
          <p:cNvPr id="11" name="Text Placeholder 10">
            <a:extLst>
              <a:ext uri="{FF2B5EF4-FFF2-40B4-BE49-F238E27FC236}">
                <a16:creationId xmlns:a16="http://schemas.microsoft.com/office/drawing/2014/main" id="{BCA6C1C3-E0B6-4DA0-B906-995E3F944CC6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7459661" y="4775654"/>
            <a:ext cx="4180795" cy="783318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None/>
              <a:defRPr sz="20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Presentation Subtitle</a:t>
            </a:r>
          </a:p>
          <a:p>
            <a:pPr lvl="0"/>
            <a:r>
              <a:rPr lang="en-US"/>
              <a:t>Presentation Date</a:t>
            </a:r>
          </a:p>
        </p:txBody>
      </p:sp>
    </p:spTree>
    <p:extLst>
      <p:ext uri="{BB962C8B-B14F-4D97-AF65-F5344CB8AC3E}">
        <p14:creationId xmlns:p14="http://schemas.microsoft.com/office/powerpoint/2010/main" val="888436358"/>
      </p:ext>
    </p:extLst>
  </p:cSld>
  <p:clrMapOvr>
    <a:masterClrMapping/>
  </p:clrMapOvr>
</p:sldLayout>
</file>

<file path=ppt/slideLayouts/slideLayout32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Picture 8">
            <a:extLst>
              <a:ext uri="{FF2B5EF4-FFF2-40B4-BE49-F238E27FC236}">
                <a16:creationId xmlns:a16="http://schemas.microsoft.com/office/drawing/2014/main" id="{5DD26592-E925-4441-8BBF-7061DC86A979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19" y="762"/>
            <a:ext cx="12189292" cy="6856476"/>
          </a:xfrm>
          <a:prstGeom prst="rect">
            <a:avLst/>
          </a:prstGeom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A2E78D50-1EDD-4D7B-ABD8-BC907C00DA56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Slide Heading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81A695FA-8D81-4175-AC67-58110287A4B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D85EF1F-7307-41BC-8C08-94B176AED8EE}" type="slidenum">
              <a:rPr lang="en-US" smtClean="0">
                <a:solidFill>
                  <a:srgbClr val="59CBE8"/>
                </a:solidFill>
              </a:rPr>
              <a:pPr/>
              <a:t>‹#›</a:t>
            </a:fld>
            <a:endParaRPr lang="en-US">
              <a:solidFill>
                <a:srgbClr val="59CBE8"/>
              </a:solidFill>
            </a:endParaRPr>
          </a:p>
        </p:txBody>
      </p:sp>
      <p:sp>
        <p:nvSpPr>
          <p:cNvPr id="11" name="Text Placeholder 10">
            <a:extLst>
              <a:ext uri="{FF2B5EF4-FFF2-40B4-BE49-F238E27FC236}">
                <a16:creationId xmlns:a16="http://schemas.microsoft.com/office/drawing/2014/main" id="{B13AC1C5-3538-474F-9F06-8929A7657A39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838200" y="1825629"/>
            <a:ext cx="10515600" cy="4016375"/>
          </a:xfrm>
        </p:spPr>
        <p:txBody>
          <a:bodyPr/>
          <a:lstStyle>
            <a:lvl1pPr>
              <a:defRPr/>
            </a:lvl1pPr>
            <a:lvl2pPr>
              <a:defRPr/>
            </a:lvl2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625634235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4291076637"/>
      </p:ext>
    </p:extLst>
  </p:cSld>
  <p:clrMapOvr>
    <a:masterClrMapping/>
  </p:clrMapOvr>
</p:sldLayout>
</file>

<file path=ppt/slideLayouts/slideLayout33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Image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>
            <a:extLst>
              <a:ext uri="{FF2B5EF4-FFF2-40B4-BE49-F238E27FC236}">
                <a16:creationId xmlns:a16="http://schemas.microsoft.com/office/drawing/2014/main" id="{B0B0C989-E3FB-4F69-8227-8244F332CE74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524" y="858"/>
            <a:ext cx="12188952" cy="6856284"/>
          </a:xfrm>
          <a:prstGeom prst="rect">
            <a:avLst/>
          </a:prstGeom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FF7618B6-E663-4FB6-A496-62D28247C633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6905173" y="365129"/>
            <a:ext cx="4927259" cy="1325563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Slide Header</a:t>
            </a:r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9B29FD71-6E8D-499C-98F0-AEBAE59BEAE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D85EF1F-7307-41BC-8C08-94B176AED8EE}" type="slidenum">
              <a:rPr lang="en-US" smtClean="0">
                <a:solidFill>
                  <a:srgbClr val="59CBE8"/>
                </a:solidFill>
              </a:rPr>
              <a:pPr/>
              <a:t>‹#›</a:t>
            </a:fld>
            <a:endParaRPr lang="en-US">
              <a:solidFill>
                <a:srgbClr val="59CBE8"/>
              </a:solidFill>
            </a:endParaRPr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A9848D48-D39B-4893-B9C7-63F4F88ECBAC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6905173" y="1825629"/>
            <a:ext cx="4927259" cy="4016375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3127289008"/>
      </p:ext>
    </p:extLst>
  </p:cSld>
  <p:clrMapOvr>
    <a:masterClrMapping/>
  </p:clrMapOvr>
</p:sldLayout>
</file>

<file path=ppt/slideLayouts/slideLayout33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Breaker-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>
            <a:extLst>
              <a:ext uri="{FF2B5EF4-FFF2-40B4-BE49-F238E27FC236}">
                <a16:creationId xmlns:a16="http://schemas.microsoft.com/office/drawing/2014/main" id="{AB8C0B6B-F84F-4269-A320-C9F50CAE2DD2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524" y="96"/>
            <a:ext cx="12188952" cy="6857808"/>
          </a:xfrm>
          <a:prstGeom prst="rect">
            <a:avLst/>
          </a:prstGeom>
        </p:spPr>
      </p:pic>
      <p:pic>
        <p:nvPicPr>
          <p:cNvPr id="10" name="Picture 9">
            <a:extLst>
              <a:ext uri="{FF2B5EF4-FFF2-40B4-BE49-F238E27FC236}">
                <a16:creationId xmlns:a16="http://schemas.microsoft.com/office/drawing/2014/main" id="{AEE77B09-AE95-4259-8E33-A11A880BA7E6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0425152" y="5894636"/>
            <a:ext cx="1312781" cy="562270"/>
          </a:xfrm>
          <a:prstGeom prst="rect">
            <a:avLst/>
          </a:prstGeom>
        </p:spPr>
      </p:pic>
      <p:sp>
        <p:nvSpPr>
          <p:cNvPr id="7" name="Text Placeholder 8">
            <a:extLst>
              <a:ext uri="{FF2B5EF4-FFF2-40B4-BE49-F238E27FC236}">
                <a16:creationId xmlns:a16="http://schemas.microsoft.com/office/drawing/2014/main" id="{0E0AB0C8-74CC-446F-9281-8E91AA70FD43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7459665" y="3429000"/>
            <a:ext cx="4180795" cy="1102858"/>
          </a:xfrm>
          <a:prstGeom prst="rect">
            <a:avLst/>
          </a:prstGeom>
        </p:spPr>
        <p:txBody>
          <a:bodyPr>
            <a:noAutofit/>
          </a:bodyPr>
          <a:lstStyle>
            <a:lvl1pPr marL="0" indent="0">
              <a:spcBef>
                <a:spcPts val="0"/>
              </a:spcBef>
              <a:buNone/>
              <a:defRPr sz="3600">
                <a:solidFill>
                  <a:schemeClr val="tx2"/>
                </a:solidFill>
              </a:defRPr>
            </a:lvl1pPr>
          </a:lstStyle>
          <a:p>
            <a:pPr lvl="0"/>
            <a:r>
              <a:rPr lang="en-US"/>
              <a:t>Section </a:t>
            </a:r>
            <a:br>
              <a:rPr lang="en-US"/>
            </a:br>
            <a:r>
              <a:rPr lang="en-US"/>
              <a:t>Heading</a:t>
            </a:r>
          </a:p>
        </p:txBody>
      </p:sp>
      <p:sp>
        <p:nvSpPr>
          <p:cNvPr id="9" name="Text Placeholder 10">
            <a:extLst>
              <a:ext uri="{FF2B5EF4-FFF2-40B4-BE49-F238E27FC236}">
                <a16:creationId xmlns:a16="http://schemas.microsoft.com/office/drawing/2014/main" id="{BCA6C1C3-E0B6-4DA0-B906-995E3F944CC6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7459661" y="4775654"/>
            <a:ext cx="4180795" cy="783318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None/>
              <a:defRPr lang="en-US" sz="1800" kern="1200" baseline="0" dirty="0">
                <a:solidFill>
                  <a:schemeClr val="bg2"/>
                </a:solidFill>
                <a:latin typeface="+mn-lt"/>
                <a:ea typeface="+mn-ea"/>
                <a:cs typeface="+mn-cs"/>
              </a:defRPr>
            </a:lvl1pPr>
          </a:lstStyle>
          <a:p>
            <a:pPr marL="0" marR="0" lvl="0" indent="0" algn="l" defTabSz="685749" rtl="0" eaLnBrk="1" fontAlgn="auto" latinLnBrk="0" hangingPunct="1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Section Subheading</a:t>
            </a:r>
          </a:p>
        </p:txBody>
      </p:sp>
    </p:spTree>
    <p:extLst>
      <p:ext uri="{BB962C8B-B14F-4D97-AF65-F5344CB8AC3E}">
        <p14:creationId xmlns:p14="http://schemas.microsoft.com/office/powerpoint/2010/main" val="4022153863"/>
      </p:ext>
    </p:extLst>
  </p:cSld>
  <p:clrMapOvr>
    <a:masterClrMapping/>
  </p:clrMapOvr>
</p:sldLayout>
</file>

<file path=ppt/slideLayouts/slideLayout33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6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Picture 8">
            <a:extLst>
              <a:ext uri="{FF2B5EF4-FFF2-40B4-BE49-F238E27FC236}">
                <a16:creationId xmlns:a16="http://schemas.microsoft.com/office/drawing/2014/main" id="{5DD26592-E925-4441-8BBF-7061DC86A979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524" y="0"/>
            <a:ext cx="12190476" cy="6858000"/>
          </a:xfrm>
          <a:prstGeom prst="rect">
            <a:avLst/>
          </a:prstGeom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A2E78D50-1EDD-4D7B-ABD8-BC907C00DA5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81A695FA-8D81-4175-AC67-58110287A4B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D85EF1F-7307-41BC-8C08-94B176AED8EE}" type="slidenum">
              <a:rPr lang="en-US" smtClean="0"/>
              <a:t>‹#›</a:t>
            </a:fld>
            <a:endParaRPr lang="en-US"/>
          </a:p>
        </p:txBody>
      </p:sp>
      <p:sp>
        <p:nvSpPr>
          <p:cNvPr id="11" name="Text Placeholder 10">
            <a:extLst>
              <a:ext uri="{FF2B5EF4-FFF2-40B4-BE49-F238E27FC236}">
                <a16:creationId xmlns:a16="http://schemas.microsoft.com/office/drawing/2014/main" id="{B13AC1C5-3538-474F-9F06-8929A7657A39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838200" y="1825625"/>
            <a:ext cx="10515600" cy="4016375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3635956606"/>
      </p:ext>
    </p:extLst>
  </p:cSld>
  <p:clrMapOvr>
    <a:masterClrMapping/>
  </p:clrMapOvr>
</p:sldLayout>
</file>

<file path=ppt/slideLayouts/slideLayout33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Blue Graphic Righ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9A3D8DF8-815A-48B4-B65A-88DC6AAD2A29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12188952" cy="6858000"/>
          </a:xfrm>
          <a:prstGeom prst="rect">
            <a:avLst/>
          </a:prstGeom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A0AA6442-40EC-401A-A225-140A0CF11B4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6085114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9" name="Text Placeholder 8">
            <a:extLst>
              <a:ext uri="{FF2B5EF4-FFF2-40B4-BE49-F238E27FC236}">
                <a16:creationId xmlns:a16="http://schemas.microsoft.com/office/drawing/2014/main" id="{AE438211-8175-4277-B6C8-19E6C2D7C51C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838200" y="1825625"/>
            <a:ext cx="6085114" cy="4016375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3" name="Slide Number Placeholder 5">
            <a:extLst>
              <a:ext uri="{FF2B5EF4-FFF2-40B4-BE49-F238E27FC236}">
                <a16:creationId xmlns:a16="http://schemas.microsoft.com/office/drawing/2014/main" id="{99719BFA-6A30-4875-AC95-5728A8CB024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92771" y="6464300"/>
            <a:ext cx="2539660" cy="181800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/>
                </a:solidFill>
              </a:defRPr>
            </a:lvl1pPr>
          </a:lstStyle>
          <a:p>
            <a:fld id="{9D85EF1F-7307-41BC-8C08-94B176AED8EE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19806002"/>
      </p:ext>
    </p:extLst>
  </p:cSld>
  <p:clrMapOvr>
    <a:masterClrMapping/>
  </p:clrMapOvr>
</p:sldLayout>
</file>

<file path=ppt/slideLayouts/slideLayout33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-Closing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" name="Picture 13">
            <a:extLst>
              <a:ext uri="{FF2B5EF4-FFF2-40B4-BE49-F238E27FC236}">
                <a16:creationId xmlns:a16="http://schemas.microsoft.com/office/drawing/2014/main" id="{594B4DD8-4FCE-42B4-A8D4-60B1E262269F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524" y="0"/>
            <a:ext cx="12188952" cy="6858000"/>
          </a:xfrm>
          <a:prstGeom prst="rect">
            <a:avLst/>
          </a:prstGeom>
        </p:spPr>
      </p:pic>
      <p:pic>
        <p:nvPicPr>
          <p:cNvPr id="15" name="Picture 14">
            <a:extLst>
              <a:ext uri="{FF2B5EF4-FFF2-40B4-BE49-F238E27FC236}">
                <a16:creationId xmlns:a16="http://schemas.microsoft.com/office/drawing/2014/main" id="{37C8259F-8CEC-4521-946F-8B5ED617D100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185224" y="2949956"/>
            <a:ext cx="1821552" cy="95808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65887101"/>
      </p:ext>
    </p:extLst>
  </p:cSld>
  <p:clrMapOvr>
    <a:masterClrMapping/>
  </p:clrMapOvr>
</p:sldLayout>
</file>

<file path=ppt/slideLayouts/slideLayout3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2_Title and Content">
    <p:spTree>
      <p:nvGrpSpPr>
        <p:cNvPr id="1" name="Shape 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8" name="Google Shape;58;p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9" name="Google Shape;59;p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0" name="Google Shape;60;p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1" name="Google Shape;61;p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2" name="Google Shape;62;p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63" name="Google Shape;63;p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4" name="Google Shape;64;p6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5" name="Google Shape;65;p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6" name="Google Shape;66;p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7" name="Google Shape;67;p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448463225"/>
      </p:ext>
    </p:extLst>
  </p:cSld>
  <p:clrMapOvr>
    <a:masterClrMapping/>
  </p:clrMapOvr>
</p:sldLayout>
</file>

<file path=ppt/slideLayouts/slideLayout3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1_Photo Slide">
    <p:spTree>
      <p:nvGrpSpPr>
        <p:cNvPr id="1" name="Shape 1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" name="Google Shape;109;p11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10" name="Google Shape;110;p11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11" name="Google Shape;111;p11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112" name="Google Shape;112;p11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3" name="Google Shape;113;p11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14" name="Google Shape;114;p11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115" name="Google Shape;115;p1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1988034496"/>
      </p:ext>
    </p:extLst>
  </p:cSld>
  <p:clrMapOvr>
    <a:masterClrMapping/>
  </p:clrMapOvr>
</p:sldLayout>
</file>

<file path=ppt/slideLayouts/slideLayout33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7C31344F-A8D8-411A-AAB1-3AEC09687767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24" y="857"/>
            <a:ext cx="12188952" cy="6856285"/>
          </a:xfrm>
          <a:prstGeom prst="rect">
            <a:avLst/>
          </a:prstGeom>
        </p:spPr>
      </p:pic>
      <p:pic>
        <p:nvPicPr>
          <p:cNvPr id="12" name="Picture 11">
            <a:extLst>
              <a:ext uri="{FF2B5EF4-FFF2-40B4-BE49-F238E27FC236}">
                <a16:creationId xmlns:a16="http://schemas.microsoft.com/office/drawing/2014/main" id="{C109B9CD-6CA9-44ED-B942-A8D85CB4F750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802516" y="5915003"/>
            <a:ext cx="938786" cy="493777"/>
          </a:xfrm>
          <a:prstGeom prst="rect">
            <a:avLst/>
          </a:prstGeom>
        </p:spPr>
      </p:pic>
      <p:sp>
        <p:nvSpPr>
          <p:cNvPr id="9" name="Text Placeholder 8">
            <a:extLst>
              <a:ext uri="{FF2B5EF4-FFF2-40B4-BE49-F238E27FC236}">
                <a16:creationId xmlns:a16="http://schemas.microsoft.com/office/drawing/2014/main" id="{0E0AB0C8-74CC-446F-9281-8E91AA70FD43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7459662" y="3429000"/>
            <a:ext cx="4180795" cy="1102858"/>
          </a:xfrm>
          <a:prstGeom prst="rect">
            <a:avLst/>
          </a:prstGeom>
        </p:spPr>
        <p:txBody>
          <a:bodyPr>
            <a:noAutofit/>
          </a:bodyPr>
          <a:lstStyle>
            <a:lvl1pPr marL="0" indent="0">
              <a:spcBef>
                <a:spcPts val="0"/>
              </a:spcBef>
              <a:buNone/>
              <a:defRPr sz="4000">
                <a:solidFill>
                  <a:schemeClr val="tx2"/>
                </a:solidFill>
              </a:defRPr>
            </a:lvl1pPr>
          </a:lstStyle>
          <a:p>
            <a:pPr lvl="0"/>
            <a:r>
              <a:rPr lang="en-US"/>
              <a:t>Presentation </a:t>
            </a:r>
          </a:p>
          <a:p>
            <a:pPr lvl="0"/>
            <a:r>
              <a:rPr lang="en-US"/>
              <a:t>Title</a:t>
            </a:r>
          </a:p>
        </p:txBody>
      </p:sp>
      <p:sp>
        <p:nvSpPr>
          <p:cNvPr id="11" name="Text Placeholder 10">
            <a:extLst>
              <a:ext uri="{FF2B5EF4-FFF2-40B4-BE49-F238E27FC236}">
                <a16:creationId xmlns:a16="http://schemas.microsoft.com/office/drawing/2014/main" id="{BCA6C1C3-E0B6-4DA0-B906-995E3F944CC6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7459661" y="4775654"/>
            <a:ext cx="4180795" cy="783318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None/>
              <a:defRPr sz="20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Presentation Subtitle</a:t>
            </a:r>
          </a:p>
          <a:p>
            <a:pPr lvl="0"/>
            <a:r>
              <a:rPr lang="en-US"/>
              <a:t>Presentation Date</a:t>
            </a:r>
          </a:p>
        </p:txBody>
      </p:sp>
    </p:spTree>
    <p:extLst>
      <p:ext uri="{BB962C8B-B14F-4D97-AF65-F5344CB8AC3E}">
        <p14:creationId xmlns:p14="http://schemas.microsoft.com/office/powerpoint/2010/main" val="888436358"/>
      </p:ext>
    </p:extLst>
  </p:cSld>
  <p:clrMapOvr>
    <a:masterClrMapping/>
  </p:clrMapOvr>
</p:sldLayout>
</file>

<file path=ppt/slideLayouts/slideLayout33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Picture 8">
            <a:extLst>
              <a:ext uri="{FF2B5EF4-FFF2-40B4-BE49-F238E27FC236}">
                <a16:creationId xmlns:a16="http://schemas.microsoft.com/office/drawing/2014/main" id="{5DD26592-E925-4441-8BBF-7061DC86A979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119" y="762"/>
            <a:ext cx="12189292" cy="6856476"/>
          </a:xfrm>
          <a:prstGeom prst="rect">
            <a:avLst/>
          </a:prstGeom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A2E78D50-1EDD-4D7B-ABD8-BC907C00DA56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Slide Heading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81A695FA-8D81-4175-AC67-58110287A4B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D85EF1F-7307-41BC-8C08-94B176AED8EE}" type="slidenum">
              <a:rPr lang="en-US" smtClean="0">
                <a:solidFill>
                  <a:srgbClr val="59CBE8"/>
                </a:solidFill>
              </a:rPr>
              <a:pPr/>
              <a:t>‹#›</a:t>
            </a:fld>
            <a:endParaRPr lang="en-US">
              <a:solidFill>
                <a:srgbClr val="59CBE8"/>
              </a:solidFill>
            </a:endParaRPr>
          </a:p>
        </p:txBody>
      </p:sp>
      <p:sp>
        <p:nvSpPr>
          <p:cNvPr id="11" name="Text Placeholder 10">
            <a:extLst>
              <a:ext uri="{FF2B5EF4-FFF2-40B4-BE49-F238E27FC236}">
                <a16:creationId xmlns:a16="http://schemas.microsoft.com/office/drawing/2014/main" id="{B13AC1C5-3538-474F-9F06-8929A7657A39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838200" y="1825629"/>
            <a:ext cx="10515600" cy="4016375"/>
          </a:xfrm>
        </p:spPr>
        <p:txBody>
          <a:bodyPr/>
          <a:lstStyle>
            <a:lvl1pPr>
              <a:defRPr/>
            </a:lvl1pPr>
            <a:lvl2pPr>
              <a:defRPr/>
            </a:lvl2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625634235"/>
      </p:ext>
    </p:extLst>
  </p:cSld>
  <p:clrMapOvr>
    <a:masterClrMapping/>
  </p:clrMapOvr>
</p:sldLayout>
</file>

<file path=ppt/slideLayouts/slideLayout33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Image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>
            <a:extLst>
              <a:ext uri="{FF2B5EF4-FFF2-40B4-BE49-F238E27FC236}">
                <a16:creationId xmlns:a16="http://schemas.microsoft.com/office/drawing/2014/main" id="{B0B0C989-E3FB-4F69-8227-8244F332CE74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24" y="858"/>
            <a:ext cx="12188952" cy="6856284"/>
          </a:xfrm>
          <a:prstGeom prst="rect">
            <a:avLst/>
          </a:prstGeom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FF7618B6-E663-4FB6-A496-62D28247C633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6905173" y="365129"/>
            <a:ext cx="4927259" cy="1325563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Slide Header</a:t>
            </a:r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9B29FD71-6E8D-499C-98F0-AEBAE59BEAE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D85EF1F-7307-41BC-8C08-94B176AED8EE}" type="slidenum">
              <a:rPr lang="en-US" smtClean="0">
                <a:solidFill>
                  <a:srgbClr val="59CBE8"/>
                </a:solidFill>
              </a:rPr>
              <a:pPr/>
              <a:t>‹#›</a:t>
            </a:fld>
            <a:endParaRPr lang="en-US">
              <a:solidFill>
                <a:srgbClr val="59CBE8"/>
              </a:solidFill>
            </a:endParaRPr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A9848D48-D39B-4893-B9C7-63F4F88ECBAC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6905173" y="1825629"/>
            <a:ext cx="4927259" cy="4016375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3127289008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4040902241"/>
      </p:ext>
    </p:extLst>
  </p:cSld>
  <p:clrMapOvr>
    <a:masterClrMapping/>
  </p:clrMapOvr>
</p:sldLayout>
</file>

<file path=ppt/slideLayouts/slideLayout34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Breaker-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>
            <a:extLst>
              <a:ext uri="{FF2B5EF4-FFF2-40B4-BE49-F238E27FC236}">
                <a16:creationId xmlns:a16="http://schemas.microsoft.com/office/drawing/2014/main" id="{AB8C0B6B-F84F-4269-A320-C9F50CAE2DD2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24" y="96"/>
            <a:ext cx="12188952" cy="6857808"/>
          </a:xfrm>
          <a:prstGeom prst="rect">
            <a:avLst/>
          </a:prstGeom>
        </p:spPr>
      </p:pic>
      <p:pic>
        <p:nvPicPr>
          <p:cNvPr id="10" name="Picture 9">
            <a:extLst>
              <a:ext uri="{FF2B5EF4-FFF2-40B4-BE49-F238E27FC236}">
                <a16:creationId xmlns:a16="http://schemas.microsoft.com/office/drawing/2014/main" id="{AEE77B09-AE95-4259-8E33-A11A880BA7E6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4353" t="41308" r="41308" b="44537"/>
          <a:stretch/>
        </p:blipFill>
        <p:spPr>
          <a:xfrm>
            <a:off x="10425152" y="5894636"/>
            <a:ext cx="1312781" cy="562270"/>
          </a:xfrm>
          <a:prstGeom prst="rect">
            <a:avLst/>
          </a:prstGeom>
        </p:spPr>
      </p:pic>
      <p:sp>
        <p:nvSpPr>
          <p:cNvPr id="7" name="Text Placeholder 8">
            <a:extLst>
              <a:ext uri="{FF2B5EF4-FFF2-40B4-BE49-F238E27FC236}">
                <a16:creationId xmlns:a16="http://schemas.microsoft.com/office/drawing/2014/main" id="{0E0AB0C8-74CC-446F-9281-8E91AA70FD43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7459665" y="3429000"/>
            <a:ext cx="4180795" cy="1102858"/>
          </a:xfrm>
          <a:prstGeom prst="rect">
            <a:avLst/>
          </a:prstGeom>
        </p:spPr>
        <p:txBody>
          <a:bodyPr>
            <a:noAutofit/>
          </a:bodyPr>
          <a:lstStyle>
            <a:lvl1pPr marL="0" indent="0">
              <a:spcBef>
                <a:spcPts val="0"/>
              </a:spcBef>
              <a:buNone/>
              <a:defRPr sz="3600">
                <a:solidFill>
                  <a:schemeClr val="tx2"/>
                </a:solidFill>
              </a:defRPr>
            </a:lvl1pPr>
          </a:lstStyle>
          <a:p>
            <a:pPr lvl="0"/>
            <a:r>
              <a:rPr lang="en-US"/>
              <a:t>Section </a:t>
            </a:r>
            <a:br>
              <a:rPr lang="en-US"/>
            </a:br>
            <a:r>
              <a:rPr lang="en-US"/>
              <a:t>Heading</a:t>
            </a:r>
          </a:p>
        </p:txBody>
      </p:sp>
      <p:sp>
        <p:nvSpPr>
          <p:cNvPr id="9" name="Text Placeholder 10">
            <a:extLst>
              <a:ext uri="{FF2B5EF4-FFF2-40B4-BE49-F238E27FC236}">
                <a16:creationId xmlns:a16="http://schemas.microsoft.com/office/drawing/2014/main" id="{BCA6C1C3-E0B6-4DA0-B906-995E3F944CC6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7459661" y="4775654"/>
            <a:ext cx="4180795" cy="783318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None/>
              <a:defRPr lang="en-US" sz="1800" kern="1200" baseline="0" dirty="0">
                <a:solidFill>
                  <a:schemeClr val="bg2"/>
                </a:solidFill>
                <a:latin typeface="+mn-lt"/>
                <a:ea typeface="+mn-ea"/>
                <a:cs typeface="+mn-cs"/>
              </a:defRPr>
            </a:lvl1pPr>
          </a:lstStyle>
          <a:p>
            <a:pPr marL="0" marR="0" lvl="0" indent="0" algn="l" defTabSz="685749" rtl="0" eaLnBrk="1" fontAlgn="auto" latinLnBrk="0" hangingPunct="1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Section Subheading</a:t>
            </a:r>
          </a:p>
        </p:txBody>
      </p:sp>
    </p:spTree>
    <p:extLst>
      <p:ext uri="{BB962C8B-B14F-4D97-AF65-F5344CB8AC3E}">
        <p14:creationId xmlns:p14="http://schemas.microsoft.com/office/powerpoint/2010/main" val="4022153863"/>
      </p:ext>
    </p:extLst>
  </p:cSld>
  <p:clrMapOvr>
    <a:masterClrMapping/>
  </p:clrMapOvr>
</p:sldLayout>
</file>

<file path=ppt/slideLayouts/slideLayout34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6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Picture 8">
            <a:extLst>
              <a:ext uri="{FF2B5EF4-FFF2-40B4-BE49-F238E27FC236}">
                <a16:creationId xmlns:a16="http://schemas.microsoft.com/office/drawing/2014/main" id="{5DD26592-E925-4441-8BBF-7061DC86A979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t="12181" r="12170"/>
          <a:stretch/>
        </p:blipFill>
        <p:spPr>
          <a:xfrm>
            <a:off x="1524" y="0"/>
            <a:ext cx="12190476" cy="6858000"/>
          </a:xfrm>
          <a:prstGeom prst="rect">
            <a:avLst/>
          </a:prstGeom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A2E78D50-1EDD-4D7B-ABD8-BC907C00DA5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81A695FA-8D81-4175-AC67-58110287A4B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D85EF1F-7307-41BC-8C08-94B176AED8EE}" type="slidenum">
              <a:rPr lang="en-US" smtClean="0"/>
              <a:t>‹#›</a:t>
            </a:fld>
            <a:endParaRPr lang="en-US"/>
          </a:p>
        </p:txBody>
      </p:sp>
      <p:sp>
        <p:nvSpPr>
          <p:cNvPr id="11" name="Text Placeholder 10">
            <a:extLst>
              <a:ext uri="{FF2B5EF4-FFF2-40B4-BE49-F238E27FC236}">
                <a16:creationId xmlns:a16="http://schemas.microsoft.com/office/drawing/2014/main" id="{B13AC1C5-3538-474F-9F06-8929A7657A39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838200" y="1825625"/>
            <a:ext cx="10515600" cy="4016375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3635956606"/>
      </p:ext>
    </p:extLst>
  </p:cSld>
  <p:clrMapOvr>
    <a:masterClrMapping/>
  </p:clrMapOvr>
</p:sldLayout>
</file>

<file path=ppt/slideLayouts/slideLayout34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Blue Graphic Righ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9A3D8DF8-815A-48B4-B65A-88DC6AAD2A29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12188952" cy="6858000"/>
          </a:xfrm>
          <a:prstGeom prst="rect">
            <a:avLst/>
          </a:prstGeom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A0AA6442-40EC-401A-A225-140A0CF11B4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6085114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9" name="Text Placeholder 8">
            <a:extLst>
              <a:ext uri="{FF2B5EF4-FFF2-40B4-BE49-F238E27FC236}">
                <a16:creationId xmlns:a16="http://schemas.microsoft.com/office/drawing/2014/main" id="{AE438211-8175-4277-B6C8-19E6C2D7C51C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838200" y="1825625"/>
            <a:ext cx="6085114" cy="4016375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3" name="Slide Number Placeholder 5">
            <a:extLst>
              <a:ext uri="{FF2B5EF4-FFF2-40B4-BE49-F238E27FC236}">
                <a16:creationId xmlns:a16="http://schemas.microsoft.com/office/drawing/2014/main" id="{99719BFA-6A30-4875-AC95-5728A8CB024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92771" y="6464300"/>
            <a:ext cx="2539660" cy="181800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/>
                </a:solidFill>
              </a:defRPr>
            </a:lvl1pPr>
          </a:lstStyle>
          <a:p>
            <a:fld id="{9D85EF1F-7307-41BC-8C08-94B176AED8EE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19806002"/>
      </p:ext>
    </p:extLst>
  </p:cSld>
  <p:clrMapOvr>
    <a:masterClrMapping/>
  </p:clrMapOvr>
</p:sldLayout>
</file>

<file path=ppt/slideLayouts/slideLayout34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-Closing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" name="Picture 13">
            <a:extLst>
              <a:ext uri="{FF2B5EF4-FFF2-40B4-BE49-F238E27FC236}">
                <a16:creationId xmlns:a16="http://schemas.microsoft.com/office/drawing/2014/main" id="{594B4DD8-4FCE-42B4-A8D4-60B1E262269F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524" y="0"/>
            <a:ext cx="12188952" cy="6858000"/>
          </a:xfrm>
          <a:prstGeom prst="rect">
            <a:avLst/>
          </a:prstGeom>
        </p:spPr>
      </p:pic>
      <p:pic>
        <p:nvPicPr>
          <p:cNvPr id="15" name="Picture 14">
            <a:extLst>
              <a:ext uri="{FF2B5EF4-FFF2-40B4-BE49-F238E27FC236}">
                <a16:creationId xmlns:a16="http://schemas.microsoft.com/office/drawing/2014/main" id="{37C8259F-8CEC-4521-946F-8B5ED617D100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185224" y="2949956"/>
            <a:ext cx="1821552" cy="95808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65887101"/>
      </p:ext>
    </p:extLst>
  </p:cSld>
  <p:clrMapOvr>
    <a:masterClrMapping/>
  </p:clrMapOvr>
</p:sldLayout>
</file>

<file path=ppt/slideLayouts/slideLayout34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1">
            <a:extLst>
              <a:ext uri="{FF2B5EF4-FFF2-40B4-BE49-F238E27FC236}">
                <a16:creationId xmlns:a16="http://schemas.microsoft.com/office/drawing/2014/main" id="{A68E7E05-5EEE-41D8-B522-A98D6D554E7B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731520" y="475249"/>
            <a:ext cx="10728960" cy="2387600"/>
          </a:xfrm>
        </p:spPr>
        <p:txBody>
          <a:bodyPr anchor="b">
            <a:normAutofit/>
          </a:bodyPr>
          <a:lstStyle>
            <a:lvl1pPr algn="ctr">
              <a:defRPr sz="3600"/>
            </a:lvl1pPr>
          </a:lstStyle>
          <a:p>
            <a:r>
              <a:rPr lang="en-US"/>
              <a:t>Click to edit Master title style</a:t>
            </a:r>
          </a:p>
        </p:txBody>
      </p:sp>
      <p:pic>
        <p:nvPicPr>
          <p:cNvPr id="4" name="Picture 3" descr="Logo, company name&#10;&#10;Description automatically generated">
            <a:extLst>
              <a:ext uri="{FF2B5EF4-FFF2-40B4-BE49-F238E27FC236}">
                <a16:creationId xmlns:a16="http://schemas.microsoft.com/office/drawing/2014/main" id="{324B25E2-70EF-4C17-BC63-4624D9A0F2E0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1071"/>
            <a:ext cx="12192000" cy="685585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78605410"/>
      </p:ext>
    </p:extLst>
  </p:cSld>
  <p:clrMapOvr>
    <a:masterClrMapping/>
  </p:clrMapOvr>
</p:sldLayout>
</file>

<file path=ppt/slideLayouts/slideLayout34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1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731520" y="475249"/>
            <a:ext cx="10728960" cy="2387600"/>
          </a:xfrm>
        </p:spPr>
        <p:txBody>
          <a:bodyPr anchor="b">
            <a:normAutofit/>
          </a:bodyPr>
          <a:lstStyle>
            <a:lvl1pPr algn="l">
              <a:defRPr sz="36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750279" y="3250348"/>
            <a:ext cx="10691445" cy="1138775"/>
          </a:xfrm>
        </p:spPr>
        <p:txBody>
          <a:bodyPr>
            <a:normAutofit/>
          </a:bodyPr>
          <a:lstStyle>
            <a:lvl1pPr marL="0" indent="0" algn="l">
              <a:buNone/>
              <a:defRPr sz="2100">
                <a:solidFill>
                  <a:schemeClr val="bg2">
                    <a:lumMod val="50000"/>
                  </a:schemeClr>
                </a:solidFill>
              </a:defRPr>
            </a:lvl1pPr>
            <a:lvl2pPr marL="342900" indent="0" algn="ctr">
              <a:buNone/>
              <a:defRPr sz="1500"/>
            </a:lvl2pPr>
            <a:lvl3pPr marL="685800" indent="0" algn="ctr">
              <a:buNone/>
              <a:defRPr sz="1350"/>
            </a:lvl3pPr>
            <a:lvl4pPr marL="1028700" indent="0" algn="ctr">
              <a:buNone/>
              <a:defRPr sz="1200"/>
            </a:lvl4pPr>
            <a:lvl5pPr marL="1371600" indent="0" algn="ctr">
              <a:buNone/>
              <a:defRPr sz="1200"/>
            </a:lvl5pPr>
            <a:lvl6pPr marL="1714500" indent="0" algn="ctr">
              <a:buNone/>
              <a:defRPr sz="1200"/>
            </a:lvl6pPr>
            <a:lvl7pPr marL="2057400" indent="0" algn="ctr">
              <a:buNone/>
              <a:defRPr sz="1200"/>
            </a:lvl7pPr>
            <a:lvl8pPr marL="2400300" indent="0" algn="ctr">
              <a:buNone/>
              <a:defRPr sz="1200"/>
            </a:lvl8pPr>
            <a:lvl9pPr marL="2743200" indent="0" algn="ctr">
              <a:buNone/>
              <a:defRPr sz="12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6EB727E-5B2C-4310-AB66-CE5561C8F44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74102178"/>
      </p:ext>
    </p:extLst>
  </p:cSld>
  <p:clrMapOvr>
    <a:masterClrMapping/>
  </p:clrMapOvr>
</p:sldLayout>
</file>

<file path=ppt/slideLayouts/slideLayout34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81465" y="1575583"/>
            <a:ext cx="11163875" cy="4601381"/>
          </a:xfrm>
        </p:spPr>
        <p:txBody>
          <a:bodyPr/>
          <a:lstStyle>
            <a:lvl4pPr>
              <a:defRPr>
                <a:solidFill>
                  <a:schemeClr val="bg2">
                    <a:lumMod val="50000"/>
                  </a:schemeClr>
                </a:solidFill>
              </a:defRPr>
            </a:lvl4pPr>
            <a:lvl5pPr>
              <a:defRPr>
                <a:solidFill>
                  <a:schemeClr val="bg2">
                    <a:lumMod val="50000"/>
                  </a:schemeClr>
                </a:solidFill>
              </a:defRPr>
            </a:lvl5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6EB727E-5B2C-4310-AB66-CE5561C8F44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38553549"/>
      </p:ext>
    </p:extLst>
  </p:cSld>
  <p:clrMapOvr>
    <a:masterClrMapping/>
  </p:clrMapOvr>
</p:sldLayout>
</file>

<file path=ppt/slideLayouts/slideLayout34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581463" y="1574802"/>
            <a:ext cx="5181600" cy="435133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72200" y="1574802"/>
            <a:ext cx="5181600" cy="435133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6EB727E-5B2C-4310-AB66-CE5561C8F44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72492828"/>
      </p:ext>
    </p:extLst>
  </p:cSld>
  <p:clrMapOvr>
    <a:masterClrMapping/>
  </p:clrMapOvr>
</p:sldLayout>
</file>

<file path=ppt/slideLayouts/slideLayout34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6EB727E-5B2C-4310-AB66-CE5561C8F44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19985792"/>
      </p:ext>
    </p:extLst>
  </p:cSld>
  <p:clrMapOvr>
    <a:masterClrMapping/>
  </p:clrMapOvr>
</p:sldLayout>
</file>

<file path=ppt/slideLayouts/slideLayout34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6EB727E-5B2C-4310-AB66-CE5561C8F44D}" type="slidenum">
              <a:rPr lang="en-US" smtClean="0"/>
              <a:t>‹#›</a:t>
            </a:fld>
            <a:endParaRPr lang="en-US"/>
          </a:p>
        </p:txBody>
      </p:sp>
      <p:pic>
        <p:nvPicPr>
          <p:cNvPr id="5" name="Picture 4" descr="Logo, company name&#10;&#10;Description automatically generated">
            <a:extLst>
              <a:ext uri="{FF2B5EF4-FFF2-40B4-BE49-F238E27FC236}">
                <a16:creationId xmlns:a16="http://schemas.microsoft.com/office/drawing/2014/main" id="{943CB561-5AED-42CE-B21C-0F4C3E006834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1071"/>
            <a:ext cx="12192000" cy="685585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35674719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199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81420108"/>
      </p:ext>
    </p:extLst>
  </p:cSld>
  <p:clrMapOvr>
    <a:masterClrMapping/>
  </p:clrMapOvr>
</p:sldLayout>
</file>

<file path=ppt/slideLayouts/slideLayout35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</p:spPr>
        <p:txBody>
          <a:bodyPr anchor="b">
            <a:norm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4A3686E6-74E2-FE49-AAC4-953D01F3F562}"/>
              </a:ext>
            </a:extLst>
          </p:cNvPr>
          <p:cNvCxnSpPr/>
          <p:nvPr userDrawn="1"/>
        </p:nvCxnSpPr>
        <p:spPr>
          <a:xfrm>
            <a:off x="1520055" y="3507988"/>
            <a:ext cx="2286000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743370167"/>
      </p:ext>
    </p:extLst>
  </p:cSld>
  <p:clrMapOvr>
    <a:masterClrMapping/>
  </p:clrMapOvr>
</p:sldLayout>
</file>

<file path=ppt/slideLayouts/slideLayout35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A9CB564A-C69C-944C-96FC-5B26C4A43C4A}"/>
              </a:ext>
            </a:extLst>
          </p:cNvPr>
          <p:cNvCxnSpPr/>
          <p:nvPr userDrawn="1"/>
        </p:nvCxnSpPr>
        <p:spPr>
          <a:xfrm>
            <a:off x="1520055" y="2811818"/>
            <a:ext cx="2286000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713664284"/>
      </p:ext>
    </p:extLst>
  </p:cSld>
  <p:clrMapOvr>
    <a:masterClrMapping/>
  </p:clrMapOvr>
</p:sldLayout>
</file>

<file path=ppt/slideLayouts/slideLayout35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199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47103655"/>
      </p:ext>
    </p:extLst>
  </p:cSld>
  <p:clrMapOvr>
    <a:masterClrMapping/>
  </p:clrMapOvr>
</p:sldLayout>
</file>

<file path=ppt/slideLayouts/slideLayout35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/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67675467"/>
      </p:ext>
    </p:extLst>
  </p:cSld>
  <p:clrMapOvr>
    <a:masterClrMapping/>
  </p:clrMapOvr>
</p:sldLayout>
</file>

<file path=ppt/slideLayouts/slideLayout35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Straight Connector 9">
            <a:extLst>
              <a:ext uri="{FF2B5EF4-FFF2-40B4-BE49-F238E27FC236}">
                <a16:creationId xmlns:a16="http://schemas.microsoft.com/office/drawing/2014/main" id="{9977E4BD-558F-4F49-BCCC-8097ACDB3950}"/>
              </a:ext>
            </a:extLst>
          </p:cNvPr>
          <p:cNvCxnSpPr/>
          <p:nvPr userDrawn="1"/>
        </p:nvCxnSpPr>
        <p:spPr>
          <a:xfrm>
            <a:off x="704314" y="1425993"/>
            <a:ext cx="1097280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504767307"/>
      </p:ext>
    </p:extLst>
  </p:cSld>
  <p:clrMapOvr>
    <a:masterClrMapping/>
  </p:clrMapOvr>
</p:sldLayout>
</file>

<file path=ppt/slideLayouts/slideLayout35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5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825625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1854FD4E-2BB6-AE40-B89B-76CA55068800}"/>
              </a:ext>
            </a:extLst>
          </p:cNvPr>
          <p:cNvCxnSpPr/>
          <p:nvPr userDrawn="1"/>
        </p:nvCxnSpPr>
        <p:spPr>
          <a:xfrm>
            <a:off x="704314" y="1425993"/>
            <a:ext cx="1097280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678579581"/>
      </p:ext>
    </p:extLst>
  </p:cSld>
  <p:clrMapOvr>
    <a:masterClrMapping/>
  </p:clrMapOvr>
</p:sldLayout>
</file>

<file path=ppt/slideLayouts/slideLayout35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rm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0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rm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506860712"/>
      </p:ext>
    </p:extLst>
  </p:cSld>
  <p:clrMapOvr>
    <a:masterClrMapping/>
  </p:clrMapOvr>
</p:sldLayout>
</file>

<file path=ppt/slideLayouts/slideLayout35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7BD2A368-37B4-AE41-8927-00C94D6431A1}"/>
              </a:ext>
            </a:extLst>
          </p:cNvPr>
          <p:cNvCxnSpPr/>
          <p:nvPr userDrawn="1"/>
        </p:nvCxnSpPr>
        <p:spPr>
          <a:xfrm>
            <a:off x="707293" y="1425993"/>
            <a:ext cx="1097280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74151293"/>
      </p:ext>
    </p:extLst>
  </p:cSld>
  <p:clrMapOvr>
    <a:masterClrMapping/>
  </p:clrMapOvr>
</p:sldLayout>
</file>

<file path=ppt/slideLayouts/slideLayout35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13" name="Straight Connector 12">
            <a:extLst>
              <a:ext uri="{FF2B5EF4-FFF2-40B4-BE49-F238E27FC236}">
                <a16:creationId xmlns:a16="http://schemas.microsoft.com/office/drawing/2014/main" id="{73A1B7DC-DAD7-F944-AC53-2FDB50DEA0A1}"/>
              </a:ext>
            </a:extLst>
          </p:cNvPr>
          <p:cNvCxnSpPr>
            <a:cxnSpLocks/>
          </p:cNvCxnSpPr>
          <p:nvPr userDrawn="1"/>
        </p:nvCxnSpPr>
        <p:spPr>
          <a:xfrm>
            <a:off x="1325946" y="3080084"/>
            <a:ext cx="685399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0"/>
            <a:ext cx="5582652" cy="1413563"/>
          </a:xfrm>
        </p:spPr>
        <p:txBody>
          <a:bodyPr numCol="2">
            <a:norm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/>
          </p:nvPr>
        </p:nvSpPr>
        <p:spPr>
          <a:xfrm>
            <a:off x="1219200" y="1887490"/>
            <a:ext cx="5582652" cy="1078262"/>
          </a:xfrm>
        </p:spPr>
        <p:txBody>
          <a:bodyPr>
            <a:norm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14585257"/>
      </p:ext>
    </p:extLst>
  </p:cSld>
  <p:clrMapOvr>
    <a:masterClrMapping/>
  </p:clrMapOvr>
</p:sldLayout>
</file>

<file path=ppt/slideLayouts/slideLayout35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990329319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75797758"/>
      </p:ext>
    </p:extLst>
  </p:cSld>
  <p:clrMapOvr>
    <a:masterClrMapping/>
  </p:clrMapOvr>
</p:sldLayout>
</file>

<file path=ppt/slideLayouts/slideLayout36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 B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1331D4E-0EAC-D04C-AD34-22F65D243FA1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513348" y="2633534"/>
            <a:ext cx="5194433" cy="2387600"/>
          </a:xfrm>
        </p:spPr>
        <p:txBody>
          <a:bodyPr anchor="b">
            <a:norm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1F519E7E-7FC1-9A40-A17D-7E7F8C7269F8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513348" y="5400325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cxnSp>
        <p:nvCxnSpPr>
          <p:cNvPr id="15" name="Straight Connector 14">
            <a:extLst>
              <a:ext uri="{FF2B5EF4-FFF2-40B4-BE49-F238E27FC236}">
                <a16:creationId xmlns:a16="http://schemas.microsoft.com/office/drawing/2014/main" id="{B9A3468E-DF1F-A142-9123-E9C41E669E14}"/>
              </a:ext>
            </a:extLst>
          </p:cNvPr>
          <p:cNvCxnSpPr/>
          <p:nvPr userDrawn="1"/>
        </p:nvCxnSpPr>
        <p:spPr>
          <a:xfrm>
            <a:off x="620093" y="5141451"/>
            <a:ext cx="2286000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8" name="Group 27">
            <a:extLst>
              <a:ext uri="{FF2B5EF4-FFF2-40B4-BE49-F238E27FC236}">
                <a16:creationId xmlns:a16="http://schemas.microsoft.com/office/drawing/2014/main" id="{8DA88010-3869-0040-9A12-E3C1DFDF98B0}"/>
              </a:ext>
            </a:extLst>
          </p:cNvPr>
          <p:cNvGrpSpPr/>
          <p:nvPr userDrawn="1"/>
        </p:nvGrpSpPr>
        <p:grpSpPr>
          <a:xfrm flipH="1">
            <a:off x="-1" y="1"/>
            <a:ext cx="6418725" cy="1509822"/>
            <a:chOff x="7522541" y="1"/>
            <a:chExt cx="4669459" cy="1098357"/>
          </a:xfrm>
        </p:grpSpPr>
        <p:sp>
          <p:nvSpPr>
            <p:cNvPr id="30" name="Freeform 29">
              <a:extLst>
                <a:ext uri="{FF2B5EF4-FFF2-40B4-BE49-F238E27FC236}">
                  <a16:creationId xmlns:a16="http://schemas.microsoft.com/office/drawing/2014/main" id="{F722652D-3022-0749-A7E0-A0EA58DDD572}"/>
                </a:ext>
              </a:extLst>
            </p:cNvPr>
            <p:cNvSpPr/>
            <p:nvPr userDrawn="1"/>
          </p:nvSpPr>
          <p:spPr>
            <a:xfrm>
              <a:off x="7522541" y="1"/>
              <a:ext cx="4669459" cy="1098357"/>
            </a:xfrm>
            <a:custGeom>
              <a:avLst/>
              <a:gdLst>
                <a:gd name="connsiteX0" fmla="*/ 0 w 4669459"/>
                <a:gd name="connsiteY0" fmla="*/ 0 h 1098357"/>
                <a:gd name="connsiteX1" fmla="*/ 393099 w 4669459"/>
                <a:gd name="connsiteY1" fmla="*/ 0 h 1098357"/>
                <a:gd name="connsiteX2" fmla="*/ 485580 w 4669459"/>
                <a:gd name="connsiteY2" fmla="*/ 28411 h 1098357"/>
                <a:gd name="connsiteX3" fmla="*/ 2241464 w 4669459"/>
                <a:gd name="connsiteY3" fmla="*/ 572540 h 1098357"/>
                <a:gd name="connsiteX4" fmla="*/ 4645823 w 4669459"/>
                <a:gd name="connsiteY4" fmla="*/ 731027 h 1098357"/>
                <a:gd name="connsiteX5" fmla="*/ 4669459 w 4669459"/>
                <a:gd name="connsiteY5" fmla="*/ 726784 h 1098357"/>
                <a:gd name="connsiteX6" fmla="*/ 4669459 w 4669459"/>
                <a:gd name="connsiteY6" fmla="*/ 1079503 h 1098357"/>
                <a:gd name="connsiteX7" fmla="*/ 4627787 w 4669459"/>
                <a:gd name="connsiteY7" fmla="*/ 1083679 h 1098357"/>
                <a:gd name="connsiteX8" fmla="*/ 568062 w 4669459"/>
                <a:gd name="connsiteY8" fmla="*/ 207626 h 1098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69459" h="1098357">
                  <a:moveTo>
                    <a:pt x="0" y="0"/>
                  </a:moveTo>
                  <a:lnTo>
                    <a:pt x="393099" y="0"/>
                  </a:lnTo>
                  <a:lnTo>
                    <a:pt x="485580" y="28411"/>
                  </a:lnTo>
                  <a:cubicBezTo>
                    <a:pt x="1068094" y="214503"/>
                    <a:pt x="1643165" y="412971"/>
                    <a:pt x="2241464" y="572540"/>
                  </a:cubicBezTo>
                  <a:cubicBezTo>
                    <a:pt x="3009808" y="777487"/>
                    <a:pt x="3848273" y="856360"/>
                    <a:pt x="4645823" y="731027"/>
                  </a:cubicBezTo>
                  <a:lnTo>
                    <a:pt x="4669459" y="726784"/>
                  </a:lnTo>
                  <a:lnTo>
                    <a:pt x="4669459" y="1079503"/>
                  </a:lnTo>
                  <a:lnTo>
                    <a:pt x="4627787" y="1083679"/>
                  </a:lnTo>
                  <a:cubicBezTo>
                    <a:pt x="3105555" y="1189027"/>
                    <a:pt x="1909512" y="709765"/>
                    <a:pt x="568062" y="207626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40000">
                  <a:schemeClr val="accent3"/>
                </a:gs>
              </a:gsLst>
              <a:lin ang="0" scaled="0"/>
              <a:tileRect/>
            </a:gradFill>
            <a:ln w="32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" name="Freeform 30">
              <a:extLst>
                <a:ext uri="{FF2B5EF4-FFF2-40B4-BE49-F238E27FC236}">
                  <a16:creationId xmlns:a16="http://schemas.microsoft.com/office/drawing/2014/main" id="{67B75392-8779-2B46-8DA6-CC055372E224}"/>
                </a:ext>
              </a:extLst>
            </p:cNvPr>
            <p:cNvSpPr/>
            <p:nvPr userDrawn="1"/>
          </p:nvSpPr>
          <p:spPr>
            <a:xfrm>
              <a:off x="7649481" y="1"/>
              <a:ext cx="4542519" cy="983565"/>
            </a:xfrm>
            <a:custGeom>
              <a:avLst/>
              <a:gdLst>
                <a:gd name="connsiteX0" fmla="*/ 0 w 4542519"/>
                <a:gd name="connsiteY0" fmla="*/ 0 h 983565"/>
                <a:gd name="connsiteX1" fmla="*/ 4542519 w 4542519"/>
                <a:gd name="connsiteY1" fmla="*/ 0 h 983565"/>
                <a:gd name="connsiteX2" fmla="*/ 4542519 w 4542519"/>
                <a:gd name="connsiteY2" fmla="*/ 957397 h 983565"/>
                <a:gd name="connsiteX3" fmla="*/ 4542518 w 4542519"/>
                <a:gd name="connsiteY3" fmla="*/ 957403 h 983565"/>
                <a:gd name="connsiteX4" fmla="*/ 4510552 w 4542519"/>
                <a:gd name="connsiteY4" fmla="*/ 961138 h 983565"/>
                <a:gd name="connsiteX5" fmla="*/ 439600 w 4542519"/>
                <a:gd name="connsiteY5" fmla="*/ 152515 h 9835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542519" h="983565">
                  <a:moveTo>
                    <a:pt x="0" y="0"/>
                  </a:moveTo>
                  <a:lnTo>
                    <a:pt x="4542519" y="0"/>
                  </a:lnTo>
                  <a:lnTo>
                    <a:pt x="4542519" y="957397"/>
                  </a:lnTo>
                  <a:lnTo>
                    <a:pt x="4542518" y="957403"/>
                  </a:lnTo>
                  <a:lnTo>
                    <a:pt x="4510552" y="961138"/>
                  </a:lnTo>
                  <a:cubicBezTo>
                    <a:pt x="2991282" y="1091409"/>
                    <a:pt x="1788278" y="632191"/>
                    <a:pt x="439600" y="152515"/>
                  </a:cubicBezTo>
                  <a:close/>
                </a:path>
              </a:pathLst>
            </a:custGeom>
            <a:solidFill>
              <a:schemeClr val="accent1"/>
            </a:solidFill>
            <a:ln w="32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pic>
        <p:nvPicPr>
          <p:cNvPr id="29" name="Picture 28">
            <a:extLst>
              <a:ext uri="{FF2B5EF4-FFF2-40B4-BE49-F238E27FC236}">
                <a16:creationId xmlns:a16="http://schemas.microsoft.com/office/drawing/2014/main" id="{0F7B7F6A-87A0-4D46-948E-5CBC780A2B9F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13348" y="136525"/>
            <a:ext cx="1945206" cy="87997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7342681"/>
      </p:ext>
    </p:extLst>
  </p:cSld>
  <p:clrMapOvr>
    <a:masterClrMapping/>
  </p:clrMapOvr>
</p:sldLayout>
</file>

<file path=ppt/slideLayouts/slideLayout36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_COVER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/>
          <p:cNvPicPr>
            <a:picLocks noChangeAspect="1"/>
          </p:cNvPicPr>
          <p:nvPr/>
        </p:nvPicPr>
        <p:blipFill rotWithShape="1"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3483427" y="0"/>
            <a:ext cx="8708572" cy="6858000"/>
          </a:xfrm>
          <a:prstGeom prst="rect">
            <a:avLst/>
          </a:prstGeom>
        </p:spPr>
      </p:pic>
      <p:pic>
        <p:nvPicPr>
          <p:cNvPr id="28" name="Picture 27">
            <a:extLst>
              <a:ext uri="{FF2B5EF4-FFF2-40B4-BE49-F238E27FC236}">
                <a16:creationId xmlns:a16="http://schemas.microsoft.com/office/drawing/2014/main" id="{9B30560D-B22A-C84C-AFB9-ABF9CC99295F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-1" y="0"/>
            <a:ext cx="12192000" cy="6858000"/>
          </a:xfrm>
          <a:prstGeom prst="rect">
            <a:avLst/>
          </a:prstGeom>
        </p:spPr>
      </p:pic>
      <p:pic>
        <p:nvPicPr>
          <p:cNvPr id="33" name="Picture 32">
            <a:extLst>
              <a:ext uri="{FF2B5EF4-FFF2-40B4-BE49-F238E27FC236}">
                <a16:creationId xmlns:a16="http://schemas.microsoft.com/office/drawing/2014/main" id="{F767A9D6-6AD3-1043-89D5-6EF03236EE78}"/>
              </a:ext>
            </a:extLst>
          </p:cNvPr>
          <p:cNvPicPr>
            <a:picLocks noChangeAspect="1"/>
          </p:cNvPicPr>
          <p:nvPr/>
        </p:nvPicPr>
        <p:blipFill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08002" y="6230112"/>
            <a:ext cx="4107180" cy="320040"/>
          </a:xfrm>
          <a:prstGeom prst="rect">
            <a:avLst/>
          </a:prstGeom>
        </p:spPr>
      </p:pic>
      <p:pic>
        <p:nvPicPr>
          <p:cNvPr id="8" name="Picture 7">
            <a:extLst>
              <a:ext uri="{FF2B5EF4-FFF2-40B4-BE49-F238E27FC236}">
                <a16:creationId xmlns:a16="http://schemas.microsoft.com/office/drawing/2014/main" id="{1F94C27E-E772-436F-8230-475A034DAF14}"/>
              </a:ext>
            </a:extLst>
          </p:cNvPr>
          <p:cNvPicPr>
            <a:picLocks noChangeAspect="1"/>
          </p:cNvPicPr>
          <p:nvPr/>
        </p:nvPicPr>
        <p:blipFill>
          <a:blip r:embed="rId6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08001" y="515392"/>
            <a:ext cx="2745760" cy="391893"/>
          </a:xfrm>
          <a:prstGeom prst="rect">
            <a:avLst/>
          </a:prstGeom>
        </p:spPr>
      </p:pic>
      <p:sp>
        <p:nvSpPr>
          <p:cNvPr id="9" name="Title 16">
            <a:extLst>
              <a:ext uri="{FF2B5EF4-FFF2-40B4-BE49-F238E27FC236}">
                <a16:creationId xmlns:a16="http://schemas.microsoft.com/office/drawing/2014/main" id="{1CE71E58-18E9-49FF-95D7-75AA3860ABD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44448" y="2997501"/>
            <a:ext cx="5944640" cy="1168110"/>
          </a:xfrm>
          <a:prstGeom prst="rect">
            <a:avLst/>
          </a:prstGeom>
        </p:spPr>
        <p:txBody>
          <a:bodyPr>
            <a:noAutofit/>
          </a:bodyPr>
          <a:lstStyle>
            <a:lvl1pPr>
              <a:defRPr sz="2250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0" name="Text Placeholder 19">
            <a:extLst>
              <a:ext uri="{FF2B5EF4-FFF2-40B4-BE49-F238E27FC236}">
                <a16:creationId xmlns:a16="http://schemas.microsoft.com/office/drawing/2014/main" id="{288357E0-D976-46AD-BA13-D01AE336E185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44448" y="4232821"/>
            <a:ext cx="3740149" cy="560388"/>
          </a:xfrm>
        </p:spPr>
        <p:txBody>
          <a:bodyPr/>
          <a:lstStyle>
            <a:lvl1pPr marL="0" indent="0">
              <a:buNone/>
              <a:defRPr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Sub Title/Date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3346013441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pos="3840">
          <p15:clr>
            <a:srgbClr val="FBAE40"/>
          </p15:clr>
        </p15:guide>
        <p15:guide id="2" orient="horz" pos="2160">
          <p15:clr>
            <a:srgbClr val="FBAE40"/>
          </p15:clr>
        </p15:guide>
        <p15:guide id="3" pos="320">
          <p15:clr>
            <a:srgbClr val="FBAE40"/>
          </p15:clr>
        </p15:guide>
      </p15:sldGuideLst>
    </p:ext>
  </p:extLst>
</p:sldLayout>
</file>

<file path=ppt/slideLayouts/slideLayout36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2_COVER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262744" y="0"/>
            <a:ext cx="10929257" cy="6858000"/>
          </a:xfrm>
          <a:prstGeom prst="rect">
            <a:avLst/>
          </a:prstGeom>
        </p:spPr>
      </p:pic>
      <p:pic>
        <p:nvPicPr>
          <p:cNvPr id="28" name="Picture 27">
            <a:extLst>
              <a:ext uri="{FF2B5EF4-FFF2-40B4-BE49-F238E27FC236}">
                <a16:creationId xmlns:a16="http://schemas.microsoft.com/office/drawing/2014/main" id="{9B30560D-B22A-C84C-AFB9-ABF9CC99295F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33" name="Picture 32">
            <a:extLst>
              <a:ext uri="{FF2B5EF4-FFF2-40B4-BE49-F238E27FC236}">
                <a16:creationId xmlns:a16="http://schemas.microsoft.com/office/drawing/2014/main" id="{F767A9D6-6AD3-1043-89D5-6EF03236EE78}"/>
              </a:ext>
            </a:extLst>
          </p:cNvPr>
          <p:cNvPicPr>
            <a:picLocks noChangeAspect="1"/>
          </p:cNvPicPr>
          <p:nvPr/>
        </p:nvPicPr>
        <p:blipFill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08002" y="6230112"/>
            <a:ext cx="4107180" cy="320040"/>
          </a:xfrm>
          <a:prstGeom prst="rect">
            <a:avLst/>
          </a:prstGeom>
        </p:spPr>
      </p:pic>
      <p:pic>
        <p:nvPicPr>
          <p:cNvPr id="8" name="Picture 7">
            <a:extLst>
              <a:ext uri="{FF2B5EF4-FFF2-40B4-BE49-F238E27FC236}">
                <a16:creationId xmlns:a16="http://schemas.microsoft.com/office/drawing/2014/main" id="{1F94C27E-E772-436F-8230-475A034DAF14}"/>
              </a:ext>
            </a:extLst>
          </p:cNvPr>
          <p:cNvPicPr>
            <a:picLocks noChangeAspect="1"/>
          </p:cNvPicPr>
          <p:nvPr/>
        </p:nvPicPr>
        <p:blipFill>
          <a:blip r:embed="rId6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08001" y="515392"/>
            <a:ext cx="2745760" cy="391893"/>
          </a:xfrm>
          <a:prstGeom prst="rect">
            <a:avLst/>
          </a:prstGeom>
        </p:spPr>
      </p:pic>
      <p:sp>
        <p:nvSpPr>
          <p:cNvPr id="9" name="Title 16">
            <a:extLst>
              <a:ext uri="{FF2B5EF4-FFF2-40B4-BE49-F238E27FC236}">
                <a16:creationId xmlns:a16="http://schemas.microsoft.com/office/drawing/2014/main" id="{1CE71E58-18E9-49FF-95D7-75AA3860ABD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44448" y="2997501"/>
            <a:ext cx="5944640" cy="1168110"/>
          </a:xfrm>
          <a:prstGeom prst="rect">
            <a:avLst/>
          </a:prstGeom>
        </p:spPr>
        <p:txBody>
          <a:bodyPr>
            <a:noAutofit/>
          </a:bodyPr>
          <a:lstStyle>
            <a:lvl1pPr>
              <a:defRPr sz="2250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0" name="Text Placeholder 19">
            <a:extLst>
              <a:ext uri="{FF2B5EF4-FFF2-40B4-BE49-F238E27FC236}">
                <a16:creationId xmlns:a16="http://schemas.microsoft.com/office/drawing/2014/main" id="{288357E0-D976-46AD-BA13-D01AE336E185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44448" y="4232821"/>
            <a:ext cx="3740149" cy="560388"/>
          </a:xfrm>
        </p:spPr>
        <p:txBody>
          <a:bodyPr/>
          <a:lstStyle>
            <a:lvl1pPr marL="0" indent="0">
              <a:buNone/>
              <a:defRPr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Sub Title/Date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4273649266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pos="3840">
          <p15:clr>
            <a:srgbClr val="FBAE40"/>
          </p15:clr>
        </p15:guide>
        <p15:guide id="2" orient="horz" pos="2160">
          <p15:clr>
            <a:srgbClr val="FBAE40"/>
          </p15:clr>
        </p15:guide>
        <p15:guide id="3" pos="320">
          <p15:clr>
            <a:srgbClr val="FBAE40"/>
          </p15:clr>
        </p15:guide>
      </p15:sldGuideLst>
    </p:ext>
  </p:extLst>
</p:sldLayout>
</file>

<file path=ppt/slideLayouts/slideLayout36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_COVER WHI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113396" y="0"/>
            <a:ext cx="6079113" cy="6858000"/>
          </a:xfrm>
          <a:prstGeom prst="rect">
            <a:avLst/>
          </a:prstGeom>
        </p:spPr>
      </p:pic>
      <p:pic>
        <p:nvPicPr>
          <p:cNvPr id="11" name="Picture 10">
            <a:extLst>
              <a:ext uri="{FF2B5EF4-FFF2-40B4-BE49-F238E27FC236}">
                <a16:creationId xmlns:a16="http://schemas.microsoft.com/office/drawing/2014/main" id="{52B0DAA2-ED34-DD48-9888-1BBD9910AFFB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7393" y="0"/>
            <a:ext cx="12192000" cy="6858000"/>
          </a:xfrm>
          <a:prstGeom prst="rect">
            <a:avLst/>
          </a:prstGeom>
        </p:spPr>
      </p:pic>
      <p:pic>
        <p:nvPicPr>
          <p:cNvPr id="12" name="Picture 11">
            <a:extLst>
              <a:ext uri="{FF2B5EF4-FFF2-40B4-BE49-F238E27FC236}">
                <a16:creationId xmlns:a16="http://schemas.microsoft.com/office/drawing/2014/main" id="{686D2FC9-B51C-8E46-8330-3F5C57358753}"/>
              </a:ext>
            </a:extLst>
          </p:cNvPr>
          <p:cNvPicPr>
            <a:picLocks noChangeAspect="1"/>
          </p:cNvPicPr>
          <p:nvPr/>
        </p:nvPicPr>
        <p:blipFill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91802" y="515244"/>
            <a:ext cx="2759796" cy="394514"/>
          </a:xfrm>
          <a:prstGeom prst="rect">
            <a:avLst/>
          </a:prstGeom>
        </p:spPr>
      </p:pic>
      <p:sp>
        <p:nvSpPr>
          <p:cNvPr id="13" name="Title 16">
            <a:extLst>
              <a:ext uri="{FF2B5EF4-FFF2-40B4-BE49-F238E27FC236}">
                <a16:creationId xmlns:a16="http://schemas.microsoft.com/office/drawing/2014/main" id="{A0F429E6-236C-C84C-8DE0-0603B26A51A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44448" y="3003228"/>
            <a:ext cx="5944640" cy="1168110"/>
          </a:xfrm>
          <a:prstGeom prst="rect">
            <a:avLst/>
          </a:prstGeom>
        </p:spPr>
        <p:txBody>
          <a:bodyPr anchor="t">
            <a:noAutofit/>
          </a:bodyPr>
          <a:lstStyle>
            <a:lvl1pPr>
              <a:defRPr sz="2250">
                <a:solidFill>
                  <a:schemeClr val="bg2">
                    <a:lumMod val="10000"/>
                  </a:schemeClr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4" name="Text Placeholder 19">
            <a:extLst>
              <a:ext uri="{FF2B5EF4-FFF2-40B4-BE49-F238E27FC236}">
                <a16:creationId xmlns:a16="http://schemas.microsoft.com/office/drawing/2014/main" id="{171459F2-521D-8649-BD87-CA1F69DC8F2C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44448" y="4131582"/>
            <a:ext cx="3740149" cy="560388"/>
          </a:xfrm>
        </p:spPr>
        <p:txBody>
          <a:bodyPr anchor="t"/>
          <a:lstStyle>
            <a:lvl1pPr marL="0" indent="0">
              <a:buNone/>
              <a:defRPr>
                <a:solidFill>
                  <a:schemeClr val="bg2">
                    <a:lumMod val="10000"/>
                  </a:schemeClr>
                </a:solidFill>
              </a:defRPr>
            </a:lvl1pPr>
          </a:lstStyle>
          <a:p>
            <a:pPr lvl="0"/>
            <a:r>
              <a:rPr lang="en-US"/>
              <a:t>Sub Title/Date</a:t>
            </a:r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1EE528CD-87A3-7F4F-B8C5-8BA0536369B7}"/>
              </a:ext>
            </a:extLst>
          </p:cNvPr>
          <p:cNvPicPr>
            <a:picLocks noChangeAspect="1"/>
          </p:cNvPicPr>
          <p:nvPr/>
        </p:nvPicPr>
        <p:blipFill>
          <a:blip r:embed="rId6" cstate="email">
            <a:biLevel thresh="75000"/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rightnessContrast bright="-40000" contrast="-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08003" y="6230112"/>
            <a:ext cx="3684013" cy="287066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3895570149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pos="3840">
          <p15:clr>
            <a:srgbClr val="FBAE40"/>
          </p15:clr>
        </p15:guide>
        <p15:guide id="2" orient="horz" pos="2160">
          <p15:clr>
            <a:srgbClr val="FBAE40"/>
          </p15:clr>
        </p15:guide>
        <p15:guide id="3" pos="320">
          <p15:clr>
            <a:srgbClr val="FBAE40"/>
          </p15:clr>
        </p15:guide>
      </p15:sldGuideLst>
    </p:ext>
  </p:extLst>
</p:sldLayout>
</file>

<file path=ppt/slideLayouts/slideLayout36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2_COVER WHI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5"/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11" name="Picture 10">
            <a:extLst>
              <a:ext uri="{FF2B5EF4-FFF2-40B4-BE49-F238E27FC236}">
                <a16:creationId xmlns:a16="http://schemas.microsoft.com/office/drawing/2014/main" id="{52B0DAA2-ED34-DD48-9888-1BBD9910AFFB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12" name="Picture 11">
            <a:extLst>
              <a:ext uri="{FF2B5EF4-FFF2-40B4-BE49-F238E27FC236}">
                <a16:creationId xmlns:a16="http://schemas.microsoft.com/office/drawing/2014/main" id="{686D2FC9-B51C-8E46-8330-3F5C57358753}"/>
              </a:ext>
            </a:extLst>
          </p:cNvPr>
          <p:cNvPicPr>
            <a:picLocks noChangeAspect="1"/>
          </p:cNvPicPr>
          <p:nvPr/>
        </p:nvPicPr>
        <p:blipFill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91802" y="515244"/>
            <a:ext cx="2759796" cy="394514"/>
          </a:xfrm>
          <a:prstGeom prst="rect">
            <a:avLst/>
          </a:prstGeom>
        </p:spPr>
      </p:pic>
      <p:sp>
        <p:nvSpPr>
          <p:cNvPr id="13" name="Title 16">
            <a:extLst>
              <a:ext uri="{FF2B5EF4-FFF2-40B4-BE49-F238E27FC236}">
                <a16:creationId xmlns:a16="http://schemas.microsoft.com/office/drawing/2014/main" id="{A0F429E6-236C-C84C-8DE0-0603B26A51A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44448" y="3003228"/>
            <a:ext cx="5944640" cy="1168110"/>
          </a:xfrm>
          <a:prstGeom prst="rect">
            <a:avLst/>
          </a:prstGeom>
        </p:spPr>
        <p:txBody>
          <a:bodyPr anchor="t">
            <a:noAutofit/>
          </a:bodyPr>
          <a:lstStyle>
            <a:lvl1pPr>
              <a:defRPr sz="2250">
                <a:solidFill>
                  <a:schemeClr val="bg2">
                    <a:lumMod val="10000"/>
                  </a:schemeClr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4" name="Text Placeholder 19">
            <a:extLst>
              <a:ext uri="{FF2B5EF4-FFF2-40B4-BE49-F238E27FC236}">
                <a16:creationId xmlns:a16="http://schemas.microsoft.com/office/drawing/2014/main" id="{171459F2-521D-8649-BD87-CA1F69DC8F2C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44448" y="4131582"/>
            <a:ext cx="3740149" cy="560388"/>
          </a:xfrm>
        </p:spPr>
        <p:txBody>
          <a:bodyPr anchor="t"/>
          <a:lstStyle>
            <a:lvl1pPr marL="0" indent="0">
              <a:buNone/>
              <a:defRPr>
                <a:solidFill>
                  <a:schemeClr val="bg2">
                    <a:lumMod val="10000"/>
                  </a:schemeClr>
                </a:solidFill>
              </a:defRPr>
            </a:lvl1pPr>
          </a:lstStyle>
          <a:p>
            <a:pPr lvl="0"/>
            <a:r>
              <a:rPr lang="en-US"/>
              <a:t>Sub Title/Date</a:t>
            </a:r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1EE528CD-87A3-7F4F-B8C5-8BA0536369B7}"/>
              </a:ext>
            </a:extLst>
          </p:cNvPr>
          <p:cNvPicPr>
            <a:picLocks noChangeAspect="1"/>
          </p:cNvPicPr>
          <p:nvPr/>
        </p:nvPicPr>
        <p:blipFill>
          <a:blip r:embed="rId6" cstate="email">
            <a:biLevel thresh="75000"/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rightnessContrast bright="-40000" contrast="-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08003" y="6230112"/>
            <a:ext cx="3684013" cy="287066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72378276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pos="3840">
          <p15:clr>
            <a:srgbClr val="FBAE40"/>
          </p15:clr>
        </p15:guide>
        <p15:guide id="2" orient="horz" pos="2160">
          <p15:clr>
            <a:srgbClr val="FBAE40"/>
          </p15:clr>
        </p15:guide>
        <p15:guide id="3" pos="320">
          <p15:clr>
            <a:srgbClr val="FBAE40"/>
          </p15:clr>
        </p15:guide>
      </p15:sldGuideLst>
    </p:ext>
  </p:extLst>
</p:sldLayout>
</file>

<file path=ppt/slideLayouts/slideLayout36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FULL PAGE TIT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84C71BB1-9FDA-FD43-ABCF-0E1CBF9339EF}"/>
              </a:ext>
            </a:extLst>
          </p:cNvPr>
          <p:cNvCxnSpPr>
            <a:cxnSpLocks/>
          </p:cNvCxnSpPr>
          <p:nvPr/>
        </p:nvCxnSpPr>
        <p:spPr>
          <a:xfrm>
            <a:off x="11311725" y="6447274"/>
            <a:ext cx="0" cy="267883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sp>
        <p:nvSpPr>
          <p:cNvPr id="22" name="Rectangle 21">
            <a:extLst>
              <a:ext uri="{FF2B5EF4-FFF2-40B4-BE49-F238E27FC236}">
                <a16:creationId xmlns:a16="http://schemas.microsoft.com/office/drawing/2014/main" id="{7956D00C-F9B1-A148-A629-18366F705E1D}"/>
              </a:ext>
            </a:extLst>
          </p:cNvPr>
          <p:cNvSpPr/>
          <p:nvPr/>
        </p:nvSpPr>
        <p:spPr>
          <a:xfrm>
            <a:off x="0" y="0"/>
            <a:ext cx="12192000" cy="1313056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tx2"/>
              </a:gs>
            </a:gsLst>
            <a:lin ang="0" scaled="0"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23" name="Shape">
            <a:extLst>
              <a:ext uri="{FF2B5EF4-FFF2-40B4-BE49-F238E27FC236}">
                <a16:creationId xmlns:a16="http://schemas.microsoft.com/office/drawing/2014/main" id="{B3B2E306-4BAC-E74F-AAF1-3A3FFDADD8C7}"/>
              </a:ext>
            </a:extLst>
          </p:cNvPr>
          <p:cNvSpPr/>
          <p:nvPr/>
        </p:nvSpPr>
        <p:spPr>
          <a:xfrm>
            <a:off x="6863643" y="16267"/>
            <a:ext cx="5328356" cy="81227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alpha val="0"/>
                </a:schemeClr>
              </a:gs>
              <a:gs pos="100000">
                <a:schemeClr val="accent1">
                  <a:alpha val="63000"/>
                </a:schemeClr>
              </a:gs>
            </a:gsLst>
            <a:lin ang="0" scaled="0"/>
            <a:tileRect/>
          </a:gradFill>
          <a:ln w="12700">
            <a:noFill/>
            <a:miter lim="400000"/>
          </a:ln>
        </p:spPr>
        <p:txBody>
          <a:bodyPr lIns="0" tIns="0" rIns="0" bIns="0" anchor="ctr"/>
          <a:lstStyle/>
          <a:p>
            <a:pPr algn="ctr" defTabSz="309566" hangingPunct="0">
              <a:defRPr sz="240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 sz="1144" kern="0">
              <a:solidFill>
                <a:srgbClr val="FFFFFF"/>
              </a:solidFill>
              <a:latin typeface="Helvetica Neue Medium"/>
              <a:ea typeface="Helvetica Neue Medium"/>
              <a:cs typeface="Helvetica Neue Medium"/>
              <a:sym typeface="Helvetica Neue Medium"/>
            </a:endParaRPr>
          </a:p>
        </p:txBody>
      </p:sp>
      <p:sp>
        <p:nvSpPr>
          <p:cNvPr id="26" name="Shape">
            <a:extLst>
              <a:ext uri="{FF2B5EF4-FFF2-40B4-BE49-F238E27FC236}">
                <a16:creationId xmlns:a16="http://schemas.microsoft.com/office/drawing/2014/main" id="{5CE8CCFA-519E-854E-BAFF-171A193655DC}"/>
              </a:ext>
            </a:extLst>
          </p:cNvPr>
          <p:cNvSpPr/>
          <p:nvPr/>
        </p:nvSpPr>
        <p:spPr>
          <a:xfrm>
            <a:off x="6863643" y="519648"/>
            <a:ext cx="5328356" cy="81227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alpha val="0"/>
                </a:schemeClr>
              </a:gs>
              <a:gs pos="100000">
                <a:schemeClr val="accent1">
                  <a:alpha val="63000"/>
                </a:schemeClr>
              </a:gs>
            </a:gsLst>
            <a:lin ang="0" scaled="0"/>
            <a:tileRect/>
          </a:gradFill>
          <a:ln w="12700">
            <a:noFill/>
            <a:miter lim="400000"/>
          </a:ln>
        </p:spPr>
        <p:txBody>
          <a:bodyPr lIns="0" tIns="0" rIns="0" bIns="0" anchor="ctr"/>
          <a:lstStyle/>
          <a:p>
            <a:pPr algn="ctr" defTabSz="309566" hangingPunct="0">
              <a:defRPr sz="240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 sz="1144" kern="0">
              <a:solidFill>
                <a:srgbClr val="FFFFFF"/>
              </a:solidFill>
              <a:latin typeface="Helvetica Neue Medium"/>
              <a:ea typeface="Helvetica Neue Medium"/>
              <a:cs typeface="Helvetica Neue Medium"/>
              <a:sym typeface="Helvetica Neue Medium"/>
            </a:endParaRPr>
          </a:p>
        </p:txBody>
      </p:sp>
      <p:sp>
        <p:nvSpPr>
          <p:cNvPr id="27" name="Title 1">
            <a:extLst>
              <a:ext uri="{FF2B5EF4-FFF2-40B4-BE49-F238E27FC236}">
                <a16:creationId xmlns:a16="http://schemas.microsoft.com/office/drawing/2014/main" id="{E45C6D3C-FD35-9740-BCC6-7F1FD78E63A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04800" y="170056"/>
            <a:ext cx="11010709" cy="1143000"/>
          </a:xfrm>
          <a:prstGeom prst="rect">
            <a:avLst/>
          </a:prstGeom>
        </p:spPr>
        <p:txBody>
          <a:bodyPr anchor="ctr">
            <a:noAutofit/>
          </a:bodyPr>
          <a:lstStyle>
            <a:lvl1pPr>
              <a:defRPr sz="2400" b="1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1" name="Slide Number Placeholder 6">
            <a:extLst>
              <a:ext uri="{FF2B5EF4-FFF2-40B4-BE49-F238E27FC236}">
                <a16:creationId xmlns:a16="http://schemas.microsoft.com/office/drawing/2014/main" id="{72038E76-D90C-D142-9106-42EAF6B0699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1202595" y="6454535"/>
            <a:ext cx="559704" cy="319175"/>
          </a:xfrm>
          <a:prstGeom prst="rect">
            <a:avLst/>
          </a:prstGeom>
        </p:spPr>
        <p:txBody>
          <a:bodyPr/>
          <a:lstStyle>
            <a:lvl1pPr algn="r">
              <a:defRPr sz="75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fld id="{2911D643-BEFA-4812-B7BF-93C185E3C2A4}" type="slidenum">
              <a:rPr lang="en-US" smtClean="0"/>
              <a:t>‹#›</a:t>
            </a:fld>
            <a:endParaRPr lang="en-US"/>
          </a:p>
        </p:txBody>
      </p:sp>
      <p:pic>
        <p:nvPicPr>
          <p:cNvPr id="9" name="Picture 8">
            <a:extLst>
              <a:ext uri="{FF2B5EF4-FFF2-40B4-BE49-F238E27FC236}">
                <a16:creationId xmlns:a16="http://schemas.microsoft.com/office/drawing/2014/main" id="{85B43793-C35B-B54E-ADE4-3AA97F585578}"/>
              </a:ext>
            </a:extLst>
          </p:cNvPr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596462" y="6492240"/>
            <a:ext cx="1606135" cy="229238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3088551848"/>
      </p:ext>
    </p:extLst>
  </p:cSld>
  <p:clrMapOvr>
    <a:masterClrMapping/>
  </p:clrMapOvr>
</p:sldLayout>
</file>

<file path=ppt/slideLayouts/slideLayout36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Rectangle 17">
            <a:extLst>
              <a:ext uri="{FF2B5EF4-FFF2-40B4-BE49-F238E27FC236}">
                <a16:creationId xmlns:a16="http://schemas.microsoft.com/office/drawing/2014/main" id="{FFFDA2CE-0174-7748-9A5A-EBA28137D1AF}"/>
              </a:ext>
            </a:extLst>
          </p:cNvPr>
          <p:cNvSpPr/>
          <p:nvPr/>
        </p:nvSpPr>
        <p:spPr>
          <a:xfrm>
            <a:off x="0" y="0"/>
            <a:ext cx="6096000" cy="6858000"/>
          </a:xfrm>
          <a:prstGeom prst="rect">
            <a:avLst/>
          </a:prstGeom>
          <a:gradFill>
            <a:gsLst>
              <a:gs pos="100000">
                <a:schemeClr val="accent1"/>
              </a:gs>
              <a:gs pos="0">
                <a:schemeClr val="tx2"/>
              </a:gs>
            </a:gsLst>
            <a:lin ang="0" scaled="0"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14" name="Title Placeholder 1"/>
          <p:cNvSpPr>
            <a:spLocks noGrp="1"/>
          </p:cNvSpPr>
          <p:nvPr>
            <p:ph type="title" hasCustomPrompt="1"/>
          </p:nvPr>
        </p:nvSpPr>
        <p:spPr>
          <a:xfrm>
            <a:off x="365763" y="1312662"/>
            <a:ext cx="1806855" cy="3118104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>
              <a:defRPr sz="12000" b="0">
                <a:solidFill>
                  <a:srgbClr val="00A8E1"/>
                </a:solidFill>
                <a:latin typeface="+mn-lt"/>
              </a:defRPr>
            </a:lvl1pPr>
          </a:lstStyle>
          <a:p>
            <a:r>
              <a:rPr lang="en-US"/>
              <a:t>A</a:t>
            </a:r>
          </a:p>
        </p:txBody>
      </p:sp>
      <p:sp>
        <p:nvSpPr>
          <p:cNvPr id="19" name="Content Placeholder 18"/>
          <p:cNvSpPr>
            <a:spLocks noGrp="1"/>
          </p:cNvSpPr>
          <p:nvPr>
            <p:ph sz="quarter" idx="10"/>
          </p:nvPr>
        </p:nvSpPr>
        <p:spPr>
          <a:xfrm>
            <a:off x="334836" y="2839212"/>
            <a:ext cx="3803904" cy="914400"/>
          </a:xfrm>
        </p:spPr>
        <p:txBody>
          <a:bodyPr>
            <a:noAutofit/>
          </a:bodyPr>
          <a:lstStyle>
            <a:lvl1pPr marL="0" indent="0">
              <a:buFontTx/>
              <a:buNone/>
              <a:defRPr sz="270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457014" indent="0">
              <a:buFontTx/>
              <a:buNone/>
              <a:defRPr sz="270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914027" indent="0">
              <a:buFontTx/>
              <a:buNone/>
              <a:defRPr sz="270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371039" indent="0">
              <a:buFontTx/>
              <a:buNone/>
              <a:defRPr sz="270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1828053" indent="0">
              <a:buFontTx/>
              <a:buNone/>
              <a:defRPr sz="270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21" name="Shape">
            <a:extLst>
              <a:ext uri="{FF2B5EF4-FFF2-40B4-BE49-F238E27FC236}">
                <a16:creationId xmlns:a16="http://schemas.microsoft.com/office/drawing/2014/main" id="{D320A928-0C1B-1F43-B7DD-5C839EC114FF}"/>
              </a:ext>
            </a:extLst>
          </p:cNvPr>
          <p:cNvSpPr/>
          <p:nvPr/>
        </p:nvSpPr>
        <p:spPr>
          <a:xfrm>
            <a:off x="0" y="4389120"/>
            <a:ext cx="6096000" cy="92929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alpha val="58000"/>
                </a:schemeClr>
              </a:gs>
              <a:gs pos="100000">
                <a:schemeClr val="accent1">
                  <a:alpha val="63000"/>
                </a:schemeClr>
              </a:gs>
            </a:gsLst>
            <a:lin ang="0" scaled="0"/>
            <a:tileRect/>
          </a:gradFill>
          <a:ln w="12700">
            <a:noFill/>
            <a:miter lim="400000"/>
          </a:ln>
        </p:spPr>
        <p:txBody>
          <a:bodyPr lIns="0" tIns="0" rIns="0" bIns="0" anchor="ctr"/>
          <a:lstStyle/>
          <a:p>
            <a:pPr algn="ctr" defTabSz="309566" hangingPunct="0">
              <a:defRPr sz="240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 sz="1144" kern="0">
              <a:solidFill>
                <a:srgbClr val="FFFFFF"/>
              </a:solidFill>
              <a:latin typeface="Helvetica Neue Medium"/>
              <a:ea typeface="Helvetica Neue Medium"/>
              <a:cs typeface="Helvetica Neue Medium"/>
              <a:sym typeface="Helvetica Neue Medium"/>
            </a:endParaRPr>
          </a:p>
        </p:txBody>
      </p:sp>
      <p:sp>
        <p:nvSpPr>
          <p:cNvPr id="22" name="Shape">
            <a:extLst>
              <a:ext uri="{FF2B5EF4-FFF2-40B4-BE49-F238E27FC236}">
                <a16:creationId xmlns:a16="http://schemas.microsoft.com/office/drawing/2014/main" id="{BEDE0841-3D72-FA4C-A1A7-2242BAFFE9DD}"/>
              </a:ext>
            </a:extLst>
          </p:cNvPr>
          <p:cNvSpPr/>
          <p:nvPr/>
        </p:nvSpPr>
        <p:spPr>
          <a:xfrm>
            <a:off x="0" y="4937638"/>
            <a:ext cx="6096000" cy="92929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alpha val="58000"/>
                </a:schemeClr>
              </a:gs>
              <a:gs pos="100000">
                <a:schemeClr val="accent1">
                  <a:alpha val="63000"/>
                </a:schemeClr>
              </a:gs>
            </a:gsLst>
            <a:lin ang="0" scaled="0"/>
            <a:tileRect/>
          </a:gradFill>
          <a:ln w="12700">
            <a:noFill/>
            <a:miter lim="400000"/>
          </a:ln>
        </p:spPr>
        <p:txBody>
          <a:bodyPr lIns="0" tIns="0" rIns="0" bIns="0" anchor="ctr"/>
          <a:lstStyle/>
          <a:p>
            <a:pPr algn="ctr" defTabSz="309566" hangingPunct="0">
              <a:defRPr sz="240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 sz="1144" kern="0">
              <a:solidFill>
                <a:srgbClr val="FFFFFF"/>
              </a:solidFill>
              <a:latin typeface="Helvetica Neue Medium"/>
              <a:ea typeface="Helvetica Neue Medium"/>
              <a:cs typeface="Helvetica Neue Medium"/>
              <a:sym typeface="Helvetica Neue Medium"/>
            </a:endParaRPr>
          </a:p>
        </p:txBody>
      </p:sp>
      <p:sp>
        <p:nvSpPr>
          <p:cNvPr id="23" name="Shape">
            <a:extLst>
              <a:ext uri="{FF2B5EF4-FFF2-40B4-BE49-F238E27FC236}">
                <a16:creationId xmlns:a16="http://schemas.microsoft.com/office/drawing/2014/main" id="{25CD84F4-8F1D-DD42-968A-B672E7F51961}"/>
              </a:ext>
            </a:extLst>
          </p:cNvPr>
          <p:cNvSpPr/>
          <p:nvPr/>
        </p:nvSpPr>
        <p:spPr>
          <a:xfrm>
            <a:off x="0" y="5564185"/>
            <a:ext cx="6096000" cy="92929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alpha val="58000"/>
                </a:schemeClr>
              </a:gs>
              <a:gs pos="100000">
                <a:schemeClr val="accent1">
                  <a:alpha val="63000"/>
                </a:schemeClr>
              </a:gs>
            </a:gsLst>
            <a:lin ang="0" scaled="0"/>
            <a:tileRect/>
          </a:gradFill>
          <a:ln w="12700">
            <a:noFill/>
            <a:miter lim="400000"/>
          </a:ln>
        </p:spPr>
        <p:txBody>
          <a:bodyPr lIns="0" tIns="0" rIns="0" bIns="0" anchor="ctr"/>
          <a:lstStyle/>
          <a:p>
            <a:pPr algn="ctr" defTabSz="309566" hangingPunct="0">
              <a:defRPr sz="240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 sz="1144" kern="0">
              <a:solidFill>
                <a:srgbClr val="FFFFFF"/>
              </a:solidFill>
              <a:latin typeface="Helvetica Neue Medium"/>
              <a:ea typeface="Helvetica Neue Medium"/>
              <a:cs typeface="Helvetica Neue Medium"/>
              <a:sym typeface="Helvetica Neue Medium"/>
            </a:endParaRPr>
          </a:p>
        </p:txBody>
      </p:sp>
      <p:cxnSp>
        <p:nvCxnSpPr>
          <p:cNvPr id="13" name="Straight Connector 12">
            <a:extLst>
              <a:ext uri="{FF2B5EF4-FFF2-40B4-BE49-F238E27FC236}">
                <a16:creationId xmlns:a16="http://schemas.microsoft.com/office/drawing/2014/main" id="{CD377CDD-EAE2-9246-B70E-79B86CFA734C}"/>
              </a:ext>
            </a:extLst>
          </p:cNvPr>
          <p:cNvCxnSpPr>
            <a:cxnSpLocks/>
          </p:cNvCxnSpPr>
          <p:nvPr/>
        </p:nvCxnSpPr>
        <p:spPr>
          <a:xfrm>
            <a:off x="11311725" y="6447274"/>
            <a:ext cx="0" cy="267883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sp>
        <p:nvSpPr>
          <p:cNvPr id="11" name="Slide Number Placeholder 6">
            <a:extLst>
              <a:ext uri="{FF2B5EF4-FFF2-40B4-BE49-F238E27FC236}">
                <a16:creationId xmlns:a16="http://schemas.microsoft.com/office/drawing/2014/main" id="{0FA9D0E6-6028-A84B-AB32-68D8B219550B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1202595" y="6454535"/>
            <a:ext cx="559704" cy="319175"/>
          </a:xfrm>
          <a:prstGeom prst="rect">
            <a:avLst/>
          </a:prstGeom>
        </p:spPr>
        <p:txBody>
          <a:bodyPr/>
          <a:lstStyle>
            <a:lvl1pPr algn="r">
              <a:defRPr sz="75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fld id="{2911D643-BEFA-4812-B7BF-93C185E3C2A4}" type="slidenum">
              <a:rPr lang="en-US" smtClean="0"/>
              <a:t>‹#›</a:t>
            </a:fld>
            <a:endParaRPr lang="en-US"/>
          </a:p>
        </p:txBody>
      </p:sp>
      <p:sp>
        <p:nvSpPr>
          <p:cNvPr id="7" name="Text Placeholder 6">
            <a:extLst>
              <a:ext uri="{FF2B5EF4-FFF2-40B4-BE49-F238E27FC236}">
                <a16:creationId xmlns:a16="http://schemas.microsoft.com/office/drawing/2014/main" id="{123F78CE-3476-2443-BDB8-A5DC73098040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>
          <a:xfrm>
            <a:off x="6718853" y="1312663"/>
            <a:ext cx="5043465" cy="4402338"/>
          </a:xfrm>
        </p:spPr>
        <p:txBody>
          <a:bodyPr/>
          <a:lstStyle>
            <a:lvl1pPr marL="257175" indent="-257175">
              <a:spcAft>
                <a:spcPts val="450"/>
              </a:spcAft>
              <a:buClr>
                <a:schemeClr val="accent1"/>
              </a:buClr>
              <a:buFont typeface="+mj-lt"/>
              <a:buAutoNum type="arabicPeriod"/>
              <a:defRPr/>
            </a:lvl1pPr>
            <a:lvl2pPr>
              <a:spcAft>
                <a:spcPts val="450"/>
              </a:spcAft>
              <a:buClr>
                <a:schemeClr val="accent1"/>
              </a:buClr>
              <a:defRPr/>
            </a:lvl2pPr>
            <a:lvl3pPr>
              <a:spcAft>
                <a:spcPts val="450"/>
              </a:spcAft>
              <a:buClr>
                <a:schemeClr val="accent1"/>
              </a:buClr>
              <a:defRPr/>
            </a:lvl3pPr>
            <a:lvl4pPr>
              <a:spcAft>
                <a:spcPts val="450"/>
              </a:spcAft>
              <a:buClr>
                <a:schemeClr val="accent1"/>
              </a:buClr>
              <a:defRPr/>
            </a:lvl4pPr>
            <a:lvl5pPr>
              <a:spcAft>
                <a:spcPts val="450"/>
              </a:spcAft>
              <a:buClr>
                <a:schemeClr val="accent1"/>
              </a:buClr>
              <a:defRPr/>
            </a:lvl5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800582169"/>
      </p:ext>
    </p:extLst>
  </p:cSld>
  <p:clrMapOvr>
    <a:masterClrMapping/>
  </p:clrMapOvr>
</p:sldLayout>
</file>

<file path=ppt/slideLayouts/slideLayout36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EVERYDAY - IMAGE +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Rectangle 11">
            <a:extLst>
              <a:ext uri="{FF2B5EF4-FFF2-40B4-BE49-F238E27FC236}">
                <a16:creationId xmlns:a16="http://schemas.microsoft.com/office/drawing/2014/main" id="{5FDE93D0-CD47-FB4F-9C4D-1DDEF9A47153}"/>
              </a:ext>
            </a:extLst>
          </p:cNvPr>
          <p:cNvSpPr/>
          <p:nvPr/>
        </p:nvSpPr>
        <p:spPr>
          <a:xfrm>
            <a:off x="0" y="0"/>
            <a:ext cx="12192000" cy="1313056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tx2"/>
              </a:gs>
            </a:gsLst>
            <a:lin ang="0" scaled="0"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13" name="Shape">
            <a:extLst>
              <a:ext uri="{FF2B5EF4-FFF2-40B4-BE49-F238E27FC236}">
                <a16:creationId xmlns:a16="http://schemas.microsoft.com/office/drawing/2014/main" id="{FF4098C8-B27B-E742-AF2B-FAACE164FD8F}"/>
              </a:ext>
            </a:extLst>
          </p:cNvPr>
          <p:cNvSpPr/>
          <p:nvPr/>
        </p:nvSpPr>
        <p:spPr>
          <a:xfrm>
            <a:off x="6863643" y="16267"/>
            <a:ext cx="5328356" cy="81227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alpha val="0"/>
                </a:schemeClr>
              </a:gs>
              <a:gs pos="100000">
                <a:schemeClr val="accent1">
                  <a:alpha val="63000"/>
                </a:schemeClr>
              </a:gs>
            </a:gsLst>
            <a:lin ang="0" scaled="0"/>
            <a:tileRect/>
          </a:gradFill>
          <a:ln w="12700">
            <a:noFill/>
            <a:miter lim="400000"/>
          </a:ln>
        </p:spPr>
        <p:txBody>
          <a:bodyPr lIns="0" tIns="0" rIns="0" bIns="0" anchor="ctr"/>
          <a:lstStyle/>
          <a:p>
            <a:pPr algn="ctr" defTabSz="309566" hangingPunct="0">
              <a:defRPr sz="240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 sz="1144" kern="0">
              <a:solidFill>
                <a:srgbClr val="FFFFFF"/>
              </a:solidFill>
              <a:latin typeface="Helvetica Neue Medium"/>
              <a:ea typeface="Helvetica Neue Medium"/>
              <a:cs typeface="Helvetica Neue Medium"/>
              <a:sym typeface="Helvetica Neue Medium"/>
            </a:endParaRPr>
          </a:p>
        </p:txBody>
      </p:sp>
      <p:sp>
        <p:nvSpPr>
          <p:cNvPr id="14" name="Shape">
            <a:extLst>
              <a:ext uri="{FF2B5EF4-FFF2-40B4-BE49-F238E27FC236}">
                <a16:creationId xmlns:a16="http://schemas.microsoft.com/office/drawing/2014/main" id="{A4250A6A-5DB7-464A-85EB-7072B0934882}"/>
              </a:ext>
            </a:extLst>
          </p:cNvPr>
          <p:cNvSpPr/>
          <p:nvPr/>
        </p:nvSpPr>
        <p:spPr>
          <a:xfrm>
            <a:off x="6863643" y="519648"/>
            <a:ext cx="5328356" cy="81227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alpha val="0"/>
                </a:schemeClr>
              </a:gs>
              <a:gs pos="100000">
                <a:schemeClr val="accent1">
                  <a:alpha val="63000"/>
                </a:schemeClr>
              </a:gs>
            </a:gsLst>
            <a:lin ang="0" scaled="0"/>
            <a:tileRect/>
          </a:gradFill>
          <a:ln w="12700">
            <a:noFill/>
            <a:miter lim="400000"/>
          </a:ln>
        </p:spPr>
        <p:txBody>
          <a:bodyPr lIns="0" tIns="0" rIns="0" bIns="0" anchor="ctr"/>
          <a:lstStyle/>
          <a:p>
            <a:pPr algn="ctr" defTabSz="309566" hangingPunct="0">
              <a:defRPr sz="240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 sz="1144" kern="0">
              <a:solidFill>
                <a:srgbClr val="FFFFFF"/>
              </a:solidFill>
              <a:latin typeface="Helvetica Neue Medium"/>
              <a:ea typeface="Helvetica Neue Medium"/>
              <a:cs typeface="Helvetica Neue Medium"/>
              <a:sym typeface="Helvetica Neue Medium"/>
            </a:endParaRP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08542" y="1707786"/>
            <a:ext cx="5587460" cy="4502514"/>
          </a:xfrm>
        </p:spPr>
        <p:txBody>
          <a:bodyPr>
            <a:normAutofit/>
          </a:bodyPr>
          <a:lstStyle>
            <a:lvl1pPr>
              <a:defRPr sz="1200">
                <a:solidFill>
                  <a:schemeClr val="tx1"/>
                </a:solidFill>
              </a:defRPr>
            </a:lvl1pPr>
            <a:lvl2pPr>
              <a:defRPr sz="1200">
                <a:solidFill>
                  <a:schemeClr val="tx1"/>
                </a:solidFill>
              </a:defRPr>
            </a:lvl2pPr>
            <a:lvl3pPr>
              <a:defRPr sz="1200">
                <a:solidFill>
                  <a:schemeClr val="tx1"/>
                </a:solidFill>
              </a:defRPr>
            </a:lvl3pPr>
            <a:lvl4pPr>
              <a:defRPr sz="1200">
                <a:solidFill>
                  <a:schemeClr val="tx1"/>
                </a:solidFill>
              </a:defRPr>
            </a:lvl4pPr>
            <a:lvl5pPr>
              <a:defRPr sz="12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25" name="Title 1">
            <a:extLst>
              <a:ext uri="{FF2B5EF4-FFF2-40B4-BE49-F238E27FC236}">
                <a16:creationId xmlns:a16="http://schemas.microsoft.com/office/drawing/2014/main" id="{27B8B2B7-4C44-7441-83A9-BAB92197A35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04800" y="171146"/>
            <a:ext cx="11430000" cy="1143000"/>
          </a:xfrm>
          <a:prstGeom prst="rect">
            <a:avLst/>
          </a:prstGeom>
        </p:spPr>
        <p:txBody>
          <a:bodyPr anchor="ctr">
            <a:normAutofit/>
          </a:bodyPr>
          <a:lstStyle>
            <a:lvl1pPr>
              <a:defRPr sz="2400" b="1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cxnSp>
        <p:nvCxnSpPr>
          <p:cNvPr id="15" name="Straight Connector 14">
            <a:extLst>
              <a:ext uri="{FF2B5EF4-FFF2-40B4-BE49-F238E27FC236}">
                <a16:creationId xmlns:a16="http://schemas.microsoft.com/office/drawing/2014/main" id="{CAA86664-C997-D14C-B7C0-E61F5A648C1E}"/>
              </a:ext>
            </a:extLst>
          </p:cNvPr>
          <p:cNvCxnSpPr>
            <a:cxnSpLocks/>
          </p:cNvCxnSpPr>
          <p:nvPr/>
        </p:nvCxnSpPr>
        <p:spPr>
          <a:xfrm>
            <a:off x="11311725" y="6447274"/>
            <a:ext cx="0" cy="267883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sp>
        <p:nvSpPr>
          <p:cNvPr id="10" name="Slide Number Placeholder 6">
            <a:extLst>
              <a:ext uri="{FF2B5EF4-FFF2-40B4-BE49-F238E27FC236}">
                <a16:creationId xmlns:a16="http://schemas.microsoft.com/office/drawing/2014/main" id="{BBD83AB6-A541-9442-AB6B-F50F88754185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1202595" y="6454535"/>
            <a:ext cx="559704" cy="319175"/>
          </a:xfrm>
          <a:prstGeom prst="rect">
            <a:avLst/>
          </a:prstGeom>
        </p:spPr>
        <p:txBody>
          <a:bodyPr/>
          <a:lstStyle>
            <a:lvl1pPr algn="r">
              <a:defRPr sz="75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fld id="{2911D643-BEFA-4812-B7BF-93C185E3C2A4}" type="slidenum">
              <a:rPr lang="en-US" smtClean="0"/>
              <a:t>‹#›</a:t>
            </a:fld>
            <a:endParaRPr lang="en-US"/>
          </a:p>
        </p:txBody>
      </p:sp>
      <p:pic>
        <p:nvPicPr>
          <p:cNvPr id="16" name="Picture 15">
            <a:extLst>
              <a:ext uri="{FF2B5EF4-FFF2-40B4-BE49-F238E27FC236}">
                <a16:creationId xmlns:a16="http://schemas.microsoft.com/office/drawing/2014/main" id="{B929B619-337D-A14C-B213-5A943A5F12B2}"/>
              </a:ext>
            </a:extLst>
          </p:cNvPr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596462" y="6492240"/>
            <a:ext cx="1606135" cy="229238"/>
          </a:xfrm>
          <a:prstGeom prst="rect">
            <a:avLst/>
          </a:prstGeom>
        </p:spPr>
      </p:pic>
      <p:sp>
        <p:nvSpPr>
          <p:cNvPr id="2" name="TextBox 1">
            <a:extLst>
              <a:ext uri="{FF2B5EF4-FFF2-40B4-BE49-F238E27FC236}">
                <a16:creationId xmlns:a16="http://schemas.microsoft.com/office/drawing/2014/main" id="{C636C7CF-7824-E34B-9E97-6F3B67C700BD}"/>
              </a:ext>
            </a:extLst>
          </p:cNvPr>
          <p:cNvSpPr txBox="1"/>
          <p:nvPr/>
        </p:nvSpPr>
        <p:spPr>
          <a:xfrm>
            <a:off x="12987131" y="2623930"/>
            <a:ext cx="0" cy="0"/>
          </a:xfrm>
          <a:prstGeom prst="rect">
            <a:avLst/>
          </a:prstGeom>
        </p:spPr>
        <p:txBody>
          <a:bodyPr wrap="none" lIns="91402" tIns="45700" rIns="91402" bIns="45700" rtlCol="0" anchor="t">
            <a:noAutofit/>
          </a:bodyPr>
          <a:lstStyle/>
          <a:p>
            <a:pPr marL="0" indent="0" algn="l">
              <a:spcBef>
                <a:spcPts val="0"/>
              </a:spcBef>
            </a:pPr>
            <a:endParaRPr lang="en-US" sz="1050" err="1">
              <a:cs typeface="Calibri"/>
            </a:endParaRP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2634746560"/>
      </p:ext>
    </p:extLst>
  </p:cSld>
  <p:clrMapOvr>
    <a:masterClrMapping/>
  </p:clrMapOvr>
</p:sldLayout>
</file>

<file path=ppt/slideLayouts/slideLayout36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EVERYDAY - CONTENT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8D28779C-1AD3-1541-9A51-E77EA90630DF}"/>
              </a:ext>
            </a:extLst>
          </p:cNvPr>
          <p:cNvSpPr/>
          <p:nvPr/>
        </p:nvSpPr>
        <p:spPr>
          <a:xfrm>
            <a:off x="0" y="0"/>
            <a:ext cx="12192000" cy="1313056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tx2"/>
              </a:gs>
            </a:gsLst>
            <a:lin ang="0" scaled="0"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17" name="Shape">
            <a:extLst>
              <a:ext uri="{FF2B5EF4-FFF2-40B4-BE49-F238E27FC236}">
                <a16:creationId xmlns:a16="http://schemas.microsoft.com/office/drawing/2014/main" id="{C83CC706-B92A-A944-99CA-5E429A0FD93D}"/>
              </a:ext>
            </a:extLst>
          </p:cNvPr>
          <p:cNvSpPr/>
          <p:nvPr/>
        </p:nvSpPr>
        <p:spPr>
          <a:xfrm>
            <a:off x="6863643" y="16267"/>
            <a:ext cx="5328356" cy="81227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alpha val="0"/>
                </a:schemeClr>
              </a:gs>
              <a:gs pos="100000">
                <a:schemeClr val="accent1">
                  <a:alpha val="63000"/>
                </a:schemeClr>
              </a:gs>
            </a:gsLst>
            <a:lin ang="0" scaled="0"/>
            <a:tileRect/>
          </a:gradFill>
          <a:ln w="12700">
            <a:noFill/>
            <a:miter lim="400000"/>
          </a:ln>
        </p:spPr>
        <p:txBody>
          <a:bodyPr lIns="0" tIns="0" rIns="0" bIns="0" anchor="ctr"/>
          <a:lstStyle/>
          <a:p>
            <a:pPr algn="ctr" defTabSz="309566" hangingPunct="0">
              <a:defRPr sz="240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 sz="1144" kern="0">
              <a:solidFill>
                <a:srgbClr val="FFFFFF"/>
              </a:solidFill>
              <a:latin typeface="Helvetica Neue Medium"/>
              <a:ea typeface="Helvetica Neue Medium"/>
              <a:cs typeface="Helvetica Neue Medium"/>
              <a:sym typeface="Helvetica Neue Medium"/>
            </a:endParaRP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08540" y="1707786"/>
            <a:ext cx="11203664" cy="4502514"/>
          </a:xfrm>
        </p:spPr>
        <p:txBody>
          <a:bodyPr>
            <a:normAutofit/>
          </a:bodyPr>
          <a:lstStyle>
            <a:lvl1pPr>
              <a:defRPr sz="1200">
                <a:solidFill>
                  <a:schemeClr val="tx1"/>
                </a:solidFill>
              </a:defRPr>
            </a:lvl1pPr>
            <a:lvl2pPr>
              <a:defRPr sz="1200">
                <a:solidFill>
                  <a:schemeClr val="tx1"/>
                </a:solidFill>
              </a:defRPr>
            </a:lvl2pPr>
            <a:lvl3pPr>
              <a:defRPr sz="1200">
                <a:solidFill>
                  <a:schemeClr val="tx1"/>
                </a:solidFill>
              </a:defRPr>
            </a:lvl3pPr>
            <a:lvl4pPr>
              <a:defRPr sz="1200">
                <a:solidFill>
                  <a:schemeClr val="tx1"/>
                </a:solidFill>
              </a:defRPr>
            </a:lvl4pPr>
            <a:lvl5pPr>
              <a:defRPr sz="12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24" name="Shape">
            <a:extLst>
              <a:ext uri="{FF2B5EF4-FFF2-40B4-BE49-F238E27FC236}">
                <a16:creationId xmlns:a16="http://schemas.microsoft.com/office/drawing/2014/main" id="{A84392A4-5D5E-9B41-96F4-3C2E92B15073}"/>
              </a:ext>
            </a:extLst>
          </p:cNvPr>
          <p:cNvSpPr/>
          <p:nvPr/>
        </p:nvSpPr>
        <p:spPr>
          <a:xfrm>
            <a:off x="6863643" y="519648"/>
            <a:ext cx="5328356" cy="81227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alpha val="0"/>
                </a:schemeClr>
              </a:gs>
              <a:gs pos="100000">
                <a:schemeClr val="accent1">
                  <a:alpha val="63000"/>
                </a:schemeClr>
              </a:gs>
            </a:gsLst>
            <a:lin ang="0" scaled="0"/>
            <a:tileRect/>
          </a:gradFill>
          <a:ln w="12700">
            <a:noFill/>
            <a:miter lim="400000"/>
          </a:ln>
        </p:spPr>
        <p:txBody>
          <a:bodyPr lIns="0" tIns="0" rIns="0" bIns="0" anchor="ctr"/>
          <a:lstStyle/>
          <a:p>
            <a:pPr algn="ctr" defTabSz="309566" hangingPunct="0">
              <a:defRPr sz="240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 sz="1144" kern="0">
              <a:solidFill>
                <a:srgbClr val="FFFFFF"/>
              </a:solidFill>
              <a:latin typeface="Helvetica Neue Medium"/>
              <a:ea typeface="Helvetica Neue Medium"/>
              <a:cs typeface="Helvetica Neue Medium"/>
              <a:sym typeface="Helvetica Neue Medium"/>
            </a:endParaRPr>
          </a:p>
        </p:txBody>
      </p:sp>
      <p:sp>
        <p:nvSpPr>
          <p:cNvPr id="25" name="Title 1">
            <a:extLst>
              <a:ext uri="{FF2B5EF4-FFF2-40B4-BE49-F238E27FC236}">
                <a16:creationId xmlns:a16="http://schemas.microsoft.com/office/drawing/2014/main" id="{27B8B2B7-4C44-7441-83A9-BAB92197A35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04800" y="170056"/>
            <a:ext cx="11430000" cy="1143000"/>
          </a:xfrm>
          <a:prstGeom prst="rect">
            <a:avLst/>
          </a:prstGeom>
        </p:spPr>
        <p:txBody>
          <a:bodyPr anchor="ctr">
            <a:noAutofit/>
          </a:bodyPr>
          <a:lstStyle>
            <a:lvl1pPr>
              <a:defRPr sz="2400" b="1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AE9665B4-DEF9-A848-97A4-D4DA2EF723EC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32187" y="953348"/>
            <a:ext cx="11430112" cy="415925"/>
          </a:xfrm>
        </p:spPr>
        <p:txBody>
          <a:bodyPr>
            <a:normAutofit/>
          </a:bodyPr>
          <a:lstStyle>
            <a:lvl1pPr marL="0" indent="0">
              <a:buNone/>
              <a:defRPr sz="105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Subtitle</a:t>
            </a:r>
          </a:p>
        </p:txBody>
      </p: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7E244035-01FE-DF4F-90D6-ADB13D0F06A8}"/>
              </a:ext>
            </a:extLst>
          </p:cNvPr>
          <p:cNvCxnSpPr>
            <a:cxnSpLocks/>
          </p:cNvCxnSpPr>
          <p:nvPr/>
        </p:nvCxnSpPr>
        <p:spPr>
          <a:xfrm>
            <a:off x="11311725" y="6447274"/>
            <a:ext cx="0" cy="267883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sp>
        <p:nvSpPr>
          <p:cNvPr id="11" name="Slide Number Placeholder 6">
            <a:extLst>
              <a:ext uri="{FF2B5EF4-FFF2-40B4-BE49-F238E27FC236}">
                <a16:creationId xmlns:a16="http://schemas.microsoft.com/office/drawing/2014/main" id="{26CD3663-DA03-1748-AF41-97AF932E1B8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1202595" y="6454535"/>
            <a:ext cx="559704" cy="319175"/>
          </a:xfrm>
          <a:prstGeom prst="rect">
            <a:avLst/>
          </a:prstGeom>
        </p:spPr>
        <p:txBody>
          <a:bodyPr/>
          <a:lstStyle>
            <a:lvl1pPr algn="r">
              <a:defRPr sz="75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fld id="{2911D643-BEFA-4812-B7BF-93C185E3C2A4}" type="slidenum">
              <a:rPr lang="en-US" smtClean="0"/>
              <a:t>‹#›</a:t>
            </a:fld>
            <a:endParaRPr lang="en-US"/>
          </a:p>
        </p:txBody>
      </p:sp>
      <p:pic>
        <p:nvPicPr>
          <p:cNvPr id="12" name="Picture 11">
            <a:extLst>
              <a:ext uri="{FF2B5EF4-FFF2-40B4-BE49-F238E27FC236}">
                <a16:creationId xmlns:a16="http://schemas.microsoft.com/office/drawing/2014/main" id="{3CD3FB7A-87B0-7B45-BB4A-E20056ACADE1}"/>
              </a:ext>
            </a:extLst>
          </p:cNvPr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596462" y="6492240"/>
            <a:ext cx="1606135" cy="229238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3836974451"/>
      </p:ext>
    </p:extLst>
  </p:cSld>
  <p:clrMapOvr>
    <a:masterClrMapping/>
  </p:clrMapOvr>
</p:sldLayout>
</file>

<file path=ppt/slideLayouts/slideLayout36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Everyday with Graphic without Log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Rectangle 11">
            <a:extLst>
              <a:ext uri="{FF2B5EF4-FFF2-40B4-BE49-F238E27FC236}">
                <a16:creationId xmlns:a16="http://schemas.microsoft.com/office/drawing/2014/main" id="{4F1EA45C-2783-2141-B9EA-8DE9ACB93142}"/>
              </a:ext>
            </a:extLst>
          </p:cNvPr>
          <p:cNvSpPr/>
          <p:nvPr/>
        </p:nvSpPr>
        <p:spPr>
          <a:xfrm>
            <a:off x="0" y="0"/>
            <a:ext cx="12192000" cy="1313056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tx2"/>
              </a:gs>
            </a:gsLst>
            <a:lin ang="0" scaled="0"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13" name="Shape">
            <a:extLst>
              <a:ext uri="{FF2B5EF4-FFF2-40B4-BE49-F238E27FC236}">
                <a16:creationId xmlns:a16="http://schemas.microsoft.com/office/drawing/2014/main" id="{D0E91E53-06E2-A945-98CC-250A99B4FEFB}"/>
              </a:ext>
            </a:extLst>
          </p:cNvPr>
          <p:cNvSpPr/>
          <p:nvPr/>
        </p:nvSpPr>
        <p:spPr>
          <a:xfrm>
            <a:off x="6863643" y="16267"/>
            <a:ext cx="5328356" cy="81227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alpha val="0"/>
                </a:schemeClr>
              </a:gs>
              <a:gs pos="100000">
                <a:schemeClr val="accent1">
                  <a:alpha val="63000"/>
                </a:schemeClr>
              </a:gs>
            </a:gsLst>
            <a:lin ang="0" scaled="0"/>
            <a:tileRect/>
          </a:gradFill>
          <a:ln w="12700">
            <a:noFill/>
            <a:miter lim="400000"/>
          </a:ln>
        </p:spPr>
        <p:txBody>
          <a:bodyPr lIns="0" tIns="0" rIns="0" bIns="0" anchor="ctr"/>
          <a:lstStyle/>
          <a:p>
            <a:pPr algn="ctr" defTabSz="309566" hangingPunct="0">
              <a:defRPr sz="240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 sz="1144" kern="0">
              <a:solidFill>
                <a:srgbClr val="FFFFFF"/>
              </a:solidFill>
              <a:latin typeface="Helvetica Neue Medium"/>
              <a:ea typeface="Helvetica Neue Medium"/>
              <a:cs typeface="Helvetica Neue Medium"/>
              <a:sym typeface="Helvetica Neue Medium"/>
            </a:endParaRPr>
          </a:p>
        </p:txBody>
      </p:sp>
      <p:sp>
        <p:nvSpPr>
          <p:cNvPr id="14" name="Shape">
            <a:extLst>
              <a:ext uri="{FF2B5EF4-FFF2-40B4-BE49-F238E27FC236}">
                <a16:creationId xmlns:a16="http://schemas.microsoft.com/office/drawing/2014/main" id="{6C2C5490-DA83-8745-8D5D-138F02150CEF}"/>
              </a:ext>
            </a:extLst>
          </p:cNvPr>
          <p:cNvSpPr/>
          <p:nvPr/>
        </p:nvSpPr>
        <p:spPr>
          <a:xfrm>
            <a:off x="6863643" y="519648"/>
            <a:ext cx="5328356" cy="81227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alpha val="0"/>
                </a:schemeClr>
              </a:gs>
              <a:gs pos="100000">
                <a:schemeClr val="accent1">
                  <a:alpha val="63000"/>
                </a:schemeClr>
              </a:gs>
            </a:gsLst>
            <a:lin ang="0" scaled="0"/>
            <a:tileRect/>
          </a:gradFill>
          <a:ln w="12700">
            <a:noFill/>
            <a:miter lim="400000"/>
          </a:ln>
        </p:spPr>
        <p:txBody>
          <a:bodyPr lIns="0" tIns="0" rIns="0" bIns="0" anchor="ctr"/>
          <a:lstStyle/>
          <a:p>
            <a:pPr algn="ctr" defTabSz="309566" hangingPunct="0">
              <a:defRPr sz="240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 sz="1144" kern="0">
              <a:solidFill>
                <a:srgbClr val="FFFFFF"/>
              </a:solidFill>
              <a:latin typeface="Helvetica Neue Medium"/>
              <a:ea typeface="Helvetica Neue Medium"/>
              <a:cs typeface="Helvetica Neue Medium"/>
              <a:sym typeface="Helvetica Neue Medium"/>
            </a:endParaRPr>
          </a:p>
        </p:txBody>
      </p:sp>
      <p:sp>
        <p:nvSpPr>
          <p:cNvPr id="3" name="Content Placeholder 2"/>
          <p:cNvSpPr>
            <a:spLocks noGrp="1"/>
          </p:cNvSpPr>
          <p:nvPr>
            <p:ph idx="1" hasCustomPrompt="1"/>
          </p:nvPr>
        </p:nvSpPr>
        <p:spPr>
          <a:xfrm>
            <a:off x="508540" y="1707786"/>
            <a:ext cx="11203664" cy="1367108"/>
          </a:xfrm>
        </p:spPr>
        <p:txBody>
          <a:bodyPr>
            <a:normAutofit/>
          </a:bodyPr>
          <a:lstStyle>
            <a:lvl1pPr>
              <a:defRPr sz="1200">
                <a:solidFill>
                  <a:schemeClr val="tx1"/>
                </a:solidFill>
              </a:defRPr>
            </a:lvl1pPr>
            <a:lvl2pPr>
              <a:defRPr sz="1200">
                <a:solidFill>
                  <a:schemeClr val="tx1"/>
                </a:solidFill>
              </a:defRPr>
            </a:lvl2pPr>
            <a:lvl3pPr>
              <a:defRPr sz="1200">
                <a:solidFill>
                  <a:schemeClr val="tx1"/>
                </a:solidFill>
              </a:defRPr>
            </a:lvl3pPr>
            <a:lvl4pPr>
              <a:defRPr sz="1200">
                <a:solidFill>
                  <a:schemeClr val="tx1"/>
                </a:solidFill>
              </a:defRPr>
            </a:lvl4pPr>
            <a:lvl5pPr>
              <a:defRPr sz="12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</p:txBody>
      </p:sp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F6621951-0364-634F-A285-95CF1365ECAD}"/>
              </a:ext>
            </a:extLst>
          </p:cNvPr>
          <p:cNvCxnSpPr>
            <a:cxnSpLocks/>
          </p:cNvCxnSpPr>
          <p:nvPr/>
        </p:nvCxnSpPr>
        <p:spPr>
          <a:xfrm>
            <a:off x="11311725" y="6447274"/>
            <a:ext cx="0" cy="267883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sp>
        <p:nvSpPr>
          <p:cNvPr id="21" name="Title 1">
            <a:extLst>
              <a:ext uri="{FF2B5EF4-FFF2-40B4-BE49-F238E27FC236}">
                <a16:creationId xmlns:a16="http://schemas.microsoft.com/office/drawing/2014/main" id="{AB097A5C-CAAA-6547-ADEE-1AA3EA35D42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04800" y="170056"/>
            <a:ext cx="11010709" cy="1143000"/>
          </a:xfrm>
          <a:prstGeom prst="rect">
            <a:avLst/>
          </a:prstGeom>
        </p:spPr>
        <p:txBody>
          <a:bodyPr anchor="ctr">
            <a:noAutofit/>
          </a:bodyPr>
          <a:lstStyle>
            <a:lvl1pPr>
              <a:defRPr sz="2400" b="1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22" name="Slide Number Placeholder 6">
            <a:extLst>
              <a:ext uri="{FF2B5EF4-FFF2-40B4-BE49-F238E27FC236}">
                <a16:creationId xmlns:a16="http://schemas.microsoft.com/office/drawing/2014/main" id="{2FE030EF-B51F-8F47-8998-2EBE1EF5AB0F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1202595" y="6454535"/>
            <a:ext cx="559704" cy="319175"/>
          </a:xfrm>
          <a:prstGeom prst="rect">
            <a:avLst/>
          </a:prstGeom>
        </p:spPr>
        <p:txBody>
          <a:bodyPr/>
          <a:lstStyle>
            <a:lvl1pPr algn="r">
              <a:defRPr sz="75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fld id="{2911D643-BEFA-4812-B7BF-93C185E3C2A4}" type="slidenum">
              <a:rPr lang="en-US" smtClean="0"/>
              <a:t>‹#›</a:t>
            </a:fld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D0D92D6F-2A8D-8746-9555-5FF0A14CF77D}"/>
              </a:ext>
            </a:extLst>
          </p:cNvPr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596462" y="6492240"/>
            <a:ext cx="1606135" cy="229238"/>
          </a:xfrm>
          <a:prstGeom prst="rect">
            <a:avLst/>
          </a:prstGeom>
        </p:spPr>
      </p:pic>
      <p:sp>
        <p:nvSpPr>
          <p:cNvPr id="17" name="Content Placeholder 2"/>
          <p:cNvSpPr>
            <a:spLocks noGrp="1"/>
          </p:cNvSpPr>
          <p:nvPr>
            <p:ph idx="12"/>
          </p:nvPr>
        </p:nvSpPr>
        <p:spPr>
          <a:xfrm>
            <a:off x="508540" y="3272118"/>
            <a:ext cx="11203664" cy="2938182"/>
          </a:xfrm>
        </p:spPr>
        <p:txBody>
          <a:bodyPr>
            <a:normAutofit/>
          </a:bodyPr>
          <a:lstStyle>
            <a:lvl1pPr marL="0" indent="0">
              <a:buNone/>
              <a:defRPr sz="1200">
                <a:solidFill>
                  <a:schemeClr val="tx1"/>
                </a:solidFill>
              </a:defRPr>
            </a:lvl1pPr>
            <a:lvl2pPr>
              <a:defRPr sz="1200">
                <a:solidFill>
                  <a:schemeClr val="tx1"/>
                </a:solidFill>
              </a:defRPr>
            </a:lvl2pPr>
            <a:lvl3pPr>
              <a:defRPr sz="1200">
                <a:solidFill>
                  <a:schemeClr val="tx1"/>
                </a:solidFill>
              </a:defRPr>
            </a:lvl3pPr>
            <a:lvl4pPr>
              <a:defRPr sz="1200">
                <a:solidFill>
                  <a:schemeClr val="tx1"/>
                </a:solidFill>
              </a:defRPr>
            </a:lvl4pPr>
            <a:lvl5pPr>
              <a:defRPr sz="12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/>
              <a:t>Edit Master text styles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2927645352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3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95676063"/>
      </p:ext>
    </p:extLst>
  </p:cSld>
  <p:clrMapOvr>
    <a:masterClrMapping/>
  </p:clrMapOvr>
</p:sldLayout>
</file>

<file path=ppt/slideLayouts/slideLayout37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EVERYDAY - COMPARISSON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Content Placeholder 2">
            <a:extLst>
              <a:ext uri="{FF2B5EF4-FFF2-40B4-BE49-F238E27FC236}">
                <a16:creationId xmlns:a16="http://schemas.microsoft.com/office/drawing/2014/main" id="{D1F47A73-2BE8-41B4-902F-DCDFA8A9A9A0}"/>
              </a:ext>
            </a:extLst>
          </p:cNvPr>
          <p:cNvSpPr>
            <a:spLocks noGrp="1"/>
          </p:cNvSpPr>
          <p:nvPr>
            <p:ph idx="1" hasCustomPrompt="1"/>
          </p:nvPr>
        </p:nvSpPr>
        <p:spPr>
          <a:xfrm>
            <a:off x="624739" y="2491915"/>
            <a:ext cx="5249332" cy="1678857"/>
          </a:xfrm>
        </p:spPr>
        <p:txBody>
          <a:bodyPr>
            <a:normAutofit/>
          </a:bodyPr>
          <a:lstStyle>
            <a:lvl1pPr marL="175022" indent="-175022">
              <a:defRPr sz="1050">
                <a:solidFill>
                  <a:schemeClr val="tx1"/>
                </a:solidFill>
              </a:defRPr>
            </a:lvl1pPr>
            <a:lvl2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2pPr>
            <a:lvl3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3pPr>
            <a:lvl4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4pPr>
            <a:lvl5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8D28779C-1AD3-1541-9A51-E77EA90630DF}"/>
              </a:ext>
            </a:extLst>
          </p:cNvPr>
          <p:cNvSpPr/>
          <p:nvPr/>
        </p:nvSpPr>
        <p:spPr>
          <a:xfrm>
            <a:off x="0" y="0"/>
            <a:ext cx="12192000" cy="1313056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tx2"/>
              </a:gs>
            </a:gsLst>
            <a:lin ang="0" scaled="0"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17" name="Shape">
            <a:extLst>
              <a:ext uri="{FF2B5EF4-FFF2-40B4-BE49-F238E27FC236}">
                <a16:creationId xmlns:a16="http://schemas.microsoft.com/office/drawing/2014/main" id="{C83CC706-B92A-A944-99CA-5E429A0FD93D}"/>
              </a:ext>
            </a:extLst>
          </p:cNvPr>
          <p:cNvSpPr/>
          <p:nvPr/>
        </p:nvSpPr>
        <p:spPr>
          <a:xfrm>
            <a:off x="6863643" y="16267"/>
            <a:ext cx="5328356" cy="81227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alpha val="0"/>
                </a:schemeClr>
              </a:gs>
              <a:gs pos="100000">
                <a:schemeClr val="accent1">
                  <a:alpha val="63000"/>
                </a:schemeClr>
              </a:gs>
            </a:gsLst>
            <a:lin ang="0" scaled="0"/>
            <a:tileRect/>
          </a:gradFill>
          <a:ln w="12700">
            <a:noFill/>
            <a:miter lim="400000"/>
          </a:ln>
        </p:spPr>
        <p:txBody>
          <a:bodyPr lIns="0" tIns="0" rIns="0" bIns="0" anchor="ctr"/>
          <a:lstStyle/>
          <a:p>
            <a:pPr algn="ctr" defTabSz="309566" hangingPunct="0">
              <a:defRPr sz="240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 sz="1144" kern="0">
              <a:solidFill>
                <a:srgbClr val="FFFFFF"/>
              </a:solidFill>
              <a:latin typeface="Helvetica Neue Medium"/>
              <a:ea typeface="Helvetica Neue Medium"/>
              <a:cs typeface="Helvetica Neue Medium"/>
              <a:sym typeface="Helvetica Neue Medium"/>
            </a:endParaRPr>
          </a:p>
        </p:txBody>
      </p:sp>
      <p:sp>
        <p:nvSpPr>
          <p:cNvPr id="24" name="Shape">
            <a:extLst>
              <a:ext uri="{FF2B5EF4-FFF2-40B4-BE49-F238E27FC236}">
                <a16:creationId xmlns:a16="http://schemas.microsoft.com/office/drawing/2014/main" id="{A84392A4-5D5E-9B41-96F4-3C2E92B15073}"/>
              </a:ext>
            </a:extLst>
          </p:cNvPr>
          <p:cNvSpPr/>
          <p:nvPr/>
        </p:nvSpPr>
        <p:spPr>
          <a:xfrm>
            <a:off x="6863643" y="519648"/>
            <a:ext cx="5328356" cy="81227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alpha val="0"/>
                </a:schemeClr>
              </a:gs>
              <a:gs pos="100000">
                <a:schemeClr val="accent1">
                  <a:alpha val="63000"/>
                </a:schemeClr>
              </a:gs>
            </a:gsLst>
            <a:lin ang="0" scaled="0"/>
            <a:tileRect/>
          </a:gradFill>
          <a:ln w="12700">
            <a:noFill/>
            <a:miter lim="400000"/>
          </a:ln>
        </p:spPr>
        <p:txBody>
          <a:bodyPr lIns="0" tIns="0" rIns="0" bIns="0" anchor="ctr"/>
          <a:lstStyle/>
          <a:p>
            <a:pPr algn="ctr" defTabSz="309566" hangingPunct="0">
              <a:defRPr sz="240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 sz="1144" kern="0">
              <a:solidFill>
                <a:srgbClr val="FFFFFF"/>
              </a:solidFill>
              <a:latin typeface="Helvetica Neue Medium"/>
              <a:ea typeface="Helvetica Neue Medium"/>
              <a:cs typeface="Helvetica Neue Medium"/>
              <a:sym typeface="Helvetica Neue Medium"/>
            </a:endParaRPr>
          </a:p>
        </p:txBody>
      </p:sp>
      <p:sp>
        <p:nvSpPr>
          <p:cNvPr id="25" name="Title 1">
            <a:extLst>
              <a:ext uri="{FF2B5EF4-FFF2-40B4-BE49-F238E27FC236}">
                <a16:creationId xmlns:a16="http://schemas.microsoft.com/office/drawing/2014/main" id="{27B8B2B7-4C44-7441-83A9-BAB92197A35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04801" y="170056"/>
            <a:ext cx="11407403" cy="1143000"/>
          </a:xfrm>
          <a:prstGeom prst="rect">
            <a:avLst/>
          </a:prstGeom>
        </p:spPr>
        <p:txBody>
          <a:bodyPr anchor="ctr">
            <a:noAutofit/>
          </a:bodyPr>
          <a:lstStyle>
            <a:lvl1pPr>
              <a:defRPr sz="2400" b="1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AE9665B4-DEF9-A848-97A4-D4DA2EF723EC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32187" y="953348"/>
            <a:ext cx="11380016" cy="415925"/>
          </a:xfrm>
        </p:spPr>
        <p:txBody>
          <a:bodyPr>
            <a:normAutofit/>
          </a:bodyPr>
          <a:lstStyle>
            <a:lvl1pPr marL="0" indent="0">
              <a:buNone/>
              <a:defRPr sz="105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Subtitle</a:t>
            </a:r>
          </a:p>
        </p:txBody>
      </p: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7E244035-01FE-DF4F-90D6-ADB13D0F06A8}"/>
              </a:ext>
            </a:extLst>
          </p:cNvPr>
          <p:cNvCxnSpPr>
            <a:cxnSpLocks/>
          </p:cNvCxnSpPr>
          <p:nvPr/>
        </p:nvCxnSpPr>
        <p:spPr>
          <a:xfrm>
            <a:off x="11311725" y="6447274"/>
            <a:ext cx="0" cy="267883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sp>
        <p:nvSpPr>
          <p:cNvPr id="11" name="Slide Number Placeholder 6">
            <a:extLst>
              <a:ext uri="{FF2B5EF4-FFF2-40B4-BE49-F238E27FC236}">
                <a16:creationId xmlns:a16="http://schemas.microsoft.com/office/drawing/2014/main" id="{26CD3663-DA03-1748-AF41-97AF932E1B8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1202595" y="6454535"/>
            <a:ext cx="559704" cy="319175"/>
          </a:xfrm>
          <a:prstGeom prst="rect">
            <a:avLst/>
          </a:prstGeom>
        </p:spPr>
        <p:txBody>
          <a:bodyPr/>
          <a:lstStyle>
            <a:lvl1pPr algn="r">
              <a:defRPr sz="75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fld id="{2911D643-BEFA-4812-B7BF-93C185E3C2A4}" type="slidenum">
              <a:rPr lang="en-US" smtClean="0"/>
              <a:t>‹#›</a:t>
            </a:fld>
            <a:endParaRPr lang="en-US"/>
          </a:p>
        </p:txBody>
      </p:sp>
      <p:sp>
        <p:nvSpPr>
          <p:cNvPr id="12" name="Text Placeholder 6">
            <a:extLst>
              <a:ext uri="{FF2B5EF4-FFF2-40B4-BE49-F238E27FC236}">
                <a16:creationId xmlns:a16="http://schemas.microsoft.com/office/drawing/2014/main" id="{E63E9D52-8822-41BE-A982-CD24D670D533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624736" y="2015790"/>
            <a:ext cx="5249333" cy="458633"/>
          </a:xfrm>
        </p:spPr>
        <p:txBody>
          <a:bodyPr/>
          <a:lstStyle>
            <a:lvl1pPr marL="0" indent="0">
              <a:buNone/>
              <a:defRPr b="1">
                <a:solidFill>
                  <a:schemeClr val="accent1"/>
                </a:solidFill>
              </a:defRPr>
            </a:lvl1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13" name="Text Placeholder 6">
            <a:extLst>
              <a:ext uri="{FF2B5EF4-FFF2-40B4-BE49-F238E27FC236}">
                <a16:creationId xmlns:a16="http://schemas.microsoft.com/office/drawing/2014/main" id="{0F06AD58-E70F-425E-A64E-7E93380CBC12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6300791" y="2015790"/>
            <a:ext cx="5249333" cy="458633"/>
          </a:xfrm>
        </p:spPr>
        <p:txBody>
          <a:bodyPr/>
          <a:lstStyle>
            <a:lvl1pPr marL="0" indent="0">
              <a:buNone/>
              <a:defRPr b="1">
                <a:solidFill>
                  <a:schemeClr val="accent1"/>
                </a:solidFill>
              </a:defRPr>
            </a:lvl1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20" name="Content Placeholder 2">
            <a:extLst>
              <a:ext uri="{FF2B5EF4-FFF2-40B4-BE49-F238E27FC236}">
                <a16:creationId xmlns:a16="http://schemas.microsoft.com/office/drawing/2014/main" id="{E184F6D6-CCC2-4F2B-9E4C-A982785D10B1}"/>
              </a:ext>
            </a:extLst>
          </p:cNvPr>
          <p:cNvSpPr>
            <a:spLocks noGrp="1"/>
          </p:cNvSpPr>
          <p:nvPr>
            <p:ph idx="15" hasCustomPrompt="1"/>
          </p:nvPr>
        </p:nvSpPr>
        <p:spPr>
          <a:xfrm>
            <a:off x="6300791" y="2491916"/>
            <a:ext cx="5249332" cy="1678857"/>
          </a:xfrm>
        </p:spPr>
        <p:txBody>
          <a:bodyPr>
            <a:normAutofit/>
          </a:bodyPr>
          <a:lstStyle>
            <a:lvl1pPr marL="175022" indent="-175022">
              <a:defRPr sz="1050">
                <a:solidFill>
                  <a:schemeClr val="tx1"/>
                </a:solidFill>
              </a:defRPr>
            </a:lvl1pPr>
            <a:lvl2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2pPr>
            <a:lvl3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3pPr>
            <a:lvl4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4pPr>
            <a:lvl5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pic>
        <p:nvPicPr>
          <p:cNvPr id="14" name="Picture 13">
            <a:extLst>
              <a:ext uri="{FF2B5EF4-FFF2-40B4-BE49-F238E27FC236}">
                <a16:creationId xmlns:a16="http://schemas.microsoft.com/office/drawing/2014/main" id="{B1125053-4680-DF45-BEF0-3F90988C5E81}"/>
              </a:ext>
            </a:extLst>
          </p:cNvPr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596462" y="6492240"/>
            <a:ext cx="1606135" cy="229238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1749528301"/>
      </p:ext>
    </p:extLst>
  </p:cSld>
  <p:clrMapOvr>
    <a:masterClrMapping/>
  </p:clrMapOvr>
</p:sldLayout>
</file>

<file path=ppt/slideLayouts/slideLayout37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DOUBLE IMAG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8D28779C-1AD3-1541-9A51-E77EA90630DF}"/>
              </a:ext>
            </a:extLst>
          </p:cNvPr>
          <p:cNvSpPr/>
          <p:nvPr/>
        </p:nvSpPr>
        <p:spPr>
          <a:xfrm>
            <a:off x="0" y="0"/>
            <a:ext cx="12192000" cy="1313056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tx2"/>
              </a:gs>
            </a:gsLst>
            <a:lin ang="0" scaled="0"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17" name="Shape">
            <a:extLst>
              <a:ext uri="{FF2B5EF4-FFF2-40B4-BE49-F238E27FC236}">
                <a16:creationId xmlns:a16="http://schemas.microsoft.com/office/drawing/2014/main" id="{C83CC706-B92A-A944-99CA-5E429A0FD93D}"/>
              </a:ext>
            </a:extLst>
          </p:cNvPr>
          <p:cNvSpPr/>
          <p:nvPr/>
        </p:nvSpPr>
        <p:spPr>
          <a:xfrm>
            <a:off x="6863643" y="16267"/>
            <a:ext cx="5328356" cy="81227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alpha val="0"/>
                </a:schemeClr>
              </a:gs>
              <a:gs pos="100000">
                <a:schemeClr val="accent1">
                  <a:alpha val="63000"/>
                </a:schemeClr>
              </a:gs>
            </a:gsLst>
            <a:lin ang="0" scaled="0"/>
            <a:tileRect/>
          </a:gradFill>
          <a:ln w="12700">
            <a:noFill/>
            <a:miter lim="400000"/>
          </a:ln>
        </p:spPr>
        <p:txBody>
          <a:bodyPr lIns="0" tIns="0" rIns="0" bIns="0" anchor="ctr"/>
          <a:lstStyle/>
          <a:p>
            <a:pPr algn="ctr" defTabSz="309566" hangingPunct="0">
              <a:defRPr sz="240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 sz="1144" kern="0">
              <a:solidFill>
                <a:srgbClr val="FFFFFF"/>
              </a:solidFill>
              <a:latin typeface="Helvetica Neue Medium"/>
              <a:ea typeface="Helvetica Neue Medium"/>
              <a:cs typeface="Helvetica Neue Medium"/>
              <a:sym typeface="Helvetica Neue Medium"/>
            </a:endParaRPr>
          </a:p>
        </p:txBody>
      </p:sp>
      <p:sp>
        <p:nvSpPr>
          <p:cNvPr id="24" name="Shape">
            <a:extLst>
              <a:ext uri="{FF2B5EF4-FFF2-40B4-BE49-F238E27FC236}">
                <a16:creationId xmlns:a16="http://schemas.microsoft.com/office/drawing/2014/main" id="{A84392A4-5D5E-9B41-96F4-3C2E92B15073}"/>
              </a:ext>
            </a:extLst>
          </p:cNvPr>
          <p:cNvSpPr/>
          <p:nvPr/>
        </p:nvSpPr>
        <p:spPr>
          <a:xfrm>
            <a:off x="6863643" y="519648"/>
            <a:ext cx="5328356" cy="81227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alpha val="0"/>
                </a:schemeClr>
              </a:gs>
              <a:gs pos="100000">
                <a:schemeClr val="accent1">
                  <a:alpha val="63000"/>
                </a:schemeClr>
              </a:gs>
            </a:gsLst>
            <a:lin ang="0" scaled="0"/>
            <a:tileRect/>
          </a:gradFill>
          <a:ln w="12700">
            <a:noFill/>
            <a:miter lim="400000"/>
          </a:ln>
        </p:spPr>
        <p:txBody>
          <a:bodyPr lIns="0" tIns="0" rIns="0" bIns="0" anchor="ctr"/>
          <a:lstStyle/>
          <a:p>
            <a:pPr algn="ctr" defTabSz="309566" hangingPunct="0">
              <a:defRPr sz="240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 sz="1144" kern="0">
              <a:solidFill>
                <a:srgbClr val="FFFFFF"/>
              </a:solidFill>
              <a:latin typeface="Helvetica Neue Medium"/>
              <a:ea typeface="Helvetica Neue Medium"/>
              <a:cs typeface="Helvetica Neue Medium"/>
              <a:sym typeface="Helvetica Neue Medium"/>
            </a:endParaRPr>
          </a:p>
        </p:txBody>
      </p:sp>
      <p:sp>
        <p:nvSpPr>
          <p:cNvPr id="25" name="Title 1">
            <a:extLst>
              <a:ext uri="{FF2B5EF4-FFF2-40B4-BE49-F238E27FC236}">
                <a16:creationId xmlns:a16="http://schemas.microsoft.com/office/drawing/2014/main" id="{27B8B2B7-4C44-7441-83A9-BAB92197A35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04801" y="170056"/>
            <a:ext cx="11407403" cy="1143000"/>
          </a:xfrm>
          <a:prstGeom prst="rect">
            <a:avLst/>
          </a:prstGeom>
        </p:spPr>
        <p:txBody>
          <a:bodyPr anchor="ctr">
            <a:noAutofit/>
          </a:bodyPr>
          <a:lstStyle>
            <a:lvl1pPr>
              <a:defRPr sz="2400" b="1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7E244035-01FE-DF4F-90D6-ADB13D0F06A8}"/>
              </a:ext>
            </a:extLst>
          </p:cNvPr>
          <p:cNvCxnSpPr>
            <a:cxnSpLocks/>
          </p:cNvCxnSpPr>
          <p:nvPr/>
        </p:nvCxnSpPr>
        <p:spPr>
          <a:xfrm>
            <a:off x="11311725" y="6447274"/>
            <a:ext cx="0" cy="267883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sp>
        <p:nvSpPr>
          <p:cNvPr id="11" name="Slide Number Placeholder 6">
            <a:extLst>
              <a:ext uri="{FF2B5EF4-FFF2-40B4-BE49-F238E27FC236}">
                <a16:creationId xmlns:a16="http://schemas.microsoft.com/office/drawing/2014/main" id="{26CD3663-DA03-1748-AF41-97AF932E1B8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1202595" y="6454535"/>
            <a:ext cx="559704" cy="319175"/>
          </a:xfrm>
          <a:prstGeom prst="rect">
            <a:avLst/>
          </a:prstGeom>
        </p:spPr>
        <p:txBody>
          <a:bodyPr/>
          <a:lstStyle>
            <a:lvl1pPr algn="r">
              <a:defRPr sz="75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fld id="{2911D643-BEFA-4812-B7BF-93C185E3C2A4}" type="slidenum">
              <a:rPr lang="en-US" smtClean="0"/>
              <a:t>‹#›</a:t>
            </a:fld>
            <a:endParaRPr lang="en-US"/>
          </a:p>
        </p:txBody>
      </p:sp>
      <p:pic>
        <p:nvPicPr>
          <p:cNvPr id="12" name="Picture 11">
            <a:extLst>
              <a:ext uri="{FF2B5EF4-FFF2-40B4-BE49-F238E27FC236}">
                <a16:creationId xmlns:a16="http://schemas.microsoft.com/office/drawing/2014/main" id="{299E4E5B-D651-7346-8745-F2B732325A25}"/>
              </a:ext>
            </a:extLst>
          </p:cNvPr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596462" y="6492240"/>
            <a:ext cx="1606135" cy="229238"/>
          </a:xfrm>
          <a:prstGeom prst="rect">
            <a:avLst/>
          </a:prstGeom>
        </p:spPr>
      </p:pic>
      <p:sp>
        <p:nvSpPr>
          <p:cNvPr id="13" name="Text Placeholder 4">
            <a:extLst>
              <a:ext uri="{FF2B5EF4-FFF2-40B4-BE49-F238E27FC236}">
                <a16:creationId xmlns:a16="http://schemas.microsoft.com/office/drawing/2014/main" id="{A728A7FC-5A11-6D41-AD52-BFF68FBD057C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32187" y="953348"/>
            <a:ext cx="11380016" cy="415925"/>
          </a:xfrm>
        </p:spPr>
        <p:txBody>
          <a:bodyPr>
            <a:normAutofit/>
          </a:bodyPr>
          <a:lstStyle>
            <a:lvl1pPr marL="0" indent="0">
              <a:buNone/>
              <a:defRPr sz="105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Subtitle</a:t>
            </a:r>
          </a:p>
        </p:txBody>
      </p:sp>
      <p:sp>
        <p:nvSpPr>
          <p:cNvPr id="5" name="Content Placeholder 4">
            <a:extLst>
              <a:ext uri="{FF2B5EF4-FFF2-40B4-BE49-F238E27FC236}">
                <a16:creationId xmlns:a16="http://schemas.microsoft.com/office/drawing/2014/main" id="{419E5391-D124-40A4-8075-7CC4DBBC44EB}"/>
              </a:ext>
            </a:extLst>
          </p:cNvPr>
          <p:cNvSpPr>
            <a:spLocks noGrp="1"/>
          </p:cNvSpPr>
          <p:nvPr>
            <p:ph sz="quarter" idx="18"/>
          </p:nvPr>
        </p:nvSpPr>
        <p:spPr>
          <a:xfrm>
            <a:off x="684260" y="1746250"/>
            <a:ext cx="5249333" cy="4464050"/>
          </a:xfrm>
        </p:spPr>
        <p:txBody>
          <a:bodyPr>
            <a:normAutofit/>
          </a:bodyPr>
          <a:lstStyle>
            <a:lvl1pPr marL="0" indent="0">
              <a:buNone/>
              <a:defRPr sz="1050"/>
            </a:lvl1pPr>
            <a:lvl2pPr marL="251274" indent="0">
              <a:buNone/>
              <a:defRPr sz="1050"/>
            </a:lvl2pPr>
            <a:lvl3pPr marL="502547" indent="0">
              <a:buNone/>
              <a:defRPr sz="1050"/>
            </a:lvl3pPr>
            <a:lvl4pPr marL="753819" indent="0">
              <a:buNone/>
              <a:defRPr sz="1050"/>
            </a:lvl4pPr>
            <a:lvl5pPr marL="1005093" indent="0">
              <a:buNone/>
              <a:defRPr sz="1050"/>
            </a:lvl5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14" name="Content Placeholder 4">
            <a:extLst>
              <a:ext uri="{FF2B5EF4-FFF2-40B4-BE49-F238E27FC236}">
                <a16:creationId xmlns:a16="http://schemas.microsoft.com/office/drawing/2014/main" id="{65807AD6-4C72-4732-8C27-63843CD1B357}"/>
              </a:ext>
            </a:extLst>
          </p:cNvPr>
          <p:cNvSpPr>
            <a:spLocks noGrp="1"/>
          </p:cNvSpPr>
          <p:nvPr>
            <p:ph sz="quarter" idx="19"/>
          </p:nvPr>
        </p:nvSpPr>
        <p:spPr>
          <a:xfrm>
            <a:off x="6258411" y="1746250"/>
            <a:ext cx="5249333" cy="4464050"/>
          </a:xfrm>
        </p:spPr>
        <p:txBody>
          <a:bodyPr>
            <a:normAutofit/>
          </a:bodyPr>
          <a:lstStyle>
            <a:lvl1pPr marL="0" indent="0">
              <a:buNone/>
              <a:defRPr sz="1050"/>
            </a:lvl1pPr>
            <a:lvl2pPr marL="251274" indent="0">
              <a:buNone/>
              <a:defRPr sz="1050"/>
            </a:lvl2pPr>
            <a:lvl3pPr marL="502547" indent="0">
              <a:buNone/>
              <a:defRPr sz="1050"/>
            </a:lvl3pPr>
            <a:lvl4pPr marL="753819" indent="0">
              <a:buNone/>
              <a:defRPr sz="1050"/>
            </a:lvl4pPr>
            <a:lvl5pPr marL="1005093" indent="0">
              <a:buNone/>
              <a:defRPr sz="1050"/>
            </a:lvl5pPr>
          </a:lstStyle>
          <a:p>
            <a:pPr lvl="0"/>
            <a:r>
              <a:rPr lang="en-US"/>
              <a:t>Edit Master text styles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3378590103"/>
      </p:ext>
    </p:extLst>
  </p:cSld>
  <p:clrMapOvr>
    <a:masterClrMapping/>
  </p:clrMapOvr>
</p:sldLayout>
</file>

<file path=ppt/slideLayouts/slideLayout37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ITLE SUBTITLE + 4 CONTENT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8D28779C-1AD3-1541-9A51-E77EA90630DF}"/>
              </a:ext>
            </a:extLst>
          </p:cNvPr>
          <p:cNvSpPr/>
          <p:nvPr/>
        </p:nvSpPr>
        <p:spPr>
          <a:xfrm>
            <a:off x="0" y="0"/>
            <a:ext cx="12192000" cy="1313056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tx2"/>
              </a:gs>
            </a:gsLst>
            <a:lin ang="0" scaled="0"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17" name="Shape">
            <a:extLst>
              <a:ext uri="{FF2B5EF4-FFF2-40B4-BE49-F238E27FC236}">
                <a16:creationId xmlns:a16="http://schemas.microsoft.com/office/drawing/2014/main" id="{C83CC706-B92A-A944-99CA-5E429A0FD93D}"/>
              </a:ext>
            </a:extLst>
          </p:cNvPr>
          <p:cNvSpPr/>
          <p:nvPr/>
        </p:nvSpPr>
        <p:spPr>
          <a:xfrm>
            <a:off x="6863643" y="16267"/>
            <a:ext cx="5328356" cy="81227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alpha val="0"/>
                </a:schemeClr>
              </a:gs>
              <a:gs pos="100000">
                <a:schemeClr val="accent1">
                  <a:alpha val="63000"/>
                </a:schemeClr>
              </a:gs>
            </a:gsLst>
            <a:lin ang="0" scaled="0"/>
            <a:tileRect/>
          </a:gradFill>
          <a:ln w="12700">
            <a:noFill/>
            <a:miter lim="400000"/>
          </a:ln>
        </p:spPr>
        <p:txBody>
          <a:bodyPr lIns="0" tIns="0" rIns="0" bIns="0" anchor="ctr"/>
          <a:lstStyle/>
          <a:p>
            <a:pPr algn="ctr" defTabSz="309566" hangingPunct="0">
              <a:defRPr sz="240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 sz="1144" kern="0">
              <a:solidFill>
                <a:srgbClr val="FFFFFF"/>
              </a:solidFill>
              <a:latin typeface="Helvetica Neue Medium"/>
              <a:ea typeface="Helvetica Neue Medium"/>
              <a:cs typeface="Helvetica Neue Medium"/>
              <a:sym typeface="Helvetica Neue Medium"/>
            </a:endParaRPr>
          </a:p>
        </p:txBody>
      </p:sp>
      <p:sp>
        <p:nvSpPr>
          <p:cNvPr id="24" name="Shape">
            <a:extLst>
              <a:ext uri="{FF2B5EF4-FFF2-40B4-BE49-F238E27FC236}">
                <a16:creationId xmlns:a16="http://schemas.microsoft.com/office/drawing/2014/main" id="{A84392A4-5D5E-9B41-96F4-3C2E92B15073}"/>
              </a:ext>
            </a:extLst>
          </p:cNvPr>
          <p:cNvSpPr/>
          <p:nvPr/>
        </p:nvSpPr>
        <p:spPr>
          <a:xfrm>
            <a:off x="6863643" y="519648"/>
            <a:ext cx="5328356" cy="81227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alpha val="0"/>
                </a:schemeClr>
              </a:gs>
              <a:gs pos="100000">
                <a:schemeClr val="accent1">
                  <a:alpha val="63000"/>
                </a:schemeClr>
              </a:gs>
            </a:gsLst>
            <a:lin ang="0" scaled="0"/>
            <a:tileRect/>
          </a:gradFill>
          <a:ln w="12700">
            <a:noFill/>
            <a:miter lim="400000"/>
          </a:ln>
        </p:spPr>
        <p:txBody>
          <a:bodyPr lIns="0" tIns="0" rIns="0" bIns="0" anchor="ctr"/>
          <a:lstStyle/>
          <a:p>
            <a:pPr algn="ctr" defTabSz="309566" hangingPunct="0">
              <a:defRPr sz="240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 sz="1144" kern="0">
              <a:solidFill>
                <a:srgbClr val="FFFFFF"/>
              </a:solidFill>
              <a:latin typeface="Helvetica Neue Medium"/>
              <a:ea typeface="Helvetica Neue Medium"/>
              <a:cs typeface="Helvetica Neue Medium"/>
              <a:sym typeface="Helvetica Neue Medium"/>
            </a:endParaRPr>
          </a:p>
        </p:txBody>
      </p:sp>
      <p:sp>
        <p:nvSpPr>
          <p:cNvPr id="25" name="Title 1">
            <a:extLst>
              <a:ext uri="{FF2B5EF4-FFF2-40B4-BE49-F238E27FC236}">
                <a16:creationId xmlns:a16="http://schemas.microsoft.com/office/drawing/2014/main" id="{27B8B2B7-4C44-7441-83A9-BAB92197A35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04801" y="170056"/>
            <a:ext cx="11407403" cy="1143000"/>
          </a:xfrm>
          <a:prstGeom prst="rect">
            <a:avLst/>
          </a:prstGeom>
        </p:spPr>
        <p:txBody>
          <a:bodyPr anchor="ctr">
            <a:noAutofit/>
          </a:bodyPr>
          <a:lstStyle>
            <a:lvl1pPr>
              <a:defRPr sz="2400" b="1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7E244035-01FE-DF4F-90D6-ADB13D0F06A8}"/>
              </a:ext>
            </a:extLst>
          </p:cNvPr>
          <p:cNvCxnSpPr>
            <a:cxnSpLocks/>
          </p:cNvCxnSpPr>
          <p:nvPr/>
        </p:nvCxnSpPr>
        <p:spPr>
          <a:xfrm>
            <a:off x="11311725" y="6447274"/>
            <a:ext cx="0" cy="267883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sp>
        <p:nvSpPr>
          <p:cNvPr id="11" name="Slide Number Placeholder 6">
            <a:extLst>
              <a:ext uri="{FF2B5EF4-FFF2-40B4-BE49-F238E27FC236}">
                <a16:creationId xmlns:a16="http://schemas.microsoft.com/office/drawing/2014/main" id="{26CD3663-DA03-1748-AF41-97AF932E1B8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1202595" y="6454535"/>
            <a:ext cx="559704" cy="319175"/>
          </a:xfrm>
          <a:prstGeom prst="rect">
            <a:avLst/>
          </a:prstGeom>
        </p:spPr>
        <p:txBody>
          <a:bodyPr/>
          <a:lstStyle>
            <a:lvl1pPr algn="r">
              <a:defRPr sz="75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fld id="{2911D643-BEFA-4812-B7BF-93C185E3C2A4}" type="slidenum">
              <a:rPr lang="en-US" smtClean="0"/>
              <a:t>‹#›</a:t>
            </a:fld>
            <a:endParaRPr lang="en-US"/>
          </a:p>
        </p:txBody>
      </p:sp>
      <p:sp>
        <p:nvSpPr>
          <p:cNvPr id="12" name="Text Placeholder 6">
            <a:extLst>
              <a:ext uri="{FF2B5EF4-FFF2-40B4-BE49-F238E27FC236}">
                <a16:creationId xmlns:a16="http://schemas.microsoft.com/office/drawing/2014/main" id="{E63E9D52-8822-41BE-A982-CD24D670D533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624736" y="2015790"/>
            <a:ext cx="5249333" cy="458633"/>
          </a:xfrm>
        </p:spPr>
        <p:txBody>
          <a:bodyPr/>
          <a:lstStyle>
            <a:lvl1pPr marL="0" indent="0">
              <a:buNone/>
              <a:defRPr b="1">
                <a:solidFill>
                  <a:schemeClr val="accent1"/>
                </a:solidFill>
              </a:defRPr>
            </a:lvl1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13" name="Text Placeholder 6">
            <a:extLst>
              <a:ext uri="{FF2B5EF4-FFF2-40B4-BE49-F238E27FC236}">
                <a16:creationId xmlns:a16="http://schemas.microsoft.com/office/drawing/2014/main" id="{0F06AD58-E70F-425E-A64E-7E93380CBC12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6300791" y="2015790"/>
            <a:ext cx="5249333" cy="458633"/>
          </a:xfrm>
        </p:spPr>
        <p:txBody>
          <a:bodyPr/>
          <a:lstStyle>
            <a:lvl1pPr marL="0" indent="0">
              <a:buNone/>
              <a:defRPr b="1">
                <a:solidFill>
                  <a:schemeClr val="accent1"/>
                </a:solidFill>
              </a:defRPr>
            </a:lvl1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19" name="Text Placeholder 6">
            <a:extLst>
              <a:ext uri="{FF2B5EF4-FFF2-40B4-BE49-F238E27FC236}">
                <a16:creationId xmlns:a16="http://schemas.microsoft.com/office/drawing/2014/main" id="{8D256943-8B0C-4F4E-800E-A120AD7F518C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624736" y="3941383"/>
            <a:ext cx="5249333" cy="458633"/>
          </a:xfrm>
        </p:spPr>
        <p:txBody>
          <a:bodyPr/>
          <a:lstStyle>
            <a:lvl1pPr marL="0" indent="0">
              <a:buNone/>
              <a:defRPr b="1">
                <a:solidFill>
                  <a:schemeClr val="accent1"/>
                </a:solidFill>
              </a:defRPr>
            </a:lvl1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20" name="Text Placeholder 6">
            <a:extLst>
              <a:ext uri="{FF2B5EF4-FFF2-40B4-BE49-F238E27FC236}">
                <a16:creationId xmlns:a16="http://schemas.microsoft.com/office/drawing/2014/main" id="{02121CD1-D059-4749-9048-A950DAE4F40D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>
          <a:xfrm>
            <a:off x="6300791" y="3941383"/>
            <a:ext cx="5249333" cy="458633"/>
          </a:xfrm>
        </p:spPr>
        <p:txBody>
          <a:bodyPr/>
          <a:lstStyle>
            <a:lvl1pPr marL="0" indent="0">
              <a:buNone/>
              <a:defRPr b="1">
                <a:solidFill>
                  <a:schemeClr val="accent1"/>
                </a:solidFill>
              </a:defRPr>
            </a:lvl1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23" name="Content Placeholder 2">
            <a:extLst>
              <a:ext uri="{FF2B5EF4-FFF2-40B4-BE49-F238E27FC236}">
                <a16:creationId xmlns:a16="http://schemas.microsoft.com/office/drawing/2014/main" id="{7584C210-7A6A-4E72-A342-49A9C6C91B1A}"/>
              </a:ext>
            </a:extLst>
          </p:cNvPr>
          <p:cNvSpPr>
            <a:spLocks noGrp="1"/>
          </p:cNvSpPr>
          <p:nvPr>
            <p:ph idx="1" hasCustomPrompt="1"/>
          </p:nvPr>
        </p:nvSpPr>
        <p:spPr>
          <a:xfrm>
            <a:off x="624739" y="2491916"/>
            <a:ext cx="5249332" cy="1267287"/>
          </a:xfrm>
        </p:spPr>
        <p:txBody>
          <a:bodyPr>
            <a:normAutofit/>
          </a:bodyPr>
          <a:lstStyle>
            <a:lvl1pPr marL="175022" indent="-175022">
              <a:defRPr sz="1050">
                <a:solidFill>
                  <a:schemeClr val="tx1"/>
                </a:solidFill>
              </a:defRPr>
            </a:lvl1pPr>
            <a:lvl2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2pPr>
            <a:lvl3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3pPr>
            <a:lvl4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4pPr>
            <a:lvl5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6" name="Content Placeholder 2">
            <a:extLst>
              <a:ext uri="{FF2B5EF4-FFF2-40B4-BE49-F238E27FC236}">
                <a16:creationId xmlns:a16="http://schemas.microsoft.com/office/drawing/2014/main" id="{BBF5066B-E6D2-49CE-BA01-EA21C96175F9}"/>
              </a:ext>
            </a:extLst>
          </p:cNvPr>
          <p:cNvSpPr>
            <a:spLocks noGrp="1"/>
          </p:cNvSpPr>
          <p:nvPr>
            <p:ph idx="15" hasCustomPrompt="1"/>
          </p:nvPr>
        </p:nvSpPr>
        <p:spPr>
          <a:xfrm>
            <a:off x="6300791" y="2491916"/>
            <a:ext cx="5249332" cy="1267287"/>
          </a:xfrm>
        </p:spPr>
        <p:txBody>
          <a:bodyPr>
            <a:normAutofit/>
          </a:bodyPr>
          <a:lstStyle>
            <a:lvl1pPr marL="175022" indent="-175022">
              <a:defRPr sz="1050">
                <a:solidFill>
                  <a:schemeClr val="tx1"/>
                </a:solidFill>
              </a:defRPr>
            </a:lvl1pPr>
            <a:lvl2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2pPr>
            <a:lvl3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3pPr>
            <a:lvl4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4pPr>
            <a:lvl5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7" name="Content Placeholder 2">
            <a:extLst>
              <a:ext uri="{FF2B5EF4-FFF2-40B4-BE49-F238E27FC236}">
                <a16:creationId xmlns:a16="http://schemas.microsoft.com/office/drawing/2014/main" id="{9517CEC9-5F44-4399-A636-908D6B727EE5}"/>
              </a:ext>
            </a:extLst>
          </p:cNvPr>
          <p:cNvSpPr>
            <a:spLocks noGrp="1"/>
          </p:cNvSpPr>
          <p:nvPr>
            <p:ph idx="19" hasCustomPrompt="1"/>
          </p:nvPr>
        </p:nvSpPr>
        <p:spPr>
          <a:xfrm>
            <a:off x="624739" y="4424558"/>
            <a:ext cx="5249332" cy="1678857"/>
          </a:xfrm>
        </p:spPr>
        <p:txBody>
          <a:bodyPr>
            <a:normAutofit/>
          </a:bodyPr>
          <a:lstStyle>
            <a:lvl1pPr marL="175022" indent="-175022">
              <a:defRPr sz="1050">
                <a:solidFill>
                  <a:schemeClr val="tx1"/>
                </a:solidFill>
              </a:defRPr>
            </a:lvl1pPr>
            <a:lvl2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2pPr>
            <a:lvl3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3pPr>
            <a:lvl4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4pPr>
            <a:lvl5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8" name="Content Placeholder 2">
            <a:extLst>
              <a:ext uri="{FF2B5EF4-FFF2-40B4-BE49-F238E27FC236}">
                <a16:creationId xmlns:a16="http://schemas.microsoft.com/office/drawing/2014/main" id="{B0C878EC-937E-4122-9875-59BA786C2387}"/>
              </a:ext>
            </a:extLst>
          </p:cNvPr>
          <p:cNvSpPr>
            <a:spLocks noGrp="1"/>
          </p:cNvSpPr>
          <p:nvPr>
            <p:ph idx="20" hasCustomPrompt="1"/>
          </p:nvPr>
        </p:nvSpPr>
        <p:spPr>
          <a:xfrm>
            <a:off x="6300791" y="4424558"/>
            <a:ext cx="5249332" cy="1678857"/>
          </a:xfrm>
        </p:spPr>
        <p:txBody>
          <a:bodyPr>
            <a:normAutofit/>
          </a:bodyPr>
          <a:lstStyle>
            <a:lvl1pPr marL="175022" indent="-175022">
              <a:defRPr sz="1050">
                <a:solidFill>
                  <a:schemeClr val="tx1"/>
                </a:solidFill>
              </a:defRPr>
            </a:lvl1pPr>
            <a:lvl2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2pPr>
            <a:lvl3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3pPr>
            <a:lvl4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4pPr>
            <a:lvl5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pic>
        <p:nvPicPr>
          <p:cNvPr id="18" name="Picture 17">
            <a:extLst>
              <a:ext uri="{FF2B5EF4-FFF2-40B4-BE49-F238E27FC236}">
                <a16:creationId xmlns:a16="http://schemas.microsoft.com/office/drawing/2014/main" id="{4CEE2593-7D67-AC40-9D1F-A839338985CD}"/>
              </a:ext>
            </a:extLst>
          </p:cNvPr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596462" y="6492240"/>
            <a:ext cx="1606135" cy="229238"/>
          </a:xfrm>
          <a:prstGeom prst="rect">
            <a:avLst/>
          </a:prstGeom>
        </p:spPr>
      </p:pic>
      <p:sp>
        <p:nvSpPr>
          <p:cNvPr id="21" name="Text Placeholder 4">
            <a:extLst>
              <a:ext uri="{FF2B5EF4-FFF2-40B4-BE49-F238E27FC236}">
                <a16:creationId xmlns:a16="http://schemas.microsoft.com/office/drawing/2014/main" id="{8EF178F9-97EC-8F45-B9D0-BF5A7BF17B82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32187" y="953348"/>
            <a:ext cx="11380016" cy="415925"/>
          </a:xfrm>
        </p:spPr>
        <p:txBody>
          <a:bodyPr>
            <a:normAutofit/>
          </a:bodyPr>
          <a:lstStyle>
            <a:lvl1pPr marL="0" indent="0">
              <a:buNone/>
              <a:defRPr sz="105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Subtitle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3925024563"/>
      </p:ext>
    </p:extLst>
  </p:cSld>
  <p:clrMapOvr>
    <a:masterClrMapping/>
  </p:clrMapOvr>
</p:sldLayout>
</file>

<file path=ppt/slideLayouts/slideLayout37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1_TITLE SUBTITLE + 4 CONTENT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8D28779C-1AD3-1541-9A51-E77EA90630DF}"/>
              </a:ext>
            </a:extLst>
          </p:cNvPr>
          <p:cNvSpPr/>
          <p:nvPr/>
        </p:nvSpPr>
        <p:spPr>
          <a:xfrm>
            <a:off x="0" y="0"/>
            <a:ext cx="12192000" cy="1313056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tx2"/>
              </a:gs>
            </a:gsLst>
            <a:lin ang="0" scaled="0"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17" name="Shape">
            <a:extLst>
              <a:ext uri="{FF2B5EF4-FFF2-40B4-BE49-F238E27FC236}">
                <a16:creationId xmlns:a16="http://schemas.microsoft.com/office/drawing/2014/main" id="{C83CC706-B92A-A944-99CA-5E429A0FD93D}"/>
              </a:ext>
            </a:extLst>
          </p:cNvPr>
          <p:cNvSpPr/>
          <p:nvPr/>
        </p:nvSpPr>
        <p:spPr>
          <a:xfrm>
            <a:off x="6863643" y="16267"/>
            <a:ext cx="5328356" cy="81227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alpha val="0"/>
                </a:schemeClr>
              </a:gs>
              <a:gs pos="100000">
                <a:schemeClr val="accent1">
                  <a:alpha val="63000"/>
                </a:schemeClr>
              </a:gs>
            </a:gsLst>
            <a:lin ang="0" scaled="0"/>
            <a:tileRect/>
          </a:gradFill>
          <a:ln w="12700">
            <a:noFill/>
            <a:miter lim="400000"/>
          </a:ln>
        </p:spPr>
        <p:txBody>
          <a:bodyPr lIns="0" tIns="0" rIns="0" bIns="0" anchor="ctr"/>
          <a:lstStyle/>
          <a:p>
            <a:pPr algn="ctr" defTabSz="309566" hangingPunct="0">
              <a:defRPr sz="240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 sz="1144" kern="0">
              <a:solidFill>
                <a:srgbClr val="FFFFFF"/>
              </a:solidFill>
              <a:latin typeface="Helvetica Neue Medium"/>
              <a:ea typeface="Helvetica Neue Medium"/>
              <a:cs typeface="Helvetica Neue Medium"/>
              <a:sym typeface="Helvetica Neue Medium"/>
            </a:endParaRPr>
          </a:p>
        </p:txBody>
      </p:sp>
      <p:sp>
        <p:nvSpPr>
          <p:cNvPr id="24" name="Shape">
            <a:extLst>
              <a:ext uri="{FF2B5EF4-FFF2-40B4-BE49-F238E27FC236}">
                <a16:creationId xmlns:a16="http://schemas.microsoft.com/office/drawing/2014/main" id="{A84392A4-5D5E-9B41-96F4-3C2E92B15073}"/>
              </a:ext>
            </a:extLst>
          </p:cNvPr>
          <p:cNvSpPr/>
          <p:nvPr/>
        </p:nvSpPr>
        <p:spPr>
          <a:xfrm>
            <a:off x="6863643" y="519648"/>
            <a:ext cx="5328356" cy="81227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alpha val="0"/>
                </a:schemeClr>
              </a:gs>
              <a:gs pos="100000">
                <a:schemeClr val="accent1">
                  <a:alpha val="63000"/>
                </a:schemeClr>
              </a:gs>
            </a:gsLst>
            <a:lin ang="0" scaled="0"/>
            <a:tileRect/>
          </a:gradFill>
          <a:ln w="12700">
            <a:noFill/>
            <a:miter lim="400000"/>
          </a:ln>
        </p:spPr>
        <p:txBody>
          <a:bodyPr lIns="0" tIns="0" rIns="0" bIns="0" anchor="ctr"/>
          <a:lstStyle/>
          <a:p>
            <a:pPr algn="ctr" defTabSz="309566" hangingPunct="0">
              <a:defRPr sz="240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 sz="1144" kern="0">
              <a:solidFill>
                <a:srgbClr val="FFFFFF"/>
              </a:solidFill>
              <a:latin typeface="Helvetica Neue Medium"/>
              <a:ea typeface="Helvetica Neue Medium"/>
              <a:cs typeface="Helvetica Neue Medium"/>
              <a:sym typeface="Helvetica Neue Medium"/>
            </a:endParaRPr>
          </a:p>
        </p:txBody>
      </p:sp>
      <p:sp>
        <p:nvSpPr>
          <p:cNvPr id="25" name="Title 1">
            <a:extLst>
              <a:ext uri="{FF2B5EF4-FFF2-40B4-BE49-F238E27FC236}">
                <a16:creationId xmlns:a16="http://schemas.microsoft.com/office/drawing/2014/main" id="{27B8B2B7-4C44-7441-83A9-BAB92197A35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04801" y="170056"/>
            <a:ext cx="11407403" cy="1143000"/>
          </a:xfrm>
          <a:prstGeom prst="rect">
            <a:avLst/>
          </a:prstGeom>
        </p:spPr>
        <p:txBody>
          <a:bodyPr anchor="ctr">
            <a:noAutofit/>
          </a:bodyPr>
          <a:lstStyle>
            <a:lvl1pPr>
              <a:defRPr sz="2400" b="1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7E244035-01FE-DF4F-90D6-ADB13D0F06A8}"/>
              </a:ext>
            </a:extLst>
          </p:cNvPr>
          <p:cNvCxnSpPr>
            <a:cxnSpLocks/>
          </p:cNvCxnSpPr>
          <p:nvPr/>
        </p:nvCxnSpPr>
        <p:spPr>
          <a:xfrm>
            <a:off x="11311725" y="6447274"/>
            <a:ext cx="0" cy="267883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sp>
        <p:nvSpPr>
          <p:cNvPr id="11" name="Slide Number Placeholder 6">
            <a:extLst>
              <a:ext uri="{FF2B5EF4-FFF2-40B4-BE49-F238E27FC236}">
                <a16:creationId xmlns:a16="http://schemas.microsoft.com/office/drawing/2014/main" id="{26CD3663-DA03-1748-AF41-97AF932E1B8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1202595" y="6454535"/>
            <a:ext cx="559704" cy="319175"/>
          </a:xfrm>
          <a:prstGeom prst="rect">
            <a:avLst/>
          </a:prstGeom>
        </p:spPr>
        <p:txBody>
          <a:bodyPr/>
          <a:lstStyle>
            <a:lvl1pPr algn="r">
              <a:defRPr sz="75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fld id="{2911D643-BEFA-4812-B7BF-93C185E3C2A4}" type="slidenum">
              <a:rPr lang="en-US" smtClean="0"/>
              <a:t>‹#›</a:t>
            </a:fld>
            <a:endParaRPr lang="en-US"/>
          </a:p>
        </p:txBody>
      </p:sp>
      <p:sp>
        <p:nvSpPr>
          <p:cNvPr id="12" name="Text Placeholder 6">
            <a:extLst>
              <a:ext uri="{FF2B5EF4-FFF2-40B4-BE49-F238E27FC236}">
                <a16:creationId xmlns:a16="http://schemas.microsoft.com/office/drawing/2014/main" id="{E63E9D52-8822-41BE-A982-CD24D670D533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624736" y="2015790"/>
            <a:ext cx="5249333" cy="458633"/>
          </a:xfrm>
        </p:spPr>
        <p:txBody>
          <a:bodyPr/>
          <a:lstStyle>
            <a:lvl1pPr marL="0" indent="0">
              <a:buNone/>
              <a:defRPr b="1">
                <a:solidFill>
                  <a:schemeClr val="accent1"/>
                </a:solidFill>
              </a:defRPr>
            </a:lvl1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13" name="Text Placeholder 6">
            <a:extLst>
              <a:ext uri="{FF2B5EF4-FFF2-40B4-BE49-F238E27FC236}">
                <a16:creationId xmlns:a16="http://schemas.microsoft.com/office/drawing/2014/main" id="{0F06AD58-E70F-425E-A64E-7E93380CBC12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6300791" y="2015790"/>
            <a:ext cx="5249333" cy="458633"/>
          </a:xfrm>
        </p:spPr>
        <p:txBody>
          <a:bodyPr/>
          <a:lstStyle>
            <a:lvl1pPr marL="0" indent="0">
              <a:buNone/>
              <a:defRPr b="1">
                <a:solidFill>
                  <a:schemeClr val="accent1"/>
                </a:solidFill>
              </a:defRPr>
            </a:lvl1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19" name="Text Placeholder 6">
            <a:extLst>
              <a:ext uri="{FF2B5EF4-FFF2-40B4-BE49-F238E27FC236}">
                <a16:creationId xmlns:a16="http://schemas.microsoft.com/office/drawing/2014/main" id="{8D256943-8B0C-4F4E-800E-A120AD7F518C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624736" y="3941383"/>
            <a:ext cx="5249333" cy="458633"/>
          </a:xfrm>
        </p:spPr>
        <p:txBody>
          <a:bodyPr/>
          <a:lstStyle>
            <a:lvl1pPr marL="0" indent="0">
              <a:buNone/>
              <a:defRPr b="1">
                <a:solidFill>
                  <a:schemeClr val="accent1"/>
                </a:solidFill>
              </a:defRPr>
            </a:lvl1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20" name="Text Placeholder 6">
            <a:extLst>
              <a:ext uri="{FF2B5EF4-FFF2-40B4-BE49-F238E27FC236}">
                <a16:creationId xmlns:a16="http://schemas.microsoft.com/office/drawing/2014/main" id="{02121CD1-D059-4749-9048-A950DAE4F40D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>
          <a:xfrm>
            <a:off x="6300791" y="3941383"/>
            <a:ext cx="5249333" cy="458633"/>
          </a:xfrm>
        </p:spPr>
        <p:txBody>
          <a:bodyPr/>
          <a:lstStyle>
            <a:lvl1pPr marL="0" indent="0">
              <a:buNone/>
              <a:defRPr b="1">
                <a:solidFill>
                  <a:schemeClr val="accent1"/>
                </a:solidFill>
              </a:defRPr>
            </a:lvl1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23" name="Content Placeholder 2">
            <a:extLst>
              <a:ext uri="{FF2B5EF4-FFF2-40B4-BE49-F238E27FC236}">
                <a16:creationId xmlns:a16="http://schemas.microsoft.com/office/drawing/2014/main" id="{7584C210-7A6A-4E72-A342-49A9C6C91B1A}"/>
              </a:ext>
            </a:extLst>
          </p:cNvPr>
          <p:cNvSpPr>
            <a:spLocks noGrp="1"/>
          </p:cNvSpPr>
          <p:nvPr>
            <p:ph idx="1" hasCustomPrompt="1"/>
          </p:nvPr>
        </p:nvSpPr>
        <p:spPr>
          <a:xfrm>
            <a:off x="624739" y="2491916"/>
            <a:ext cx="5249332" cy="1267287"/>
          </a:xfrm>
        </p:spPr>
        <p:txBody>
          <a:bodyPr>
            <a:normAutofit/>
          </a:bodyPr>
          <a:lstStyle>
            <a:lvl1pPr marL="175022" indent="-175022">
              <a:defRPr sz="1050">
                <a:solidFill>
                  <a:schemeClr val="tx1"/>
                </a:solidFill>
              </a:defRPr>
            </a:lvl1pPr>
            <a:lvl2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2pPr>
            <a:lvl3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3pPr>
            <a:lvl4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4pPr>
            <a:lvl5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6" name="Content Placeholder 2">
            <a:extLst>
              <a:ext uri="{FF2B5EF4-FFF2-40B4-BE49-F238E27FC236}">
                <a16:creationId xmlns:a16="http://schemas.microsoft.com/office/drawing/2014/main" id="{BBF5066B-E6D2-49CE-BA01-EA21C96175F9}"/>
              </a:ext>
            </a:extLst>
          </p:cNvPr>
          <p:cNvSpPr>
            <a:spLocks noGrp="1"/>
          </p:cNvSpPr>
          <p:nvPr>
            <p:ph idx="15" hasCustomPrompt="1"/>
          </p:nvPr>
        </p:nvSpPr>
        <p:spPr>
          <a:xfrm>
            <a:off x="6300791" y="2491916"/>
            <a:ext cx="5249332" cy="1267287"/>
          </a:xfrm>
        </p:spPr>
        <p:txBody>
          <a:bodyPr>
            <a:normAutofit/>
          </a:bodyPr>
          <a:lstStyle>
            <a:lvl1pPr marL="175022" indent="-175022">
              <a:defRPr sz="1050">
                <a:solidFill>
                  <a:schemeClr val="tx1"/>
                </a:solidFill>
              </a:defRPr>
            </a:lvl1pPr>
            <a:lvl2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2pPr>
            <a:lvl3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3pPr>
            <a:lvl4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4pPr>
            <a:lvl5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pic>
        <p:nvPicPr>
          <p:cNvPr id="18" name="Picture 17">
            <a:extLst>
              <a:ext uri="{FF2B5EF4-FFF2-40B4-BE49-F238E27FC236}">
                <a16:creationId xmlns:a16="http://schemas.microsoft.com/office/drawing/2014/main" id="{4CEE2593-7D67-AC40-9D1F-A839338985CD}"/>
              </a:ext>
            </a:extLst>
          </p:cNvPr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596462" y="6492240"/>
            <a:ext cx="1606135" cy="229238"/>
          </a:xfrm>
          <a:prstGeom prst="rect">
            <a:avLst/>
          </a:prstGeom>
        </p:spPr>
      </p:pic>
      <p:sp>
        <p:nvSpPr>
          <p:cNvPr id="21" name="Text Placeholder 4">
            <a:extLst>
              <a:ext uri="{FF2B5EF4-FFF2-40B4-BE49-F238E27FC236}">
                <a16:creationId xmlns:a16="http://schemas.microsoft.com/office/drawing/2014/main" id="{8EF178F9-97EC-8F45-B9D0-BF5A7BF17B82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32187" y="953348"/>
            <a:ext cx="11380016" cy="415925"/>
          </a:xfrm>
        </p:spPr>
        <p:txBody>
          <a:bodyPr>
            <a:normAutofit/>
          </a:bodyPr>
          <a:lstStyle>
            <a:lvl1pPr marL="0" indent="0">
              <a:buNone/>
              <a:defRPr sz="105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Subtitle</a:t>
            </a: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20B8DB71-5DF2-C04E-AF83-DBF86D30767B}"/>
              </a:ext>
            </a:extLst>
          </p:cNvPr>
          <p:cNvGrpSpPr/>
          <p:nvPr/>
        </p:nvGrpSpPr>
        <p:grpSpPr>
          <a:xfrm>
            <a:off x="1634604" y="3895712"/>
            <a:ext cx="8922792" cy="0"/>
            <a:chOff x="1277233" y="3895712"/>
            <a:chExt cx="6692094" cy="0"/>
          </a:xfrm>
        </p:grpSpPr>
        <p:cxnSp>
          <p:nvCxnSpPr>
            <p:cNvPr id="22" name="Straight Connector 21">
              <a:extLst>
                <a:ext uri="{FF2B5EF4-FFF2-40B4-BE49-F238E27FC236}">
                  <a16:creationId xmlns:a16="http://schemas.microsoft.com/office/drawing/2014/main" id="{6BE41B89-C55A-B946-AC8C-237DD1B55C0D}"/>
                </a:ext>
              </a:extLst>
            </p:cNvPr>
            <p:cNvCxnSpPr>
              <a:cxnSpLocks/>
            </p:cNvCxnSpPr>
            <p:nvPr/>
          </p:nvCxnSpPr>
          <p:spPr>
            <a:xfrm>
              <a:off x="1277233" y="3895712"/>
              <a:ext cx="2858406" cy="0"/>
            </a:xfrm>
            <a:prstGeom prst="line">
              <a:avLst/>
            </a:prstGeom>
            <a:ln w="19050" cap="rnd">
              <a:solidFill>
                <a:schemeClr val="accent2"/>
              </a:solidFill>
              <a:prstDash val="solid"/>
            </a:ln>
          </p:spPr>
          <p:style>
            <a:lnRef idx="1">
              <a:schemeClr val="accent6"/>
            </a:lnRef>
            <a:fillRef idx="0">
              <a:schemeClr val="accent6"/>
            </a:fillRef>
            <a:effectRef idx="0">
              <a:schemeClr val="accent6"/>
            </a:effectRef>
            <a:fontRef idx="minor">
              <a:schemeClr val="tx1"/>
            </a:fontRef>
          </p:style>
        </p:cxnSp>
        <p:cxnSp>
          <p:nvCxnSpPr>
            <p:cNvPr id="29" name="Straight Connector 28">
              <a:extLst>
                <a:ext uri="{FF2B5EF4-FFF2-40B4-BE49-F238E27FC236}">
                  <a16:creationId xmlns:a16="http://schemas.microsoft.com/office/drawing/2014/main" id="{12DCBAA8-2FE7-5E48-9235-4E3273ED62B1}"/>
                </a:ext>
              </a:extLst>
            </p:cNvPr>
            <p:cNvCxnSpPr>
              <a:cxnSpLocks/>
            </p:cNvCxnSpPr>
            <p:nvPr/>
          </p:nvCxnSpPr>
          <p:spPr>
            <a:xfrm>
              <a:off x="5064082" y="3895712"/>
              <a:ext cx="2905245" cy="0"/>
            </a:xfrm>
            <a:prstGeom prst="line">
              <a:avLst/>
            </a:prstGeom>
            <a:ln w="19050" cap="rnd">
              <a:solidFill>
                <a:schemeClr val="accent2"/>
              </a:solidFill>
              <a:prstDash val="solid"/>
            </a:ln>
          </p:spPr>
          <p:style>
            <a:lnRef idx="1">
              <a:schemeClr val="accent6"/>
            </a:lnRef>
            <a:fillRef idx="0">
              <a:schemeClr val="accent6"/>
            </a:fillRef>
            <a:effectRef idx="0">
              <a:schemeClr val="accent6"/>
            </a:effectRef>
            <a:fontRef idx="minor">
              <a:schemeClr val="tx1"/>
            </a:fontRef>
          </p:style>
        </p:cxnSp>
      </p:grp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C63F3587-18B6-9946-BD15-07078823973B}"/>
              </a:ext>
            </a:extLst>
          </p:cNvPr>
          <p:cNvCxnSpPr>
            <a:cxnSpLocks/>
          </p:cNvCxnSpPr>
          <p:nvPr/>
        </p:nvCxnSpPr>
        <p:spPr>
          <a:xfrm>
            <a:off x="6096000" y="1871356"/>
            <a:ext cx="0" cy="1704515"/>
          </a:xfrm>
          <a:prstGeom prst="line">
            <a:avLst/>
          </a:prstGeom>
          <a:ln w="19050" cap="rnd">
            <a:solidFill>
              <a:schemeClr val="accent2"/>
            </a:solidFill>
            <a:prstDash val="solid"/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DCEF27BE-3AF2-DF44-B04F-E2891E3A5DDC}"/>
              </a:ext>
            </a:extLst>
          </p:cNvPr>
          <p:cNvCxnSpPr>
            <a:cxnSpLocks/>
          </p:cNvCxnSpPr>
          <p:nvPr/>
        </p:nvCxnSpPr>
        <p:spPr>
          <a:xfrm>
            <a:off x="6096000" y="4313174"/>
            <a:ext cx="0" cy="1704515"/>
          </a:xfrm>
          <a:prstGeom prst="line">
            <a:avLst/>
          </a:prstGeom>
          <a:ln w="19050" cap="rnd">
            <a:solidFill>
              <a:schemeClr val="accent2"/>
            </a:solidFill>
            <a:prstDash val="solid"/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sp>
        <p:nvSpPr>
          <p:cNvPr id="32" name="Content Placeholder 2">
            <a:extLst>
              <a:ext uri="{FF2B5EF4-FFF2-40B4-BE49-F238E27FC236}">
                <a16:creationId xmlns:a16="http://schemas.microsoft.com/office/drawing/2014/main" id="{D0B0D022-0F2D-7345-A71D-90A9D84D818E}"/>
              </a:ext>
            </a:extLst>
          </p:cNvPr>
          <p:cNvSpPr>
            <a:spLocks noGrp="1"/>
          </p:cNvSpPr>
          <p:nvPr>
            <p:ph idx="19" hasCustomPrompt="1"/>
          </p:nvPr>
        </p:nvSpPr>
        <p:spPr>
          <a:xfrm>
            <a:off x="624739" y="4422316"/>
            <a:ext cx="5249332" cy="1267287"/>
          </a:xfrm>
        </p:spPr>
        <p:txBody>
          <a:bodyPr>
            <a:normAutofit/>
          </a:bodyPr>
          <a:lstStyle>
            <a:lvl1pPr marL="175022" indent="-175022">
              <a:defRPr sz="1050">
                <a:solidFill>
                  <a:schemeClr val="tx1"/>
                </a:solidFill>
              </a:defRPr>
            </a:lvl1pPr>
            <a:lvl2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2pPr>
            <a:lvl3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3pPr>
            <a:lvl4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4pPr>
            <a:lvl5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3" name="Content Placeholder 2">
            <a:extLst>
              <a:ext uri="{FF2B5EF4-FFF2-40B4-BE49-F238E27FC236}">
                <a16:creationId xmlns:a16="http://schemas.microsoft.com/office/drawing/2014/main" id="{843FF5A2-AC55-D742-8EBC-7DD6A02B5174}"/>
              </a:ext>
            </a:extLst>
          </p:cNvPr>
          <p:cNvSpPr>
            <a:spLocks noGrp="1"/>
          </p:cNvSpPr>
          <p:nvPr>
            <p:ph idx="20" hasCustomPrompt="1"/>
          </p:nvPr>
        </p:nvSpPr>
        <p:spPr>
          <a:xfrm>
            <a:off x="6300791" y="4422316"/>
            <a:ext cx="5249332" cy="1267287"/>
          </a:xfrm>
        </p:spPr>
        <p:txBody>
          <a:bodyPr>
            <a:normAutofit/>
          </a:bodyPr>
          <a:lstStyle>
            <a:lvl1pPr marL="175022" indent="-175022">
              <a:defRPr sz="1050">
                <a:solidFill>
                  <a:schemeClr val="tx1"/>
                </a:solidFill>
              </a:defRPr>
            </a:lvl1pPr>
            <a:lvl2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2pPr>
            <a:lvl3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3pPr>
            <a:lvl4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4pPr>
            <a:lvl5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4064405481"/>
      </p:ext>
    </p:extLst>
  </p:cSld>
  <p:clrMapOvr>
    <a:masterClrMapping/>
  </p:clrMapOvr>
</p:sldLayout>
</file>

<file path=ppt/slideLayouts/slideLayout37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ITLE SUBTITLE + 3 CONTENT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8D28779C-1AD3-1541-9A51-E77EA90630DF}"/>
              </a:ext>
            </a:extLst>
          </p:cNvPr>
          <p:cNvSpPr/>
          <p:nvPr/>
        </p:nvSpPr>
        <p:spPr>
          <a:xfrm>
            <a:off x="0" y="0"/>
            <a:ext cx="12192000" cy="1313056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tx2"/>
              </a:gs>
            </a:gsLst>
            <a:lin ang="0" scaled="0"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17" name="Shape">
            <a:extLst>
              <a:ext uri="{FF2B5EF4-FFF2-40B4-BE49-F238E27FC236}">
                <a16:creationId xmlns:a16="http://schemas.microsoft.com/office/drawing/2014/main" id="{C83CC706-B92A-A944-99CA-5E429A0FD93D}"/>
              </a:ext>
            </a:extLst>
          </p:cNvPr>
          <p:cNvSpPr/>
          <p:nvPr/>
        </p:nvSpPr>
        <p:spPr>
          <a:xfrm>
            <a:off x="6863643" y="16267"/>
            <a:ext cx="5328356" cy="81227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alpha val="0"/>
                </a:schemeClr>
              </a:gs>
              <a:gs pos="100000">
                <a:schemeClr val="accent1">
                  <a:alpha val="63000"/>
                </a:schemeClr>
              </a:gs>
            </a:gsLst>
            <a:lin ang="0" scaled="0"/>
            <a:tileRect/>
          </a:gradFill>
          <a:ln w="12700">
            <a:noFill/>
            <a:miter lim="400000"/>
          </a:ln>
        </p:spPr>
        <p:txBody>
          <a:bodyPr lIns="0" tIns="0" rIns="0" bIns="0" anchor="ctr"/>
          <a:lstStyle/>
          <a:p>
            <a:pPr algn="ctr" defTabSz="309566" hangingPunct="0">
              <a:defRPr sz="240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 sz="1144" kern="0">
              <a:solidFill>
                <a:srgbClr val="FFFFFF"/>
              </a:solidFill>
              <a:latin typeface="Helvetica Neue Medium"/>
              <a:ea typeface="Helvetica Neue Medium"/>
              <a:cs typeface="Helvetica Neue Medium"/>
              <a:sym typeface="Helvetica Neue Medium"/>
            </a:endParaRPr>
          </a:p>
        </p:txBody>
      </p:sp>
      <p:sp>
        <p:nvSpPr>
          <p:cNvPr id="24" name="Shape">
            <a:extLst>
              <a:ext uri="{FF2B5EF4-FFF2-40B4-BE49-F238E27FC236}">
                <a16:creationId xmlns:a16="http://schemas.microsoft.com/office/drawing/2014/main" id="{A84392A4-5D5E-9B41-96F4-3C2E92B15073}"/>
              </a:ext>
            </a:extLst>
          </p:cNvPr>
          <p:cNvSpPr/>
          <p:nvPr/>
        </p:nvSpPr>
        <p:spPr>
          <a:xfrm>
            <a:off x="6863643" y="519648"/>
            <a:ext cx="5328356" cy="81227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alpha val="0"/>
                </a:schemeClr>
              </a:gs>
              <a:gs pos="100000">
                <a:schemeClr val="accent1">
                  <a:alpha val="63000"/>
                </a:schemeClr>
              </a:gs>
            </a:gsLst>
            <a:lin ang="0" scaled="0"/>
            <a:tileRect/>
          </a:gradFill>
          <a:ln w="12700">
            <a:noFill/>
            <a:miter lim="400000"/>
          </a:ln>
        </p:spPr>
        <p:txBody>
          <a:bodyPr lIns="0" tIns="0" rIns="0" bIns="0" anchor="ctr"/>
          <a:lstStyle/>
          <a:p>
            <a:pPr algn="ctr" defTabSz="309566" hangingPunct="0">
              <a:defRPr sz="240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 sz="1144" kern="0">
              <a:solidFill>
                <a:srgbClr val="FFFFFF"/>
              </a:solidFill>
              <a:latin typeface="Helvetica Neue Medium"/>
              <a:ea typeface="Helvetica Neue Medium"/>
              <a:cs typeface="Helvetica Neue Medium"/>
              <a:sym typeface="Helvetica Neue Medium"/>
            </a:endParaRPr>
          </a:p>
        </p:txBody>
      </p:sp>
      <p:sp>
        <p:nvSpPr>
          <p:cNvPr id="25" name="Title 1">
            <a:extLst>
              <a:ext uri="{FF2B5EF4-FFF2-40B4-BE49-F238E27FC236}">
                <a16:creationId xmlns:a16="http://schemas.microsoft.com/office/drawing/2014/main" id="{27B8B2B7-4C44-7441-83A9-BAB92197A35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04800" y="170056"/>
            <a:ext cx="11010709" cy="1143000"/>
          </a:xfrm>
          <a:prstGeom prst="rect">
            <a:avLst/>
          </a:prstGeom>
        </p:spPr>
        <p:txBody>
          <a:bodyPr anchor="ctr">
            <a:noAutofit/>
          </a:bodyPr>
          <a:lstStyle>
            <a:lvl1pPr>
              <a:defRPr sz="2400" b="1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7E244035-01FE-DF4F-90D6-ADB13D0F06A8}"/>
              </a:ext>
            </a:extLst>
          </p:cNvPr>
          <p:cNvCxnSpPr>
            <a:cxnSpLocks/>
          </p:cNvCxnSpPr>
          <p:nvPr/>
        </p:nvCxnSpPr>
        <p:spPr>
          <a:xfrm>
            <a:off x="11311725" y="6447274"/>
            <a:ext cx="0" cy="267883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sp>
        <p:nvSpPr>
          <p:cNvPr id="11" name="Slide Number Placeholder 6">
            <a:extLst>
              <a:ext uri="{FF2B5EF4-FFF2-40B4-BE49-F238E27FC236}">
                <a16:creationId xmlns:a16="http://schemas.microsoft.com/office/drawing/2014/main" id="{26CD3663-DA03-1748-AF41-97AF932E1B8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1202595" y="6454535"/>
            <a:ext cx="559704" cy="319175"/>
          </a:xfrm>
          <a:prstGeom prst="rect">
            <a:avLst/>
          </a:prstGeom>
        </p:spPr>
        <p:txBody>
          <a:bodyPr/>
          <a:lstStyle>
            <a:lvl1pPr algn="r">
              <a:defRPr sz="75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fld id="{2911D643-BEFA-4812-B7BF-93C185E3C2A4}" type="slidenum">
              <a:rPr lang="en-US" smtClean="0"/>
              <a:t>‹#›</a:t>
            </a:fld>
            <a:endParaRPr lang="en-US"/>
          </a:p>
        </p:txBody>
      </p:sp>
      <p:sp>
        <p:nvSpPr>
          <p:cNvPr id="12" name="Text Placeholder 6">
            <a:extLst>
              <a:ext uri="{FF2B5EF4-FFF2-40B4-BE49-F238E27FC236}">
                <a16:creationId xmlns:a16="http://schemas.microsoft.com/office/drawing/2014/main" id="{E63E9D52-8822-41BE-A982-CD24D670D533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624736" y="2015790"/>
            <a:ext cx="5249333" cy="458633"/>
          </a:xfrm>
        </p:spPr>
        <p:txBody>
          <a:bodyPr/>
          <a:lstStyle>
            <a:lvl1pPr marL="0" indent="0">
              <a:buNone/>
              <a:defRPr b="1">
                <a:solidFill>
                  <a:schemeClr val="accent1"/>
                </a:solidFill>
              </a:defRPr>
            </a:lvl1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13" name="Text Placeholder 6">
            <a:extLst>
              <a:ext uri="{FF2B5EF4-FFF2-40B4-BE49-F238E27FC236}">
                <a16:creationId xmlns:a16="http://schemas.microsoft.com/office/drawing/2014/main" id="{0F06AD58-E70F-425E-A64E-7E93380CBC12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6300791" y="2015790"/>
            <a:ext cx="5249333" cy="458633"/>
          </a:xfrm>
        </p:spPr>
        <p:txBody>
          <a:bodyPr/>
          <a:lstStyle>
            <a:lvl1pPr marL="0" indent="0">
              <a:buNone/>
              <a:defRPr b="1">
                <a:solidFill>
                  <a:schemeClr val="accent1"/>
                </a:solidFill>
              </a:defRPr>
            </a:lvl1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19" name="Text Placeholder 6">
            <a:extLst>
              <a:ext uri="{FF2B5EF4-FFF2-40B4-BE49-F238E27FC236}">
                <a16:creationId xmlns:a16="http://schemas.microsoft.com/office/drawing/2014/main" id="{8D256943-8B0C-4F4E-800E-A120AD7F518C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3469536" y="3941383"/>
            <a:ext cx="5249333" cy="458633"/>
          </a:xfrm>
        </p:spPr>
        <p:txBody>
          <a:bodyPr/>
          <a:lstStyle>
            <a:lvl1pPr marL="0" indent="0">
              <a:buNone/>
              <a:defRPr b="1">
                <a:solidFill>
                  <a:schemeClr val="accent1"/>
                </a:solidFill>
              </a:defRPr>
            </a:lvl1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20" name="Content Placeholder 2">
            <a:extLst>
              <a:ext uri="{FF2B5EF4-FFF2-40B4-BE49-F238E27FC236}">
                <a16:creationId xmlns:a16="http://schemas.microsoft.com/office/drawing/2014/main" id="{1FBFF86A-55FF-4667-A474-410A55DE5258}"/>
              </a:ext>
            </a:extLst>
          </p:cNvPr>
          <p:cNvSpPr>
            <a:spLocks noGrp="1"/>
          </p:cNvSpPr>
          <p:nvPr>
            <p:ph idx="1" hasCustomPrompt="1"/>
          </p:nvPr>
        </p:nvSpPr>
        <p:spPr>
          <a:xfrm>
            <a:off x="624739" y="2491916"/>
            <a:ext cx="5249332" cy="1678857"/>
          </a:xfrm>
        </p:spPr>
        <p:txBody>
          <a:bodyPr>
            <a:normAutofit/>
          </a:bodyPr>
          <a:lstStyle>
            <a:lvl1pPr marL="175022" indent="-175022">
              <a:defRPr sz="1050">
                <a:solidFill>
                  <a:schemeClr val="tx1"/>
                </a:solidFill>
              </a:defRPr>
            </a:lvl1pPr>
            <a:lvl2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2pPr>
            <a:lvl3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3pPr>
            <a:lvl4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4pPr>
            <a:lvl5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2" name="Content Placeholder 2">
            <a:extLst>
              <a:ext uri="{FF2B5EF4-FFF2-40B4-BE49-F238E27FC236}">
                <a16:creationId xmlns:a16="http://schemas.microsoft.com/office/drawing/2014/main" id="{1C3628C1-6684-4037-A95B-E7C3A7E444A2}"/>
              </a:ext>
            </a:extLst>
          </p:cNvPr>
          <p:cNvSpPr>
            <a:spLocks noGrp="1"/>
          </p:cNvSpPr>
          <p:nvPr>
            <p:ph idx="15" hasCustomPrompt="1"/>
          </p:nvPr>
        </p:nvSpPr>
        <p:spPr>
          <a:xfrm>
            <a:off x="6300791" y="2491916"/>
            <a:ext cx="5249332" cy="1678857"/>
          </a:xfrm>
        </p:spPr>
        <p:txBody>
          <a:bodyPr>
            <a:normAutofit/>
          </a:bodyPr>
          <a:lstStyle>
            <a:lvl1pPr marL="175022" indent="-175022">
              <a:defRPr sz="1050">
                <a:solidFill>
                  <a:schemeClr val="tx1"/>
                </a:solidFill>
              </a:defRPr>
            </a:lvl1pPr>
            <a:lvl2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2pPr>
            <a:lvl3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3pPr>
            <a:lvl4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4pPr>
            <a:lvl5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3" name="Content Placeholder 2">
            <a:extLst>
              <a:ext uri="{FF2B5EF4-FFF2-40B4-BE49-F238E27FC236}">
                <a16:creationId xmlns:a16="http://schemas.microsoft.com/office/drawing/2014/main" id="{CF356DB6-8ABE-49EB-B67F-F69F88925969}"/>
              </a:ext>
            </a:extLst>
          </p:cNvPr>
          <p:cNvSpPr>
            <a:spLocks noGrp="1"/>
          </p:cNvSpPr>
          <p:nvPr>
            <p:ph idx="18" hasCustomPrompt="1"/>
          </p:nvPr>
        </p:nvSpPr>
        <p:spPr>
          <a:xfrm>
            <a:off x="3469538" y="4429203"/>
            <a:ext cx="5249332" cy="1678857"/>
          </a:xfrm>
        </p:spPr>
        <p:txBody>
          <a:bodyPr>
            <a:normAutofit/>
          </a:bodyPr>
          <a:lstStyle>
            <a:lvl1pPr marL="175022" indent="-175022">
              <a:defRPr sz="1050">
                <a:solidFill>
                  <a:schemeClr val="tx1"/>
                </a:solidFill>
              </a:defRPr>
            </a:lvl1pPr>
            <a:lvl2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2pPr>
            <a:lvl3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3pPr>
            <a:lvl4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4pPr>
            <a:lvl5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pic>
        <p:nvPicPr>
          <p:cNvPr id="18" name="Picture 17">
            <a:extLst>
              <a:ext uri="{FF2B5EF4-FFF2-40B4-BE49-F238E27FC236}">
                <a16:creationId xmlns:a16="http://schemas.microsoft.com/office/drawing/2014/main" id="{18732566-D1B1-2646-BB74-04F2A6A6BF6B}"/>
              </a:ext>
            </a:extLst>
          </p:cNvPr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596462" y="6492240"/>
            <a:ext cx="1606135" cy="229238"/>
          </a:xfrm>
          <a:prstGeom prst="rect">
            <a:avLst/>
          </a:prstGeom>
        </p:spPr>
      </p:pic>
      <p:sp>
        <p:nvSpPr>
          <p:cNvPr id="21" name="Text Placeholder 4">
            <a:extLst>
              <a:ext uri="{FF2B5EF4-FFF2-40B4-BE49-F238E27FC236}">
                <a16:creationId xmlns:a16="http://schemas.microsoft.com/office/drawing/2014/main" id="{951157B3-F0D7-964E-A2D9-4D0068EAC7FB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32187" y="953348"/>
            <a:ext cx="11380016" cy="415925"/>
          </a:xfrm>
        </p:spPr>
        <p:txBody>
          <a:bodyPr>
            <a:normAutofit/>
          </a:bodyPr>
          <a:lstStyle>
            <a:lvl1pPr marL="0" indent="0">
              <a:buNone/>
              <a:defRPr sz="105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Subtitle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2960529116"/>
      </p:ext>
    </p:extLst>
  </p:cSld>
  <p:clrMapOvr>
    <a:masterClrMapping/>
  </p:clrMapOvr>
</p:sldLayout>
</file>

<file path=ppt/slideLayouts/slideLayout37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INSTITUTE -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Rectangle 11">
            <a:extLst>
              <a:ext uri="{FF2B5EF4-FFF2-40B4-BE49-F238E27FC236}">
                <a16:creationId xmlns:a16="http://schemas.microsoft.com/office/drawing/2014/main" id="{4F1EA45C-2783-2141-B9EA-8DE9ACB93142}"/>
              </a:ext>
            </a:extLst>
          </p:cNvPr>
          <p:cNvSpPr/>
          <p:nvPr/>
        </p:nvSpPr>
        <p:spPr>
          <a:xfrm>
            <a:off x="0" y="0"/>
            <a:ext cx="12192000" cy="1313056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tx2"/>
              </a:gs>
            </a:gsLst>
            <a:lin ang="0" scaled="0"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13" name="Shape">
            <a:extLst>
              <a:ext uri="{FF2B5EF4-FFF2-40B4-BE49-F238E27FC236}">
                <a16:creationId xmlns:a16="http://schemas.microsoft.com/office/drawing/2014/main" id="{D0E91E53-06E2-A945-98CC-250A99B4FEFB}"/>
              </a:ext>
            </a:extLst>
          </p:cNvPr>
          <p:cNvSpPr/>
          <p:nvPr/>
        </p:nvSpPr>
        <p:spPr>
          <a:xfrm>
            <a:off x="6863643" y="16267"/>
            <a:ext cx="5328356" cy="81227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alpha val="0"/>
                </a:schemeClr>
              </a:gs>
              <a:gs pos="100000">
                <a:schemeClr val="accent1">
                  <a:alpha val="63000"/>
                </a:schemeClr>
              </a:gs>
            </a:gsLst>
            <a:lin ang="0" scaled="0"/>
            <a:tileRect/>
          </a:gradFill>
          <a:ln w="12700">
            <a:noFill/>
            <a:miter lim="400000"/>
          </a:ln>
        </p:spPr>
        <p:txBody>
          <a:bodyPr lIns="0" tIns="0" rIns="0" bIns="0" anchor="ctr"/>
          <a:lstStyle/>
          <a:p>
            <a:pPr algn="ctr" defTabSz="309566" hangingPunct="0">
              <a:defRPr sz="240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 sz="1144" kern="0">
              <a:solidFill>
                <a:srgbClr val="FFFFFF"/>
              </a:solidFill>
              <a:latin typeface="Helvetica Neue Medium"/>
              <a:ea typeface="Helvetica Neue Medium"/>
              <a:cs typeface="Helvetica Neue Medium"/>
              <a:sym typeface="Helvetica Neue Medium"/>
            </a:endParaRPr>
          </a:p>
        </p:txBody>
      </p:sp>
      <p:sp>
        <p:nvSpPr>
          <p:cNvPr id="14" name="Shape">
            <a:extLst>
              <a:ext uri="{FF2B5EF4-FFF2-40B4-BE49-F238E27FC236}">
                <a16:creationId xmlns:a16="http://schemas.microsoft.com/office/drawing/2014/main" id="{6C2C5490-DA83-8745-8D5D-138F02150CEF}"/>
              </a:ext>
            </a:extLst>
          </p:cNvPr>
          <p:cNvSpPr/>
          <p:nvPr/>
        </p:nvSpPr>
        <p:spPr>
          <a:xfrm>
            <a:off x="6863643" y="519648"/>
            <a:ext cx="5328356" cy="81227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alpha val="0"/>
                </a:schemeClr>
              </a:gs>
              <a:gs pos="100000">
                <a:schemeClr val="accent1">
                  <a:alpha val="63000"/>
                </a:schemeClr>
              </a:gs>
            </a:gsLst>
            <a:lin ang="0" scaled="0"/>
            <a:tileRect/>
          </a:gradFill>
          <a:ln w="12700">
            <a:noFill/>
            <a:miter lim="400000"/>
          </a:ln>
        </p:spPr>
        <p:txBody>
          <a:bodyPr lIns="0" tIns="0" rIns="0" bIns="0" anchor="ctr"/>
          <a:lstStyle/>
          <a:p>
            <a:pPr algn="ctr" defTabSz="309566" hangingPunct="0">
              <a:defRPr sz="240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 sz="1144" kern="0">
              <a:solidFill>
                <a:srgbClr val="FFFFFF"/>
              </a:solidFill>
              <a:latin typeface="Helvetica Neue Medium"/>
              <a:ea typeface="Helvetica Neue Medium"/>
              <a:cs typeface="Helvetica Neue Medium"/>
              <a:sym typeface="Helvetica Neue Medium"/>
            </a:endParaRP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08540" y="1707786"/>
            <a:ext cx="11203664" cy="4502514"/>
          </a:xfrm>
        </p:spPr>
        <p:txBody>
          <a:bodyPr>
            <a:normAutofit/>
          </a:bodyPr>
          <a:lstStyle>
            <a:lvl1pPr>
              <a:defRPr sz="1200">
                <a:solidFill>
                  <a:schemeClr val="tx1"/>
                </a:solidFill>
              </a:defRPr>
            </a:lvl1pPr>
            <a:lvl2pPr>
              <a:defRPr sz="1200">
                <a:solidFill>
                  <a:schemeClr val="tx1"/>
                </a:solidFill>
              </a:defRPr>
            </a:lvl2pPr>
            <a:lvl3pPr>
              <a:defRPr sz="1200">
                <a:solidFill>
                  <a:schemeClr val="tx1"/>
                </a:solidFill>
              </a:defRPr>
            </a:lvl3pPr>
            <a:lvl4pPr>
              <a:defRPr sz="1200">
                <a:solidFill>
                  <a:schemeClr val="tx1"/>
                </a:solidFill>
              </a:defRPr>
            </a:lvl4pPr>
            <a:lvl5pPr>
              <a:defRPr sz="12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1" name="Picture Placeholder 5">
            <a:extLst>
              <a:ext uri="{FF2B5EF4-FFF2-40B4-BE49-F238E27FC236}">
                <a16:creationId xmlns:a16="http://schemas.microsoft.com/office/drawing/2014/main" id="{763161F4-DEBD-8549-BAC2-88340262F1F8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9484240" y="170059"/>
            <a:ext cx="2250560" cy="1084521"/>
          </a:xfrm>
        </p:spPr>
        <p:txBody>
          <a:bodyPr>
            <a:noAutofit/>
          </a:bodyPr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/>
              <a:t>Insert logo here</a:t>
            </a:r>
          </a:p>
        </p:txBody>
      </p:sp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F6621951-0364-634F-A285-95CF1365ECAD}"/>
              </a:ext>
            </a:extLst>
          </p:cNvPr>
          <p:cNvCxnSpPr>
            <a:cxnSpLocks/>
          </p:cNvCxnSpPr>
          <p:nvPr/>
        </p:nvCxnSpPr>
        <p:spPr>
          <a:xfrm>
            <a:off x="11311725" y="6447274"/>
            <a:ext cx="0" cy="267883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sp>
        <p:nvSpPr>
          <p:cNvPr id="21" name="Title 1">
            <a:extLst>
              <a:ext uri="{FF2B5EF4-FFF2-40B4-BE49-F238E27FC236}">
                <a16:creationId xmlns:a16="http://schemas.microsoft.com/office/drawing/2014/main" id="{AB097A5C-CAAA-6547-ADEE-1AA3EA35D42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04800" y="170056"/>
            <a:ext cx="11010709" cy="1143000"/>
          </a:xfrm>
          <a:prstGeom prst="rect">
            <a:avLst/>
          </a:prstGeom>
        </p:spPr>
        <p:txBody>
          <a:bodyPr anchor="ctr">
            <a:noAutofit/>
          </a:bodyPr>
          <a:lstStyle>
            <a:lvl1pPr>
              <a:defRPr sz="2400" b="1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22" name="Slide Number Placeholder 6">
            <a:extLst>
              <a:ext uri="{FF2B5EF4-FFF2-40B4-BE49-F238E27FC236}">
                <a16:creationId xmlns:a16="http://schemas.microsoft.com/office/drawing/2014/main" id="{2FE030EF-B51F-8F47-8998-2EBE1EF5AB0F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1202595" y="6454535"/>
            <a:ext cx="559704" cy="319175"/>
          </a:xfrm>
          <a:prstGeom prst="rect">
            <a:avLst/>
          </a:prstGeom>
        </p:spPr>
        <p:txBody>
          <a:bodyPr/>
          <a:lstStyle>
            <a:lvl1pPr algn="r">
              <a:defRPr sz="75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fld id="{2911D643-BEFA-4812-B7BF-93C185E3C2A4}" type="slidenum">
              <a:rPr lang="en-US" smtClean="0"/>
              <a:t>‹#›</a:t>
            </a:fld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D0D92D6F-2A8D-8746-9555-5FF0A14CF77D}"/>
              </a:ext>
            </a:extLst>
          </p:cNvPr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596462" y="6492240"/>
            <a:ext cx="1606135" cy="229238"/>
          </a:xfrm>
          <a:prstGeom prst="rect">
            <a:avLst/>
          </a:prstGeom>
        </p:spPr>
      </p:pic>
      <p:sp>
        <p:nvSpPr>
          <p:cNvPr id="16" name="Text Placeholder 4">
            <a:extLst>
              <a:ext uri="{FF2B5EF4-FFF2-40B4-BE49-F238E27FC236}">
                <a16:creationId xmlns:a16="http://schemas.microsoft.com/office/drawing/2014/main" id="{646218A4-296A-7441-B063-616658B6F48A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32187" y="953348"/>
            <a:ext cx="11380016" cy="415925"/>
          </a:xfrm>
        </p:spPr>
        <p:txBody>
          <a:bodyPr>
            <a:normAutofit/>
          </a:bodyPr>
          <a:lstStyle>
            <a:lvl1pPr marL="0" indent="0">
              <a:buNone/>
              <a:defRPr sz="105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Subtitle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3005050703"/>
      </p:ext>
    </p:extLst>
  </p:cSld>
  <p:clrMapOvr>
    <a:masterClrMapping/>
  </p:clrMapOvr>
</p:sldLayout>
</file>

<file path=ppt/slideLayouts/slideLayout37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INSTITUTE - IMAGE +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Rectangle 11">
            <a:extLst>
              <a:ext uri="{FF2B5EF4-FFF2-40B4-BE49-F238E27FC236}">
                <a16:creationId xmlns:a16="http://schemas.microsoft.com/office/drawing/2014/main" id="{4F1EA45C-2783-2141-B9EA-8DE9ACB93142}"/>
              </a:ext>
            </a:extLst>
          </p:cNvPr>
          <p:cNvSpPr/>
          <p:nvPr/>
        </p:nvSpPr>
        <p:spPr>
          <a:xfrm>
            <a:off x="0" y="0"/>
            <a:ext cx="12192000" cy="1313056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tx2"/>
              </a:gs>
            </a:gsLst>
            <a:lin ang="0" scaled="0"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13" name="Shape">
            <a:extLst>
              <a:ext uri="{FF2B5EF4-FFF2-40B4-BE49-F238E27FC236}">
                <a16:creationId xmlns:a16="http://schemas.microsoft.com/office/drawing/2014/main" id="{D0E91E53-06E2-A945-98CC-250A99B4FEFB}"/>
              </a:ext>
            </a:extLst>
          </p:cNvPr>
          <p:cNvSpPr/>
          <p:nvPr/>
        </p:nvSpPr>
        <p:spPr>
          <a:xfrm>
            <a:off x="6863643" y="16267"/>
            <a:ext cx="5328356" cy="81227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alpha val="0"/>
                </a:schemeClr>
              </a:gs>
              <a:gs pos="100000">
                <a:schemeClr val="accent1">
                  <a:alpha val="63000"/>
                </a:schemeClr>
              </a:gs>
            </a:gsLst>
            <a:lin ang="0" scaled="0"/>
            <a:tileRect/>
          </a:gradFill>
          <a:ln w="12700">
            <a:noFill/>
            <a:miter lim="400000"/>
          </a:ln>
        </p:spPr>
        <p:txBody>
          <a:bodyPr lIns="0" tIns="0" rIns="0" bIns="0" anchor="ctr"/>
          <a:lstStyle/>
          <a:p>
            <a:pPr algn="ctr" defTabSz="309566" hangingPunct="0">
              <a:defRPr sz="240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 sz="1144" kern="0">
              <a:solidFill>
                <a:srgbClr val="FFFFFF"/>
              </a:solidFill>
              <a:latin typeface="Helvetica Neue Medium"/>
              <a:ea typeface="Helvetica Neue Medium"/>
              <a:cs typeface="Helvetica Neue Medium"/>
              <a:sym typeface="Helvetica Neue Medium"/>
            </a:endParaRPr>
          </a:p>
        </p:txBody>
      </p:sp>
      <p:sp>
        <p:nvSpPr>
          <p:cNvPr id="14" name="Shape">
            <a:extLst>
              <a:ext uri="{FF2B5EF4-FFF2-40B4-BE49-F238E27FC236}">
                <a16:creationId xmlns:a16="http://schemas.microsoft.com/office/drawing/2014/main" id="{6C2C5490-DA83-8745-8D5D-138F02150CEF}"/>
              </a:ext>
            </a:extLst>
          </p:cNvPr>
          <p:cNvSpPr/>
          <p:nvPr/>
        </p:nvSpPr>
        <p:spPr>
          <a:xfrm>
            <a:off x="6863643" y="519648"/>
            <a:ext cx="5328356" cy="81227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alpha val="0"/>
                </a:schemeClr>
              </a:gs>
              <a:gs pos="100000">
                <a:schemeClr val="accent1">
                  <a:alpha val="63000"/>
                </a:schemeClr>
              </a:gs>
            </a:gsLst>
            <a:lin ang="0" scaled="0"/>
            <a:tileRect/>
          </a:gradFill>
          <a:ln w="12700">
            <a:noFill/>
            <a:miter lim="400000"/>
          </a:ln>
        </p:spPr>
        <p:txBody>
          <a:bodyPr lIns="0" tIns="0" rIns="0" bIns="0" anchor="ctr"/>
          <a:lstStyle/>
          <a:p>
            <a:pPr algn="ctr" defTabSz="309566" hangingPunct="0">
              <a:defRPr sz="240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 sz="1144" kern="0">
              <a:solidFill>
                <a:srgbClr val="FFFFFF"/>
              </a:solidFill>
              <a:latin typeface="Helvetica Neue Medium"/>
              <a:ea typeface="Helvetica Neue Medium"/>
              <a:cs typeface="Helvetica Neue Medium"/>
              <a:sym typeface="Helvetica Neue Medium"/>
            </a:endParaRP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08542" y="1707786"/>
            <a:ext cx="5278596" cy="4502514"/>
          </a:xfrm>
        </p:spPr>
        <p:txBody>
          <a:bodyPr>
            <a:normAutofit/>
          </a:bodyPr>
          <a:lstStyle>
            <a:lvl1pPr>
              <a:defRPr sz="1200">
                <a:solidFill>
                  <a:schemeClr val="tx1"/>
                </a:solidFill>
              </a:defRPr>
            </a:lvl1pPr>
            <a:lvl2pPr>
              <a:defRPr sz="1200">
                <a:solidFill>
                  <a:schemeClr val="tx1"/>
                </a:solidFill>
              </a:defRPr>
            </a:lvl2pPr>
            <a:lvl3pPr>
              <a:defRPr sz="1200">
                <a:solidFill>
                  <a:schemeClr val="tx1"/>
                </a:solidFill>
              </a:defRPr>
            </a:lvl3pPr>
            <a:lvl4pPr>
              <a:defRPr sz="1200">
                <a:solidFill>
                  <a:schemeClr val="tx1"/>
                </a:solidFill>
              </a:defRPr>
            </a:lvl4pPr>
            <a:lvl5pPr>
              <a:defRPr sz="12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1" name="Picture Placeholder 5">
            <a:extLst>
              <a:ext uri="{FF2B5EF4-FFF2-40B4-BE49-F238E27FC236}">
                <a16:creationId xmlns:a16="http://schemas.microsoft.com/office/drawing/2014/main" id="{763161F4-DEBD-8549-BAC2-88340262F1F8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9484240" y="170059"/>
            <a:ext cx="2250560" cy="1084521"/>
          </a:xfrm>
        </p:spPr>
        <p:txBody>
          <a:bodyPr>
            <a:noAutofit/>
          </a:bodyPr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/>
              <a:t>Insert logo here</a:t>
            </a:r>
          </a:p>
        </p:txBody>
      </p:sp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F6621951-0364-634F-A285-95CF1365ECAD}"/>
              </a:ext>
            </a:extLst>
          </p:cNvPr>
          <p:cNvCxnSpPr>
            <a:cxnSpLocks/>
          </p:cNvCxnSpPr>
          <p:nvPr/>
        </p:nvCxnSpPr>
        <p:spPr>
          <a:xfrm>
            <a:off x="11311725" y="6447274"/>
            <a:ext cx="0" cy="267883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sp>
        <p:nvSpPr>
          <p:cNvPr id="21" name="Title 1">
            <a:extLst>
              <a:ext uri="{FF2B5EF4-FFF2-40B4-BE49-F238E27FC236}">
                <a16:creationId xmlns:a16="http://schemas.microsoft.com/office/drawing/2014/main" id="{AB097A5C-CAAA-6547-ADEE-1AA3EA35D42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04800" y="170056"/>
            <a:ext cx="11010709" cy="1143000"/>
          </a:xfrm>
          <a:prstGeom prst="rect">
            <a:avLst/>
          </a:prstGeom>
        </p:spPr>
        <p:txBody>
          <a:bodyPr anchor="ctr">
            <a:noAutofit/>
          </a:bodyPr>
          <a:lstStyle>
            <a:lvl1pPr>
              <a:defRPr sz="2400" b="1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22" name="Slide Number Placeholder 6">
            <a:extLst>
              <a:ext uri="{FF2B5EF4-FFF2-40B4-BE49-F238E27FC236}">
                <a16:creationId xmlns:a16="http://schemas.microsoft.com/office/drawing/2014/main" id="{2FE030EF-B51F-8F47-8998-2EBE1EF5AB0F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1202595" y="6454535"/>
            <a:ext cx="559704" cy="319175"/>
          </a:xfrm>
          <a:prstGeom prst="rect">
            <a:avLst/>
          </a:prstGeom>
        </p:spPr>
        <p:txBody>
          <a:bodyPr/>
          <a:lstStyle>
            <a:lvl1pPr algn="r">
              <a:defRPr sz="75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fld id="{2911D643-BEFA-4812-B7BF-93C185E3C2A4}" type="slidenum">
              <a:rPr lang="en-US" smtClean="0"/>
              <a:t>‹#›</a:t>
            </a:fld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D0D92D6F-2A8D-8746-9555-5FF0A14CF77D}"/>
              </a:ext>
            </a:extLst>
          </p:cNvPr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596462" y="6492240"/>
            <a:ext cx="1606135" cy="229238"/>
          </a:xfrm>
          <a:prstGeom prst="rect">
            <a:avLst/>
          </a:prstGeom>
        </p:spPr>
      </p:pic>
      <p:sp>
        <p:nvSpPr>
          <p:cNvPr id="16" name="Text Placeholder 4">
            <a:extLst>
              <a:ext uri="{FF2B5EF4-FFF2-40B4-BE49-F238E27FC236}">
                <a16:creationId xmlns:a16="http://schemas.microsoft.com/office/drawing/2014/main" id="{646218A4-296A-7441-B063-616658B6F48A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32187" y="953348"/>
            <a:ext cx="11380016" cy="415925"/>
          </a:xfrm>
        </p:spPr>
        <p:txBody>
          <a:bodyPr>
            <a:normAutofit/>
          </a:bodyPr>
          <a:lstStyle>
            <a:lvl1pPr marL="0" indent="0">
              <a:buNone/>
              <a:defRPr sz="105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Subtitle</a:t>
            </a:r>
          </a:p>
        </p:txBody>
      </p:sp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3BE7B4B9-C2E5-584C-A6FD-1E6E7F8D1EBD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6124203" y="1708150"/>
            <a:ext cx="5588000" cy="4502150"/>
          </a:xfrm>
        </p:spPr>
        <p:txBody>
          <a:bodyPr/>
          <a:lstStyle/>
          <a:p>
            <a:r>
              <a:rPr lang="en-US"/>
              <a:t>Click icon to add picture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48231405"/>
      </p:ext>
    </p:extLst>
  </p:cSld>
  <p:clrMapOvr>
    <a:masterClrMapping/>
  </p:clrMapOvr>
</p:sldLayout>
</file>

<file path=ppt/slideLayouts/slideLayout37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DEPT - IMAGE +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84B7CE0A-478C-934E-B0F2-25D6110333DE}"/>
              </a:ext>
            </a:extLst>
          </p:cNvPr>
          <p:cNvSpPr/>
          <p:nvPr/>
        </p:nvSpPr>
        <p:spPr>
          <a:xfrm>
            <a:off x="6096000" y="0"/>
            <a:ext cx="6096000" cy="6858000"/>
          </a:xfrm>
          <a:prstGeom prst="rect">
            <a:avLst/>
          </a:prstGeom>
          <a:gradFill>
            <a:gsLst>
              <a:gs pos="100000">
                <a:schemeClr val="accent1"/>
              </a:gs>
              <a:gs pos="0">
                <a:schemeClr val="tx2"/>
              </a:gs>
            </a:gsLst>
            <a:lin ang="0" scaled="0"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12" name="Shape">
            <a:extLst>
              <a:ext uri="{FF2B5EF4-FFF2-40B4-BE49-F238E27FC236}">
                <a16:creationId xmlns:a16="http://schemas.microsoft.com/office/drawing/2014/main" id="{364FEA06-3D67-1140-B0E3-7F3BE884D5FB}"/>
              </a:ext>
            </a:extLst>
          </p:cNvPr>
          <p:cNvSpPr/>
          <p:nvPr/>
        </p:nvSpPr>
        <p:spPr>
          <a:xfrm>
            <a:off x="6096000" y="5564185"/>
            <a:ext cx="6096000" cy="92929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alpha val="58000"/>
                </a:schemeClr>
              </a:gs>
              <a:gs pos="100000">
                <a:schemeClr val="accent1">
                  <a:alpha val="63000"/>
                </a:schemeClr>
              </a:gs>
            </a:gsLst>
            <a:lin ang="0" scaled="0"/>
            <a:tileRect/>
          </a:gradFill>
          <a:ln w="12700">
            <a:noFill/>
            <a:miter lim="400000"/>
          </a:ln>
        </p:spPr>
        <p:txBody>
          <a:bodyPr lIns="0" tIns="0" rIns="0" bIns="0" anchor="ctr"/>
          <a:lstStyle/>
          <a:p>
            <a:pPr algn="ctr" defTabSz="309566" hangingPunct="0">
              <a:defRPr sz="240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 sz="1144" kern="0">
              <a:solidFill>
                <a:srgbClr val="FFFFFF"/>
              </a:solidFill>
              <a:latin typeface="Helvetica Neue Medium"/>
              <a:ea typeface="Helvetica Neue Medium"/>
              <a:cs typeface="Helvetica Neue Medium"/>
              <a:sym typeface="Helvetica Neue Medium"/>
            </a:endParaRP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25BC9E4E-DC08-F04A-907F-38011949DDF6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3" y="0"/>
            <a:ext cx="6095999" cy="6858000"/>
          </a:xfrm>
        </p:spPr>
        <p:txBody>
          <a:bodyPr/>
          <a:lstStyle/>
          <a:p>
            <a:r>
              <a:rPr lang="en-US"/>
              <a:t>Click icon to add picture</a:t>
            </a:r>
          </a:p>
        </p:txBody>
      </p:sp>
      <p:sp>
        <p:nvSpPr>
          <p:cNvPr id="15" name="Title Placeholder 1">
            <a:extLst>
              <a:ext uri="{FF2B5EF4-FFF2-40B4-BE49-F238E27FC236}">
                <a16:creationId xmlns:a16="http://schemas.microsoft.com/office/drawing/2014/main" id="{C1575737-3A06-C042-B28A-86B83C3E21C6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6312750" y="502412"/>
            <a:ext cx="1806855" cy="3118104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>
              <a:defRPr sz="12000" b="0">
                <a:solidFill>
                  <a:srgbClr val="00A8E1"/>
                </a:solidFill>
                <a:latin typeface="+mn-lt"/>
              </a:defRPr>
            </a:lvl1pPr>
          </a:lstStyle>
          <a:p>
            <a:r>
              <a:rPr lang="en-US"/>
              <a:t>A</a:t>
            </a:r>
          </a:p>
        </p:txBody>
      </p:sp>
      <p:sp>
        <p:nvSpPr>
          <p:cNvPr id="16" name="Content Placeholder 18">
            <a:extLst>
              <a:ext uri="{FF2B5EF4-FFF2-40B4-BE49-F238E27FC236}">
                <a16:creationId xmlns:a16="http://schemas.microsoft.com/office/drawing/2014/main" id="{107172E8-0BD8-F544-908A-019163C1B571}"/>
              </a:ext>
            </a:extLst>
          </p:cNvPr>
          <p:cNvSpPr>
            <a:spLocks noGrp="1"/>
          </p:cNvSpPr>
          <p:nvPr>
            <p:ph sz="quarter" idx="11"/>
          </p:nvPr>
        </p:nvSpPr>
        <p:spPr>
          <a:xfrm>
            <a:off x="6430836" y="1888744"/>
            <a:ext cx="5273485" cy="914400"/>
          </a:xfrm>
        </p:spPr>
        <p:txBody>
          <a:bodyPr>
            <a:noAutofit/>
          </a:bodyPr>
          <a:lstStyle>
            <a:lvl1pPr marL="0" indent="0">
              <a:buFontTx/>
              <a:buNone/>
              <a:defRPr sz="270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457014" indent="0">
              <a:buFontTx/>
              <a:buNone/>
              <a:defRPr sz="270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914027" indent="0">
              <a:buFontTx/>
              <a:buNone/>
              <a:defRPr sz="270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371039" indent="0">
              <a:buFontTx/>
              <a:buNone/>
              <a:defRPr sz="270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1828053" indent="0">
              <a:buFontTx/>
              <a:buNone/>
              <a:defRPr sz="270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17" name="Text Placeholder 13">
            <a:extLst>
              <a:ext uri="{FF2B5EF4-FFF2-40B4-BE49-F238E27FC236}">
                <a16:creationId xmlns:a16="http://schemas.microsoft.com/office/drawing/2014/main" id="{0A428D6A-B377-6F43-BA57-D036EAC6A5CC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6430435" y="2925064"/>
            <a:ext cx="5273887" cy="3069336"/>
          </a:xfrm>
        </p:spPr>
        <p:txBody>
          <a:bodyPr>
            <a:noAutofit/>
          </a:bodyPr>
          <a:lstStyle>
            <a:lvl1pPr marL="90488" indent="-90488">
              <a:tabLst/>
              <a:defRPr sz="1050">
                <a:solidFill>
                  <a:schemeClr val="bg1"/>
                </a:solidFill>
              </a:defRPr>
            </a:lvl1pPr>
            <a:lvl2pPr>
              <a:defRPr sz="1050">
                <a:solidFill>
                  <a:schemeClr val="tx1"/>
                </a:solidFill>
              </a:defRPr>
            </a:lvl2pPr>
            <a:lvl3pPr>
              <a:defRPr sz="1050">
                <a:solidFill>
                  <a:schemeClr val="tx1"/>
                </a:solidFill>
              </a:defRPr>
            </a:lvl3pPr>
            <a:lvl4pPr>
              <a:defRPr sz="1050">
                <a:solidFill>
                  <a:schemeClr val="tx1"/>
                </a:solidFill>
              </a:defRPr>
            </a:lvl4pPr>
            <a:lvl5pPr>
              <a:defRPr sz="1050">
                <a:solidFill>
                  <a:schemeClr val="tx1"/>
                </a:solidFill>
              </a:defRPr>
            </a:lvl5pPr>
          </a:lstStyle>
          <a:p>
            <a:pPr lvl="0"/>
            <a:r>
              <a:rPr lang="en-US"/>
              <a:t>Edit Master text styles</a:t>
            </a:r>
          </a:p>
        </p:txBody>
      </p:sp>
      <p:cxnSp>
        <p:nvCxnSpPr>
          <p:cNvPr id="22" name="Straight Connector 21">
            <a:extLst>
              <a:ext uri="{FF2B5EF4-FFF2-40B4-BE49-F238E27FC236}">
                <a16:creationId xmlns:a16="http://schemas.microsoft.com/office/drawing/2014/main" id="{5C216FAC-B767-B347-8CC7-3DCA5840C23F}"/>
              </a:ext>
            </a:extLst>
          </p:cNvPr>
          <p:cNvCxnSpPr>
            <a:cxnSpLocks/>
          </p:cNvCxnSpPr>
          <p:nvPr/>
        </p:nvCxnSpPr>
        <p:spPr>
          <a:xfrm>
            <a:off x="11311725" y="6447274"/>
            <a:ext cx="0" cy="267883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sp>
        <p:nvSpPr>
          <p:cNvPr id="23" name="Slide Number Placeholder 6">
            <a:extLst>
              <a:ext uri="{FF2B5EF4-FFF2-40B4-BE49-F238E27FC236}">
                <a16:creationId xmlns:a16="http://schemas.microsoft.com/office/drawing/2014/main" id="{2A739097-FCBD-364F-9AFE-4D06F94CB90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1202595" y="6454535"/>
            <a:ext cx="559704" cy="319175"/>
          </a:xfrm>
          <a:prstGeom prst="rect">
            <a:avLst/>
          </a:prstGeom>
        </p:spPr>
        <p:txBody>
          <a:bodyPr/>
          <a:lstStyle>
            <a:lvl1pPr algn="r">
              <a:defRPr sz="750">
                <a:solidFill>
                  <a:schemeClr val="bg1"/>
                </a:solidFill>
              </a:defRPr>
            </a:lvl1pPr>
          </a:lstStyle>
          <a:p>
            <a:fld id="{2911D643-BEFA-4812-B7BF-93C185E3C2A4}" type="slidenum">
              <a:rPr lang="en-US" smtClean="0"/>
              <a:t>‹#›</a:t>
            </a:fld>
            <a:endParaRPr lang="en-US"/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5F24160B-4D19-E943-87A4-783C2E21192D}"/>
              </a:ext>
            </a:extLst>
          </p:cNvPr>
          <p:cNvPicPr>
            <a:picLocks noChangeAspect="1"/>
          </p:cNvPicPr>
          <p:nvPr/>
        </p:nvPicPr>
        <p:blipFill>
          <a:blip r:embed="rId3" cstate="email">
            <a:biLevel thresh="25000"/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rightnessContrast bright="100000" contrast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596462" y="6492240"/>
            <a:ext cx="1606135" cy="229238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196608925"/>
      </p:ext>
    </p:extLst>
  </p:cSld>
  <p:clrMapOvr>
    <a:masterClrMapping/>
  </p:clrMapOvr>
</p:sldLayout>
</file>

<file path=ppt/slideLayouts/slideLayout37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_DEPT - IMAGE +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84B7CE0A-478C-934E-B0F2-25D6110333DE}"/>
              </a:ext>
            </a:extLst>
          </p:cNvPr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gradFill>
            <a:gsLst>
              <a:gs pos="100000">
                <a:schemeClr val="accent1"/>
              </a:gs>
              <a:gs pos="0">
                <a:schemeClr val="tx2"/>
              </a:gs>
            </a:gsLst>
            <a:lin ang="0" scaled="0"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12" name="Shape">
            <a:extLst>
              <a:ext uri="{FF2B5EF4-FFF2-40B4-BE49-F238E27FC236}">
                <a16:creationId xmlns:a16="http://schemas.microsoft.com/office/drawing/2014/main" id="{364FEA06-3D67-1140-B0E3-7F3BE884D5FB}"/>
              </a:ext>
            </a:extLst>
          </p:cNvPr>
          <p:cNvSpPr/>
          <p:nvPr/>
        </p:nvSpPr>
        <p:spPr>
          <a:xfrm>
            <a:off x="-1" y="4634895"/>
            <a:ext cx="12191993" cy="185858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alpha val="58000"/>
                </a:schemeClr>
              </a:gs>
              <a:gs pos="100000">
                <a:schemeClr val="accent1">
                  <a:alpha val="63000"/>
                </a:schemeClr>
              </a:gs>
            </a:gsLst>
            <a:lin ang="0" scaled="0"/>
            <a:tileRect/>
          </a:gradFill>
          <a:ln w="12700">
            <a:noFill/>
            <a:miter lim="400000"/>
          </a:ln>
        </p:spPr>
        <p:txBody>
          <a:bodyPr lIns="0" tIns="0" rIns="0" bIns="0" anchor="ctr"/>
          <a:lstStyle/>
          <a:p>
            <a:pPr algn="ctr" defTabSz="309566" hangingPunct="0">
              <a:defRPr sz="240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 sz="1144" kern="0">
              <a:solidFill>
                <a:srgbClr val="FFFFFF"/>
              </a:solidFill>
              <a:latin typeface="Helvetica Neue Medium"/>
              <a:ea typeface="Helvetica Neue Medium"/>
              <a:cs typeface="Helvetica Neue Medium"/>
              <a:sym typeface="Helvetica Neue Medium"/>
            </a:endParaRPr>
          </a:p>
        </p:txBody>
      </p:sp>
      <p:cxnSp>
        <p:nvCxnSpPr>
          <p:cNvPr id="22" name="Straight Connector 21">
            <a:extLst>
              <a:ext uri="{FF2B5EF4-FFF2-40B4-BE49-F238E27FC236}">
                <a16:creationId xmlns:a16="http://schemas.microsoft.com/office/drawing/2014/main" id="{5C216FAC-B767-B347-8CC7-3DCA5840C23F}"/>
              </a:ext>
            </a:extLst>
          </p:cNvPr>
          <p:cNvCxnSpPr>
            <a:cxnSpLocks/>
          </p:cNvCxnSpPr>
          <p:nvPr/>
        </p:nvCxnSpPr>
        <p:spPr>
          <a:xfrm>
            <a:off x="11311725" y="6447274"/>
            <a:ext cx="0" cy="267883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sp>
        <p:nvSpPr>
          <p:cNvPr id="23" name="Slide Number Placeholder 6">
            <a:extLst>
              <a:ext uri="{FF2B5EF4-FFF2-40B4-BE49-F238E27FC236}">
                <a16:creationId xmlns:a16="http://schemas.microsoft.com/office/drawing/2014/main" id="{2A739097-FCBD-364F-9AFE-4D06F94CB90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1202595" y="6454535"/>
            <a:ext cx="559704" cy="319175"/>
          </a:xfrm>
          <a:prstGeom prst="rect">
            <a:avLst/>
          </a:prstGeom>
        </p:spPr>
        <p:txBody>
          <a:bodyPr/>
          <a:lstStyle>
            <a:lvl1pPr algn="r">
              <a:defRPr sz="750">
                <a:solidFill>
                  <a:schemeClr val="bg1"/>
                </a:solidFill>
              </a:defRPr>
            </a:lvl1pPr>
          </a:lstStyle>
          <a:p>
            <a:fld id="{2911D643-BEFA-4812-B7BF-93C185E3C2A4}" type="slidenum">
              <a:rPr lang="en-US" smtClean="0"/>
              <a:t>‹#›</a:t>
            </a:fld>
            <a:endParaRPr lang="en-US"/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5F24160B-4D19-E943-87A4-783C2E21192D}"/>
              </a:ext>
            </a:extLst>
          </p:cNvPr>
          <p:cNvPicPr>
            <a:picLocks noChangeAspect="1"/>
          </p:cNvPicPr>
          <p:nvPr/>
        </p:nvPicPr>
        <p:blipFill>
          <a:blip r:embed="rId3" cstate="email">
            <a:biLevel thresh="25000"/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rightnessContrast bright="100000" contrast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596462" y="6492240"/>
            <a:ext cx="1606135" cy="229238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624037463"/>
      </p:ext>
    </p:extLst>
  </p:cSld>
  <p:clrMapOvr>
    <a:masterClrMapping/>
  </p:clrMapOvr>
</p:sldLayout>
</file>

<file path=ppt/slideLayouts/slideLayout37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2911D643-BEFA-4812-B7BF-93C185E3C2A4}" type="slidenum">
              <a:rPr lang="en-US" smtClean="0"/>
              <a:t>‹#›</a:t>
            </a:fld>
            <a:endParaRPr lang="en-US"/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84B7CE0A-478C-934E-B0F2-25D6110333DE}"/>
              </a:ext>
            </a:extLst>
          </p:cNvPr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gradFill>
            <a:gsLst>
              <a:gs pos="100000">
                <a:schemeClr val="accent1"/>
              </a:gs>
              <a:gs pos="0">
                <a:schemeClr val="tx2"/>
              </a:gs>
            </a:gsLst>
            <a:lin ang="0" scaled="0"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</p:spTree>
    <p:extLst>
      <p:ext uri="{BB962C8B-B14F-4D97-AF65-F5344CB8AC3E}">
        <p14:creationId xmlns:p14="http://schemas.microsoft.com/office/powerpoint/2010/main" val="1583749039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22401269"/>
      </p:ext>
    </p:extLst>
  </p:cSld>
  <p:clrMapOvr>
    <a:masterClrMapping/>
  </p:clrMapOvr>
</p:sldLayout>
</file>

<file path=ppt/slideLayouts/slideLayout380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2_DEPT - IMAGE +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84B7CE0A-478C-934E-B0F2-25D6110333DE}"/>
              </a:ext>
            </a:extLst>
          </p:cNvPr>
          <p:cNvSpPr/>
          <p:nvPr/>
        </p:nvSpPr>
        <p:spPr>
          <a:xfrm>
            <a:off x="6096000" y="0"/>
            <a:ext cx="6096000" cy="6858000"/>
          </a:xfrm>
          <a:prstGeom prst="rect">
            <a:avLst/>
          </a:prstGeom>
          <a:gradFill>
            <a:gsLst>
              <a:gs pos="100000">
                <a:schemeClr val="accent1"/>
              </a:gs>
              <a:gs pos="0">
                <a:schemeClr val="tx2"/>
              </a:gs>
            </a:gsLst>
            <a:lin ang="0" scaled="0"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12" name="Shape">
            <a:extLst>
              <a:ext uri="{FF2B5EF4-FFF2-40B4-BE49-F238E27FC236}">
                <a16:creationId xmlns:a16="http://schemas.microsoft.com/office/drawing/2014/main" id="{364FEA06-3D67-1140-B0E3-7F3BE884D5FB}"/>
              </a:ext>
            </a:extLst>
          </p:cNvPr>
          <p:cNvSpPr/>
          <p:nvPr/>
        </p:nvSpPr>
        <p:spPr>
          <a:xfrm>
            <a:off x="6096000" y="5564185"/>
            <a:ext cx="6096000" cy="92929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alpha val="58000"/>
                </a:schemeClr>
              </a:gs>
              <a:gs pos="100000">
                <a:schemeClr val="accent1">
                  <a:alpha val="63000"/>
                </a:schemeClr>
              </a:gs>
            </a:gsLst>
            <a:lin ang="0" scaled="0"/>
            <a:tileRect/>
          </a:gradFill>
          <a:ln w="12700">
            <a:noFill/>
            <a:miter lim="400000"/>
          </a:ln>
        </p:spPr>
        <p:txBody>
          <a:bodyPr lIns="0" tIns="0" rIns="0" bIns="0" anchor="ctr"/>
          <a:lstStyle/>
          <a:p>
            <a:pPr algn="ctr" defTabSz="309566" hangingPunct="0">
              <a:defRPr sz="240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 sz="1144" kern="0">
              <a:solidFill>
                <a:srgbClr val="FFFFFF"/>
              </a:solidFill>
              <a:latin typeface="Helvetica Neue Medium"/>
              <a:ea typeface="Helvetica Neue Medium"/>
              <a:cs typeface="Helvetica Neue Medium"/>
              <a:sym typeface="Helvetica Neue Medium"/>
            </a:endParaRP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25BC9E4E-DC08-F04A-907F-38011949DDF6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3" y="0"/>
            <a:ext cx="6095999" cy="6858000"/>
          </a:xfrm>
        </p:spPr>
        <p:txBody>
          <a:bodyPr/>
          <a:lstStyle/>
          <a:p>
            <a:r>
              <a:rPr lang="en-US"/>
              <a:t>Click icon to add picture</a:t>
            </a:r>
          </a:p>
        </p:txBody>
      </p:sp>
      <p:sp>
        <p:nvSpPr>
          <p:cNvPr id="15" name="Title Placeholder 1">
            <a:extLst>
              <a:ext uri="{FF2B5EF4-FFF2-40B4-BE49-F238E27FC236}">
                <a16:creationId xmlns:a16="http://schemas.microsoft.com/office/drawing/2014/main" id="{C1575737-3A06-C042-B28A-86B83C3E21C6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6312750" y="-245740"/>
            <a:ext cx="1806855" cy="3118104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>
              <a:defRPr sz="12000" b="0">
                <a:solidFill>
                  <a:srgbClr val="00A8E1"/>
                </a:solidFill>
                <a:latin typeface="+mn-lt"/>
              </a:defRPr>
            </a:lvl1pPr>
          </a:lstStyle>
          <a:p>
            <a:r>
              <a:rPr lang="en-US"/>
              <a:t>A</a:t>
            </a:r>
          </a:p>
        </p:txBody>
      </p:sp>
      <p:sp>
        <p:nvSpPr>
          <p:cNvPr id="16" name="Content Placeholder 18">
            <a:extLst>
              <a:ext uri="{FF2B5EF4-FFF2-40B4-BE49-F238E27FC236}">
                <a16:creationId xmlns:a16="http://schemas.microsoft.com/office/drawing/2014/main" id="{107172E8-0BD8-F544-908A-019163C1B571}"/>
              </a:ext>
            </a:extLst>
          </p:cNvPr>
          <p:cNvSpPr>
            <a:spLocks noGrp="1"/>
          </p:cNvSpPr>
          <p:nvPr>
            <p:ph sz="quarter" idx="11"/>
          </p:nvPr>
        </p:nvSpPr>
        <p:spPr>
          <a:xfrm>
            <a:off x="6430836" y="1140592"/>
            <a:ext cx="5273485" cy="914400"/>
          </a:xfrm>
        </p:spPr>
        <p:txBody>
          <a:bodyPr>
            <a:noAutofit/>
          </a:bodyPr>
          <a:lstStyle>
            <a:lvl1pPr marL="0" indent="0">
              <a:buFontTx/>
              <a:buNone/>
              <a:defRPr sz="270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457014" indent="0">
              <a:buFontTx/>
              <a:buNone/>
              <a:defRPr sz="270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914027" indent="0">
              <a:buFontTx/>
              <a:buNone/>
              <a:defRPr sz="270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371039" indent="0">
              <a:buFontTx/>
              <a:buNone/>
              <a:defRPr sz="270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1828053" indent="0">
              <a:buFontTx/>
              <a:buNone/>
              <a:defRPr sz="270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</a:lstStyle>
          <a:p>
            <a:pPr lvl="0"/>
            <a:r>
              <a:rPr lang="en-US"/>
              <a:t>Edit Master text styles</a:t>
            </a:r>
          </a:p>
        </p:txBody>
      </p:sp>
      <p:cxnSp>
        <p:nvCxnSpPr>
          <p:cNvPr id="22" name="Straight Connector 21">
            <a:extLst>
              <a:ext uri="{FF2B5EF4-FFF2-40B4-BE49-F238E27FC236}">
                <a16:creationId xmlns:a16="http://schemas.microsoft.com/office/drawing/2014/main" id="{5C216FAC-B767-B347-8CC7-3DCA5840C23F}"/>
              </a:ext>
            </a:extLst>
          </p:cNvPr>
          <p:cNvCxnSpPr>
            <a:cxnSpLocks/>
          </p:cNvCxnSpPr>
          <p:nvPr/>
        </p:nvCxnSpPr>
        <p:spPr>
          <a:xfrm>
            <a:off x="11311725" y="6447274"/>
            <a:ext cx="0" cy="267883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sp>
        <p:nvSpPr>
          <p:cNvPr id="23" name="Slide Number Placeholder 6">
            <a:extLst>
              <a:ext uri="{FF2B5EF4-FFF2-40B4-BE49-F238E27FC236}">
                <a16:creationId xmlns:a16="http://schemas.microsoft.com/office/drawing/2014/main" id="{2A739097-FCBD-364F-9AFE-4D06F94CB90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1202595" y="6454535"/>
            <a:ext cx="559704" cy="319175"/>
          </a:xfrm>
          <a:prstGeom prst="rect">
            <a:avLst/>
          </a:prstGeom>
        </p:spPr>
        <p:txBody>
          <a:bodyPr/>
          <a:lstStyle>
            <a:lvl1pPr algn="r">
              <a:defRPr sz="750">
                <a:solidFill>
                  <a:schemeClr val="bg1"/>
                </a:solidFill>
              </a:defRPr>
            </a:lvl1pPr>
          </a:lstStyle>
          <a:p>
            <a:fld id="{2911D643-BEFA-4812-B7BF-93C185E3C2A4}" type="slidenum">
              <a:rPr lang="en-US" smtClean="0"/>
              <a:t>‹#›</a:t>
            </a:fld>
            <a:endParaRPr lang="en-US"/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5F24160B-4D19-E943-87A4-783C2E21192D}"/>
              </a:ext>
            </a:extLst>
          </p:cNvPr>
          <p:cNvPicPr>
            <a:picLocks noChangeAspect="1"/>
          </p:cNvPicPr>
          <p:nvPr/>
        </p:nvPicPr>
        <p:blipFill>
          <a:blip r:embed="rId3" cstate="email">
            <a:biLevel thresh="25000"/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rightnessContrast bright="100000" contrast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596462" y="6492240"/>
            <a:ext cx="1606135" cy="229238"/>
          </a:xfrm>
          <a:prstGeom prst="rect">
            <a:avLst/>
          </a:prstGeom>
        </p:spPr>
      </p:pic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5A7097EC-1E36-4C71-9C58-09DB83CC7044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6430838" y="2322513"/>
            <a:ext cx="5272617" cy="3068637"/>
          </a:xfrm>
        </p:spPr>
        <p:txBody>
          <a:bodyPr>
            <a:noAutofit/>
          </a:bodyPr>
          <a:lstStyle>
            <a:lvl1pPr>
              <a:lnSpc>
                <a:spcPct val="120000"/>
              </a:lnSpc>
              <a:spcBef>
                <a:spcPts val="225"/>
              </a:spcBef>
              <a:spcAft>
                <a:spcPts val="450"/>
              </a:spcAft>
              <a:defRPr sz="900">
                <a:solidFill>
                  <a:schemeClr val="bg1"/>
                </a:solidFill>
              </a:defRPr>
            </a:lvl1pPr>
            <a:lvl2pPr marL="301229" indent="-129779">
              <a:lnSpc>
                <a:spcPct val="120000"/>
              </a:lnSpc>
              <a:spcBef>
                <a:spcPts val="225"/>
              </a:spcBef>
              <a:spcAft>
                <a:spcPts val="225"/>
              </a:spcAft>
              <a:defRPr sz="900">
                <a:solidFill>
                  <a:schemeClr val="bg1"/>
                </a:solidFill>
              </a:defRPr>
            </a:lvl2pPr>
            <a:lvl3pPr marL="471488" indent="-128588">
              <a:lnSpc>
                <a:spcPct val="120000"/>
              </a:lnSpc>
              <a:spcBef>
                <a:spcPts val="225"/>
              </a:spcBef>
              <a:spcAft>
                <a:spcPts val="0"/>
              </a:spcAft>
              <a:defRPr sz="900">
                <a:solidFill>
                  <a:schemeClr val="bg1"/>
                </a:solidFill>
              </a:defRPr>
            </a:lvl3pPr>
            <a:lvl4pPr>
              <a:lnSpc>
                <a:spcPct val="120000"/>
              </a:lnSpc>
              <a:spcBef>
                <a:spcPts val="225"/>
              </a:spcBef>
              <a:spcAft>
                <a:spcPts val="225"/>
              </a:spcAft>
              <a:defRPr sz="900">
                <a:solidFill>
                  <a:schemeClr val="bg1"/>
                </a:solidFill>
              </a:defRPr>
            </a:lvl4pPr>
            <a:lvl5pPr>
              <a:lnSpc>
                <a:spcPct val="120000"/>
              </a:lnSpc>
              <a:spcBef>
                <a:spcPts val="225"/>
              </a:spcBef>
              <a:spcAft>
                <a:spcPts val="225"/>
              </a:spcAft>
              <a:defRPr sz="900"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3571617044"/>
      </p:ext>
    </p:extLst>
  </p:cSld>
  <p:clrMapOvr>
    <a:masterClrMapping/>
  </p:clrMapOvr>
</p:sldLayout>
</file>

<file path=ppt/slideLayouts/slideLayout38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FULL PAGE TIT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84C71BB1-9FDA-FD43-ABCF-0E1CBF9339EF}"/>
              </a:ext>
            </a:extLst>
          </p:cNvPr>
          <p:cNvCxnSpPr>
            <a:cxnSpLocks/>
          </p:cNvCxnSpPr>
          <p:nvPr userDrawn="1"/>
        </p:nvCxnSpPr>
        <p:spPr>
          <a:xfrm>
            <a:off x="11311725" y="6447272"/>
            <a:ext cx="0" cy="267883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sp>
        <p:nvSpPr>
          <p:cNvPr id="22" name="Rectangle 21">
            <a:extLst>
              <a:ext uri="{FF2B5EF4-FFF2-40B4-BE49-F238E27FC236}">
                <a16:creationId xmlns:a16="http://schemas.microsoft.com/office/drawing/2014/main" id="{7956D00C-F9B1-A148-A629-18366F705E1D}"/>
              </a:ext>
            </a:extLst>
          </p:cNvPr>
          <p:cNvSpPr/>
          <p:nvPr userDrawn="1"/>
        </p:nvSpPr>
        <p:spPr>
          <a:xfrm>
            <a:off x="0" y="0"/>
            <a:ext cx="12192000" cy="1313056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tx2"/>
              </a:gs>
            </a:gsLst>
            <a:lin ang="0" scaled="0"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3" name="Shape">
            <a:extLst>
              <a:ext uri="{FF2B5EF4-FFF2-40B4-BE49-F238E27FC236}">
                <a16:creationId xmlns:a16="http://schemas.microsoft.com/office/drawing/2014/main" id="{B3B2E306-4BAC-E74F-AAF1-3A3FFDADD8C7}"/>
              </a:ext>
            </a:extLst>
          </p:cNvPr>
          <p:cNvSpPr/>
          <p:nvPr userDrawn="1"/>
        </p:nvSpPr>
        <p:spPr>
          <a:xfrm>
            <a:off x="6863643" y="16267"/>
            <a:ext cx="5328356" cy="81227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alpha val="0"/>
                </a:schemeClr>
              </a:gs>
              <a:gs pos="100000">
                <a:schemeClr val="accent1">
                  <a:alpha val="63000"/>
                </a:schemeClr>
              </a:gs>
            </a:gsLst>
            <a:lin ang="0" scaled="0"/>
            <a:tileRect/>
          </a:gradFill>
          <a:ln w="12700">
            <a:noFill/>
            <a:miter lim="400000"/>
          </a:ln>
        </p:spPr>
        <p:txBody>
          <a:bodyPr lIns="0" tIns="0" rIns="0" bIns="0" anchor="ctr"/>
          <a:lstStyle/>
          <a:p>
            <a:pPr algn="ctr" defTabSz="412754" hangingPunct="0">
              <a:defRPr sz="240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 sz="1525" kern="0">
              <a:solidFill>
                <a:srgbClr val="FFFFFF"/>
              </a:solidFill>
              <a:latin typeface="Helvetica Neue Medium"/>
              <a:ea typeface="Helvetica Neue Medium"/>
              <a:cs typeface="Helvetica Neue Medium"/>
              <a:sym typeface="Helvetica Neue Medium"/>
            </a:endParaRPr>
          </a:p>
        </p:txBody>
      </p:sp>
      <p:sp>
        <p:nvSpPr>
          <p:cNvPr id="26" name="Shape">
            <a:extLst>
              <a:ext uri="{FF2B5EF4-FFF2-40B4-BE49-F238E27FC236}">
                <a16:creationId xmlns:a16="http://schemas.microsoft.com/office/drawing/2014/main" id="{5CE8CCFA-519E-854E-BAFF-171A193655DC}"/>
              </a:ext>
            </a:extLst>
          </p:cNvPr>
          <p:cNvSpPr/>
          <p:nvPr userDrawn="1"/>
        </p:nvSpPr>
        <p:spPr>
          <a:xfrm>
            <a:off x="6863643" y="519648"/>
            <a:ext cx="5328356" cy="81227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alpha val="0"/>
                </a:schemeClr>
              </a:gs>
              <a:gs pos="100000">
                <a:schemeClr val="accent1">
                  <a:alpha val="63000"/>
                </a:schemeClr>
              </a:gs>
            </a:gsLst>
            <a:lin ang="0" scaled="0"/>
            <a:tileRect/>
          </a:gradFill>
          <a:ln w="12700">
            <a:noFill/>
            <a:miter lim="400000"/>
          </a:ln>
        </p:spPr>
        <p:txBody>
          <a:bodyPr lIns="0" tIns="0" rIns="0" bIns="0" anchor="ctr"/>
          <a:lstStyle/>
          <a:p>
            <a:pPr algn="ctr" defTabSz="412754" hangingPunct="0">
              <a:defRPr sz="240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 sz="1525" kern="0">
              <a:solidFill>
                <a:srgbClr val="FFFFFF"/>
              </a:solidFill>
              <a:latin typeface="Helvetica Neue Medium"/>
              <a:ea typeface="Helvetica Neue Medium"/>
              <a:cs typeface="Helvetica Neue Medium"/>
              <a:sym typeface="Helvetica Neue Medium"/>
            </a:endParaRPr>
          </a:p>
        </p:txBody>
      </p:sp>
      <p:sp>
        <p:nvSpPr>
          <p:cNvPr id="27" name="Title 1">
            <a:extLst>
              <a:ext uri="{FF2B5EF4-FFF2-40B4-BE49-F238E27FC236}">
                <a16:creationId xmlns:a16="http://schemas.microsoft.com/office/drawing/2014/main" id="{E45C6D3C-FD35-9740-BCC6-7F1FD78E63A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04800" y="170056"/>
            <a:ext cx="11010709" cy="1143000"/>
          </a:xfrm>
          <a:prstGeom prst="rect">
            <a:avLst/>
          </a:prstGeom>
        </p:spPr>
        <p:txBody>
          <a:bodyPr anchor="ctr">
            <a:noAutofit/>
          </a:bodyPr>
          <a:lstStyle>
            <a:lvl1pPr>
              <a:defRPr sz="3200" b="1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1" name="Slide Number Placeholder 6">
            <a:extLst>
              <a:ext uri="{FF2B5EF4-FFF2-40B4-BE49-F238E27FC236}">
                <a16:creationId xmlns:a16="http://schemas.microsoft.com/office/drawing/2014/main" id="{72038E76-D90C-D142-9106-42EAF6B0699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1202595" y="6454533"/>
            <a:ext cx="559704" cy="319175"/>
          </a:xfrm>
          <a:prstGeom prst="rect">
            <a:avLst/>
          </a:prstGeom>
        </p:spPr>
        <p:txBody>
          <a:bodyPr/>
          <a:lstStyle>
            <a:lvl1pPr algn="r">
              <a:defRPr sz="10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fld id="{7B67A630-6DEE-4F45-9872-4A9386C88847}" type="slidenum">
              <a:rPr lang="en-US" smtClean="0"/>
              <a:pPr/>
              <a:t>‹#›</a:t>
            </a:fld>
            <a:endParaRPr lang="en-US"/>
          </a:p>
        </p:txBody>
      </p:sp>
      <p:pic>
        <p:nvPicPr>
          <p:cNvPr id="9" name="Picture 8">
            <a:extLst>
              <a:ext uri="{FF2B5EF4-FFF2-40B4-BE49-F238E27FC236}">
                <a16:creationId xmlns:a16="http://schemas.microsoft.com/office/drawing/2014/main" id="{85B43793-C35B-B54E-ADE4-3AA97F585578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596461" y="6492240"/>
            <a:ext cx="1606135" cy="229238"/>
          </a:xfrm>
          <a:prstGeom prst="rect">
            <a:avLst/>
          </a:prstGeom>
        </p:spPr>
      </p:pic>
      <p:sp>
        <p:nvSpPr>
          <p:cNvPr id="2" name="TextBox 1">
            <a:extLst>
              <a:ext uri="{FF2B5EF4-FFF2-40B4-BE49-F238E27FC236}">
                <a16:creationId xmlns:a16="http://schemas.microsoft.com/office/drawing/2014/main" id="{01123C5F-E173-614D-A2E8-E7C6084BD9F1}"/>
              </a:ext>
            </a:extLst>
          </p:cNvPr>
          <p:cNvSpPr txBox="1"/>
          <p:nvPr userDrawn="1"/>
        </p:nvSpPr>
        <p:spPr>
          <a:xfrm>
            <a:off x="508000" y="2067340"/>
            <a:ext cx="5588000" cy="4084983"/>
          </a:xfrm>
          <a:prstGeom prst="rect">
            <a:avLst/>
          </a:prstGeom>
        </p:spPr>
        <p:txBody>
          <a:bodyPr wrap="square" lIns="121869" tIns="60933" rIns="121869" bIns="60933" rtlCol="0" anchor="t">
            <a:noAutofit/>
          </a:bodyPr>
          <a:lstStyle/>
          <a:p>
            <a:pPr marL="0" indent="0">
              <a:spcBef>
                <a:spcPts val="0"/>
              </a:spcBef>
              <a:buNone/>
            </a:pPr>
            <a:endParaRPr lang="en-US" sz="2099">
              <a:solidFill>
                <a:schemeClr val="bg1">
                  <a:lumMod val="50000"/>
                </a:schemeClr>
              </a:solidFill>
              <a:cs typeface="Calibri"/>
            </a:endParaRP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221913816"/>
      </p:ext>
    </p:extLst>
  </p:cSld>
  <p:clrMapOvr>
    <a:masterClrMapping/>
  </p:clrMapOvr>
</p:sldLayout>
</file>

<file path=ppt/slideLayouts/slideLayout38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Rectangle 17">
            <a:extLst>
              <a:ext uri="{FF2B5EF4-FFF2-40B4-BE49-F238E27FC236}">
                <a16:creationId xmlns:a16="http://schemas.microsoft.com/office/drawing/2014/main" id="{FFFDA2CE-0174-7748-9A5A-EBA28137D1AF}"/>
              </a:ext>
            </a:extLst>
          </p:cNvPr>
          <p:cNvSpPr/>
          <p:nvPr userDrawn="1"/>
        </p:nvSpPr>
        <p:spPr>
          <a:xfrm>
            <a:off x="0" y="0"/>
            <a:ext cx="6096000" cy="6858000"/>
          </a:xfrm>
          <a:prstGeom prst="rect">
            <a:avLst/>
          </a:prstGeom>
          <a:gradFill>
            <a:gsLst>
              <a:gs pos="100000">
                <a:schemeClr val="accent1"/>
              </a:gs>
              <a:gs pos="0">
                <a:schemeClr val="tx2"/>
              </a:gs>
            </a:gsLst>
            <a:lin ang="0" scaled="0"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4" name="Title Placeholder 1"/>
          <p:cNvSpPr>
            <a:spLocks noGrp="1"/>
          </p:cNvSpPr>
          <p:nvPr>
            <p:ph type="title" hasCustomPrompt="1"/>
          </p:nvPr>
        </p:nvSpPr>
        <p:spPr>
          <a:xfrm>
            <a:off x="365762" y="1312662"/>
            <a:ext cx="1806855" cy="3118104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>
              <a:defRPr sz="16000" b="0">
                <a:solidFill>
                  <a:srgbClr val="00A8E1"/>
                </a:solidFill>
                <a:latin typeface="+mn-lt"/>
              </a:defRPr>
            </a:lvl1pPr>
          </a:lstStyle>
          <a:p>
            <a:r>
              <a:rPr lang="en-US"/>
              <a:t>A</a:t>
            </a:r>
          </a:p>
        </p:txBody>
      </p:sp>
      <p:sp>
        <p:nvSpPr>
          <p:cNvPr id="17" name="Text Placeholder 2"/>
          <p:cNvSpPr>
            <a:spLocks noGrp="1"/>
          </p:cNvSpPr>
          <p:nvPr>
            <p:ph idx="1" hasCustomPrompt="1"/>
          </p:nvPr>
        </p:nvSpPr>
        <p:spPr>
          <a:xfrm>
            <a:off x="6461761" y="1271016"/>
            <a:ext cx="5214907" cy="4783060"/>
          </a:xfrm>
          <a:prstGeom prst="rect">
            <a:avLst/>
          </a:prstGeom>
        </p:spPr>
        <p:txBody>
          <a:bodyPr vert="horz" lIns="91440" tIns="45720" rIns="91440" bIns="45720" rtlCol="0" anchor="t">
            <a:normAutofit/>
          </a:bodyPr>
          <a:lstStyle>
            <a:lvl1pPr marL="514350" indent="-514350">
              <a:spcBef>
                <a:spcPts val="0"/>
              </a:spcBef>
              <a:spcAft>
                <a:spcPts val="4800"/>
              </a:spcAft>
              <a:buClr>
                <a:schemeClr val="accent1"/>
              </a:buClr>
              <a:buSzPct val="100000"/>
              <a:buFont typeface="+mj-lt"/>
              <a:buAutoNum type="arabicPeriod"/>
              <a:defRPr sz="2200"/>
            </a:lvl1pPr>
            <a:lvl2pPr marL="1123702" indent="-514350">
              <a:spcBef>
                <a:spcPts val="0"/>
              </a:spcBef>
              <a:spcAft>
                <a:spcPts val="4800"/>
              </a:spcAft>
              <a:buClr>
                <a:schemeClr val="accent1"/>
              </a:buClr>
              <a:buSzPct val="200000"/>
              <a:buFont typeface="+mj-lt"/>
              <a:buAutoNum type="arabicPeriod"/>
              <a:defRPr sz="3000"/>
            </a:lvl2pPr>
            <a:lvl3pPr marL="1733052" indent="-514350">
              <a:spcBef>
                <a:spcPts val="0"/>
              </a:spcBef>
              <a:spcAft>
                <a:spcPts val="4800"/>
              </a:spcAft>
              <a:buClr>
                <a:schemeClr val="accent1"/>
              </a:buClr>
              <a:buSzPct val="200000"/>
              <a:buFont typeface="+mj-lt"/>
              <a:buAutoNum type="arabicPeriod"/>
              <a:defRPr sz="3000"/>
            </a:lvl3pPr>
            <a:lvl4pPr marL="2342402" indent="-514350">
              <a:spcBef>
                <a:spcPts val="0"/>
              </a:spcBef>
              <a:spcAft>
                <a:spcPts val="4800"/>
              </a:spcAft>
              <a:buClr>
                <a:schemeClr val="accent1"/>
              </a:buClr>
              <a:buSzPct val="200000"/>
              <a:buFont typeface="+mj-lt"/>
              <a:buAutoNum type="arabicPeriod"/>
              <a:defRPr sz="3000"/>
            </a:lvl4pPr>
            <a:lvl5pPr marL="2951754" indent="-514350">
              <a:spcBef>
                <a:spcPts val="0"/>
              </a:spcBef>
              <a:spcAft>
                <a:spcPts val="4800"/>
              </a:spcAft>
              <a:buClr>
                <a:schemeClr val="accent1"/>
              </a:buClr>
              <a:buSzPct val="200000"/>
              <a:buFont typeface="+mj-lt"/>
              <a:buAutoNum type="arabicPeriod"/>
              <a:defRPr sz="3000"/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9" name="Content Placeholder 18"/>
          <p:cNvSpPr>
            <a:spLocks noGrp="1"/>
          </p:cNvSpPr>
          <p:nvPr>
            <p:ph sz="quarter" idx="10"/>
          </p:nvPr>
        </p:nvSpPr>
        <p:spPr>
          <a:xfrm>
            <a:off x="334836" y="2839212"/>
            <a:ext cx="3803904" cy="914400"/>
          </a:xfrm>
        </p:spPr>
        <p:txBody>
          <a:bodyPr>
            <a:noAutofit/>
          </a:bodyPr>
          <a:lstStyle>
            <a:lvl1pPr marL="0" indent="0">
              <a:buFontTx/>
              <a:buNone/>
              <a:defRPr sz="360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609352" indent="0">
              <a:buFontTx/>
              <a:buNone/>
              <a:defRPr sz="360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218702" indent="0">
              <a:buFontTx/>
              <a:buNone/>
              <a:defRPr sz="360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828052" indent="0">
              <a:buFontTx/>
              <a:buNone/>
              <a:defRPr sz="360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437404" indent="0">
              <a:buFontTx/>
              <a:buNone/>
              <a:defRPr sz="360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1" name="Shape">
            <a:extLst>
              <a:ext uri="{FF2B5EF4-FFF2-40B4-BE49-F238E27FC236}">
                <a16:creationId xmlns:a16="http://schemas.microsoft.com/office/drawing/2014/main" id="{D320A928-0C1B-1F43-B7DD-5C839EC114FF}"/>
              </a:ext>
            </a:extLst>
          </p:cNvPr>
          <p:cNvSpPr/>
          <p:nvPr userDrawn="1"/>
        </p:nvSpPr>
        <p:spPr>
          <a:xfrm>
            <a:off x="0" y="4389120"/>
            <a:ext cx="6096000" cy="92929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alpha val="58000"/>
                </a:schemeClr>
              </a:gs>
              <a:gs pos="100000">
                <a:schemeClr val="accent1">
                  <a:alpha val="63000"/>
                </a:schemeClr>
              </a:gs>
            </a:gsLst>
            <a:lin ang="0" scaled="0"/>
            <a:tileRect/>
          </a:gradFill>
          <a:ln w="12700">
            <a:noFill/>
            <a:miter lim="400000"/>
          </a:ln>
        </p:spPr>
        <p:txBody>
          <a:bodyPr lIns="0" tIns="0" rIns="0" bIns="0" anchor="ctr"/>
          <a:lstStyle/>
          <a:p>
            <a:pPr algn="ctr" defTabSz="412754" hangingPunct="0">
              <a:defRPr sz="240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 sz="1525" kern="0">
              <a:solidFill>
                <a:srgbClr val="FFFFFF"/>
              </a:solidFill>
              <a:latin typeface="Helvetica Neue Medium"/>
              <a:ea typeface="Helvetica Neue Medium"/>
              <a:cs typeface="Helvetica Neue Medium"/>
              <a:sym typeface="Helvetica Neue Medium"/>
            </a:endParaRPr>
          </a:p>
        </p:txBody>
      </p:sp>
      <p:sp>
        <p:nvSpPr>
          <p:cNvPr id="22" name="Shape">
            <a:extLst>
              <a:ext uri="{FF2B5EF4-FFF2-40B4-BE49-F238E27FC236}">
                <a16:creationId xmlns:a16="http://schemas.microsoft.com/office/drawing/2014/main" id="{BEDE0841-3D72-FA4C-A1A7-2242BAFFE9DD}"/>
              </a:ext>
            </a:extLst>
          </p:cNvPr>
          <p:cNvSpPr/>
          <p:nvPr userDrawn="1"/>
        </p:nvSpPr>
        <p:spPr>
          <a:xfrm>
            <a:off x="0" y="4937638"/>
            <a:ext cx="6096000" cy="92929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alpha val="58000"/>
                </a:schemeClr>
              </a:gs>
              <a:gs pos="100000">
                <a:schemeClr val="accent1">
                  <a:alpha val="63000"/>
                </a:schemeClr>
              </a:gs>
            </a:gsLst>
            <a:lin ang="0" scaled="0"/>
            <a:tileRect/>
          </a:gradFill>
          <a:ln w="12700">
            <a:noFill/>
            <a:miter lim="400000"/>
          </a:ln>
        </p:spPr>
        <p:txBody>
          <a:bodyPr lIns="0" tIns="0" rIns="0" bIns="0" anchor="ctr"/>
          <a:lstStyle/>
          <a:p>
            <a:pPr algn="ctr" defTabSz="412754" hangingPunct="0">
              <a:defRPr sz="240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 sz="1525" kern="0">
              <a:solidFill>
                <a:srgbClr val="FFFFFF"/>
              </a:solidFill>
              <a:latin typeface="Helvetica Neue Medium"/>
              <a:ea typeface="Helvetica Neue Medium"/>
              <a:cs typeface="Helvetica Neue Medium"/>
              <a:sym typeface="Helvetica Neue Medium"/>
            </a:endParaRPr>
          </a:p>
        </p:txBody>
      </p:sp>
      <p:sp>
        <p:nvSpPr>
          <p:cNvPr id="23" name="Shape">
            <a:extLst>
              <a:ext uri="{FF2B5EF4-FFF2-40B4-BE49-F238E27FC236}">
                <a16:creationId xmlns:a16="http://schemas.microsoft.com/office/drawing/2014/main" id="{25CD84F4-8F1D-DD42-968A-B672E7F51961}"/>
              </a:ext>
            </a:extLst>
          </p:cNvPr>
          <p:cNvSpPr/>
          <p:nvPr userDrawn="1"/>
        </p:nvSpPr>
        <p:spPr>
          <a:xfrm>
            <a:off x="0" y="5564185"/>
            <a:ext cx="6096000" cy="92929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alpha val="58000"/>
                </a:schemeClr>
              </a:gs>
              <a:gs pos="100000">
                <a:schemeClr val="accent1">
                  <a:alpha val="63000"/>
                </a:schemeClr>
              </a:gs>
            </a:gsLst>
            <a:lin ang="0" scaled="0"/>
            <a:tileRect/>
          </a:gradFill>
          <a:ln w="12700">
            <a:noFill/>
            <a:miter lim="400000"/>
          </a:ln>
        </p:spPr>
        <p:txBody>
          <a:bodyPr lIns="0" tIns="0" rIns="0" bIns="0" anchor="ctr"/>
          <a:lstStyle/>
          <a:p>
            <a:pPr algn="ctr" defTabSz="412754" hangingPunct="0">
              <a:defRPr sz="240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 sz="1525" kern="0">
              <a:solidFill>
                <a:srgbClr val="FFFFFF"/>
              </a:solidFill>
              <a:latin typeface="Helvetica Neue Medium"/>
              <a:ea typeface="Helvetica Neue Medium"/>
              <a:cs typeface="Helvetica Neue Medium"/>
              <a:sym typeface="Helvetica Neue Medium"/>
            </a:endParaRPr>
          </a:p>
        </p:txBody>
      </p:sp>
      <p:cxnSp>
        <p:nvCxnSpPr>
          <p:cNvPr id="13" name="Straight Connector 12">
            <a:extLst>
              <a:ext uri="{FF2B5EF4-FFF2-40B4-BE49-F238E27FC236}">
                <a16:creationId xmlns:a16="http://schemas.microsoft.com/office/drawing/2014/main" id="{CD377CDD-EAE2-9246-B70E-79B86CFA734C}"/>
              </a:ext>
            </a:extLst>
          </p:cNvPr>
          <p:cNvCxnSpPr>
            <a:cxnSpLocks/>
          </p:cNvCxnSpPr>
          <p:nvPr userDrawn="1"/>
        </p:nvCxnSpPr>
        <p:spPr>
          <a:xfrm>
            <a:off x="11311725" y="6447272"/>
            <a:ext cx="0" cy="267883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sp>
        <p:nvSpPr>
          <p:cNvPr id="11" name="Slide Number Placeholder 6">
            <a:extLst>
              <a:ext uri="{FF2B5EF4-FFF2-40B4-BE49-F238E27FC236}">
                <a16:creationId xmlns:a16="http://schemas.microsoft.com/office/drawing/2014/main" id="{0FA9D0E6-6028-A84B-AB32-68D8B219550B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1202595" y="6454533"/>
            <a:ext cx="559704" cy="319175"/>
          </a:xfrm>
          <a:prstGeom prst="rect">
            <a:avLst/>
          </a:prstGeom>
        </p:spPr>
        <p:txBody>
          <a:bodyPr/>
          <a:lstStyle>
            <a:lvl1pPr algn="r">
              <a:defRPr sz="10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fld id="{7B67A630-6DEE-4F45-9872-4A9386C88847}" type="slidenum">
              <a:rPr lang="en-US" smtClean="0"/>
              <a:pPr/>
              <a:t>‹#›</a:t>
            </a:fld>
            <a:endParaRPr lang="en-US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3567537446"/>
      </p:ext>
    </p:extLst>
  </p:cSld>
  <p:clrMapOvr>
    <a:masterClrMapping/>
  </p:clrMapOvr>
</p:sldLayout>
</file>

<file path=ppt/slideLayouts/slideLayout38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EVERYDAY - IMAGE +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Rectangle 11">
            <a:extLst>
              <a:ext uri="{FF2B5EF4-FFF2-40B4-BE49-F238E27FC236}">
                <a16:creationId xmlns:a16="http://schemas.microsoft.com/office/drawing/2014/main" id="{5FDE93D0-CD47-FB4F-9C4D-1DDEF9A47153}"/>
              </a:ext>
            </a:extLst>
          </p:cNvPr>
          <p:cNvSpPr/>
          <p:nvPr userDrawn="1"/>
        </p:nvSpPr>
        <p:spPr>
          <a:xfrm>
            <a:off x="0" y="0"/>
            <a:ext cx="12192000" cy="1313056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tx2"/>
              </a:gs>
            </a:gsLst>
            <a:lin ang="0" scaled="0"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3" name="Shape">
            <a:extLst>
              <a:ext uri="{FF2B5EF4-FFF2-40B4-BE49-F238E27FC236}">
                <a16:creationId xmlns:a16="http://schemas.microsoft.com/office/drawing/2014/main" id="{FF4098C8-B27B-E742-AF2B-FAACE164FD8F}"/>
              </a:ext>
            </a:extLst>
          </p:cNvPr>
          <p:cNvSpPr/>
          <p:nvPr userDrawn="1"/>
        </p:nvSpPr>
        <p:spPr>
          <a:xfrm>
            <a:off x="6863643" y="16267"/>
            <a:ext cx="5328356" cy="81227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alpha val="0"/>
                </a:schemeClr>
              </a:gs>
              <a:gs pos="100000">
                <a:schemeClr val="accent1">
                  <a:alpha val="63000"/>
                </a:schemeClr>
              </a:gs>
            </a:gsLst>
            <a:lin ang="0" scaled="0"/>
            <a:tileRect/>
          </a:gradFill>
          <a:ln w="12700">
            <a:noFill/>
            <a:miter lim="400000"/>
          </a:ln>
        </p:spPr>
        <p:txBody>
          <a:bodyPr lIns="0" tIns="0" rIns="0" bIns="0" anchor="ctr"/>
          <a:lstStyle/>
          <a:p>
            <a:pPr algn="ctr" defTabSz="412754" hangingPunct="0">
              <a:defRPr sz="240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 sz="1525" kern="0">
              <a:solidFill>
                <a:srgbClr val="FFFFFF"/>
              </a:solidFill>
              <a:latin typeface="Helvetica Neue Medium"/>
              <a:ea typeface="Helvetica Neue Medium"/>
              <a:cs typeface="Helvetica Neue Medium"/>
              <a:sym typeface="Helvetica Neue Medium"/>
            </a:endParaRPr>
          </a:p>
        </p:txBody>
      </p:sp>
      <p:sp>
        <p:nvSpPr>
          <p:cNvPr id="14" name="Shape">
            <a:extLst>
              <a:ext uri="{FF2B5EF4-FFF2-40B4-BE49-F238E27FC236}">
                <a16:creationId xmlns:a16="http://schemas.microsoft.com/office/drawing/2014/main" id="{A4250A6A-5DB7-464A-85EB-7072B0934882}"/>
              </a:ext>
            </a:extLst>
          </p:cNvPr>
          <p:cNvSpPr/>
          <p:nvPr userDrawn="1"/>
        </p:nvSpPr>
        <p:spPr>
          <a:xfrm>
            <a:off x="6863643" y="519648"/>
            <a:ext cx="5328356" cy="81227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alpha val="0"/>
                </a:schemeClr>
              </a:gs>
              <a:gs pos="100000">
                <a:schemeClr val="accent1">
                  <a:alpha val="63000"/>
                </a:schemeClr>
              </a:gs>
            </a:gsLst>
            <a:lin ang="0" scaled="0"/>
            <a:tileRect/>
          </a:gradFill>
          <a:ln w="12700">
            <a:noFill/>
            <a:miter lim="400000"/>
          </a:ln>
        </p:spPr>
        <p:txBody>
          <a:bodyPr lIns="0" tIns="0" rIns="0" bIns="0" anchor="ctr"/>
          <a:lstStyle/>
          <a:p>
            <a:pPr algn="ctr" defTabSz="412754" hangingPunct="0">
              <a:defRPr sz="240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 sz="1525" kern="0">
              <a:solidFill>
                <a:srgbClr val="FFFFFF"/>
              </a:solidFill>
              <a:latin typeface="Helvetica Neue Medium"/>
              <a:ea typeface="Helvetica Neue Medium"/>
              <a:cs typeface="Helvetica Neue Medium"/>
              <a:sym typeface="Helvetica Neue Medium"/>
            </a:endParaRP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08541" y="1707786"/>
            <a:ext cx="5587460" cy="4648568"/>
          </a:xfrm>
        </p:spPr>
        <p:txBody>
          <a:bodyPr>
            <a:normAutofit/>
          </a:bodyPr>
          <a:lstStyle>
            <a:lvl1pPr>
              <a:defRPr sz="1600">
                <a:solidFill>
                  <a:schemeClr val="tx1">
                    <a:lumMod val="95000"/>
                    <a:lumOff val="5000"/>
                  </a:schemeClr>
                </a:solidFill>
              </a:defRPr>
            </a:lvl1pPr>
            <a:lvl2pPr>
              <a:defRPr sz="1600">
                <a:solidFill>
                  <a:schemeClr val="tx1">
                    <a:lumMod val="95000"/>
                    <a:lumOff val="5000"/>
                  </a:schemeClr>
                </a:solidFill>
              </a:defRPr>
            </a:lvl2pPr>
            <a:lvl3pPr>
              <a:defRPr sz="1600">
                <a:solidFill>
                  <a:schemeClr val="tx1">
                    <a:lumMod val="95000"/>
                    <a:lumOff val="5000"/>
                  </a:schemeClr>
                </a:solidFill>
              </a:defRPr>
            </a:lvl3pPr>
            <a:lvl4pPr>
              <a:defRPr sz="1600">
                <a:solidFill>
                  <a:schemeClr val="tx1">
                    <a:lumMod val="95000"/>
                    <a:lumOff val="5000"/>
                  </a:schemeClr>
                </a:solidFill>
              </a:defRPr>
            </a:lvl4pPr>
            <a:lvl5pPr>
              <a:defRPr sz="1600">
                <a:solidFill>
                  <a:schemeClr val="tx1">
                    <a:lumMod val="95000"/>
                    <a:lumOff val="5000"/>
                  </a:schemeClr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25" name="Title 1">
            <a:extLst>
              <a:ext uri="{FF2B5EF4-FFF2-40B4-BE49-F238E27FC236}">
                <a16:creationId xmlns:a16="http://schemas.microsoft.com/office/drawing/2014/main" id="{27B8B2B7-4C44-7441-83A9-BAB92197A35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04800" y="171146"/>
            <a:ext cx="11430000" cy="1143000"/>
          </a:xfrm>
          <a:prstGeom prst="rect">
            <a:avLst/>
          </a:prstGeom>
        </p:spPr>
        <p:txBody>
          <a:bodyPr anchor="ctr">
            <a:normAutofit/>
          </a:bodyPr>
          <a:lstStyle>
            <a:lvl1pPr>
              <a:defRPr sz="3200" b="1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cxnSp>
        <p:nvCxnSpPr>
          <p:cNvPr id="15" name="Straight Connector 14">
            <a:extLst>
              <a:ext uri="{FF2B5EF4-FFF2-40B4-BE49-F238E27FC236}">
                <a16:creationId xmlns:a16="http://schemas.microsoft.com/office/drawing/2014/main" id="{CAA86664-C997-D14C-B7C0-E61F5A648C1E}"/>
              </a:ext>
            </a:extLst>
          </p:cNvPr>
          <p:cNvCxnSpPr>
            <a:cxnSpLocks/>
          </p:cNvCxnSpPr>
          <p:nvPr userDrawn="1"/>
        </p:nvCxnSpPr>
        <p:spPr>
          <a:xfrm>
            <a:off x="11311725" y="6447272"/>
            <a:ext cx="0" cy="267883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sp>
        <p:nvSpPr>
          <p:cNvPr id="10" name="Slide Number Placeholder 6">
            <a:extLst>
              <a:ext uri="{FF2B5EF4-FFF2-40B4-BE49-F238E27FC236}">
                <a16:creationId xmlns:a16="http://schemas.microsoft.com/office/drawing/2014/main" id="{BBD83AB6-A541-9442-AB6B-F50F88754185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1202595" y="6454533"/>
            <a:ext cx="559704" cy="319175"/>
          </a:xfrm>
          <a:prstGeom prst="rect">
            <a:avLst/>
          </a:prstGeom>
        </p:spPr>
        <p:txBody>
          <a:bodyPr/>
          <a:lstStyle>
            <a:lvl1pPr algn="r">
              <a:defRPr sz="10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fld id="{7B67A630-6DEE-4F45-9872-4A9386C88847}" type="slidenum">
              <a:rPr lang="en-US" smtClean="0"/>
              <a:pPr/>
              <a:t>‹#›</a:t>
            </a:fld>
            <a:endParaRPr lang="en-US"/>
          </a:p>
        </p:txBody>
      </p:sp>
      <p:pic>
        <p:nvPicPr>
          <p:cNvPr id="16" name="Picture 15">
            <a:extLst>
              <a:ext uri="{FF2B5EF4-FFF2-40B4-BE49-F238E27FC236}">
                <a16:creationId xmlns:a16="http://schemas.microsoft.com/office/drawing/2014/main" id="{B929B619-337D-A14C-B213-5A943A5F12B2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596461" y="6492240"/>
            <a:ext cx="1606135" cy="229238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1356723920"/>
      </p:ext>
    </p:extLst>
  </p:cSld>
  <p:clrMapOvr>
    <a:masterClrMapping/>
  </p:clrMapOvr>
</p:sldLayout>
</file>

<file path=ppt/slideLayouts/slideLayout38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EVERYDAY - CONTENT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8D28779C-1AD3-1541-9A51-E77EA90630DF}"/>
              </a:ext>
            </a:extLst>
          </p:cNvPr>
          <p:cNvSpPr/>
          <p:nvPr userDrawn="1"/>
        </p:nvSpPr>
        <p:spPr>
          <a:xfrm>
            <a:off x="0" y="0"/>
            <a:ext cx="12192000" cy="1313056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tx2"/>
              </a:gs>
            </a:gsLst>
            <a:lin ang="0" scaled="0"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7" name="Shape">
            <a:extLst>
              <a:ext uri="{FF2B5EF4-FFF2-40B4-BE49-F238E27FC236}">
                <a16:creationId xmlns:a16="http://schemas.microsoft.com/office/drawing/2014/main" id="{C83CC706-B92A-A944-99CA-5E429A0FD93D}"/>
              </a:ext>
            </a:extLst>
          </p:cNvPr>
          <p:cNvSpPr/>
          <p:nvPr userDrawn="1"/>
        </p:nvSpPr>
        <p:spPr>
          <a:xfrm>
            <a:off x="6863643" y="16267"/>
            <a:ext cx="5328356" cy="81227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alpha val="0"/>
                </a:schemeClr>
              </a:gs>
              <a:gs pos="100000">
                <a:schemeClr val="accent1">
                  <a:alpha val="63000"/>
                </a:schemeClr>
              </a:gs>
            </a:gsLst>
            <a:lin ang="0" scaled="0"/>
            <a:tileRect/>
          </a:gradFill>
          <a:ln w="12700">
            <a:noFill/>
            <a:miter lim="400000"/>
          </a:ln>
        </p:spPr>
        <p:txBody>
          <a:bodyPr lIns="0" tIns="0" rIns="0" bIns="0" anchor="ctr"/>
          <a:lstStyle/>
          <a:p>
            <a:pPr algn="ctr" defTabSz="412754" hangingPunct="0">
              <a:defRPr sz="240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 sz="1525" kern="0">
              <a:solidFill>
                <a:srgbClr val="FFFFFF"/>
              </a:solidFill>
              <a:latin typeface="Helvetica Neue Medium"/>
              <a:ea typeface="Helvetica Neue Medium"/>
              <a:cs typeface="Helvetica Neue Medium"/>
              <a:sym typeface="Helvetica Neue Medium"/>
            </a:endParaRP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08540" y="1707786"/>
            <a:ext cx="11203664" cy="4648568"/>
          </a:xfrm>
        </p:spPr>
        <p:txBody>
          <a:bodyPr/>
          <a:lstStyle>
            <a:lvl1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1pPr>
            <a:lvl2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2pPr>
            <a:lvl3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3pPr>
            <a:lvl4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4pPr>
            <a:lvl5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24" name="Shape">
            <a:extLst>
              <a:ext uri="{FF2B5EF4-FFF2-40B4-BE49-F238E27FC236}">
                <a16:creationId xmlns:a16="http://schemas.microsoft.com/office/drawing/2014/main" id="{A84392A4-5D5E-9B41-96F4-3C2E92B15073}"/>
              </a:ext>
            </a:extLst>
          </p:cNvPr>
          <p:cNvSpPr/>
          <p:nvPr userDrawn="1"/>
        </p:nvSpPr>
        <p:spPr>
          <a:xfrm>
            <a:off x="6863643" y="519648"/>
            <a:ext cx="5328356" cy="81227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alpha val="0"/>
                </a:schemeClr>
              </a:gs>
              <a:gs pos="100000">
                <a:schemeClr val="accent1">
                  <a:alpha val="63000"/>
                </a:schemeClr>
              </a:gs>
            </a:gsLst>
            <a:lin ang="0" scaled="0"/>
            <a:tileRect/>
          </a:gradFill>
          <a:ln w="12700">
            <a:noFill/>
            <a:miter lim="400000"/>
          </a:ln>
        </p:spPr>
        <p:txBody>
          <a:bodyPr lIns="0" tIns="0" rIns="0" bIns="0" anchor="ctr"/>
          <a:lstStyle/>
          <a:p>
            <a:pPr algn="ctr" defTabSz="412754" hangingPunct="0">
              <a:defRPr sz="240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 sz="1525" kern="0">
              <a:solidFill>
                <a:srgbClr val="FFFFFF"/>
              </a:solidFill>
              <a:latin typeface="Helvetica Neue Medium"/>
              <a:ea typeface="Helvetica Neue Medium"/>
              <a:cs typeface="Helvetica Neue Medium"/>
              <a:sym typeface="Helvetica Neue Medium"/>
            </a:endParaRPr>
          </a:p>
        </p:txBody>
      </p:sp>
      <p:sp>
        <p:nvSpPr>
          <p:cNvPr id="25" name="Title 1">
            <a:extLst>
              <a:ext uri="{FF2B5EF4-FFF2-40B4-BE49-F238E27FC236}">
                <a16:creationId xmlns:a16="http://schemas.microsoft.com/office/drawing/2014/main" id="{27B8B2B7-4C44-7441-83A9-BAB92197A35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04800" y="170056"/>
            <a:ext cx="11430000" cy="1143000"/>
          </a:xfrm>
          <a:prstGeom prst="rect">
            <a:avLst/>
          </a:prstGeom>
        </p:spPr>
        <p:txBody>
          <a:bodyPr anchor="ctr">
            <a:noAutofit/>
          </a:bodyPr>
          <a:lstStyle>
            <a:lvl1pPr>
              <a:defRPr sz="3200" b="1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AE9665B4-DEF9-A848-97A4-D4DA2EF723EC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32187" y="953346"/>
            <a:ext cx="11430112" cy="415925"/>
          </a:xfrm>
        </p:spPr>
        <p:txBody>
          <a:bodyPr>
            <a:normAutofit/>
          </a:bodyPr>
          <a:lstStyle>
            <a:lvl1pPr marL="0" indent="0">
              <a:buNone/>
              <a:defRPr sz="14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Subtitle</a:t>
            </a:r>
          </a:p>
        </p:txBody>
      </p: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7E244035-01FE-DF4F-90D6-ADB13D0F06A8}"/>
              </a:ext>
            </a:extLst>
          </p:cNvPr>
          <p:cNvCxnSpPr>
            <a:cxnSpLocks/>
          </p:cNvCxnSpPr>
          <p:nvPr userDrawn="1"/>
        </p:nvCxnSpPr>
        <p:spPr>
          <a:xfrm>
            <a:off x="11311725" y="6447272"/>
            <a:ext cx="0" cy="267883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sp>
        <p:nvSpPr>
          <p:cNvPr id="11" name="Slide Number Placeholder 6">
            <a:extLst>
              <a:ext uri="{FF2B5EF4-FFF2-40B4-BE49-F238E27FC236}">
                <a16:creationId xmlns:a16="http://schemas.microsoft.com/office/drawing/2014/main" id="{26CD3663-DA03-1748-AF41-97AF932E1B8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1202595" y="6454533"/>
            <a:ext cx="559704" cy="319175"/>
          </a:xfrm>
          <a:prstGeom prst="rect">
            <a:avLst/>
          </a:prstGeom>
        </p:spPr>
        <p:txBody>
          <a:bodyPr/>
          <a:lstStyle>
            <a:lvl1pPr algn="r">
              <a:defRPr sz="10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fld id="{7B67A630-6DEE-4F45-9872-4A9386C88847}" type="slidenum">
              <a:rPr lang="en-US" smtClean="0"/>
              <a:pPr/>
              <a:t>‹#›</a:t>
            </a:fld>
            <a:endParaRPr lang="en-US"/>
          </a:p>
        </p:txBody>
      </p:sp>
      <p:pic>
        <p:nvPicPr>
          <p:cNvPr id="12" name="Picture 11">
            <a:extLst>
              <a:ext uri="{FF2B5EF4-FFF2-40B4-BE49-F238E27FC236}">
                <a16:creationId xmlns:a16="http://schemas.microsoft.com/office/drawing/2014/main" id="{3CD3FB7A-87B0-7B45-BB4A-E20056ACADE1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596461" y="6492240"/>
            <a:ext cx="1606135" cy="229238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664952117"/>
      </p:ext>
    </p:extLst>
  </p:cSld>
  <p:clrMapOvr>
    <a:masterClrMapping/>
  </p:clrMapOvr>
</p:sldLayout>
</file>

<file path=ppt/slideLayouts/slideLayout38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EVERYDAY - COMPARISSON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Content Placeholder 2">
            <a:extLst>
              <a:ext uri="{FF2B5EF4-FFF2-40B4-BE49-F238E27FC236}">
                <a16:creationId xmlns:a16="http://schemas.microsoft.com/office/drawing/2014/main" id="{D1F47A73-2BE8-41B4-902F-DCDFA8A9A9A0}"/>
              </a:ext>
            </a:extLst>
          </p:cNvPr>
          <p:cNvSpPr>
            <a:spLocks noGrp="1"/>
          </p:cNvSpPr>
          <p:nvPr>
            <p:ph idx="1" hasCustomPrompt="1"/>
          </p:nvPr>
        </p:nvSpPr>
        <p:spPr>
          <a:xfrm>
            <a:off x="624738" y="2491913"/>
            <a:ext cx="5249332" cy="1678857"/>
          </a:xfrm>
        </p:spPr>
        <p:txBody>
          <a:bodyPr>
            <a:normAutofit/>
          </a:bodyPr>
          <a:lstStyle>
            <a:lvl1pPr marL="233363" indent="-233363">
              <a:defRPr sz="1400">
                <a:solidFill>
                  <a:schemeClr val="tx1">
                    <a:lumMod val="95000"/>
                    <a:lumOff val="5000"/>
                  </a:schemeClr>
                </a:solidFill>
              </a:defRPr>
            </a:lvl1pPr>
            <a:lvl2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2pPr>
            <a:lvl3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3pPr>
            <a:lvl4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4pPr>
            <a:lvl5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8D28779C-1AD3-1541-9A51-E77EA90630DF}"/>
              </a:ext>
            </a:extLst>
          </p:cNvPr>
          <p:cNvSpPr/>
          <p:nvPr userDrawn="1"/>
        </p:nvSpPr>
        <p:spPr>
          <a:xfrm>
            <a:off x="0" y="0"/>
            <a:ext cx="12192000" cy="1313056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tx2"/>
              </a:gs>
            </a:gsLst>
            <a:lin ang="0" scaled="0"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7" name="Shape">
            <a:extLst>
              <a:ext uri="{FF2B5EF4-FFF2-40B4-BE49-F238E27FC236}">
                <a16:creationId xmlns:a16="http://schemas.microsoft.com/office/drawing/2014/main" id="{C83CC706-B92A-A944-99CA-5E429A0FD93D}"/>
              </a:ext>
            </a:extLst>
          </p:cNvPr>
          <p:cNvSpPr/>
          <p:nvPr userDrawn="1"/>
        </p:nvSpPr>
        <p:spPr>
          <a:xfrm>
            <a:off x="6863643" y="16267"/>
            <a:ext cx="5328356" cy="81227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alpha val="0"/>
                </a:schemeClr>
              </a:gs>
              <a:gs pos="100000">
                <a:schemeClr val="accent1">
                  <a:alpha val="63000"/>
                </a:schemeClr>
              </a:gs>
            </a:gsLst>
            <a:lin ang="0" scaled="0"/>
            <a:tileRect/>
          </a:gradFill>
          <a:ln w="12700">
            <a:noFill/>
            <a:miter lim="400000"/>
          </a:ln>
        </p:spPr>
        <p:txBody>
          <a:bodyPr lIns="0" tIns="0" rIns="0" bIns="0" anchor="ctr"/>
          <a:lstStyle/>
          <a:p>
            <a:pPr algn="ctr" defTabSz="412754" hangingPunct="0">
              <a:defRPr sz="240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 sz="1525" kern="0">
              <a:solidFill>
                <a:srgbClr val="FFFFFF"/>
              </a:solidFill>
              <a:latin typeface="Helvetica Neue Medium"/>
              <a:ea typeface="Helvetica Neue Medium"/>
              <a:cs typeface="Helvetica Neue Medium"/>
              <a:sym typeface="Helvetica Neue Medium"/>
            </a:endParaRPr>
          </a:p>
        </p:txBody>
      </p:sp>
      <p:sp>
        <p:nvSpPr>
          <p:cNvPr id="24" name="Shape">
            <a:extLst>
              <a:ext uri="{FF2B5EF4-FFF2-40B4-BE49-F238E27FC236}">
                <a16:creationId xmlns:a16="http://schemas.microsoft.com/office/drawing/2014/main" id="{A84392A4-5D5E-9B41-96F4-3C2E92B15073}"/>
              </a:ext>
            </a:extLst>
          </p:cNvPr>
          <p:cNvSpPr/>
          <p:nvPr userDrawn="1"/>
        </p:nvSpPr>
        <p:spPr>
          <a:xfrm>
            <a:off x="6863643" y="519648"/>
            <a:ext cx="5328356" cy="81227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alpha val="0"/>
                </a:schemeClr>
              </a:gs>
              <a:gs pos="100000">
                <a:schemeClr val="accent1">
                  <a:alpha val="63000"/>
                </a:schemeClr>
              </a:gs>
            </a:gsLst>
            <a:lin ang="0" scaled="0"/>
            <a:tileRect/>
          </a:gradFill>
          <a:ln w="12700">
            <a:noFill/>
            <a:miter lim="400000"/>
          </a:ln>
        </p:spPr>
        <p:txBody>
          <a:bodyPr lIns="0" tIns="0" rIns="0" bIns="0" anchor="ctr"/>
          <a:lstStyle/>
          <a:p>
            <a:pPr algn="ctr" defTabSz="412754" hangingPunct="0">
              <a:defRPr sz="240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 sz="1525" kern="0">
              <a:solidFill>
                <a:srgbClr val="FFFFFF"/>
              </a:solidFill>
              <a:latin typeface="Helvetica Neue Medium"/>
              <a:ea typeface="Helvetica Neue Medium"/>
              <a:cs typeface="Helvetica Neue Medium"/>
              <a:sym typeface="Helvetica Neue Medium"/>
            </a:endParaRPr>
          </a:p>
        </p:txBody>
      </p:sp>
      <p:sp>
        <p:nvSpPr>
          <p:cNvPr id="25" name="Title 1">
            <a:extLst>
              <a:ext uri="{FF2B5EF4-FFF2-40B4-BE49-F238E27FC236}">
                <a16:creationId xmlns:a16="http://schemas.microsoft.com/office/drawing/2014/main" id="{27B8B2B7-4C44-7441-83A9-BAB92197A35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04800" y="170056"/>
            <a:ext cx="11407403" cy="1143000"/>
          </a:xfrm>
          <a:prstGeom prst="rect">
            <a:avLst/>
          </a:prstGeom>
        </p:spPr>
        <p:txBody>
          <a:bodyPr anchor="ctr">
            <a:noAutofit/>
          </a:bodyPr>
          <a:lstStyle>
            <a:lvl1pPr>
              <a:defRPr sz="3200" b="1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AE9665B4-DEF9-A848-97A4-D4DA2EF723EC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32187" y="953346"/>
            <a:ext cx="11380016" cy="415925"/>
          </a:xfrm>
        </p:spPr>
        <p:txBody>
          <a:bodyPr>
            <a:normAutofit/>
          </a:bodyPr>
          <a:lstStyle>
            <a:lvl1pPr marL="0" indent="0">
              <a:buNone/>
              <a:defRPr sz="14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Subtitle</a:t>
            </a:r>
          </a:p>
        </p:txBody>
      </p: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7E244035-01FE-DF4F-90D6-ADB13D0F06A8}"/>
              </a:ext>
            </a:extLst>
          </p:cNvPr>
          <p:cNvCxnSpPr>
            <a:cxnSpLocks/>
          </p:cNvCxnSpPr>
          <p:nvPr userDrawn="1"/>
        </p:nvCxnSpPr>
        <p:spPr>
          <a:xfrm>
            <a:off x="11311725" y="6447272"/>
            <a:ext cx="0" cy="267883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sp>
        <p:nvSpPr>
          <p:cNvPr id="11" name="Slide Number Placeholder 6">
            <a:extLst>
              <a:ext uri="{FF2B5EF4-FFF2-40B4-BE49-F238E27FC236}">
                <a16:creationId xmlns:a16="http://schemas.microsoft.com/office/drawing/2014/main" id="{26CD3663-DA03-1748-AF41-97AF932E1B8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1202595" y="6454533"/>
            <a:ext cx="559704" cy="319175"/>
          </a:xfrm>
          <a:prstGeom prst="rect">
            <a:avLst/>
          </a:prstGeom>
        </p:spPr>
        <p:txBody>
          <a:bodyPr/>
          <a:lstStyle>
            <a:lvl1pPr algn="r">
              <a:defRPr sz="10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fld id="{7B67A630-6DEE-4F45-9872-4A9386C88847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12" name="Text Placeholder 6">
            <a:extLst>
              <a:ext uri="{FF2B5EF4-FFF2-40B4-BE49-F238E27FC236}">
                <a16:creationId xmlns:a16="http://schemas.microsoft.com/office/drawing/2014/main" id="{E63E9D52-8822-41BE-A982-CD24D670D533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624736" y="2015788"/>
            <a:ext cx="5249333" cy="458633"/>
          </a:xfrm>
        </p:spPr>
        <p:txBody>
          <a:bodyPr/>
          <a:lstStyle>
            <a:lvl1pPr marL="0" indent="0">
              <a:buNone/>
              <a:defRPr b="1">
                <a:solidFill>
                  <a:schemeClr val="accent1"/>
                </a:solidFill>
              </a:defRPr>
            </a:lvl1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13" name="Text Placeholder 6">
            <a:extLst>
              <a:ext uri="{FF2B5EF4-FFF2-40B4-BE49-F238E27FC236}">
                <a16:creationId xmlns:a16="http://schemas.microsoft.com/office/drawing/2014/main" id="{0F06AD58-E70F-425E-A64E-7E93380CBC12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6300790" y="2015788"/>
            <a:ext cx="5249333" cy="458633"/>
          </a:xfrm>
        </p:spPr>
        <p:txBody>
          <a:bodyPr/>
          <a:lstStyle>
            <a:lvl1pPr marL="0" indent="0">
              <a:buNone/>
              <a:defRPr b="1">
                <a:solidFill>
                  <a:schemeClr val="accent1"/>
                </a:solidFill>
              </a:defRPr>
            </a:lvl1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20" name="Content Placeholder 2">
            <a:extLst>
              <a:ext uri="{FF2B5EF4-FFF2-40B4-BE49-F238E27FC236}">
                <a16:creationId xmlns:a16="http://schemas.microsoft.com/office/drawing/2014/main" id="{E184F6D6-CCC2-4F2B-9E4C-A982785D10B1}"/>
              </a:ext>
            </a:extLst>
          </p:cNvPr>
          <p:cNvSpPr>
            <a:spLocks noGrp="1"/>
          </p:cNvSpPr>
          <p:nvPr>
            <p:ph idx="15" hasCustomPrompt="1"/>
          </p:nvPr>
        </p:nvSpPr>
        <p:spPr>
          <a:xfrm>
            <a:off x="6300790" y="2491914"/>
            <a:ext cx="5249332" cy="1678857"/>
          </a:xfrm>
        </p:spPr>
        <p:txBody>
          <a:bodyPr>
            <a:normAutofit/>
          </a:bodyPr>
          <a:lstStyle>
            <a:lvl1pPr marL="233363" indent="-233363">
              <a:defRPr sz="1400">
                <a:solidFill>
                  <a:schemeClr val="tx1">
                    <a:lumMod val="95000"/>
                    <a:lumOff val="5000"/>
                  </a:schemeClr>
                </a:solidFill>
              </a:defRPr>
            </a:lvl1pPr>
            <a:lvl2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2pPr>
            <a:lvl3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3pPr>
            <a:lvl4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4pPr>
            <a:lvl5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pic>
        <p:nvPicPr>
          <p:cNvPr id="14" name="Picture 13">
            <a:extLst>
              <a:ext uri="{FF2B5EF4-FFF2-40B4-BE49-F238E27FC236}">
                <a16:creationId xmlns:a16="http://schemas.microsoft.com/office/drawing/2014/main" id="{B1125053-4680-DF45-BEF0-3F90988C5E81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596461" y="6492240"/>
            <a:ext cx="1606135" cy="229238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3140833288"/>
      </p:ext>
    </p:extLst>
  </p:cSld>
  <p:clrMapOvr>
    <a:masterClrMapping/>
  </p:clrMapOvr>
</p:sldLayout>
</file>

<file path=ppt/slideLayouts/slideLayout38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DOUBLE IMAG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76575E4A-952B-BF40-A8A1-224D89D3F305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>
            <a:off x="624418" y="1746753"/>
            <a:ext cx="5249333" cy="4746122"/>
          </a:xfrm>
        </p:spPr>
        <p:txBody>
          <a:bodyPr/>
          <a:lstStyle/>
          <a:p>
            <a:endParaRPr lang="en-US"/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8D28779C-1AD3-1541-9A51-E77EA90630DF}"/>
              </a:ext>
            </a:extLst>
          </p:cNvPr>
          <p:cNvSpPr/>
          <p:nvPr userDrawn="1"/>
        </p:nvSpPr>
        <p:spPr>
          <a:xfrm>
            <a:off x="0" y="0"/>
            <a:ext cx="12192000" cy="1313056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tx2"/>
              </a:gs>
            </a:gsLst>
            <a:lin ang="0" scaled="0"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7" name="Shape">
            <a:extLst>
              <a:ext uri="{FF2B5EF4-FFF2-40B4-BE49-F238E27FC236}">
                <a16:creationId xmlns:a16="http://schemas.microsoft.com/office/drawing/2014/main" id="{C83CC706-B92A-A944-99CA-5E429A0FD93D}"/>
              </a:ext>
            </a:extLst>
          </p:cNvPr>
          <p:cNvSpPr/>
          <p:nvPr userDrawn="1"/>
        </p:nvSpPr>
        <p:spPr>
          <a:xfrm>
            <a:off x="6863643" y="16267"/>
            <a:ext cx="5328356" cy="81227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alpha val="0"/>
                </a:schemeClr>
              </a:gs>
              <a:gs pos="100000">
                <a:schemeClr val="accent1">
                  <a:alpha val="63000"/>
                </a:schemeClr>
              </a:gs>
            </a:gsLst>
            <a:lin ang="0" scaled="0"/>
            <a:tileRect/>
          </a:gradFill>
          <a:ln w="12700">
            <a:noFill/>
            <a:miter lim="400000"/>
          </a:ln>
        </p:spPr>
        <p:txBody>
          <a:bodyPr lIns="0" tIns="0" rIns="0" bIns="0" anchor="ctr"/>
          <a:lstStyle/>
          <a:p>
            <a:pPr algn="ctr" defTabSz="412754" hangingPunct="0">
              <a:defRPr sz="240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 sz="1525" kern="0">
              <a:solidFill>
                <a:srgbClr val="FFFFFF"/>
              </a:solidFill>
              <a:latin typeface="Helvetica Neue Medium"/>
              <a:ea typeface="Helvetica Neue Medium"/>
              <a:cs typeface="Helvetica Neue Medium"/>
              <a:sym typeface="Helvetica Neue Medium"/>
            </a:endParaRPr>
          </a:p>
        </p:txBody>
      </p:sp>
      <p:sp>
        <p:nvSpPr>
          <p:cNvPr id="24" name="Shape">
            <a:extLst>
              <a:ext uri="{FF2B5EF4-FFF2-40B4-BE49-F238E27FC236}">
                <a16:creationId xmlns:a16="http://schemas.microsoft.com/office/drawing/2014/main" id="{A84392A4-5D5E-9B41-96F4-3C2E92B15073}"/>
              </a:ext>
            </a:extLst>
          </p:cNvPr>
          <p:cNvSpPr/>
          <p:nvPr userDrawn="1"/>
        </p:nvSpPr>
        <p:spPr>
          <a:xfrm>
            <a:off x="6863643" y="519648"/>
            <a:ext cx="5328356" cy="81227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alpha val="0"/>
                </a:schemeClr>
              </a:gs>
              <a:gs pos="100000">
                <a:schemeClr val="accent1">
                  <a:alpha val="63000"/>
                </a:schemeClr>
              </a:gs>
            </a:gsLst>
            <a:lin ang="0" scaled="0"/>
            <a:tileRect/>
          </a:gradFill>
          <a:ln w="12700">
            <a:noFill/>
            <a:miter lim="400000"/>
          </a:ln>
        </p:spPr>
        <p:txBody>
          <a:bodyPr lIns="0" tIns="0" rIns="0" bIns="0" anchor="ctr"/>
          <a:lstStyle/>
          <a:p>
            <a:pPr algn="ctr" defTabSz="412754" hangingPunct="0">
              <a:defRPr sz="240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 sz="1525" kern="0">
              <a:solidFill>
                <a:srgbClr val="FFFFFF"/>
              </a:solidFill>
              <a:latin typeface="Helvetica Neue Medium"/>
              <a:ea typeface="Helvetica Neue Medium"/>
              <a:cs typeface="Helvetica Neue Medium"/>
              <a:sym typeface="Helvetica Neue Medium"/>
            </a:endParaRPr>
          </a:p>
        </p:txBody>
      </p:sp>
      <p:sp>
        <p:nvSpPr>
          <p:cNvPr id="25" name="Title 1">
            <a:extLst>
              <a:ext uri="{FF2B5EF4-FFF2-40B4-BE49-F238E27FC236}">
                <a16:creationId xmlns:a16="http://schemas.microsoft.com/office/drawing/2014/main" id="{27B8B2B7-4C44-7441-83A9-BAB92197A35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04800" y="170056"/>
            <a:ext cx="11407403" cy="1143000"/>
          </a:xfrm>
          <a:prstGeom prst="rect">
            <a:avLst/>
          </a:prstGeom>
        </p:spPr>
        <p:txBody>
          <a:bodyPr anchor="ctr">
            <a:noAutofit/>
          </a:bodyPr>
          <a:lstStyle>
            <a:lvl1pPr>
              <a:defRPr sz="3200" b="1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7E244035-01FE-DF4F-90D6-ADB13D0F06A8}"/>
              </a:ext>
            </a:extLst>
          </p:cNvPr>
          <p:cNvCxnSpPr>
            <a:cxnSpLocks/>
          </p:cNvCxnSpPr>
          <p:nvPr userDrawn="1"/>
        </p:nvCxnSpPr>
        <p:spPr>
          <a:xfrm>
            <a:off x="11311725" y="6447272"/>
            <a:ext cx="0" cy="267883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sp>
        <p:nvSpPr>
          <p:cNvPr id="11" name="Slide Number Placeholder 6">
            <a:extLst>
              <a:ext uri="{FF2B5EF4-FFF2-40B4-BE49-F238E27FC236}">
                <a16:creationId xmlns:a16="http://schemas.microsoft.com/office/drawing/2014/main" id="{26CD3663-DA03-1748-AF41-97AF932E1B8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1202595" y="6454533"/>
            <a:ext cx="559704" cy="319175"/>
          </a:xfrm>
          <a:prstGeom prst="rect">
            <a:avLst/>
          </a:prstGeom>
        </p:spPr>
        <p:txBody>
          <a:bodyPr/>
          <a:lstStyle>
            <a:lvl1pPr algn="r">
              <a:defRPr sz="10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fld id="{7B67A630-6DEE-4F45-9872-4A9386C88847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18" name="Picture Placeholder 2">
            <a:extLst>
              <a:ext uri="{FF2B5EF4-FFF2-40B4-BE49-F238E27FC236}">
                <a16:creationId xmlns:a16="http://schemas.microsoft.com/office/drawing/2014/main" id="{96382302-7573-B641-AE92-16F615228528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6293698" y="1746753"/>
            <a:ext cx="5249333" cy="4746122"/>
          </a:xfrm>
        </p:spPr>
        <p:txBody>
          <a:bodyPr/>
          <a:lstStyle/>
          <a:p>
            <a:endParaRPr lang="en-US"/>
          </a:p>
        </p:txBody>
      </p:sp>
      <p:pic>
        <p:nvPicPr>
          <p:cNvPr id="12" name="Picture 11">
            <a:extLst>
              <a:ext uri="{FF2B5EF4-FFF2-40B4-BE49-F238E27FC236}">
                <a16:creationId xmlns:a16="http://schemas.microsoft.com/office/drawing/2014/main" id="{299E4E5B-D651-7346-8745-F2B732325A25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596461" y="6492240"/>
            <a:ext cx="1606135" cy="229238"/>
          </a:xfrm>
          <a:prstGeom prst="rect">
            <a:avLst/>
          </a:prstGeom>
        </p:spPr>
      </p:pic>
      <p:sp>
        <p:nvSpPr>
          <p:cNvPr id="13" name="Text Placeholder 4">
            <a:extLst>
              <a:ext uri="{FF2B5EF4-FFF2-40B4-BE49-F238E27FC236}">
                <a16:creationId xmlns:a16="http://schemas.microsoft.com/office/drawing/2014/main" id="{A728A7FC-5A11-6D41-AD52-BFF68FBD057C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32187" y="953346"/>
            <a:ext cx="11380016" cy="415925"/>
          </a:xfrm>
        </p:spPr>
        <p:txBody>
          <a:bodyPr>
            <a:normAutofit/>
          </a:bodyPr>
          <a:lstStyle>
            <a:lvl1pPr marL="0" indent="0">
              <a:buNone/>
              <a:defRPr sz="14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Subtitle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1460542784"/>
      </p:ext>
    </p:extLst>
  </p:cSld>
  <p:clrMapOvr>
    <a:masterClrMapping/>
  </p:clrMapOvr>
</p:sldLayout>
</file>

<file path=ppt/slideLayouts/slideLayout38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SUBTITLE + 4 CONTENT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8D28779C-1AD3-1541-9A51-E77EA90630DF}"/>
              </a:ext>
            </a:extLst>
          </p:cNvPr>
          <p:cNvSpPr/>
          <p:nvPr userDrawn="1"/>
        </p:nvSpPr>
        <p:spPr>
          <a:xfrm>
            <a:off x="0" y="0"/>
            <a:ext cx="12192000" cy="1313056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tx2"/>
              </a:gs>
            </a:gsLst>
            <a:lin ang="0" scaled="0"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7" name="Shape">
            <a:extLst>
              <a:ext uri="{FF2B5EF4-FFF2-40B4-BE49-F238E27FC236}">
                <a16:creationId xmlns:a16="http://schemas.microsoft.com/office/drawing/2014/main" id="{C83CC706-B92A-A944-99CA-5E429A0FD93D}"/>
              </a:ext>
            </a:extLst>
          </p:cNvPr>
          <p:cNvSpPr/>
          <p:nvPr userDrawn="1"/>
        </p:nvSpPr>
        <p:spPr>
          <a:xfrm>
            <a:off x="6863643" y="16267"/>
            <a:ext cx="5328356" cy="81227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alpha val="0"/>
                </a:schemeClr>
              </a:gs>
              <a:gs pos="100000">
                <a:schemeClr val="accent1">
                  <a:alpha val="63000"/>
                </a:schemeClr>
              </a:gs>
            </a:gsLst>
            <a:lin ang="0" scaled="0"/>
            <a:tileRect/>
          </a:gradFill>
          <a:ln w="12700">
            <a:noFill/>
            <a:miter lim="400000"/>
          </a:ln>
        </p:spPr>
        <p:txBody>
          <a:bodyPr lIns="0" tIns="0" rIns="0" bIns="0" anchor="ctr"/>
          <a:lstStyle/>
          <a:p>
            <a:pPr algn="ctr" defTabSz="412754" hangingPunct="0">
              <a:defRPr sz="240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 sz="1525" kern="0">
              <a:solidFill>
                <a:srgbClr val="FFFFFF"/>
              </a:solidFill>
              <a:latin typeface="Helvetica Neue Medium"/>
              <a:ea typeface="Helvetica Neue Medium"/>
              <a:cs typeface="Helvetica Neue Medium"/>
              <a:sym typeface="Helvetica Neue Medium"/>
            </a:endParaRPr>
          </a:p>
        </p:txBody>
      </p:sp>
      <p:sp>
        <p:nvSpPr>
          <p:cNvPr id="24" name="Shape">
            <a:extLst>
              <a:ext uri="{FF2B5EF4-FFF2-40B4-BE49-F238E27FC236}">
                <a16:creationId xmlns:a16="http://schemas.microsoft.com/office/drawing/2014/main" id="{A84392A4-5D5E-9B41-96F4-3C2E92B15073}"/>
              </a:ext>
            </a:extLst>
          </p:cNvPr>
          <p:cNvSpPr/>
          <p:nvPr userDrawn="1"/>
        </p:nvSpPr>
        <p:spPr>
          <a:xfrm>
            <a:off x="6863643" y="519648"/>
            <a:ext cx="5328356" cy="81227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alpha val="0"/>
                </a:schemeClr>
              </a:gs>
              <a:gs pos="100000">
                <a:schemeClr val="accent1">
                  <a:alpha val="63000"/>
                </a:schemeClr>
              </a:gs>
            </a:gsLst>
            <a:lin ang="0" scaled="0"/>
            <a:tileRect/>
          </a:gradFill>
          <a:ln w="12700">
            <a:noFill/>
            <a:miter lim="400000"/>
          </a:ln>
        </p:spPr>
        <p:txBody>
          <a:bodyPr lIns="0" tIns="0" rIns="0" bIns="0" anchor="ctr"/>
          <a:lstStyle/>
          <a:p>
            <a:pPr algn="ctr" defTabSz="412754" hangingPunct="0">
              <a:defRPr sz="240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 sz="1525" kern="0">
              <a:solidFill>
                <a:srgbClr val="FFFFFF"/>
              </a:solidFill>
              <a:latin typeface="Helvetica Neue Medium"/>
              <a:ea typeface="Helvetica Neue Medium"/>
              <a:cs typeface="Helvetica Neue Medium"/>
              <a:sym typeface="Helvetica Neue Medium"/>
            </a:endParaRPr>
          </a:p>
        </p:txBody>
      </p:sp>
      <p:sp>
        <p:nvSpPr>
          <p:cNvPr id="25" name="Title 1">
            <a:extLst>
              <a:ext uri="{FF2B5EF4-FFF2-40B4-BE49-F238E27FC236}">
                <a16:creationId xmlns:a16="http://schemas.microsoft.com/office/drawing/2014/main" id="{27B8B2B7-4C44-7441-83A9-BAB92197A35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04800" y="170056"/>
            <a:ext cx="11407403" cy="1143000"/>
          </a:xfrm>
          <a:prstGeom prst="rect">
            <a:avLst/>
          </a:prstGeom>
        </p:spPr>
        <p:txBody>
          <a:bodyPr anchor="ctr">
            <a:noAutofit/>
          </a:bodyPr>
          <a:lstStyle>
            <a:lvl1pPr>
              <a:defRPr sz="3200" b="1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7E244035-01FE-DF4F-90D6-ADB13D0F06A8}"/>
              </a:ext>
            </a:extLst>
          </p:cNvPr>
          <p:cNvCxnSpPr>
            <a:cxnSpLocks/>
          </p:cNvCxnSpPr>
          <p:nvPr userDrawn="1"/>
        </p:nvCxnSpPr>
        <p:spPr>
          <a:xfrm>
            <a:off x="11311725" y="6447272"/>
            <a:ext cx="0" cy="267883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sp>
        <p:nvSpPr>
          <p:cNvPr id="11" name="Slide Number Placeholder 6">
            <a:extLst>
              <a:ext uri="{FF2B5EF4-FFF2-40B4-BE49-F238E27FC236}">
                <a16:creationId xmlns:a16="http://schemas.microsoft.com/office/drawing/2014/main" id="{26CD3663-DA03-1748-AF41-97AF932E1B8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1202595" y="6454533"/>
            <a:ext cx="559704" cy="319175"/>
          </a:xfrm>
          <a:prstGeom prst="rect">
            <a:avLst/>
          </a:prstGeom>
        </p:spPr>
        <p:txBody>
          <a:bodyPr/>
          <a:lstStyle>
            <a:lvl1pPr algn="r">
              <a:defRPr sz="10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fld id="{7B67A630-6DEE-4F45-9872-4A9386C88847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12" name="Text Placeholder 6">
            <a:extLst>
              <a:ext uri="{FF2B5EF4-FFF2-40B4-BE49-F238E27FC236}">
                <a16:creationId xmlns:a16="http://schemas.microsoft.com/office/drawing/2014/main" id="{E63E9D52-8822-41BE-A982-CD24D670D533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624736" y="2015788"/>
            <a:ext cx="5249333" cy="458633"/>
          </a:xfrm>
        </p:spPr>
        <p:txBody>
          <a:bodyPr/>
          <a:lstStyle>
            <a:lvl1pPr marL="0" indent="0">
              <a:buNone/>
              <a:defRPr b="1">
                <a:solidFill>
                  <a:schemeClr val="accent1"/>
                </a:solidFill>
              </a:defRPr>
            </a:lvl1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13" name="Text Placeholder 6">
            <a:extLst>
              <a:ext uri="{FF2B5EF4-FFF2-40B4-BE49-F238E27FC236}">
                <a16:creationId xmlns:a16="http://schemas.microsoft.com/office/drawing/2014/main" id="{0F06AD58-E70F-425E-A64E-7E93380CBC12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6300790" y="2015788"/>
            <a:ext cx="5249333" cy="458633"/>
          </a:xfrm>
        </p:spPr>
        <p:txBody>
          <a:bodyPr/>
          <a:lstStyle>
            <a:lvl1pPr marL="0" indent="0">
              <a:buNone/>
              <a:defRPr b="1">
                <a:solidFill>
                  <a:schemeClr val="accent1"/>
                </a:solidFill>
              </a:defRPr>
            </a:lvl1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19" name="Text Placeholder 6">
            <a:extLst>
              <a:ext uri="{FF2B5EF4-FFF2-40B4-BE49-F238E27FC236}">
                <a16:creationId xmlns:a16="http://schemas.microsoft.com/office/drawing/2014/main" id="{8D256943-8B0C-4F4E-800E-A120AD7F518C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624736" y="3941383"/>
            <a:ext cx="5249333" cy="458633"/>
          </a:xfrm>
        </p:spPr>
        <p:txBody>
          <a:bodyPr/>
          <a:lstStyle>
            <a:lvl1pPr marL="0" indent="0">
              <a:buNone/>
              <a:defRPr b="1">
                <a:solidFill>
                  <a:schemeClr val="accent1"/>
                </a:solidFill>
              </a:defRPr>
            </a:lvl1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20" name="Text Placeholder 6">
            <a:extLst>
              <a:ext uri="{FF2B5EF4-FFF2-40B4-BE49-F238E27FC236}">
                <a16:creationId xmlns:a16="http://schemas.microsoft.com/office/drawing/2014/main" id="{02121CD1-D059-4749-9048-A950DAE4F40D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>
          <a:xfrm>
            <a:off x="6300790" y="3941383"/>
            <a:ext cx="5249333" cy="458633"/>
          </a:xfrm>
        </p:spPr>
        <p:txBody>
          <a:bodyPr/>
          <a:lstStyle>
            <a:lvl1pPr marL="0" indent="0">
              <a:buNone/>
              <a:defRPr b="1">
                <a:solidFill>
                  <a:schemeClr val="accent1"/>
                </a:solidFill>
              </a:defRPr>
            </a:lvl1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23" name="Content Placeholder 2">
            <a:extLst>
              <a:ext uri="{FF2B5EF4-FFF2-40B4-BE49-F238E27FC236}">
                <a16:creationId xmlns:a16="http://schemas.microsoft.com/office/drawing/2014/main" id="{7584C210-7A6A-4E72-A342-49A9C6C91B1A}"/>
              </a:ext>
            </a:extLst>
          </p:cNvPr>
          <p:cNvSpPr>
            <a:spLocks noGrp="1"/>
          </p:cNvSpPr>
          <p:nvPr>
            <p:ph idx="1" hasCustomPrompt="1"/>
          </p:nvPr>
        </p:nvSpPr>
        <p:spPr>
          <a:xfrm>
            <a:off x="624738" y="2491914"/>
            <a:ext cx="5249332" cy="1678857"/>
          </a:xfrm>
        </p:spPr>
        <p:txBody>
          <a:bodyPr>
            <a:normAutofit/>
          </a:bodyPr>
          <a:lstStyle>
            <a:lvl1pPr marL="233363" indent="-233363">
              <a:defRPr sz="1400">
                <a:solidFill>
                  <a:schemeClr val="tx1">
                    <a:lumMod val="95000"/>
                    <a:lumOff val="5000"/>
                  </a:schemeClr>
                </a:solidFill>
              </a:defRPr>
            </a:lvl1pPr>
            <a:lvl2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2pPr>
            <a:lvl3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3pPr>
            <a:lvl4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4pPr>
            <a:lvl5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6" name="Content Placeholder 2">
            <a:extLst>
              <a:ext uri="{FF2B5EF4-FFF2-40B4-BE49-F238E27FC236}">
                <a16:creationId xmlns:a16="http://schemas.microsoft.com/office/drawing/2014/main" id="{BBF5066B-E6D2-49CE-BA01-EA21C96175F9}"/>
              </a:ext>
            </a:extLst>
          </p:cNvPr>
          <p:cNvSpPr>
            <a:spLocks noGrp="1"/>
          </p:cNvSpPr>
          <p:nvPr>
            <p:ph idx="15" hasCustomPrompt="1"/>
          </p:nvPr>
        </p:nvSpPr>
        <p:spPr>
          <a:xfrm>
            <a:off x="6300790" y="2491914"/>
            <a:ext cx="5249332" cy="1678857"/>
          </a:xfrm>
        </p:spPr>
        <p:txBody>
          <a:bodyPr>
            <a:normAutofit/>
          </a:bodyPr>
          <a:lstStyle>
            <a:lvl1pPr marL="233363" indent="-233363">
              <a:defRPr sz="1400">
                <a:solidFill>
                  <a:schemeClr val="tx1">
                    <a:lumMod val="95000"/>
                    <a:lumOff val="5000"/>
                  </a:schemeClr>
                </a:solidFill>
              </a:defRPr>
            </a:lvl1pPr>
            <a:lvl2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2pPr>
            <a:lvl3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3pPr>
            <a:lvl4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4pPr>
            <a:lvl5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7" name="Content Placeholder 2">
            <a:extLst>
              <a:ext uri="{FF2B5EF4-FFF2-40B4-BE49-F238E27FC236}">
                <a16:creationId xmlns:a16="http://schemas.microsoft.com/office/drawing/2014/main" id="{9517CEC9-5F44-4399-A636-908D6B727EE5}"/>
              </a:ext>
            </a:extLst>
          </p:cNvPr>
          <p:cNvSpPr>
            <a:spLocks noGrp="1"/>
          </p:cNvSpPr>
          <p:nvPr>
            <p:ph idx="19" hasCustomPrompt="1"/>
          </p:nvPr>
        </p:nvSpPr>
        <p:spPr>
          <a:xfrm>
            <a:off x="624738" y="4424556"/>
            <a:ext cx="5249332" cy="1678857"/>
          </a:xfrm>
        </p:spPr>
        <p:txBody>
          <a:bodyPr>
            <a:normAutofit/>
          </a:bodyPr>
          <a:lstStyle>
            <a:lvl1pPr marL="233363" indent="-233363">
              <a:defRPr sz="1400">
                <a:solidFill>
                  <a:schemeClr val="tx1">
                    <a:lumMod val="95000"/>
                    <a:lumOff val="5000"/>
                  </a:schemeClr>
                </a:solidFill>
              </a:defRPr>
            </a:lvl1pPr>
            <a:lvl2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2pPr>
            <a:lvl3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3pPr>
            <a:lvl4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4pPr>
            <a:lvl5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8" name="Content Placeholder 2">
            <a:extLst>
              <a:ext uri="{FF2B5EF4-FFF2-40B4-BE49-F238E27FC236}">
                <a16:creationId xmlns:a16="http://schemas.microsoft.com/office/drawing/2014/main" id="{B0C878EC-937E-4122-9875-59BA786C2387}"/>
              </a:ext>
            </a:extLst>
          </p:cNvPr>
          <p:cNvSpPr>
            <a:spLocks noGrp="1"/>
          </p:cNvSpPr>
          <p:nvPr>
            <p:ph idx="20" hasCustomPrompt="1"/>
          </p:nvPr>
        </p:nvSpPr>
        <p:spPr>
          <a:xfrm>
            <a:off x="6300790" y="4424556"/>
            <a:ext cx="5249332" cy="1678857"/>
          </a:xfrm>
        </p:spPr>
        <p:txBody>
          <a:bodyPr>
            <a:normAutofit/>
          </a:bodyPr>
          <a:lstStyle>
            <a:lvl1pPr marL="233363" indent="-233363">
              <a:defRPr sz="1400">
                <a:solidFill>
                  <a:schemeClr val="tx1">
                    <a:lumMod val="95000"/>
                    <a:lumOff val="5000"/>
                  </a:schemeClr>
                </a:solidFill>
              </a:defRPr>
            </a:lvl1pPr>
            <a:lvl2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2pPr>
            <a:lvl3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3pPr>
            <a:lvl4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4pPr>
            <a:lvl5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pic>
        <p:nvPicPr>
          <p:cNvPr id="18" name="Picture 17">
            <a:extLst>
              <a:ext uri="{FF2B5EF4-FFF2-40B4-BE49-F238E27FC236}">
                <a16:creationId xmlns:a16="http://schemas.microsoft.com/office/drawing/2014/main" id="{4CEE2593-7D67-AC40-9D1F-A839338985CD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596461" y="6492240"/>
            <a:ext cx="1606135" cy="229238"/>
          </a:xfrm>
          <a:prstGeom prst="rect">
            <a:avLst/>
          </a:prstGeom>
        </p:spPr>
      </p:pic>
      <p:sp>
        <p:nvSpPr>
          <p:cNvPr id="21" name="Text Placeholder 4">
            <a:extLst>
              <a:ext uri="{FF2B5EF4-FFF2-40B4-BE49-F238E27FC236}">
                <a16:creationId xmlns:a16="http://schemas.microsoft.com/office/drawing/2014/main" id="{8EF178F9-97EC-8F45-B9D0-BF5A7BF17B82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32187" y="953346"/>
            <a:ext cx="11380016" cy="415925"/>
          </a:xfrm>
        </p:spPr>
        <p:txBody>
          <a:bodyPr>
            <a:normAutofit/>
          </a:bodyPr>
          <a:lstStyle>
            <a:lvl1pPr marL="0" indent="0">
              <a:buNone/>
              <a:defRPr sz="14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Subtitle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134998442"/>
      </p:ext>
    </p:extLst>
  </p:cSld>
  <p:clrMapOvr>
    <a:masterClrMapping/>
  </p:clrMapOvr>
</p:sldLayout>
</file>

<file path=ppt/slideLayouts/slideLayout38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SUBTITLE + 3 CONTENT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8D28779C-1AD3-1541-9A51-E77EA90630DF}"/>
              </a:ext>
            </a:extLst>
          </p:cNvPr>
          <p:cNvSpPr/>
          <p:nvPr userDrawn="1"/>
        </p:nvSpPr>
        <p:spPr>
          <a:xfrm>
            <a:off x="0" y="0"/>
            <a:ext cx="12192000" cy="1313056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tx2"/>
              </a:gs>
            </a:gsLst>
            <a:lin ang="0" scaled="0"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7" name="Shape">
            <a:extLst>
              <a:ext uri="{FF2B5EF4-FFF2-40B4-BE49-F238E27FC236}">
                <a16:creationId xmlns:a16="http://schemas.microsoft.com/office/drawing/2014/main" id="{C83CC706-B92A-A944-99CA-5E429A0FD93D}"/>
              </a:ext>
            </a:extLst>
          </p:cNvPr>
          <p:cNvSpPr/>
          <p:nvPr userDrawn="1"/>
        </p:nvSpPr>
        <p:spPr>
          <a:xfrm>
            <a:off x="6863643" y="16267"/>
            <a:ext cx="5328356" cy="81227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alpha val="0"/>
                </a:schemeClr>
              </a:gs>
              <a:gs pos="100000">
                <a:schemeClr val="accent1">
                  <a:alpha val="63000"/>
                </a:schemeClr>
              </a:gs>
            </a:gsLst>
            <a:lin ang="0" scaled="0"/>
            <a:tileRect/>
          </a:gradFill>
          <a:ln w="12700">
            <a:noFill/>
            <a:miter lim="400000"/>
          </a:ln>
        </p:spPr>
        <p:txBody>
          <a:bodyPr lIns="0" tIns="0" rIns="0" bIns="0" anchor="ctr"/>
          <a:lstStyle/>
          <a:p>
            <a:pPr algn="ctr" defTabSz="412754" hangingPunct="0">
              <a:defRPr sz="240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 sz="1525" kern="0">
              <a:solidFill>
                <a:srgbClr val="FFFFFF"/>
              </a:solidFill>
              <a:latin typeface="Helvetica Neue Medium"/>
              <a:ea typeface="Helvetica Neue Medium"/>
              <a:cs typeface="Helvetica Neue Medium"/>
              <a:sym typeface="Helvetica Neue Medium"/>
            </a:endParaRPr>
          </a:p>
        </p:txBody>
      </p:sp>
      <p:sp>
        <p:nvSpPr>
          <p:cNvPr id="24" name="Shape">
            <a:extLst>
              <a:ext uri="{FF2B5EF4-FFF2-40B4-BE49-F238E27FC236}">
                <a16:creationId xmlns:a16="http://schemas.microsoft.com/office/drawing/2014/main" id="{A84392A4-5D5E-9B41-96F4-3C2E92B15073}"/>
              </a:ext>
            </a:extLst>
          </p:cNvPr>
          <p:cNvSpPr/>
          <p:nvPr userDrawn="1"/>
        </p:nvSpPr>
        <p:spPr>
          <a:xfrm>
            <a:off x="6863643" y="519648"/>
            <a:ext cx="5328356" cy="81227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alpha val="0"/>
                </a:schemeClr>
              </a:gs>
              <a:gs pos="100000">
                <a:schemeClr val="accent1">
                  <a:alpha val="63000"/>
                </a:schemeClr>
              </a:gs>
            </a:gsLst>
            <a:lin ang="0" scaled="0"/>
            <a:tileRect/>
          </a:gradFill>
          <a:ln w="12700">
            <a:noFill/>
            <a:miter lim="400000"/>
          </a:ln>
        </p:spPr>
        <p:txBody>
          <a:bodyPr lIns="0" tIns="0" rIns="0" bIns="0" anchor="ctr"/>
          <a:lstStyle/>
          <a:p>
            <a:pPr algn="ctr" defTabSz="412754" hangingPunct="0">
              <a:defRPr sz="240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 sz="1525" kern="0">
              <a:solidFill>
                <a:srgbClr val="FFFFFF"/>
              </a:solidFill>
              <a:latin typeface="Helvetica Neue Medium"/>
              <a:ea typeface="Helvetica Neue Medium"/>
              <a:cs typeface="Helvetica Neue Medium"/>
              <a:sym typeface="Helvetica Neue Medium"/>
            </a:endParaRPr>
          </a:p>
        </p:txBody>
      </p:sp>
      <p:sp>
        <p:nvSpPr>
          <p:cNvPr id="25" name="Title 1">
            <a:extLst>
              <a:ext uri="{FF2B5EF4-FFF2-40B4-BE49-F238E27FC236}">
                <a16:creationId xmlns:a16="http://schemas.microsoft.com/office/drawing/2014/main" id="{27B8B2B7-4C44-7441-83A9-BAB92197A35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04800" y="170056"/>
            <a:ext cx="11010709" cy="1143000"/>
          </a:xfrm>
          <a:prstGeom prst="rect">
            <a:avLst/>
          </a:prstGeom>
        </p:spPr>
        <p:txBody>
          <a:bodyPr anchor="ctr">
            <a:noAutofit/>
          </a:bodyPr>
          <a:lstStyle>
            <a:lvl1pPr>
              <a:defRPr sz="3200" b="1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7E244035-01FE-DF4F-90D6-ADB13D0F06A8}"/>
              </a:ext>
            </a:extLst>
          </p:cNvPr>
          <p:cNvCxnSpPr>
            <a:cxnSpLocks/>
          </p:cNvCxnSpPr>
          <p:nvPr userDrawn="1"/>
        </p:nvCxnSpPr>
        <p:spPr>
          <a:xfrm>
            <a:off x="11311725" y="6447272"/>
            <a:ext cx="0" cy="267883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sp>
        <p:nvSpPr>
          <p:cNvPr id="11" name="Slide Number Placeholder 6">
            <a:extLst>
              <a:ext uri="{FF2B5EF4-FFF2-40B4-BE49-F238E27FC236}">
                <a16:creationId xmlns:a16="http://schemas.microsoft.com/office/drawing/2014/main" id="{26CD3663-DA03-1748-AF41-97AF932E1B8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1202595" y="6454533"/>
            <a:ext cx="559704" cy="319175"/>
          </a:xfrm>
          <a:prstGeom prst="rect">
            <a:avLst/>
          </a:prstGeom>
        </p:spPr>
        <p:txBody>
          <a:bodyPr/>
          <a:lstStyle>
            <a:lvl1pPr algn="r">
              <a:defRPr sz="10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fld id="{7B67A630-6DEE-4F45-9872-4A9386C88847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12" name="Text Placeholder 6">
            <a:extLst>
              <a:ext uri="{FF2B5EF4-FFF2-40B4-BE49-F238E27FC236}">
                <a16:creationId xmlns:a16="http://schemas.microsoft.com/office/drawing/2014/main" id="{E63E9D52-8822-41BE-A982-CD24D670D533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624736" y="2015788"/>
            <a:ext cx="5249333" cy="458633"/>
          </a:xfrm>
        </p:spPr>
        <p:txBody>
          <a:bodyPr/>
          <a:lstStyle>
            <a:lvl1pPr marL="0" indent="0">
              <a:buNone/>
              <a:defRPr b="1">
                <a:solidFill>
                  <a:schemeClr val="accent1"/>
                </a:solidFill>
              </a:defRPr>
            </a:lvl1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13" name="Text Placeholder 6">
            <a:extLst>
              <a:ext uri="{FF2B5EF4-FFF2-40B4-BE49-F238E27FC236}">
                <a16:creationId xmlns:a16="http://schemas.microsoft.com/office/drawing/2014/main" id="{0F06AD58-E70F-425E-A64E-7E93380CBC12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6300790" y="2015788"/>
            <a:ext cx="5249333" cy="458633"/>
          </a:xfrm>
        </p:spPr>
        <p:txBody>
          <a:bodyPr/>
          <a:lstStyle>
            <a:lvl1pPr marL="0" indent="0">
              <a:buNone/>
              <a:defRPr b="1">
                <a:solidFill>
                  <a:schemeClr val="accent1"/>
                </a:solidFill>
              </a:defRPr>
            </a:lvl1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19" name="Text Placeholder 6">
            <a:extLst>
              <a:ext uri="{FF2B5EF4-FFF2-40B4-BE49-F238E27FC236}">
                <a16:creationId xmlns:a16="http://schemas.microsoft.com/office/drawing/2014/main" id="{8D256943-8B0C-4F4E-800E-A120AD7F518C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3469536" y="3941383"/>
            <a:ext cx="5249333" cy="458633"/>
          </a:xfrm>
        </p:spPr>
        <p:txBody>
          <a:bodyPr/>
          <a:lstStyle>
            <a:lvl1pPr marL="0" indent="0">
              <a:buNone/>
              <a:defRPr b="1">
                <a:solidFill>
                  <a:schemeClr val="accent1"/>
                </a:solidFill>
              </a:defRPr>
            </a:lvl1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20" name="Content Placeholder 2">
            <a:extLst>
              <a:ext uri="{FF2B5EF4-FFF2-40B4-BE49-F238E27FC236}">
                <a16:creationId xmlns:a16="http://schemas.microsoft.com/office/drawing/2014/main" id="{1FBFF86A-55FF-4667-A474-410A55DE5258}"/>
              </a:ext>
            </a:extLst>
          </p:cNvPr>
          <p:cNvSpPr>
            <a:spLocks noGrp="1"/>
          </p:cNvSpPr>
          <p:nvPr>
            <p:ph idx="1" hasCustomPrompt="1"/>
          </p:nvPr>
        </p:nvSpPr>
        <p:spPr>
          <a:xfrm>
            <a:off x="624738" y="2491914"/>
            <a:ext cx="5249332" cy="1678857"/>
          </a:xfrm>
        </p:spPr>
        <p:txBody>
          <a:bodyPr>
            <a:normAutofit/>
          </a:bodyPr>
          <a:lstStyle>
            <a:lvl1pPr marL="233363" indent="-233363">
              <a:defRPr sz="1400">
                <a:solidFill>
                  <a:schemeClr val="tx1">
                    <a:lumMod val="95000"/>
                    <a:lumOff val="5000"/>
                  </a:schemeClr>
                </a:solidFill>
              </a:defRPr>
            </a:lvl1pPr>
            <a:lvl2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2pPr>
            <a:lvl3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3pPr>
            <a:lvl4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4pPr>
            <a:lvl5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2" name="Content Placeholder 2">
            <a:extLst>
              <a:ext uri="{FF2B5EF4-FFF2-40B4-BE49-F238E27FC236}">
                <a16:creationId xmlns:a16="http://schemas.microsoft.com/office/drawing/2014/main" id="{1C3628C1-6684-4037-A95B-E7C3A7E444A2}"/>
              </a:ext>
            </a:extLst>
          </p:cNvPr>
          <p:cNvSpPr>
            <a:spLocks noGrp="1"/>
          </p:cNvSpPr>
          <p:nvPr>
            <p:ph idx="15" hasCustomPrompt="1"/>
          </p:nvPr>
        </p:nvSpPr>
        <p:spPr>
          <a:xfrm>
            <a:off x="6300790" y="2491914"/>
            <a:ext cx="5249332" cy="1678857"/>
          </a:xfrm>
        </p:spPr>
        <p:txBody>
          <a:bodyPr>
            <a:normAutofit/>
          </a:bodyPr>
          <a:lstStyle>
            <a:lvl1pPr marL="233363" indent="-233363">
              <a:defRPr sz="1400">
                <a:solidFill>
                  <a:schemeClr val="tx1">
                    <a:lumMod val="95000"/>
                    <a:lumOff val="5000"/>
                  </a:schemeClr>
                </a:solidFill>
              </a:defRPr>
            </a:lvl1pPr>
            <a:lvl2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2pPr>
            <a:lvl3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3pPr>
            <a:lvl4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4pPr>
            <a:lvl5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3" name="Content Placeholder 2">
            <a:extLst>
              <a:ext uri="{FF2B5EF4-FFF2-40B4-BE49-F238E27FC236}">
                <a16:creationId xmlns:a16="http://schemas.microsoft.com/office/drawing/2014/main" id="{CF356DB6-8ABE-49EB-B67F-F69F88925969}"/>
              </a:ext>
            </a:extLst>
          </p:cNvPr>
          <p:cNvSpPr>
            <a:spLocks noGrp="1"/>
          </p:cNvSpPr>
          <p:nvPr>
            <p:ph idx="18" hasCustomPrompt="1"/>
          </p:nvPr>
        </p:nvSpPr>
        <p:spPr>
          <a:xfrm>
            <a:off x="3469537" y="4429201"/>
            <a:ext cx="5249332" cy="1678857"/>
          </a:xfrm>
        </p:spPr>
        <p:txBody>
          <a:bodyPr>
            <a:normAutofit/>
          </a:bodyPr>
          <a:lstStyle>
            <a:lvl1pPr marL="233363" indent="-233363">
              <a:defRPr sz="1400">
                <a:solidFill>
                  <a:schemeClr val="tx1">
                    <a:lumMod val="95000"/>
                    <a:lumOff val="5000"/>
                  </a:schemeClr>
                </a:solidFill>
              </a:defRPr>
            </a:lvl1pPr>
            <a:lvl2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2pPr>
            <a:lvl3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3pPr>
            <a:lvl4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4pPr>
            <a:lvl5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pic>
        <p:nvPicPr>
          <p:cNvPr id="18" name="Picture 17">
            <a:extLst>
              <a:ext uri="{FF2B5EF4-FFF2-40B4-BE49-F238E27FC236}">
                <a16:creationId xmlns:a16="http://schemas.microsoft.com/office/drawing/2014/main" id="{18732566-D1B1-2646-BB74-04F2A6A6BF6B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596461" y="6492240"/>
            <a:ext cx="1606135" cy="229238"/>
          </a:xfrm>
          <a:prstGeom prst="rect">
            <a:avLst/>
          </a:prstGeom>
        </p:spPr>
      </p:pic>
      <p:sp>
        <p:nvSpPr>
          <p:cNvPr id="21" name="Text Placeholder 4">
            <a:extLst>
              <a:ext uri="{FF2B5EF4-FFF2-40B4-BE49-F238E27FC236}">
                <a16:creationId xmlns:a16="http://schemas.microsoft.com/office/drawing/2014/main" id="{951157B3-F0D7-964E-A2D9-4D0068EAC7FB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32187" y="953346"/>
            <a:ext cx="11380016" cy="415925"/>
          </a:xfrm>
        </p:spPr>
        <p:txBody>
          <a:bodyPr>
            <a:normAutofit/>
          </a:bodyPr>
          <a:lstStyle>
            <a:lvl1pPr marL="0" indent="0">
              <a:buNone/>
              <a:defRPr sz="14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Subtitle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3655006782"/>
      </p:ext>
    </p:extLst>
  </p:cSld>
  <p:clrMapOvr>
    <a:masterClrMapping/>
  </p:clrMapOvr>
</p:sldLayout>
</file>

<file path=ppt/slideLayouts/slideLayout38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INSTITUTE -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Rectangle 11">
            <a:extLst>
              <a:ext uri="{FF2B5EF4-FFF2-40B4-BE49-F238E27FC236}">
                <a16:creationId xmlns:a16="http://schemas.microsoft.com/office/drawing/2014/main" id="{4F1EA45C-2783-2141-B9EA-8DE9ACB93142}"/>
              </a:ext>
            </a:extLst>
          </p:cNvPr>
          <p:cNvSpPr/>
          <p:nvPr userDrawn="1"/>
        </p:nvSpPr>
        <p:spPr>
          <a:xfrm>
            <a:off x="0" y="0"/>
            <a:ext cx="12192000" cy="1313056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tx2"/>
              </a:gs>
            </a:gsLst>
            <a:lin ang="0" scaled="0"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3" name="Shape">
            <a:extLst>
              <a:ext uri="{FF2B5EF4-FFF2-40B4-BE49-F238E27FC236}">
                <a16:creationId xmlns:a16="http://schemas.microsoft.com/office/drawing/2014/main" id="{D0E91E53-06E2-A945-98CC-250A99B4FEFB}"/>
              </a:ext>
            </a:extLst>
          </p:cNvPr>
          <p:cNvSpPr/>
          <p:nvPr userDrawn="1"/>
        </p:nvSpPr>
        <p:spPr>
          <a:xfrm>
            <a:off x="6863643" y="16267"/>
            <a:ext cx="5328356" cy="81227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alpha val="0"/>
                </a:schemeClr>
              </a:gs>
              <a:gs pos="100000">
                <a:schemeClr val="accent1">
                  <a:alpha val="63000"/>
                </a:schemeClr>
              </a:gs>
            </a:gsLst>
            <a:lin ang="0" scaled="0"/>
            <a:tileRect/>
          </a:gradFill>
          <a:ln w="12700">
            <a:noFill/>
            <a:miter lim="400000"/>
          </a:ln>
        </p:spPr>
        <p:txBody>
          <a:bodyPr lIns="0" tIns="0" rIns="0" bIns="0" anchor="ctr"/>
          <a:lstStyle/>
          <a:p>
            <a:pPr algn="ctr" defTabSz="412754" hangingPunct="0">
              <a:defRPr sz="240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 sz="1525" kern="0">
              <a:solidFill>
                <a:srgbClr val="FFFFFF"/>
              </a:solidFill>
              <a:latin typeface="Helvetica Neue Medium"/>
              <a:ea typeface="Helvetica Neue Medium"/>
              <a:cs typeface="Helvetica Neue Medium"/>
              <a:sym typeface="Helvetica Neue Medium"/>
            </a:endParaRPr>
          </a:p>
        </p:txBody>
      </p:sp>
      <p:sp>
        <p:nvSpPr>
          <p:cNvPr id="14" name="Shape">
            <a:extLst>
              <a:ext uri="{FF2B5EF4-FFF2-40B4-BE49-F238E27FC236}">
                <a16:creationId xmlns:a16="http://schemas.microsoft.com/office/drawing/2014/main" id="{6C2C5490-DA83-8745-8D5D-138F02150CEF}"/>
              </a:ext>
            </a:extLst>
          </p:cNvPr>
          <p:cNvSpPr/>
          <p:nvPr userDrawn="1"/>
        </p:nvSpPr>
        <p:spPr>
          <a:xfrm>
            <a:off x="6863643" y="519648"/>
            <a:ext cx="5328356" cy="81227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alpha val="0"/>
                </a:schemeClr>
              </a:gs>
              <a:gs pos="100000">
                <a:schemeClr val="accent1">
                  <a:alpha val="63000"/>
                </a:schemeClr>
              </a:gs>
            </a:gsLst>
            <a:lin ang="0" scaled="0"/>
            <a:tileRect/>
          </a:gradFill>
          <a:ln w="12700">
            <a:noFill/>
            <a:miter lim="400000"/>
          </a:ln>
        </p:spPr>
        <p:txBody>
          <a:bodyPr lIns="0" tIns="0" rIns="0" bIns="0" anchor="ctr"/>
          <a:lstStyle/>
          <a:p>
            <a:pPr algn="ctr" defTabSz="412754" hangingPunct="0">
              <a:defRPr sz="240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 sz="1525" kern="0">
              <a:solidFill>
                <a:srgbClr val="FFFFFF"/>
              </a:solidFill>
              <a:latin typeface="Helvetica Neue Medium"/>
              <a:ea typeface="Helvetica Neue Medium"/>
              <a:cs typeface="Helvetica Neue Medium"/>
              <a:sym typeface="Helvetica Neue Medium"/>
            </a:endParaRP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08540" y="1707786"/>
            <a:ext cx="11203664" cy="4648568"/>
          </a:xfrm>
        </p:spPr>
        <p:txBody>
          <a:bodyPr/>
          <a:lstStyle>
            <a:lvl1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1pPr>
            <a:lvl2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2pPr>
            <a:lvl3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3pPr>
            <a:lvl4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4pPr>
            <a:lvl5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1" name="Picture Placeholder 5">
            <a:extLst>
              <a:ext uri="{FF2B5EF4-FFF2-40B4-BE49-F238E27FC236}">
                <a16:creationId xmlns:a16="http://schemas.microsoft.com/office/drawing/2014/main" id="{763161F4-DEBD-8549-BAC2-88340262F1F8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9484240" y="170057"/>
            <a:ext cx="2250560" cy="1084521"/>
          </a:xfrm>
        </p:spPr>
        <p:txBody>
          <a:bodyPr>
            <a:noAutofit/>
          </a:bodyPr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/>
              <a:t>Insert logo here</a:t>
            </a:r>
          </a:p>
        </p:txBody>
      </p:sp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F6621951-0364-634F-A285-95CF1365ECAD}"/>
              </a:ext>
            </a:extLst>
          </p:cNvPr>
          <p:cNvCxnSpPr>
            <a:cxnSpLocks/>
          </p:cNvCxnSpPr>
          <p:nvPr userDrawn="1"/>
        </p:nvCxnSpPr>
        <p:spPr>
          <a:xfrm>
            <a:off x="11311725" y="6447272"/>
            <a:ext cx="0" cy="267883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sp>
        <p:nvSpPr>
          <p:cNvPr id="21" name="Title 1">
            <a:extLst>
              <a:ext uri="{FF2B5EF4-FFF2-40B4-BE49-F238E27FC236}">
                <a16:creationId xmlns:a16="http://schemas.microsoft.com/office/drawing/2014/main" id="{AB097A5C-CAAA-6547-ADEE-1AA3EA35D42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04800" y="170056"/>
            <a:ext cx="11010709" cy="1143000"/>
          </a:xfrm>
          <a:prstGeom prst="rect">
            <a:avLst/>
          </a:prstGeom>
        </p:spPr>
        <p:txBody>
          <a:bodyPr anchor="ctr">
            <a:noAutofit/>
          </a:bodyPr>
          <a:lstStyle>
            <a:lvl1pPr>
              <a:defRPr sz="3200" b="1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22" name="Slide Number Placeholder 6">
            <a:extLst>
              <a:ext uri="{FF2B5EF4-FFF2-40B4-BE49-F238E27FC236}">
                <a16:creationId xmlns:a16="http://schemas.microsoft.com/office/drawing/2014/main" id="{2FE030EF-B51F-8F47-8998-2EBE1EF5AB0F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1202595" y="6454533"/>
            <a:ext cx="559704" cy="319175"/>
          </a:xfrm>
          <a:prstGeom prst="rect">
            <a:avLst/>
          </a:prstGeom>
        </p:spPr>
        <p:txBody>
          <a:bodyPr/>
          <a:lstStyle>
            <a:lvl1pPr algn="r">
              <a:defRPr sz="10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fld id="{7B67A630-6DEE-4F45-9872-4A9386C88847}" type="slidenum">
              <a:rPr lang="en-US" smtClean="0"/>
              <a:pPr/>
              <a:t>‹#›</a:t>
            </a:fld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D0D92D6F-2A8D-8746-9555-5FF0A14CF77D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596461" y="6492240"/>
            <a:ext cx="1606135" cy="229238"/>
          </a:xfrm>
          <a:prstGeom prst="rect">
            <a:avLst/>
          </a:prstGeom>
        </p:spPr>
      </p:pic>
      <p:sp>
        <p:nvSpPr>
          <p:cNvPr id="16" name="Text Placeholder 4">
            <a:extLst>
              <a:ext uri="{FF2B5EF4-FFF2-40B4-BE49-F238E27FC236}">
                <a16:creationId xmlns:a16="http://schemas.microsoft.com/office/drawing/2014/main" id="{646218A4-296A-7441-B063-616658B6F48A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32187" y="953346"/>
            <a:ext cx="11380016" cy="415925"/>
          </a:xfrm>
        </p:spPr>
        <p:txBody>
          <a:bodyPr>
            <a:normAutofit/>
          </a:bodyPr>
          <a:lstStyle>
            <a:lvl1pPr marL="0" indent="0">
              <a:buNone/>
              <a:defRPr sz="14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Subtitle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2357651667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79200564"/>
      </p:ext>
    </p:extLst>
  </p:cSld>
  <p:clrMapOvr>
    <a:masterClrMapping/>
  </p:clrMapOvr>
</p:sldLayout>
</file>

<file path=ppt/slideLayouts/slideLayout39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INSTITUTE - IMAGE +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Rectangle 11">
            <a:extLst>
              <a:ext uri="{FF2B5EF4-FFF2-40B4-BE49-F238E27FC236}">
                <a16:creationId xmlns:a16="http://schemas.microsoft.com/office/drawing/2014/main" id="{4F1EA45C-2783-2141-B9EA-8DE9ACB93142}"/>
              </a:ext>
            </a:extLst>
          </p:cNvPr>
          <p:cNvSpPr/>
          <p:nvPr userDrawn="1"/>
        </p:nvSpPr>
        <p:spPr>
          <a:xfrm>
            <a:off x="0" y="0"/>
            <a:ext cx="12192000" cy="1313056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tx2"/>
              </a:gs>
            </a:gsLst>
            <a:lin ang="0" scaled="0"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3" name="Shape">
            <a:extLst>
              <a:ext uri="{FF2B5EF4-FFF2-40B4-BE49-F238E27FC236}">
                <a16:creationId xmlns:a16="http://schemas.microsoft.com/office/drawing/2014/main" id="{D0E91E53-06E2-A945-98CC-250A99B4FEFB}"/>
              </a:ext>
            </a:extLst>
          </p:cNvPr>
          <p:cNvSpPr/>
          <p:nvPr userDrawn="1"/>
        </p:nvSpPr>
        <p:spPr>
          <a:xfrm>
            <a:off x="6863643" y="16267"/>
            <a:ext cx="5328356" cy="81227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alpha val="0"/>
                </a:schemeClr>
              </a:gs>
              <a:gs pos="100000">
                <a:schemeClr val="accent1">
                  <a:alpha val="63000"/>
                </a:schemeClr>
              </a:gs>
            </a:gsLst>
            <a:lin ang="0" scaled="0"/>
            <a:tileRect/>
          </a:gradFill>
          <a:ln w="12700">
            <a:noFill/>
            <a:miter lim="400000"/>
          </a:ln>
        </p:spPr>
        <p:txBody>
          <a:bodyPr lIns="0" tIns="0" rIns="0" bIns="0" anchor="ctr"/>
          <a:lstStyle/>
          <a:p>
            <a:pPr algn="ctr" defTabSz="412754" hangingPunct="0">
              <a:defRPr sz="240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 sz="1525" kern="0">
              <a:solidFill>
                <a:srgbClr val="FFFFFF"/>
              </a:solidFill>
              <a:latin typeface="Helvetica Neue Medium"/>
              <a:ea typeface="Helvetica Neue Medium"/>
              <a:cs typeface="Helvetica Neue Medium"/>
              <a:sym typeface="Helvetica Neue Medium"/>
            </a:endParaRPr>
          </a:p>
        </p:txBody>
      </p:sp>
      <p:sp>
        <p:nvSpPr>
          <p:cNvPr id="14" name="Shape">
            <a:extLst>
              <a:ext uri="{FF2B5EF4-FFF2-40B4-BE49-F238E27FC236}">
                <a16:creationId xmlns:a16="http://schemas.microsoft.com/office/drawing/2014/main" id="{6C2C5490-DA83-8745-8D5D-138F02150CEF}"/>
              </a:ext>
            </a:extLst>
          </p:cNvPr>
          <p:cNvSpPr/>
          <p:nvPr userDrawn="1"/>
        </p:nvSpPr>
        <p:spPr>
          <a:xfrm>
            <a:off x="6863643" y="519648"/>
            <a:ext cx="5328356" cy="81227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alpha val="0"/>
                </a:schemeClr>
              </a:gs>
              <a:gs pos="100000">
                <a:schemeClr val="accent1">
                  <a:alpha val="63000"/>
                </a:schemeClr>
              </a:gs>
            </a:gsLst>
            <a:lin ang="0" scaled="0"/>
            <a:tileRect/>
          </a:gradFill>
          <a:ln w="12700">
            <a:noFill/>
            <a:miter lim="400000"/>
          </a:ln>
        </p:spPr>
        <p:txBody>
          <a:bodyPr lIns="0" tIns="0" rIns="0" bIns="0" anchor="ctr"/>
          <a:lstStyle/>
          <a:p>
            <a:pPr algn="ctr" defTabSz="412754" hangingPunct="0">
              <a:defRPr sz="240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 sz="1525" kern="0">
              <a:solidFill>
                <a:srgbClr val="FFFFFF"/>
              </a:solidFill>
              <a:latin typeface="Helvetica Neue Medium"/>
              <a:ea typeface="Helvetica Neue Medium"/>
              <a:cs typeface="Helvetica Neue Medium"/>
              <a:sym typeface="Helvetica Neue Medium"/>
            </a:endParaRP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08541" y="1707786"/>
            <a:ext cx="5278596" cy="4648568"/>
          </a:xfrm>
        </p:spPr>
        <p:txBody>
          <a:bodyPr/>
          <a:lstStyle>
            <a:lvl1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1pPr>
            <a:lvl2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2pPr>
            <a:lvl3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3pPr>
            <a:lvl4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4pPr>
            <a:lvl5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1" name="Picture Placeholder 5">
            <a:extLst>
              <a:ext uri="{FF2B5EF4-FFF2-40B4-BE49-F238E27FC236}">
                <a16:creationId xmlns:a16="http://schemas.microsoft.com/office/drawing/2014/main" id="{763161F4-DEBD-8549-BAC2-88340262F1F8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9484240" y="170057"/>
            <a:ext cx="2250560" cy="1084521"/>
          </a:xfrm>
        </p:spPr>
        <p:txBody>
          <a:bodyPr>
            <a:noAutofit/>
          </a:bodyPr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/>
              <a:t>Insert logo here</a:t>
            </a:r>
          </a:p>
        </p:txBody>
      </p:sp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F6621951-0364-634F-A285-95CF1365ECAD}"/>
              </a:ext>
            </a:extLst>
          </p:cNvPr>
          <p:cNvCxnSpPr>
            <a:cxnSpLocks/>
          </p:cNvCxnSpPr>
          <p:nvPr userDrawn="1"/>
        </p:nvCxnSpPr>
        <p:spPr>
          <a:xfrm>
            <a:off x="11311725" y="6447272"/>
            <a:ext cx="0" cy="267883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sp>
        <p:nvSpPr>
          <p:cNvPr id="21" name="Title 1">
            <a:extLst>
              <a:ext uri="{FF2B5EF4-FFF2-40B4-BE49-F238E27FC236}">
                <a16:creationId xmlns:a16="http://schemas.microsoft.com/office/drawing/2014/main" id="{AB097A5C-CAAA-6547-ADEE-1AA3EA35D42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04800" y="170056"/>
            <a:ext cx="11010709" cy="1143000"/>
          </a:xfrm>
          <a:prstGeom prst="rect">
            <a:avLst/>
          </a:prstGeom>
        </p:spPr>
        <p:txBody>
          <a:bodyPr anchor="ctr">
            <a:noAutofit/>
          </a:bodyPr>
          <a:lstStyle>
            <a:lvl1pPr>
              <a:defRPr sz="3200" b="1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22" name="Slide Number Placeholder 6">
            <a:extLst>
              <a:ext uri="{FF2B5EF4-FFF2-40B4-BE49-F238E27FC236}">
                <a16:creationId xmlns:a16="http://schemas.microsoft.com/office/drawing/2014/main" id="{2FE030EF-B51F-8F47-8998-2EBE1EF5AB0F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1202595" y="6454533"/>
            <a:ext cx="559704" cy="319175"/>
          </a:xfrm>
          <a:prstGeom prst="rect">
            <a:avLst/>
          </a:prstGeom>
        </p:spPr>
        <p:txBody>
          <a:bodyPr/>
          <a:lstStyle>
            <a:lvl1pPr algn="r">
              <a:defRPr sz="10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fld id="{7B67A630-6DEE-4F45-9872-4A9386C88847}" type="slidenum">
              <a:rPr lang="en-US" smtClean="0"/>
              <a:pPr/>
              <a:t>‹#›</a:t>
            </a:fld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D0D92D6F-2A8D-8746-9555-5FF0A14CF77D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596461" y="6492240"/>
            <a:ext cx="1606135" cy="229238"/>
          </a:xfrm>
          <a:prstGeom prst="rect">
            <a:avLst/>
          </a:prstGeom>
        </p:spPr>
      </p:pic>
      <p:sp>
        <p:nvSpPr>
          <p:cNvPr id="16" name="Text Placeholder 4">
            <a:extLst>
              <a:ext uri="{FF2B5EF4-FFF2-40B4-BE49-F238E27FC236}">
                <a16:creationId xmlns:a16="http://schemas.microsoft.com/office/drawing/2014/main" id="{646218A4-296A-7441-B063-616658B6F48A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32187" y="953346"/>
            <a:ext cx="11380016" cy="415925"/>
          </a:xfrm>
        </p:spPr>
        <p:txBody>
          <a:bodyPr>
            <a:normAutofit/>
          </a:bodyPr>
          <a:lstStyle>
            <a:lvl1pPr marL="0" indent="0">
              <a:buNone/>
              <a:defRPr sz="14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Subtitle</a:t>
            </a:r>
          </a:p>
        </p:txBody>
      </p:sp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3BE7B4B9-C2E5-584C-A6FD-1E6E7F8D1EBD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6124203" y="1708150"/>
            <a:ext cx="5588000" cy="4648200"/>
          </a:xfrm>
        </p:spPr>
        <p:txBody>
          <a:bodyPr/>
          <a:lstStyle/>
          <a:p>
            <a:endParaRPr lang="en-US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1390424752"/>
      </p:ext>
    </p:extLst>
  </p:cSld>
  <p:clrMapOvr>
    <a:masterClrMapping/>
  </p:clrMapOvr>
</p:sldLayout>
</file>

<file path=ppt/slideLayouts/slideLayout39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EPT - IMAGE +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84B7CE0A-478C-934E-B0F2-25D6110333DE}"/>
              </a:ext>
            </a:extLst>
          </p:cNvPr>
          <p:cNvSpPr/>
          <p:nvPr userDrawn="1"/>
        </p:nvSpPr>
        <p:spPr>
          <a:xfrm>
            <a:off x="6096000" y="0"/>
            <a:ext cx="6096000" cy="6858000"/>
          </a:xfrm>
          <a:prstGeom prst="rect">
            <a:avLst/>
          </a:prstGeom>
          <a:gradFill>
            <a:gsLst>
              <a:gs pos="100000">
                <a:schemeClr val="accent1"/>
              </a:gs>
              <a:gs pos="0">
                <a:schemeClr val="tx2"/>
              </a:gs>
            </a:gsLst>
            <a:lin ang="0" scaled="0"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2" name="Shape">
            <a:extLst>
              <a:ext uri="{FF2B5EF4-FFF2-40B4-BE49-F238E27FC236}">
                <a16:creationId xmlns:a16="http://schemas.microsoft.com/office/drawing/2014/main" id="{364FEA06-3D67-1140-B0E3-7F3BE884D5FB}"/>
              </a:ext>
            </a:extLst>
          </p:cNvPr>
          <p:cNvSpPr/>
          <p:nvPr userDrawn="1"/>
        </p:nvSpPr>
        <p:spPr>
          <a:xfrm>
            <a:off x="6096000" y="5564185"/>
            <a:ext cx="6096000" cy="92929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alpha val="58000"/>
                </a:schemeClr>
              </a:gs>
              <a:gs pos="100000">
                <a:schemeClr val="accent1">
                  <a:alpha val="63000"/>
                </a:schemeClr>
              </a:gs>
            </a:gsLst>
            <a:lin ang="0" scaled="0"/>
            <a:tileRect/>
          </a:gradFill>
          <a:ln w="12700">
            <a:noFill/>
            <a:miter lim="400000"/>
          </a:ln>
        </p:spPr>
        <p:txBody>
          <a:bodyPr lIns="0" tIns="0" rIns="0" bIns="0" anchor="ctr"/>
          <a:lstStyle/>
          <a:p>
            <a:pPr algn="ctr" defTabSz="412754" hangingPunct="0">
              <a:defRPr sz="240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 sz="1525" kern="0">
              <a:solidFill>
                <a:srgbClr val="FFFFFF"/>
              </a:solidFill>
              <a:latin typeface="Helvetica Neue Medium"/>
              <a:ea typeface="Helvetica Neue Medium"/>
              <a:cs typeface="Helvetica Neue Medium"/>
              <a:sym typeface="Helvetica Neue Medium"/>
            </a:endParaRP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25BC9E4E-DC08-F04A-907F-38011949DDF6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2" y="0"/>
            <a:ext cx="6095999" cy="6858000"/>
          </a:xfrm>
        </p:spPr>
        <p:txBody>
          <a:bodyPr/>
          <a:lstStyle/>
          <a:p>
            <a:endParaRPr lang="en-US"/>
          </a:p>
        </p:txBody>
      </p:sp>
      <p:sp>
        <p:nvSpPr>
          <p:cNvPr id="15" name="Title Placeholder 1">
            <a:extLst>
              <a:ext uri="{FF2B5EF4-FFF2-40B4-BE49-F238E27FC236}">
                <a16:creationId xmlns:a16="http://schemas.microsoft.com/office/drawing/2014/main" id="{C1575737-3A06-C042-B28A-86B83C3E21C6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6312749" y="502412"/>
            <a:ext cx="1806855" cy="3118104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>
              <a:defRPr sz="16000">
                <a:solidFill>
                  <a:srgbClr val="00A8E1"/>
                </a:solidFill>
                <a:latin typeface="+mj-lt"/>
              </a:defRPr>
            </a:lvl1pPr>
          </a:lstStyle>
          <a:p>
            <a:r>
              <a:rPr lang="en-US"/>
              <a:t>A</a:t>
            </a:r>
          </a:p>
        </p:txBody>
      </p:sp>
      <p:sp>
        <p:nvSpPr>
          <p:cNvPr id="16" name="Content Placeholder 18">
            <a:extLst>
              <a:ext uri="{FF2B5EF4-FFF2-40B4-BE49-F238E27FC236}">
                <a16:creationId xmlns:a16="http://schemas.microsoft.com/office/drawing/2014/main" id="{107172E8-0BD8-F544-908A-019163C1B571}"/>
              </a:ext>
            </a:extLst>
          </p:cNvPr>
          <p:cNvSpPr>
            <a:spLocks noGrp="1"/>
          </p:cNvSpPr>
          <p:nvPr>
            <p:ph sz="quarter" idx="11"/>
          </p:nvPr>
        </p:nvSpPr>
        <p:spPr>
          <a:xfrm>
            <a:off x="6430836" y="1888744"/>
            <a:ext cx="5273485" cy="914400"/>
          </a:xfrm>
        </p:spPr>
        <p:txBody>
          <a:bodyPr>
            <a:noAutofit/>
          </a:bodyPr>
          <a:lstStyle>
            <a:lvl1pPr marL="0" indent="0">
              <a:buFontTx/>
              <a:buNone/>
              <a:defRPr sz="360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609352" indent="0">
              <a:buFontTx/>
              <a:buNone/>
              <a:defRPr sz="360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218702" indent="0">
              <a:buFontTx/>
              <a:buNone/>
              <a:defRPr sz="360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828052" indent="0">
              <a:buFontTx/>
              <a:buNone/>
              <a:defRPr sz="360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437404" indent="0">
              <a:buFontTx/>
              <a:buNone/>
              <a:defRPr sz="360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7" name="Text Placeholder 13">
            <a:extLst>
              <a:ext uri="{FF2B5EF4-FFF2-40B4-BE49-F238E27FC236}">
                <a16:creationId xmlns:a16="http://schemas.microsoft.com/office/drawing/2014/main" id="{0A428D6A-B377-6F43-BA57-D036EAC6A5CC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6430434" y="2925064"/>
            <a:ext cx="5273887" cy="3069336"/>
          </a:xfrm>
        </p:spPr>
        <p:txBody>
          <a:bodyPr>
            <a:noAutofit/>
          </a:bodyPr>
          <a:lstStyle>
            <a:lvl1pPr marL="120650" indent="-120650">
              <a:tabLst/>
              <a:defRPr sz="1400">
                <a:solidFill>
                  <a:schemeClr val="bg1"/>
                </a:solidFill>
              </a:defRPr>
            </a:lvl1pPr>
            <a:lvl2pPr>
              <a:defRPr sz="1400">
                <a:solidFill>
                  <a:schemeClr val="tx1"/>
                </a:solidFill>
              </a:defRPr>
            </a:lvl2pPr>
            <a:lvl3pPr>
              <a:defRPr sz="1400">
                <a:solidFill>
                  <a:schemeClr val="tx1"/>
                </a:solidFill>
              </a:defRPr>
            </a:lvl3pPr>
            <a:lvl4pPr>
              <a:defRPr sz="1400">
                <a:solidFill>
                  <a:schemeClr val="tx1"/>
                </a:solidFill>
              </a:defRPr>
            </a:lvl4pPr>
            <a:lvl5pPr>
              <a:defRPr sz="14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/>
              <a:t>Edit Master text styles</a:t>
            </a:r>
          </a:p>
        </p:txBody>
      </p:sp>
      <p:cxnSp>
        <p:nvCxnSpPr>
          <p:cNvPr id="22" name="Straight Connector 21">
            <a:extLst>
              <a:ext uri="{FF2B5EF4-FFF2-40B4-BE49-F238E27FC236}">
                <a16:creationId xmlns:a16="http://schemas.microsoft.com/office/drawing/2014/main" id="{5C216FAC-B767-B347-8CC7-3DCA5840C23F}"/>
              </a:ext>
            </a:extLst>
          </p:cNvPr>
          <p:cNvCxnSpPr>
            <a:cxnSpLocks/>
          </p:cNvCxnSpPr>
          <p:nvPr userDrawn="1"/>
        </p:nvCxnSpPr>
        <p:spPr>
          <a:xfrm>
            <a:off x="11311725" y="6447272"/>
            <a:ext cx="0" cy="267883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sp>
        <p:nvSpPr>
          <p:cNvPr id="23" name="Slide Number Placeholder 6">
            <a:extLst>
              <a:ext uri="{FF2B5EF4-FFF2-40B4-BE49-F238E27FC236}">
                <a16:creationId xmlns:a16="http://schemas.microsoft.com/office/drawing/2014/main" id="{2A739097-FCBD-364F-9AFE-4D06F94CB90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1202595" y="6454533"/>
            <a:ext cx="559704" cy="319175"/>
          </a:xfrm>
          <a:prstGeom prst="rect">
            <a:avLst/>
          </a:prstGeom>
        </p:spPr>
        <p:txBody>
          <a:bodyPr/>
          <a:lstStyle>
            <a:lvl1pPr algn="r">
              <a:defRPr sz="1000">
                <a:solidFill>
                  <a:schemeClr val="bg1"/>
                </a:solidFill>
              </a:defRPr>
            </a:lvl1pPr>
          </a:lstStyle>
          <a:p>
            <a:fld id="{7B67A630-6DEE-4F45-9872-4A9386C88847}" type="slidenum">
              <a:rPr lang="en-US" smtClean="0"/>
              <a:pPr/>
              <a:t>‹#›</a:t>
            </a:fld>
            <a:endParaRPr lang="en-US"/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5F24160B-4D19-E943-87A4-783C2E21192D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biLevel thresh="25000"/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rightnessContrast bright="100000" contrast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596461" y="6492240"/>
            <a:ext cx="1606135" cy="229238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2247115818"/>
      </p:ext>
    </p:extLst>
  </p:cSld>
  <p:clrMapOvr>
    <a:masterClrMapping/>
  </p:clrMapOvr>
</p:sldLayout>
</file>

<file path=ppt/slideLayouts/slideLayout39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FULL PAGE TIT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84C71BB1-9FDA-FD43-ABCF-0E1CBF9339EF}"/>
              </a:ext>
            </a:extLst>
          </p:cNvPr>
          <p:cNvCxnSpPr>
            <a:cxnSpLocks/>
          </p:cNvCxnSpPr>
          <p:nvPr userDrawn="1"/>
        </p:nvCxnSpPr>
        <p:spPr>
          <a:xfrm>
            <a:off x="11311725" y="6447272"/>
            <a:ext cx="0" cy="267883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sp>
        <p:nvSpPr>
          <p:cNvPr id="22" name="Rectangle 21">
            <a:extLst>
              <a:ext uri="{FF2B5EF4-FFF2-40B4-BE49-F238E27FC236}">
                <a16:creationId xmlns:a16="http://schemas.microsoft.com/office/drawing/2014/main" id="{7956D00C-F9B1-A148-A629-18366F705E1D}"/>
              </a:ext>
            </a:extLst>
          </p:cNvPr>
          <p:cNvSpPr/>
          <p:nvPr userDrawn="1"/>
        </p:nvSpPr>
        <p:spPr>
          <a:xfrm>
            <a:off x="0" y="0"/>
            <a:ext cx="12192000" cy="1313056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tx2"/>
              </a:gs>
            </a:gsLst>
            <a:lin ang="0" scaled="0"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3" name="Shape">
            <a:extLst>
              <a:ext uri="{FF2B5EF4-FFF2-40B4-BE49-F238E27FC236}">
                <a16:creationId xmlns:a16="http://schemas.microsoft.com/office/drawing/2014/main" id="{B3B2E306-4BAC-E74F-AAF1-3A3FFDADD8C7}"/>
              </a:ext>
            </a:extLst>
          </p:cNvPr>
          <p:cNvSpPr/>
          <p:nvPr userDrawn="1"/>
        </p:nvSpPr>
        <p:spPr>
          <a:xfrm>
            <a:off x="6863643" y="16267"/>
            <a:ext cx="5328356" cy="81227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alpha val="0"/>
                </a:schemeClr>
              </a:gs>
              <a:gs pos="100000">
                <a:schemeClr val="accent1">
                  <a:alpha val="63000"/>
                </a:schemeClr>
              </a:gs>
            </a:gsLst>
            <a:lin ang="0" scaled="0"/>
            <a:tileRect/>
          </a:gradFill>
          <a:ln w="12700">
            <a:noFill/>
            <a:miter lim="400000"/>
          </a:ln>
        </p:spPr>
        <p:txBody>
          <a:bodyPr lIns="0" tIns="0" rIns="0" bIns="0" anchor="ctr"/>
          <a:lstStyle/>
          <a:p>
            <a:pPr marL="0" marR="0" lvl="0" indent="0" algn="ctr" defTabSz="412754" rtl="0" eaLnBrk="1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240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 kumimoji="0" sz="1525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Helvetica Neue Medium"/>
              <a:ea typeface="Helvetica Neue Medium"/>
              <a:cs typeface="Helvetica Neue Medium"/>
              <a:sym typeface="Helvetica Neue Medium"/>
            </a:endParaRPr>
          </a:p>
        </p:txBody>
      </p:sp>
      <p:sp>
        <p:nvSpPr>
          <p:cNvPr id="26" name="Shape">
            <a:extLst>
              <a:ext uri="{FF2B5EF4-FFF2-40B4-BE49-F238E27FC236}">
                <a16:creationId xmlns:a16="http://schemas.microsoft.com/office/drawing/2014/main" id="{5CE8CCFA-519E-854E-BAFF-171A193655DC}"/>
              </a:ext>
            </a:extLst>
          </p:cNvPr>
          <p:cNvSpPr/>
          <p:nvPr userDrawn="1"/>
        </p:nvSpPr>
        <p:spPr>
          <a:xfrm>
            <a:off x="6863643" y="519648"/>
            <a:ext cx="5328356" cy="81227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alpha val="0"/>
                </a:schemeClr>
              </a:gs>
              <a:gs pos="100000">
                <a:schemeClr val="accent1">
                  <a:alpha val="63000"/>
                </a:schemeClr>
              </a:gs>
            </a:gsLst>
            <a:lin ang="0" scaled="0"/>
            <a:tileRect/>
          </a:gradFill>
          <a:ln w="12700">
            <a:noFill/>
            <a:miter lim="400000"/>
          </a:ln>
        </p:spPr>
        <p:txBody>
          <a:bodyPr lIns="0" tIns="0" rIns="0" bIns="0" anchor="ctr"/>
          <a:lstStyle/>
          <a:p>
            <a:pPr marL="0" marR="0" lvl="0" indent="0" algn="ctr" defTabSz="412754" rtl="0" eaLnBrk="1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240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 kumimoji="0" sz="1525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Helvetica Neue Medium"/>
              <a:ea typeface="Helvetica Neue Medium"/>
              <a:cs typeface="Helvetica Neue Medium"/>
              <a:sym typeface="Helvetica Neue Medium"/>
            </a:endParaRPr>
          </a:p>
        </p:txBody>
      </p:sp>
      <p:sp>
        <p:nvSpPr>
          <p:cNvPr id="27" name="Title 1">
            <a:extLst>
              <a:ext uri="{FF2B5EF4-FFF2-40B4-BE49-F238E27FC236}">
                <a16:creationId xmlns:a16="http://schemas.microsoft.com/office/drawing/2014/main" id="{E45C6D3C-FD35-9740-BCC6-7F1FD78E63A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04800" y="170056"/>
            <a:ext cx="11010709" cy="1143000"/>
          </a:xfrm>
          <a:prstGeom prst="rect">
            <a:avLst/>
          </a:prstGeom>
        </p:spPr>
        <p:txBody>
          <a:bodyPr anchor="ctr">
            <a:noAutofit/>
          </a:bodyPr>
          <a:lstStyle>
            <a:lvl1pPr>
              <a:defRPr sz="3200" b="1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1" name="Slide Number Placeholder 6">
            <a:extLst>
              <a:ext uri="{FF2B5EF4-FFF2-40B4-BE49-F238E27FC236}">
                <a16:creationId xmlns:a16="http://schemas.microsoft.com/office/drawing/2014/main" id="{72038E76-D90C-D142-9106-42EAF6B0699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1202595" y="6454533"/>
            <a:ext cx="559704" cy="319175"/>
          </a:xfrm>
          <a:prstGeom prst="rect">
            <a:avLst/>
          </a:prstGeom>
        </p:spPr>
        <p:txBody>
          <a:bodyPr/>
          <a:lstStyle>
            <a:lvl1pPr algn="r">
              <a:defRPr sz="10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pPr>
              <a:defRPr/>
            </a:pPr>
            <a:fld id="{7B67A630-6DEE-4F45-9872-4A9386C88847}" type="slidenum">
              <a:rPr lang="en-US" smtClean="0">
                <a:solidFill>
                  <a:srgbClr val="FFFFFF">
                    <a:lumMod val="50000"/>
                  </a:srgbClr>
                </a:solidFill>
                <a:ea typeface="ヒラギノ角ゴ Pro W3" pitchFamily="116" charset="-128"/>
              </a:rPr>
              <a:pPr>
                <a:defRPr/>
              </a:pPr>
              <a:t>‹#›</a:t>
            </a:fld>
            <a:endParaRPr lang="en-US">
              <a:solidFill>
                <a:srgbClr val="FFFFFF">
                  <a:lumMod val="50000"/>
                </a:srgbClr>
              </a:solidFill>
              <a:ea typeface="ヒラギノ角ゴ Pro W3" pitchFamily="116" charset="-128"/>
            </a:endParaRPr>
          </a:p>
        </p:txBody>
      </p:sp>
      <p:pic>
        <p:nvPicPr>
          <p:cNvPr id="9" name="Picture 8">
            <a:extLst>
              <a:ext uri="{FF2B5EF4-FFF2-40B4-BE49-F238E27FC236}">
                <a16:creationId xmlns:a16="http://schemas.microsoft.com/office/drawing/2014/main" id="{85B43793-C35B-B54E-ADE4-3AA97F585578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596461" y="6492240"/>
            <a:ext cx="1606135" cy="229238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2853695467"/>
      </p:ext>
    </p:extLst>
  </p:cSld>
  <p:clrMapOvr>
    <a:masterClrMapping/>
  </p:clrMapOvr>
</p:sldLayout>
</file>

<file path=ppt/slideLayouts/slideLayout39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Rectangle 17">
            <a:extLst>
              <a:ext uri="{FF2B5EF4-FFF2-40B4-BE49-F238E27FC236}">
                <a16:creationId xmlns:a16="http://schemas.microsoft.com/office/drawing/2014/main" id="{FFFDA2CE-0174-7748-9A5A-EBA28137D1AF}"/>
              </a:ext>
            </a:extLst>
          </p:cNvPr>
          <p:cNvSpPr/>
          <p:nvPr userDrawn="1"/>
        </p:nvSpPr>
        <p:spPr>
          <a:xfrm>
            <a:off x="0" y="0"/>
            <a:ext cx="6096000" cy="6858000"/>
          </a:xfrm>
          <a:prstGeom prst="rect">
            <a:avLst/>
          </a:prstGeom>
          <a:gradFill>
            <a:gsLst>
              <a:gs pos="100000">
                <a:schemeClr val="accent1"/>
              </a:gs>
              <a:gs pos="0">
                <a:schemeClr val="tx2"/>
              </a:gs>
            </a:gsLst>
            <a:lin ang="0" scaled="0"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" name="Title Placeholder 1"/>
          <p:cNvSpPr>
            <a:spLocks noGrp="1"/>
          </p:cNvSpPr>
          <p:nvPr>
            <p:ph type="title" hasCustomPrompt="1"/>
          </p:nvPr>
        </p:nvSpPr>
        <p:spPr>
          <a:xfrm>
            <a:off x="365762" y="1312662"/>
            <a:ext cx="1806855" cy="3118104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>
              <a:defRPr sz="16000" b="0">
                <a:solidFill>
                  <a:srgbClr val="00A8E1"/>
                </a:solidFill>
                <a:latin typeface="+mn-lt"/>
              </a:defRPr>
            </a:lvl1pPr>
          </a:lstStyle>
          <a:p>
            <a:r>
              <a:rPr lang="en-US"/>
              <a:t>A</a:t>
            </a:r>
          </a:p>
        </p:txBody>
      </p:sp>
      <p:sp>
        <p:nvSpPr>
          <p:cNvPr id="19" name="Content Placeholder 18"/>
          <p:cNvSpPr>
            <a:spLocks noGrp="1"/>
          </p:cNvSpPr>
          <p:nvPr>
            <p:ph sz="quarter" idx="10"/>
          </p:nvPr>
        </p:nvSpPr>
        <p:spPr>
          <a:xfrm>
            <a:off x="334836" y="2839212"/>
            <a:ext cx="3803904" cy="914400"/>
          </a:xfrm>
        </p:spPr>
        <p:txBody>
          <a:bodyPr>
            <a:noAutofit/>
          </a:bodyPr>
          <a:lstStyle>
            <a:lvl1pPr marL="0" indent="0">
              <a:buFontTx/>
              <a:buNone/>
              <a:defRPr sz="360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609352" indent="0">
              <a:buFontTx/>
              <a:buNone/>
              <a:defRPr sz="360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218702" indent="0">
              <a:buFontTx/>
              <a:buNone/>
              <a:defRPr sz="360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828052" indent="0">
              <a:buFontTx/>
              <a:buNone/>
              <a:defRPr sz="360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437404" indent="0">
              <a:buFontTx/>
              <a:buNone/>
              <a:defRPr sz="360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1" name="Shape">
            <a:extLst>
              <a:ext uri="{FF2B5EF4-FFF2-40B4-BE49-F238E27FC236}">
                <a16:creationId xmlns:a16="http://schemas.microsoft.com/office/drawing/2014/main" id="{D320A928-0C1B-1F43-B7DD-5C839EC114FF}"/>
              </a:ext>
            </a:extLst>
          </p:cNvPr>
          <p:cNvSpPr/>
          <p:nvPr userDrawn="1"/>
        </p:nvSpPr>
        <p:spPr>
          <a:xfrm>
            <a:off x="0" y="4389120"/>
            <a:ext cx="6096000" cy="92929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alpha val="58000"/>
                </a:schemeClr>
              </a:gs>
              <a:gs pos="100000">
                <a:schemeClr val="accent1">
                  <a:alpha val="63000"/>
                </a:schemeClr>
              </a:gs>
            </a:gsLst>
            <a:lin ang="0" scaled="0"/>
            <a:tileRect/>
          </a:gradFill>
          <a:ln w="12700">
            <a:noFill/>
            <a:miter lim="400000"/>
          </a:ln>
        </p:spPr>
        <p:txBody>
          <a:bodyPr lIns="0" tIns="0" rIns="0" bIns="0" anchor="ctr"/>
          <a:lstStyle/>
          <a:p>
            <a:pPr marL="0" marR="0" lvl="0" indent="0" algn="ctr" defTabSz="412754" rtl="0" eaLnBrk="1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240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 kumimoji="0" sz="1525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Helvetica Neue Medium"/>
              <a:ea typeface="Helvetica Neue Medium"/>
              <a:cs typeface="Helvetica Neue Medium"/>
              <a:sym typeface="Helvetica Neue Medium"/>
            </a:endParaRPr>
          </a:p>
        </p:txBody>
      </p:sp>
      <p:sp>
        <p:nvSpPr>
          <p:cNvPr id="22" name="Shape">
            <a:extLst>
              <a:ext uri="{FF2B5EF4-FFF2-40B4-BE49-F238E27FC236}">
                <a16:creationId xmlns:a16="http://schemas.microsoft.com/office/drawing/2014/main" id="{BEDE0841-3D72-FA4C-A1A7-2242BAFFE9DD}"/>
              </a:ext>
            </a:extLst>
          </p:cNvPr>
          <p:cNvSpPr/>
          <p:nvPr userDrawn="1"/>
        </p:nvSpPr>
        <p:spPr>
          <a:xfrm>
            <a:off x="0" y="4937638"/>
            <a:ext cx="6096000" cy="92929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alpha val="58000"/>
                </a:schemeClr>
              </a:gs>
              <a:gs pos="100000">
                <a:schemeClr val="accent1">
                  <a:alpha val="63000"/>
                </a:schemeClr>
              </a:gs>
            </a:gsLst>
            <a:lin ang="0" scaled="0"/>
            <a:tileRect/>
          </a:gradFill>
          <a:ln w="12700">
            <a:noFill/>
            <a:miter lim="400000"/>
          </a:ln>
        </p:spPr>
        <p:txBody>
          <a:bodyPr lIns="0" tIns="0" rIns="0" bIns="0" anchor="ctr"/>
          <a:lstStyle/>
          <a:p>
            <a:pPr marL="0" marR="0" lvl="0" indent="0" algn="ctr" defTabSz="412754" rtl="0" eaLnBrk="1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240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 kumimoji="0" sz="1525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Helvetica Neue Medium"/>
              <a:ea typeface="Helvetica Neue Medium"/>
              <a:cs typeface="Helvetica Neue Medium"/>
              <a:sym typeface="Helvetica Neue Medium"/>
            </a:endParaRPr>
          </a:p>
        </p:txBody>
      </p:sp>
      <p:sp>
        <p:nvSpPr>
          <p:cNvPr id="23" name="Shape">
            <a:extLst>
              <a:ext uri="{FF2B5EF4-FFF2-40B4-BE49-F238E27FC236}">
                <a16:creationId xmlns:a16="http://schemas.microsoft.com/office/drawing/2014/main" id="{25CD84F4-8F1D-DD42-968A-B672E7F51961}"/>
              </a:ext>
            </a:extLst>
          </p:cNvPr>
          <p:cNvSpPr/>
          <p:nvPr userDrawn="1"/>
        </p:nvSpPr>
        <p:spPr>
          <a:xfrm>
            <a:off x="0" y="5564185"/>
            <a:ext cx="6096000" cy="92929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alpha val="58000"/>
                </a:schemeClr>
              </a:gs>
              <a:gs pos="100000">
                <a:schemeClr val="accent1">
                  <a:alpha val="63000"/>
                </a:schemeClr>
              </a:gs>
            </a:gsLst>
            <a:lin ang="0" scaled="0"/>
            <a:tileRect/>
          </a:gradFill>
          <a:ln w="12700">
            <a:noFill/>
            <a:miter lim="400000"/>
          </a:ln>
        </p:spPr>
        <p:txBody>
          <a:bodyPr lIns="0" tIns="0" rIns="0" bIns="0" anchor="ctr"/>
          <a:lstStyle/>
          <a:p>
            <a:pPr marL="0" marR="0" lvl="0" indent="0" algn="ctr" defTabSz="412754" rtl="0" eaLnBrk="1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240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 kumimoji="0" sz="1525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Helvetica Neue Medium"/>
              <a:ea typeface="Helvetica Neue Medium"/>
              <a:cs typeface="Helvetica Neue Medium"/>
              <a:sym typeface="Helvetica Neue Medium"/>
            </a:endParaRPr>
          </a:p>
        </p:txBody>
      </p:sp>
      <p:cxnSp>
        <p:nvCxnSpPr>
          <p:cNvPr id="13" name="Straight Connector 12">
            <a:extLst>
              <a:ext uri="{FF2B5EF4-FFF2-40B4-BE49-F238E27FC236}">
                <a16:creationId xmlns:a16="http://schemas.microsoft.com/office/drawing/2014/main" id="{CD377CDD-EAE2-9246-B70E-79B86CFA734C}"/>
              </a:ext>
            </a:extLst>
          </p:cNvPr>
          <p:cNvCxnSpPr>
            <a:cxnSpLocks/>
          </p:cNvCxnSpPr>
          <p:nvPr userDrawn="1"/>
        </p:nvCxnSpPr>
        <p:spPr>
          <a:xfrm>
            <a:off x="11311725" y="6447272"/>
            <a:ext cx="0" cy="267883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sp>
        <p:nvSpPr>
          <p:cNvPr id="11" name="Slide Number Placeholder 6">
            <a:extLst>
              <a:ext uri="{FF2B5EF4-FFF2-40B4-BE49-F238E27FC236}">
                <a16:creationId xmlns:a16="http://schemas.microsoft.com/office/drawing/2014/main" id="{0FA9D0E6-6028-A84B-AB32-68D8B219550B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1202595" y="6454533"/>
            <a:ext cx="559704" cy="319175"/>
          </a:xfrm>
          <a:prstGeom prst="rect">
            <a:avLst/>
          </a:prstGeom>
        </p:spPr>
        <p:txBody>
          <a:bodyPr/>
          <a:lstStyle>
            <a:lvl1pPr algn="r">
              <a:defRPr sz="10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pPr>
              <a:defRPr/>
            </a:pPr>
            <a:fld id="{7B67A630-6DEE-4F45-9872-4A9386C88847}" type="slidenum">
              <a:rPr lang="en-US" smtClean="0">
                <a:solidFill>
                  <a:srgbClr val="FFFFFF">
                    <a:lumMod val="50000"/>
                  </a:srgbClr>
                </a:solidFill>
                <a:ea typeface="ヒラギノ角ゴ Pro W3" pitchFamily="116" charset="-128"/>
              </a:rPr>
              <a:pPr>
                <a:defRPr/>
              </a:pPr>
              <a:t>‹#›</a:t>
            </a:fld>
            <a:endParaRPr lang="en-US">
              <a:solidFill>
                <a:srgbClr val="FFFFFF">
                  <a:lumMod val="50000"/>
                </a:srgbClr>
              </a:solidFill>
              <a:ea typeface="ヒラギノ角ゴ Pro W3" pitchFamily="116" charset="-128"/>
            </a:endParaRPr>
          </a:p>
        </p:txBody>
      </p:sp>
      <p:sp>
        <p:nvSpPr>
          <p:cNvPr id="7" name="Text Placeholder 6">
            <a:extLst>
              <a:ext uri="{FF2B5EF4-FFF2-40B4-BE49-F238E27FC236}">
                <a16:creationId xmlns:a16="http://schemas.microsoft.com/office/drawing/2014/main" id="{123F78CE-3476-2443-BDB8-A5DC73098040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>
          <a:xfrm>
            <a:off x="6718852" y="1312663"/>
            <a:ext cx="5043465" cy="4402338"/>
          </a:xfrm>
        </p:spPr>
        <p:txBody>
          <a:bodyPr>
            <a:noAutofit/>
          </a:bodyPr>
          <a:lstStyle>
            <a:lvl1pPr marL="342900" indent="-342900">
              <a:spcAft>
                <a:spcPts val="600"/>
              </a:spcAft>
              <a:buClr>
                <a:schemeClr val="accent1"/>
              </a:buClr>
              <a:buFont typeface="+mj-lt"/>
              <a:buAutoNum type="arabicPeriod"/>
              <a:defRPr sz="2000"/>
            </a:lvl1pPr>
            <a:lvl2pPr>
              <a:spcAft>
                <a:spcPts val="600"/>
              </a:spcAft>
              <a:buClr>
                <a:schemeClr val="accent1"/>
              </a:buClr>
              <a:defRPr sz="2000"/>
            </a:lvl2pPr>
            <a:lvl3pPr>
              <a:spcAft>
                <a:spcPts val="600"/>
              </a:spcAft>
              <a:buClr>
                <a:schemeClr val="accent1"/>
              </a:buClr>
              <a:defRPr sz="2000"/>
            </a:lvl3pPr>
            <a:lvl4pPr>
              <a:spcAft>
                <a:spcPts val="600"/>
              </a:spcAft>
              <a:buClr>
                <a:schemeClr val="accent1"/>
              </a:buClr>
              <a:defRPr sz="2000"/>
            </a:lvl4pPr>
            <a:lvl5pPr>
              <a:spcAft>
                <a:spcPts val="600"/>
              </a:spcAft>
              <a:buClr>
                <a:schemeClr val="accent1"/>
              </a:buClr>
              <a:defRPr sz="2000"/>
            </a:lvl5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2631004439"/>
      </p:ext>
    </p:extLst>
  </p:cSld>
  <p:clrMapOvr>
    <a:masterClrMapping/>
  </p:clrMapOvr>
</p:sldLayout>
</file>

<file path=ppt/slideLayouts/slideLayout39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EVERYDAY - IMAGE +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Rectangle 11">
            <a:extLst>
              <a:ext uri="{FF2B5EF4-FFF2-40B4-BE49-F238E27FC236}">
                <a16:creationId xmlns:a16="http://schemas.microsoft.com/office/drawing/2014/main" id="{5FDE93D0-CD47-FB4F-9C4D-1DDEF9A47153}"/>
              </a:ext>
            </a:extLst>
          </p:cNvPr>
          <p:cNvSpPr/>
          <p:nvPr userDrawn="1"/>
        </p:nvSpPr>
        <p:spPr>
          <a:xfrm>
            <a:off x="0" y="0"/>
            <a:ext cx="12192000" cy="1313056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tx2"/>
              </a:gs>
            </a:gsLst>
            <a:lin ang="0" scaled="0"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" name="Shape">
            <a:extLst>
              <a:ext uri="{FF2B5EF4-FFF2-40B4-BE49-F238E27FC236}">
                <a16:creationId xmlns:a16="http://schemas.microsoft.com/office/drawing/2014/main" id="{FF4098C8-B27B-E742-AF2B-FAACE164FD8F}"/>
              </a:ext>
            </a:extLst>
          </p:cNvPr>
          <p:cNvSpPr/>
          <p:nvPr userDrawn="1"/>
        </p:nvSpPr>
        <p:spPr>
          <a:xfrm>
            <a:off x="6863643" y="16267"/>
            <a:ext cx="5328356" cy="81227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alpha val="0"/>
                </a:schemeClr>
              </a:gs>
              <a:gs pos="100000">
                <a:schemeClr val="accent1">
                  <a:alpha val="63000"/>
                </a:schemeClr>
              </a:gs>
            </a:gsLst>
            <a:lin ang="0" scaled="0"/>
            <a:tileRect/>
          </a:gradFill>
          <a:ln w="12700">
            <a:noFill/>
            <a:miter lim="400000"/>
          </a:ln>
        </p:spPr>
        <p:txBody>
          <a:bodyPr lIns="0" tIns="0" rIns="0" bIns="0" anchor="ctr"/>
          <a:lstStyle/>
          <a:p>
            <a:pPr marL="0" marR="0" lvl="0" indent="0" algn="ctr" defTabSz="412754" rtl="0" eaLnBrk="1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240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 kumimoji="0" sz="1525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Helvetica Neue Medium"/>
              <a:ea typeface="Helvetica Neue Medium"/>
              <a:cs typeface="Helvetica Neue Medium"/>
              <a:sym typeface="Helvetica Neue Medium"/>
            </a:endParaRPr>
          </a:p>
        </p:txBody>
      </p:sp>
      <p:sp>
        <p:nvSpPr>
          <p:cNvPr id="14" name="Shape">
            <a:extLst>
              <a:ext uri="{FF2B5EF4-FFF2-40B4-BE49-F238E27FC236}">
                <a16:creationId xmlns:a16="http://schemas.microsoft.com/office/drawing/2014/main" id="{A4250A6A-5DB7-464A-85EB-7072B0934882}"/>
              </a:ext>
            </a:extLst>
          </p:cNvPr>
          <p:cNvSpPr/>
          <p:nvPr userDrawn="1"/>
        </p:nvSpPr>
        <p:spPr>
          <a:xfrm>
            <a:off x="6863643" y="519648"/>
            <a:ext cx="5328356" cy="81227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alpha val="0"/>
                </a:schemeClr>
              </a:gs>
              <a:gs pos="100000">
                <a:schemeClr val="accent1">
                  <a:alpha val="63000"/>
                </a:schemeClr>
              </a:gs>
            </a:gsLst>
            <a:lin ang="0" scaled="0"/>
            <a:tileRect/>
          </a:gradFill>
          <a:ln w="12700">
            <a:noFill/>
            <a:miter lim="400000"/>
          </a:ln>
        </p:spPr>
        <p:txBody>
          <a:bodyPr lIns="0" tIns="0" rIns="0" bIns="0" anchor="ctr"/>
          <a:lstStyle/>
          <a:p>
            <a:pPr marL="0" marR="0" lvl="0" indent="0" algn="ctr" defTabSz="412754" rtl="0" eaLnBrk="1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240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 kumimoji="0" sz="1525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Helvetica Neue Medium"/>
              <a:ea typeface="Helvetica Neue Medium"/>
              <a:cs typeface="Helvetica Neue Medium"/>
              <a:sym typeface="Helvetica Neue Medium"/>
            </a:endParaRP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08541" y="1707786"/>
            <a:ext cx="5587460" cy="4502514"/>
          </a:xfrm>
        </p:spPr>
        <p:txBody>
          <a:bodyPr>
            <a:normAutofit/>
          </a:bodyPr>
          <a:lstStyle>
            <a:lvl1pPr>
              <a:defRPr sz="1600">
                <a:solidFill>
                  <a:schemeClr val="tx1"/>
                </a:solidFill>
              </a:defRPr>
            </a:lvl1pPr>
            <a:lvl2pPr>
              <a:defRPr sz="1600">
                <a:solidFill>
                  <a:schemeClr val="tx1"/>
                </a:solidFill>
              </a:defRPr>
            </a:lvl2pPr>
            <a:lvl3pPr>
              <a:defRPr sz="1600">
                <a:solidFill>
                  <a:schemeClr val="tx1"/>
                </a:solidFill>
              </a:defRPr>
            </a:lvl3pPr>
            <a:lvl4pPr>
              <a:defRPr sz="1600">
                <a:solidFill>
                  <a:schemeClr val="tx1"/>
                </a:solidFill>
              </a:defRPr>
            </a:lvl4pPr>
            <a:lvl5pPr>
              <a:defRPr sz="16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25" name="Title 1">
            <a:extLst>
              <a:ext uri="{FF2B5EF4-FFF2-40B4-BE49-F238E27FC236}">
                <a16:creationId xmlns:a16="http://schemas.microsoft.com/office/drawing/2014/main" id="{27B8B2B7-4C44-7441-83A9-BAB92197A35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04800" y="171146"/>
            <a:ext cx="11430000" cy="1143000"/>
          </a:xfrm>
          <a:prstGeom prst="rect">
            <a:avLst/>
          </a:prstGeom>
        </p:spPr>
        <p:txBody>
          <a:bodyPr anchor="ctr">
            <a:normAutofit/>
          </a:bodyPr>
          <a:lstStyle>
            <a:lvl1pPr>
              <a:defRPr sz="3200" b="1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cxnSp>
        <p:nvCxnSpPr>
          <p:cNvPr id="15" name="Straight Connector 14">
            <a:extLst>
              <a:ext uri="{FF2B5EF4-FFF2-40B4-BE49-F238E27FC236}">
                <a16:creationId xmlns:a16="http://schemas.microsoft.com/office/drawing/2014/main" id="{CAA86664-C997-D14C-B7C0-E61F5A648C1E}"/>
              </a:ext>
            </a:extLst>
          </p:cNvPr>
          <p:cNvCxnSpPr>
            <a:cxnSpLocks/>
          </p:cNvCxnSpPr>
          <p:nvPr userDrawn="1"/>
        </p:nvCxnSpPr>
        <p:spPr>
          <a:xfrm>
            <a:off x="11311725" y="6447272"/>
            <a:ext cx="0" cy="267883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sp>
        <p:nvSpPr>
          <p:cNvPr id="10" name="Slide Number Placeholder 6">
            <a:extLst>
              <a:ext uri="{FF2B5EF4-FFF2-40B4-BE49-F238E27FC236}">
                <a16:creationId xmlns:a16="http://schemas.microsoft.com/office/drawing/2014/main" id="{BBD83AB6-A541-9442-AB6B-F50F88754185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1202595" y="6454533"/>
            <a:ext cx="559704" cy="319175"/>
          </a:xfrm>
          <a:prstGeom prst="rect">
            <a:avLst/>
          </a:prstGeom>
        </p:spPr>
        <p:txBody>
          <a:bodyPr/>
          <a:lstStyle>
            <a:lvl1pPr algn="r">
              <a:defRPr sz="10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pPr>
              <a:defRPr/>
            </a:pPr>
            <a:fld id="{7B67A630-6DEE-4F45-9872-4A9386C88847}" type="slidenum">
              <a:rPr lang="en-US" smtClean="0">
                <a:solidFill>
                  <a:srgbClr val="FFFFFF">
                    <a:lumMod val="50000"/>
                  </a:srgbClr>
                </a:solidFill>
                <a:ea typeface="ヒラギノ角ゴ Pro W3" pitchFamily="116" charset="-128"/>
              </a:rPr>
              <a:pPr>
                <a:defRPr/>
              </a:pPr>
              <a:t>‹#›</a:t>
            </a:fld>
            <a:endParaRPr lang="en-US">
              <a:solidFill>
                <a:srgbClr val="FFFFFF">
                  <a:lumMod val="50000"/>
                </a:srgbClr>
              </a:solidFill>
              <a:ea typeface="ヒラギノ角ゴ Pro W3" pitchFamily="116" charset="-128"/>
            </a:endParaRPr>
          </a:p>
        </p:txBody>
      </p:sp>
      <p:pic>
        <p:nvPicPr>
          <p:cNvPr id="16" name="Picture 15">
            <a:extLst>
              <a:ext uri="{FF2B5EF4-FFF2-40B4-BE49-F238E27FC236}">
                <a16:creationId xmlns:a16="http://schemas.microsoft.com/office/drawing/2014/main" id="{B929B619-337D-A14C-B213-5A943A5F12B2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596461" y="6492240"/>
            <a:ext cx="1606135" cy="229238"/>
          </a:xfrm>
          <a:prstGeom prst="rect">
            <a:avLst/>
          </a:prstGeom>
        </p:spPr>
      </p:pic>
      <p:sp>
        <p:nvSpPr>
          <p:cNvPr id="2" name="TextBox 1">
            <a:extLst>
              <a:ext uri="{FF2B5EF4-FFF2-40B4-BE49-F238E27FC236}">
                <a16:creationId xmlns:a16="http://schemas.microsoft.com/office/drawing/2014/main" id="{C636C7CF-7824-E34B-9E97-6F3B67C700BD}"/>
              </a:ext>
            </a:extLst>
          </p:cNvPr>
          <p:cNvSpPr txBox="1"/>
          <p:nvPr userDrawn="1"/>
        </p:nvSpPr>
        <p:spPr>
          <a:xfrm>
            <a:off x="12987131" y="2623930"/>
            <a:ext cx="0" cy="0"/>
          </a:xfrm>
          <a:prstGeom prst="rect">
            <a:avLst/>
          </a:prstGeom>
        </p:spPr>
        <p:txBody>
          <a:bodyPr wrap="none" lIns="121869" tIns="60933" rIns="121869" bIns="60933" rtlCol="0" anchor="t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434443"/>
              </a:solidFill>
              <a:effectLst/>
              <a:uLnTx/>
              <a:uFillTx/>
              <a:latin typeface="Arial"/>
              <a:ea typeface="ヒラギノ角ゴ Pro W3" pitchFamily="116" charset="-128"/>
              <a:cs typeface="Calibri"/>
            </a:endParaRP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794055716"/>
      </p:ext>
    </p:extLst>
  </p:cSld>
  <p:clrMapOvr>
    <a:masterClrMapping/>
  </p:clrMapOvr>
</p:sldLayout>
</file>

<file path=ppt/slideLayouts/slideLayout39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EVERYDAY - CONTENT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8D28779C-1AD3-1541-9A51-E77EA90630DF}"/>
              </a:ext>
            </a:extLst>
          </p:cNvPr>
          <p:cNvSpPr/>
          <p:nvPr userDrawn="1"/>
        </p:nvSpPr>
        <p:spPr>
          <a:xfrm>
            <a:off x="0" y="0"/>
            <a:ext cx="12192000" cy="1313056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tx2"/>
              </a:gs>
            </a:gsLst>
            <a:lin ang="0" scaled="0"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7" name="Shape">
            <a:extLst>
              <a:ext uri="{FF2B5EF4-FFF2-40B4-BE49-F238E27FC236}">
                <a16:creationId xmlns:a16="http://schemas.microsoft.com/office/drawing/2014/main" id="{C83CC706-B92A-A944-99CA-5E429A0FD93D}"/>
              </a:ext>
            </a:extLst>
          </p:cNvPr>
          <p:cNvSpPr/>
          <p:nvPr userDrawn="1"/>
        </p:nvSpPr>
        <p:spPr>
          <a:xfrm>
            <a:off x="6863643" y="16267"/>
            <a:ext cx="5328356" cy="81227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alpha val="0"/>
                </a:schemeClr>
              </a:gs>
              <a:gs pos="100000">
                <a:schemeClr val="accent1">
                  <a:alpha val="63000"/>
                </a:schemeClr>
              </a:gs>
            </a:gsLst>
            <a:lin ang="0" scaled="0"/>
            <a:tileRect/>
          </a:gradFill>
          <a:ln w="12700">
            <a:noFill/>
            <a:miter lim="400000"/>
          </a:ln>
        </p:spPr>
        <p:txBody>
          <a:bodyPr lIns="0" tIns="0" rIns="0" bIns="0" anchor="ctr"/>
          <a:lstStyle/>
          <a:p>
            <a:pPr marL="0" marR="0" lvl="0" indent="0" algn="ctr" defTabSz="412754" rtl="0" eaLnBrk="1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240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 kumimoji="0" sz="1525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Helvetica Neue Medium"/>
              <a:ea typeface="Helvetica Neue Medium"/>
              <a:cs typeface="Helvetica Neue Medium"/>
              <a:sym typeface="Helvetica Neue Medium"/>
            </a:endParaRP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08540" y="1707786"/>
            <a:ext cx="11203664" cy="4502514"/>
          </a:xfrm>
        </p:spPr>
        <p:txBody>
          <a:bodyPr>
            <a:normAutofit/>
          </a:bodyPr>
          <a:lstStyle>
            <a:lvl1pPr>
              <a:defRPr sz="1600">
                <a:solidFill>
                  <a:schemeClr val="tx1"/>
                </a:solidFill>
              </a:defRPr>
            </a:lvl1pPr>
            <a:lvl2pPr>
              <a:defRPr sz="1600">
                <a:solidFill>
                  <a:schemeClr val="tx1"/>
                </a:solidFill>
              </a:defRPr>
            </a:lvl2pPr>
            <a:lvl3pPr>
              <a:defRPr sz="1600">
                <a:solidFill>
                  <a:schemeClr val="tx1"/>
                </a:solidFill>
              </a:defRPr>
            </a:lvl3pPr>
            <a:lvl4pPr>
              <a:defRPr sz="1600">
                <a:solidFill>
                  <a:schemeClr val="tx1"/>
                </a:solidFill>
              </a:defRPr>
            </a:lvl4pPr>
            <a:lvl5pPr>
              <a:defRPr sz="16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24" name="Shape">
            <a:extLst>
              <a:ext uri="{FF2B5EF4-FFF2-40B4-BE49-F238E27FC236}">
                <a16:creationId xmlns:a16="http://schemas.microsoft.com/office/drawing/2014/main" id="{A84392A4-5D5E-9B41-96F4-3C2E92B15073}"/>
              </a:ext>
            </a:extLst>
          </p:cNvPr>
          <p:cNvSpPr/>
          <p:nvPr userDrawn="1"/>
        </p:nvSpPr>
        <p:spPr>
          <a:xfrm>
            <a:off x="6863643" y="519648"/>
            <a:ext cx="5328356" cy="81227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alpha val="0"/>
                </a:schemeClr>
              </a:gs>
              <a:gs pos="100000">
                <a:schemeClr val="accent1">
                  <a:alpha val="63000"/>
                </a:schemeClr>
              </a:gs>
            </a:gsLst>
            <a:lin ang="0" scaled="0"/>
            <a:tileRect/>
          </a:gradFill>
          <a:ln w="12700">
            <a:noFill/>
            <a:miter lim="400000"/>
          </a:ln>
        </p:spPr>
        <p:txBody>
          <a:bodyPr lIns="0" tIns="0" rIns="0" bIns="0" anchor="ctr"/>
          <a:lstStyle/>
          <a:p>
            <a:pPr marL="0" marR="0" lvl="0" indent="0" algn="ctr" defTabSz="412754" rtl="0" eaLnBrk="1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240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 kumimoji="0" sz="1525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Helvetica Neue Medium"/>
              <a:ea typeface="Helvetica Neue Medium"/>
              <a:cs typeface="Helvetica Neue Medium"/>
              <a:sym typeface="Helvetica Neue Medium"/>
            </a:endParaRPr>
          </a:p>
        </p:txBody>
      </p:sp>
      <p:sp>
        <p:nvSpPr>
          <p:cNvPr id="25" name="Title 1">
            <a:extLst>
              <a:ext uri="{FF2B5EF4-FFF2-40B4-BE49-F238E27FC236}">
                <a16:creationId xmlns:a16="http://schemas.microsoft.com/office/drawing/2014/main" id="{27B8B2B7-4C44-7441-83A9-BAB92197A35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04800" y="170056"/>
            <a:ext cx="11430000" cy="1143000"/>
          </a:xfrm>
          <a:prstGeom prst="rect">
            <a:avLst/>
          </a:prstGeom>
        </p:spPr>
        <p:txBody>
          <a:bodyPr anchor="ctr">
            <a:noAutofit/>
          </a:bodyPr>
          <a:lstStyle>
            <a:lvl1pPr>
              <a:defRPr sz="3200" b="1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AE9665B4-DEF9-A848-97A4-D4DA2EF723EC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32187" y="953346"/>
            <a:ext cx="11430112" cy="415925"/>
          </a:xfrm>
        </p:spPr>
        <p:txBody>
          <a:bodyPr>
            <a:normAutofit/>
          </a:bodyPr>
          <a:lstStyle>
            <a:lvl1pPr marL="0" indent="0">
              <a:buNone/>
              <a:defRPr sz="14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Subtitle</a:t>
            </a:r>
          </a:p>
        </p:txBody>
      </p: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7E244035-01FE-DF4F-90D6-ADB13D0F06A8}"/>
              </a:ext>
            </a:extLst>
          </p:cNvPr>
          <p:cNvCxnSpPr>
            <a:cxnSpLocks/>
          </p:cNvCxnSpPr>
          <p:nvPr userDrawn="1"/>
        </p:nvCxnSpPr>
        <p:spPr>
          <a:xfrm>
            <a:off x="11311725" y="6447272"/>
            <a:ext cx="0" cy="267883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sp>
        <p:nvSpPr>
          <p:cNvPr id="11" name="Slide Number Placeholder 6">
            <a:extLst>
              <a:ext uri="{FF2B5EF4-FFF2-40B4-BE49-F238E27FC236}">
                <a16:creationId xmlns:a16="http://schemas.microsoft.com/office/drawing/2014/main" id="{26CD3663-DA03-1748-AF41-97AF932E1B8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1202595" y="6454533"/>
            <a:ext cx="559704" cy="319175"/>
          </a:xfrm>
          <a:prstGeom prst="rect">
            <a:avLst/>
          </a:prstGeom>
        </p:spPr>
        <p:txBody>
          <a:bodyPr/>
          <a:lstStyle>
            <a:lvl1pPr algn="r">
              <a:defRPr sz="10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pPr>
              <a:defRPr/>
            </a:pPr>
            <a:fld id="{7B67A630-6DEE-4F45-9872-4A9386C88847}" type="slidenum">
              <a:rPr lang="en-US" smtClean="0">
                <a:solidFill>
                  <a:srgbClr val="FFFFFF">
                    <a:lumMod val="50000"/>
                  </a:srgbClr>
                </a:solidFill>
                <a:ea typeface="ヒラギノ角ゴ Pro W3" pitchFamily="116" charset="-128"/>
              </a:rPr>
              <a:pPr>
                <a:defRPr/>
              </a:pPr>
              <a:t>‹#›</a:t>
            </a:fld>
            <a:endParaRPr lang="en-US">
              <a:solidFill>
                <a:srgbClr val="FFFFFF">
                  <a:lumMod val="50000"/>
                </a:srgbClr>
              </a:solidFill>
              <a:ea typeface="ヒラギノ角ゴ Pro W3" pitchFamily="116" charset="-128"/>
            </a:endParaRPr>
          </a:p>
        </p:txBody>
      </p:sp>
      <p:pic>
        <p:nvPicPr>
          <p:cNvPr id="12" name="Picture 11">
            <a:extLst>
              <a:ext uri="{FF2B5EF4-FFF2-40B4-BE49-F238E27FC236}">
                <a16:creationId xmlns:a16="http://schemas.microsoft.com/office/drawing/2014/main" id="{3CD3FB7A-87B0-7B45-BB4A-E20056ACADE1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596461" y="6492240"/>
            <a:ext cx="1606135" cy="229238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537959019"/>
      </p:ext>
    </p:extLst>
  </p:cSld>
  <p:clrMapOvr>
    <a:masterClrMapping/>
  </p:clrMapOvr>
</p:sldLayout>
</file>

<file path=ppt/slideLayouts/slideLayout39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EVERYDAY - COMPARISSON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Content Placeholder 2">
            <a:extLst>
              <a:ext uri="{FF2B5EF4-FFF2-40B4-BE49-F238E27FC236}">
                <a16:creationId xmlns:a16="http://schemas.microsoft.com/office/drawing/2014/main" id="{D1F47A73-2BE8-41B4-902F-DCDFA8A9A9A0}"/>
              </a:ext>
            </a:extLst>
          </p:cNvPr>
          <p:cNvSpPr>
            <a:spLocks noGrp="1"/>
          </p:cNvSpPr>
          <p:nvPr>
            <p:ph idx="1" hasCustomPrompt="1"/>
          </p:nvPr>
        </p:nvSpPr>
        <p:spPr>
          <a:xfrm>
            <a:off x="624738" y="2491913"/>
            <a:ext cx="5249332" cy="1678857"/>
          </a:xfrm>
        </p:spPr>
        <p:txBody>
          <a:bodyPr>
            <a:normAutofit/>
          </a:bodyPr>
          <a:lstStyle>
            <a:lvl1pPr marL="233363" indent="-233363">
              <a:defRPr sz="1400">
                <a:solidFill>
                  <a:schemeClr val="tx1"/>
                </a:solidFill>
              </a:defRPr>
            </a:lvl1pPr>
            <a:lvl2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2pPr>
            <a:lvl3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3pPr>
            <a:lvl4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4pPr>
            <a:lvl5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8D28779C-1AD3-1541-9A51-E77EA90630DF}"/>
              </a:ext>
            </a:extLst>
          </p:cNvPr>
          <p:cNvSpPr/>
          <p:nvPr userDrawn="1"/>
        </p:nvSpPr>
        <p:spPr>
          <a:xfrm>
            <a:off x="0" y="0"/>
            <a:ext cx="12192000" cy="1313056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tx2"/>
              </a:gs>
            </a:gsLst>
            <a:lin ang="0" scaled="0"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7" name="Shape">
            <a:extLst>
              <a:ext uri="{FF2B5EF4-FFF2-40B4-BE49-F238E27FC236}">
                <a16:creationId xmlns:a16="http://schemas.microsoft.com/office/drawing/2014/main" id="{C83CC706-B92A-A944-99CA-5E429A0FD93D}"/>
              </a:ext>
            </a:extLst>
          </p:cNvPr>
          <p:cNvSpPr/>
          <p:nvPr userDrawn="1"/>
        </p:nvSpPr>
        <p:spPr>
          <a:xfrm>
            <a:off x="6863643" y="16267"/>
            <a:ext cx="5328356" cy="81227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alpha val="0"/>
                </a:schemeClr>
              </a:gs>
              <a:gs pos="100000">
                <a:schemeClr val="accent1">
                  <a:alpha val="63000"/>
                </a:schemeClr>
              </a:gs>
            </a:gsLst>
            <a:lin ang="0" scaled="0"/>
            <a:tileRect/>
          </a:gradFill>
          <a:ln w="12700">
            <a:noFill/>
            <a:miter lim="400000"/>
          </a:ln>
        </p:spPr>
        <p:txBody>
          <a:bodyPr lIns="0" tIns="0" rIns="0" bIns="0" anchor="ctr"/>
          <a:lstStyle/>
          <a:p>
            <a:pPr marL="0" marR="0" lvl="0" indent="0" algn="ctr" defTabSz="412754" rtl="0" eaLnBrk="1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240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 kumimoji="0" sz="1525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Helvetica Neue Medium"/>
              <a:ea typeface="Helvetica Neue Medium"/>
              <a:cs typeface="Helvetica Neue Medium"/>
              <a:sym typeface="Helvetica Neue Medium"/>
            </a:endParaRPr>
          </a:p>
        </p:txBody>
      </p:sp>
      <p:sp>
        <p:nvSpPr>
          <p:cNvPr id="24" name="Shape">
            <a:extLst>
              <a:ext uri="{FF2B5EF4-FFF2-40B4-BE49-F238E27FC236}">
                <a16:creationId xmlns:a16="http://schemas.microsoft.com/office/drawing/2014/main" id="{A84392A4-5D5E-9B41-96F4-3C2E92B15073}"/>
              </a:ext>
            </a:extLst>
          </p:cNvPr>
          <p:cNvSpPr/>
          <p:nvPr userDrawn="1"/>
        </p:nvSpPr>
        <p:spPr>
          <a:xfrm>
            <a:off x="6863643" y="519648"/>
            <a:ext cx="5328356" cy="81227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alpha val="0"/>
                </a:schemeClr>
              </a:gs>
              <a:gs pos="100000">
                <a:schemeClr val="accent1">
                  <a:alpha val="63000"/>
                </a:schemeClr>
              </a:gs>
            </a:gsLst>
            <a:lin ang="0" scaled="0"/>
            <a:tileRect/>
          </a:gradFill>
          <a:ln w="12700">
            <a:noFill/>
            <a:miter lim="400000"/>
          </a:ln>
        </p:spPr>
        <p:txBody>
          <a:bodyPr lIns="0" tIns="0" rIns="0" bIns="0" anchor="ctr"/>
          <a:lstStyle/>
          <a:p>
            <a:pPr marL="0" marR="0" lvl="0" indent="0" algn="ctr" defTabSz="412754" rtl="0" eaLnBrk="1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240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 kumimoji="0" sz="1525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Helvetica Neue Medium"/>
              <a:ea typeface="Helvetica Neue Medium"/>
              <a:cs typeface="Helvetica Neue Medium"/>
              <a:sym typeface="Helvetica Neue Medium"/>
            </a:endParaRPr>
          </a:p>
        </p:txBody>
      </p:sp>
      <p:sp>
        <p:nvSpPr>
          <p:cNvPr id="25" name="Title 1">
            <a:extLst>
              <a:ext uri="{FF2B5EF4-FFF2-40B4-BE49-F238E27FC236}">
                <a16:creationId xmlns:a16="http://schemas.microsoft.com/office/drawing/2014/main" id="{27B8B2B7-4C44-7441-83A9-BAB92197A35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04800" y="170056"/>
            <a:ext cx="11407403" cy="1143000"/>
          </a:xfrm>
          <a:prstGeom prst="rect">
            <a:avLst/>
          </a:prstGeom>
        </p:spPr>
        <p:txBody>
          <a:bodyPr anchor="ctr">
            <a:noAutofit/>
          </a:bodyPr>
          <a:lstStyle>
            <a:lvl1pPr>
              <a:defRPr sz="3200" b="1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AE9665B4-DEF9-A848-97A4-D4DA2EF723EC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32187" y="953346"/>
            <a:ext cx="11380016" cy="415925"/>
          </a:xfrm>
        </p:spPr>
        <p:txBody>
          <a:bodyPr>
            <a:normAutofit/>
          </a:bodyPr>
          <a:lstStyle>
            <a:lvl1pPr marL="0" indent="0">
              <a:buNone/>
              <a:defRPr sz="14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Subtitle</a:t>
            </a:r>
          </a:p>
        </p:txBody>
      </p: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7E244035-01FE-DF4F-90D6-ADB13D0F06A8}"/>
              </a:ext>
            </a:extLst>
          </p:cNvPr>
          <p:cNvCxnSpPr>
            <a:cxnSpLocks/>
          </p:cNvCxnSpPr>
          <p:nvPr userDrawn="1"/>
        </p:nvCxnSpPr>
        <p:spPr>
          <a:xfrm>
            <a:off x="11311725" y="6447272"/>
            <a:ext cx="0" cy="267883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sp>
        <p:nvSpPr>
          <p:cNvPr id="11" name="Slide Number Placeholder 6">
            <a:extLst>
              <a:ext uri="{FF2B5EF4-FFF2-40B4-BE49-F238E27FC236}">
                <a16:creationId xmlns:a16="http://schemas.microsoft.com/office/drawing/2014/main" id="{26CD3663-DA03-1748-AF41-97AF932E1B8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1202595" y="6454533"/>
            <a:ext cx="559704" cy="319175"/>
          </a:xfrm>
          <a:prstGeom prst="rect">
            <a:avLst/>
          </a:prstGeom>
        </p:spPr>
        <p:txBody>
          <a:bodyPr/>
          <a:lstStyle>
            <a:lvl1pPr algn="r">
              <a:defRPr sz="10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pPr>
              <a:defRPr/>
            </a:pPr>
            <a:fld id="{7B67A630-6DEE-4F45-9872-4A9386C88847}" type="slidenum">
              <a:rPr lang="en-US" smtClean="0">
                <a:solidFill>
                  <a:srgbClr val="FFFFFF">
                    <a:lumMod val="50000"/>
                  </a:srgbClr>
                </a:solidFill>
                <a:ea typeface="ヒラギノ角ゴ Pro W3" pitchFamily="116" charset="-128"/>
              </a:rPr>
              <a:pPr>
                <a:defRPr/>
              </a:pPr>
              <a:t>‹#›</a:t>
            </a:fld>
            <a:endParaRPr lang="en-US">
              <a:solidFill>
                <a:srgbClr val="FFFFFF">
                  <a:lumMod val="50000"/>
                </a:srgbClr>
              </a:solidFill>
              <a:ea typeface="ヒラギノ角ゴ Pro W3" pitchFamily="116" charset="-128"/>
            </a:endParaRPr>
          </a:p>
        </p:txBody>
      </p:sp>
      <p:sp>
        <p:nvSpPr>
          <p:cNvPr id="12" name="Text Placeholder 6">
            <a:extLst>
              <a:ext uri="{FF2B5EF4-FFF2-40B4-BE49-F238E27FC236}">
                <a16:creationId xmlns:a16="http://schemas.microsoft.com/office/drawing/2014/main" id="{E63E9D52-8822-41BE-A982-CD24D670D533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624736" y="2015788"/>
            <a:ext cx="5249333" cy="458633"/>
          </a:xfrm>
        </p:spPr>
        <p:txBody>
          <a:bodyPr/>
          <a:lstStyle>
            <a:lvl1pPr marL="0" indent="0">
              <a:buNone/>
              <a:defRPr b="1">
                <a:solidFill>
                  <a:schemeClr val="accent1"/>
                </a:solidFill>
              </a:defRPr>
            </a:lvl1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13" name="Text Placeholder 6">
            <a:extLst>
              <a:ext uri="{FF2B5EF4-FFF2-40B4-BE49-F238E27FC236}">
                <a16:creationId xmlns:a16="http://schemas.microsoft.com/office/drawing/2014/main" id="{0F06AD58-E70F-425E-A64E-7E93380CBC12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6300790" y="2015788"/>
            <a:ext cx="5249333" cy="458633"/>
          </a:xfrm>
        </p:spPr>
        <p:txBody>
          <a:bodyPr/>
          <a:lstStyle>
            <a:lvl1pPr marL="0" indent="0">
              <a:buNone/>
              <a:defRPr b="1">
                <a:solidFill>
                  <a:schemeClr val="accent1"/>
                </a:solidFill>
              </a:defRPr>
            </a:lvl1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20" name="Content Placeholder 2">
            <a:extLst>
              <a:ext uri="{FF2B5EF4-FFF2-40B4-BE49-F238E27FC236}">
                <a16:creationId xmlns:a16="http://schemas.microsoft.com/office/drawing/2014/main" id="{E184F6D6-CCC2-4F2B-9E4C-A982785D10B1}"/>
              </a:ext>
            </a:extLst>
          </p:cNvPr>
          <p:cNvSpPr>
            <a:spLocks noGrp="1"/>
          </p:cNvSpPr>
          <p:nvPr>
            <p:ph idx="15" hasCustomPrompt="1"/>
          </p:nvPr>
        </p:nvSpPr>
        <p:spPr>
          <a:xfrm>
            <a:off x="6300790" y="2491914"/>
            <a:ext cx="5249332" cy="1678857"/>
          </a:xfrm>
        </p:spPr>
        <p:txBody>
          <a:bodyPr>
            <a:normAutofit/>
          </a:bodyPr>
          <a:lstStyle>
            <a:lvl1pPr marL="233363" indent="-233363">
              <a:defRPr sz="1400">
                <a:solidFill>
                  <a:schemeClr val="tx1"/>
                </a:solidFill>
              </a:defRPr>
            </a:lvl1pPr>
            <a:lvl2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2pPr>
            <a:lvl3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3pPr>
            <a:lvl4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4pPr>
            <a:lvl5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pic>
        <p:nvPicPr>
          <p:cNvPr id="14" name="Picture 13">
            <a:extLst>
              <a:ext uri="{FF2B5EF4-FFF2-40B4-BE49-F238E27FC236}">
                <a16:creationId xmlns:a16="http://schemas.microsoft.com/office/drawing/2014/main" id="{B1125053-4680-DF45-BEF0-3F90988C5E81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596461" y="6492240"/>
            <a:ext cx="1606135" cy="229238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941856552"/>
      </p:ext>
    </p:extLst>
  </p:cSld>
  <p:clrMapOvr>
    <a:masterClrMapping/>
  </p:clrMapOvr>
</p:sldLayout>
</file>

<file path=ppt/slideLayouts/slideLayout39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DOUBLE IMAG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Content Placeholder 4">
            <a:extLst>
              <a:ext uri="{FF2B5EF4-FFF2-40B4-BE49-F238E27FC236}">
                <a16:creationId xmlns:a16="http://schemas.microsoft.com/office/drawing/2014/main" id="{6B104503-938D-4D1E-A43E-B3F81F888725}"/>
              </a:ext>
            </a:extLst>
          </p:cNvPr>
          <p:cNvSpPr>
            <a:spLocks noGrp="1"/>
          </p:cNvSpPr>
          <p:nvPr>
            <p:ph sz="quarter" idx="19"/>
          </p:nvPr>
        </p:nvSpPr>
        <p:spPr>
          <a:xfrm>
            <a:off x="6292852" y="1746250"/>
            <a:ext cx="5274733" cy="4464050"/>
          </a:xfrm>
        </p:spPr>
        <p:txBody>
          <a:bodyPr>
            <a:normAutofit/>
          </a:bodyPr>
          <a:lstStyle>
            <a:lvl1pPr marL="0" indent="0">
              <a:buNone/>
              <a:defRPr sz="1400"/>
            </a:lvl1pPr>
            <a:lvl2pPr>
              <a:defRPr sz="1400"/>
            </a:lvl2pPr>
            <a:lvl3pPr>
              <a:defRPr sz="14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Content Placeholder 4">
            <a:extLst>
              <a:ext uri="{FF2B5EF4-FFF2-40B4-BE49-F238E27FC236}">
                <a16:creationId xmlns:a16="http://schemas.microsoft.com/office/drawing/2014/main" id="{8369B80A-0F86-4400-9AA0-B5450211F8C1}"/>
              </a:ext>
            </a:extLst>
          </p:cNvPr>
          <p:cNvSpPr>
            <a:spLocks noGrp="1"/>
          </p:cNvSpPr>
          <p:nvPr>
            <p:ph sz="quarter" idx="18"/>
          </p:nvPr>
        </p:nvSpPr>
        <p:spPr>
          <a:xfrm>
            <a:off x="624418" y="1746250"/>
            <a:ext cx="5274733" cy="4464050"/>
          </a:xfrm>
        </p:spPr>
        <p:txBody>
          <a:bodyPr>
            <a:normAutofit/>
          </a:bodyPr>
          <a:lstStyle>
            <a:lvl1pPr marL="0" indent="0">
              <a:buNone/>
              <a:defRPr sz="1400"/>
            </a:lvl1pPr>
            <a:lvl2pPr>
              <a:defRPr sz="1400"/>
            </a:lvl2pPr>
            <a:lvl3pPr>
              <a:defRPr sz="14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8D28779C-1AD3-1541-9A51-E77EA90630DF}"/>
              </a:ext>
            </a:extLst>
          </p:cNvPr>
          <p:cNvSpPr/>
          <p:nvPr userDrawn="1"/>
        </p:nvSpPr>
        <p:spPr>
          <a:xfrm>
            <a:off x="0" y="0"/>
            <a:ext cx="12192000" cy="1313056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tx2"/>
              </a:gs>
            </a:gsLst>
            <a:lin ang="0" scaled="0"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7" name="Shape">
            <a:extLst>
              <a:ext uri="{FF2B5EF4-FFF2-40B4-BE49-F238E27FC236}">
                <a16:creationId xmlns:a16="http://schemas.microsoft.com/office/drawing/2014/main" id="{C83CC706-B92A-A944-99CA-5E429A0FD93D}"/>
              </a:ext>
            </a:extLst>
          </p:cNvPr>
          <p:cNvSpPr/>
          <p:nvPr userDrawn="1"/>
        </p:nvSpPr>
        <p:spPr>
          <a:xfrm>
            <a:off x="6863643" y="16267"/>
            <a:ext cx="5328356" cy="81227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alpha val="0"/>
                </a:schemeClr>
              </a:gs>
              <a:gs pos="100000">
                <a:schemeClr val="accent1">
                  <a:alpha val="63000"/>
                </a:schemeClr>
              </a:gs>
            </a:gsLst>
            <a:lin ang="0" scaled="0"/>
            <a:tileRect/>
          </a:gradFill>
          <a:ln w="12700">
            <a:noFill/>
            <a:miter lim="400000"/>
          </a:ln>
        </p:spPr>
        <p:txBody>
          <a:bodyPr lIns="0" tIns="0" rIns="0" bIns="0" anchor="ctr"/>
          <a:lstStyle/>
          <a:p>
            <a:pPr marL="0" marR="0" lvl="0" indent="0" algn="ctr" defTabSz="412754" rtl="0" eaLnBrk="1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240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 kumimoji="0" sz="1525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Helvetica Neue Medium"/>
              <a:ea typeface="Helvetica Neue Medium"/>
              <a:cs typeface="Helvetica Neue Medium"/>
              <a:sym typeface="Helvetica Neue Medium"/>
            </a:endParaRPr>
          </a:p>
        </p:txBody>
      </p:sp>
      <p:sp>
        <p:nvSpPr>
          <p:cNvPr id="24" name="Shape">
            <a:extLst>
              <a:ext uri="{FF2B5EF4-FFF2-40B4-BE49-F238E27FC236}">
                <a16:creationId xmlns:a16="http://schemas.microsoft.com/office/drawing/2014/main" id="{A84392A4-5D5E-9B41-96F4-3C2E92B15073}"/>
              </a:ext>
            </a:extLst>
          </p:cNvPr>
          <p:cNvSpPr/>
          <p:nvPr userDrawn="1"/>
        </p:nvSpPr>
        <p:spPr>
          <a:xfrm>
            <a:off x="6863643" y="519648"/>
            <a:ext cx="5328356" cy="81227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alpha val="0"/>
                </a:schemeClr>
              </a:gs>
              <a:gs pos="100000">
                <a:schemeClr val="accent1">
                  <a:alpha val="63000"/>
                </a:schemeClr>
              </a:gs>
            </a:gsLst>
            <a:lin ang="0" scaled="0"/>
            <a:tileRect/>
          </a:gradFill>
          <a:ln w="12700">
            <a:noFill/>
            <a:miter lim="400000"/>
          </a:ln>
        </p:spPr>
        <p:txBody>
          <a:bodyPr lIns="0" tIns="0" rIns="0" bIns="0" anchor="ctr"/>
          <a:lstStyle/>
          <a:p>
            <a:pPr marL="0" marR="0" lvl="0" indent="0" algn="ctr" defTabSz="412754" rtl="0" eaLnBrk="1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240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 kumimoji="0" sz="1525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Helvetica Neue Medium"/>
              <a:ea typeface="Helvetica Neue Medium"/>
              <a:cs typeface="Helvetica Neue Medium"/>
              <a:sym typeface="Helvetica Neue Medium"/>
            </a:endParaRPr>
          </a:p>
        </p:txBody>
      </p:sp>
      <p:sp>
        <p:nvSpPr>
          <p:cNvPr id="25" name="Title 1">
            <a:extLst>
              <a:ext uri="{FF2B5EF4-FFF2-40B4-BE49-F238E27FC236}">
                <a16:creationId xmlns:a16="http://schemas.microsoft.com/office/drawing/2014/main" id="{27B8B2B7-4C44-7441-83A9-BAB92197A35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04800" y="170056"/>
            <a:ext cx="11407403" cy="1143000"/>
          </a:xfrm>
          <a:prstGeom prst="rect">
            <a:avLst/>
          </a:prstGeom>
        </p:spPr>
        <p:txBody>
          <a:bodyPr anchor="ctr">
            <a:noAutofit/>
          </a:bodyPr>
          <a:lstStyle>
            <a:lvl1pPr>
              <a:defRPr sz="3200" b="1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7E244035-01FE-DF4F-90D6-ADB13D0F06A8}"/>
              </a:ext>
            </a:extLst>
          </p:cNvPr>
          <p:cNvCxnSpPr>
            <a:cxnSpLocks/>
          </p:cNvCxnSpPr>
          <p:nvPr userDrawn="1"/>
        </p:nvCxnSpPr>
        <p:spPr>
          <a:xfrm>
            <a:off x="11311725" y="6447272"/>
            <a:ext cx="0" cy="267883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sp>
        <p:nvSpPr>
          <p:cNvPr id="11" name="Slide Number Placeholder 6">
            <a:extLst>
              <a:ext uri="{FF2B5EF4-FFF2-40B4-BE49-F238E27FC236}">
                <a16:creationId xmlns:a16="http://schemas.microsoft.com/office/drawing/2014/main" id="{26CD3663-DA03-1748-AF41-97AF932E1B8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1202595" y="6454533"/>
            <a:ext cx="559704" cy="319175"/>
          </a:xfrm>
          <a:prstGeom prst="rect">
            <a:avLst/>
          </a:prstGeom>
        </p:spPr>
        <p:txBody>
          <a:bodyPr/>
          <a:lstStyle>
            <a:lvl1pPr algn="r">
              <a:defRPr sz="10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pPr>
              <a:defRPr/>
            </a:pPr>
            <a:fld id="{7B67A630-6DEE-4F45-9872-4A9386C88847}" type="slidenum">
              <a:rPr lang="en-US" smtClean="0">
                <a:solidFill>
                  <a:srgbClr val="FFFFFF">
                    <a:lumMod val="50000"/>
                  </a:srgbClr>
                </a:solidFill>
                <a:ea typeface="ヒラギノ角ゴ Pro W3" pitchFamily="116" charset="-128"/>
              </a:rPr>
              <a:pPr>
                <a:defRPr/>
              </a:pPr>
              <a:t>‹#›</a:t>
            </a:fld>
            <a:endParaRPr lang="en-US">
              <a:solidFill>
                <a:srgbClr val="FFFFFF">
                  <a:lumMod val="50000"/>
                </a:srgbClr>
              </a:solidFill>
              <a:ea typeface="ヒラギノ角ゴ Pro W3" pitchFamily="116" charset="-128"/>
            </a:endParaRPr>
          </a:p>
        </p:txBody>
      </p:sp>
      <p:pic>
        <p:nvPicPr>
          <p:cNvPr id="12" name="Picture 11">
            <a:extLst>
              <a:ext uri="{FF2B5EF4-FFF2-40B4-BE49-F238E27FC236}">
                <a16:creationId xmlns:a16="http://schemas.microsoft.com/office/drawing/2014/main" id="{299E4E5B-D651-7346-8745-F2B732325A25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596461" y="6492240"/>
            <a:ext cx="1606135" cy="229238"/>
          </a:xfrm>
          <a:prstGeom prst="rect">
            <a:avLst/>
          </a:prstGeom>
        </p:spPr>
      </p:pic>
      <p:sp>
        <p:nvSpPr>
          <p:cNvPr id="13" name="Text Placeholder 4">
            <a:extLst>
              <a:ext uri="{FF2B5EF4-FFF2-40B4-BE49-F238E27FC236}">
                <a16:creationId xmlns:a16="http://schemas.microsoft.com/office/drawing/2014/main" id="{A728A7FC-5A11-6D41-AD52-BFF68FBD057C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32187" y="953346"/>
            <a:ext cx="11380016" cy="415925"/>
          </a:xfrm>
        </p:spPr>
        <p:txBody>
          <a:bodyPr>
            <a:normAutofit/>
          </a:bodyPr>
          <a:lstStyle>
            <a:lvl1pPr marL="0" indent="0">
              <a:buNone/>
              <a:defRPr sz="14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Subtitle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2095671118"/>
      </p:ext>
    </p:extLst>
  </p:cSld>
  <p:clrMapOvr>
    <a:masterClrMapping/>
  </p:clrMapOvr>
</p:sldLayout>
</file>

<file path=ppt/slideLayouts/slideLayout39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SUBTITLE + 4 CONTENT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8D28779C-1AD3-1541-9A51-E77EA90630DF}"/>
              </a:ext>
            </a:extLst>
          </p:cNvPr>
          <p:cNvSpPr/>
          <p:nvPr userDrawn="1"/>
        </p:nvSpPr>
        <p:spPr>
          <a:xfrm>
            <a:off x="0" y="0"/>
            <a:ext cx="12192000" cy="1313056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tx2"/>
              </a:gs>
            </a:gsLst>
            <a:lin ang="0" scaled="0"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7" name="Shape">
            <a:extLst>
              <a:ext uri="{FF2B5EF4-FFF2-40B4-BE49-F238E27FC236}">
                <a16:creationId xmlns:a16="http://schemas.microsoft.com/office/drawing/2014/main" id="{C83CC706-B92A-A944-99CA-5E429A0FD93D}"/>
              </a:ext>
            </a:extLst>
          </p:cNvPr>
          <p:cNvSpPr/>
          <p:nvPr userDrawn="1"/>
        </p:nvSpPr>
        <p:spPr>
          <a:xfrm>
            <a:off x="6863643" y="16267"/>
            <a:ext cx="5328356" cy="81227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alpha val="0"/>
                </a:schemeClr>
              </a:gs>
              <a:gs pos="100000">
                <a:schemeClr val="accent1">
                  <a:alpha val="63000"/>
                </a:schemeClr>
              </a:gs>
            </a:gsLst>
            <a:lin ang="0" scaled="0"/>
            <a:tileRect/>
          </a:gradFill>
          <a:ln w="12700">
            <a:noFill/>
            <a:miter lim="400000"/>
          </a:ln>
        </p:spPr>
        <p:txBody>
          <a:bodyPr lIns="0" tIns="0" rIns="0" bIns="0" anchor="ctr"/>
          <a:lstStyle/>
          <a:p>
            <a:pPr marL="0" marR="0" lvl="0" indent="0" algn="ctr" defTabSz="412754" rtl="0" eaLnBrk="1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240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 kumimoji="0" sz="1525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Helvetica Neue Medium"/>
              <a:ea typeface="Helvetica Neue Medium"/>
              <a:cs typeface="Helvetica Neue Medium"/>
              <a:sym typeface="Helvetica Neue Medium"/>
            </a:endParaRPr>
          </a:p>
        </p:txBody>
      </p:sp>
      <p:sp>
        <p:nvSpPr>
          <p:cNvPr id="24" name="Shape">
            <a:extLst>
              <a:ext uri="{FF2B5EF4-FFF2-40B4-BE49-F238E27FC236}">
                <a16:creationId xmlns:a16="http://schemas.microsoft.com/office/drawing/2014/main" id="{A84392A4-5D5E-9B41-96F4-3C2E92B15073}"/>
              </a:ext>
            </a:extLst>
          </p:cNvPr>
          <p:cNvSpPr/>
          <p:nvPr userDrawn="1"/>
        </p:nvSpPr>
        <p:spPr>
          <a:xfrm>
            <a:off x="6863643" y="519648"/>
            <a:ext cx="5328356" cy="81227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alpha val="0"/>
                </a:schemeClr>
              </a:gs>
              <a:gs pos="100000">
                <a:schemeClr val="accent1">
                  <a:alpha val="63000"/>
                </a:schemeClr>
              </a:gs>
            </a:gsLst>
            <a:lin ang="0" scaled="0"/>
            <a:tileRect/>
          </a:gradFill>
          <a:ln w="12700">
            <a:noFill/>
            <a:miter lim="400000"/>
          </a:ln>
        </p:spPr>
        <p:txBody>
          <a:bodyPr lIns="0" tIns="0" rIns="0" bIns="0" anchor="ctr"/>
          <a:lstStyle/>
          <a:p>
            <a:pPr marL="0" marR="0" lvl="0" indent="0" algn="ctr" defTabSz="412754" rtl="0" eaLnBrk="1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240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 kumimoji="0" sz="1525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Helvetica Neue Medium"/>
              <a:ea typeface="Helvetica Neue Medium"/>
              <a:cs typeface="Helvetica Neue Medium"/>
              <a:sym typeface="Helvetica Neue Medium"/>
            </a:endParaRPr>
          </a:p>
        </p:txBody>
      </p:sp>
      <p:sp>
        <p:nvSpPr>
          <p:cNvPr id="25" name="Title 1">
            <a:extLst>
              <a:ext uri="{FF2B5EF4-FFF2-40B4-BE49-F238E27FC236}">
                <a16:creationId xmlns:a16="http://schemas.microsoft.com/office/drawing/2014/main" id="{27B8B2B7-4C44-7441-83A9-BAB92197A35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04800" y="170056"/>
            <a:ext cx="11407403" cy="1143000"/>
          </a:xfrm>
          <a:prstGeom prst="rect">
            <a:avLst/>
          </a:prstGeom>
        </p:spPr>
        <p:txBody>
          <a:bodyPr anchor="ctr">
            <a:noAutofit/>
          </a:bodyPr>
          <a:lstStyle>
            <a:lvl1pPr>
              <a:defRPr sz="3200" b="1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7E244035-01FE-DF4F-90D6-ADB13D0F06A8}"/>
              </a:ext>
            </a:extLst>
          </p:cNvPr>
          <p:cNvCxnSpPr>
            <a:cxnSpLocks/>
          </p:cNvCxnSpPr>
          <p:nvPr userDrawn="1"/>
        </p:nvCxnSpPr>
        <p:spPr>
          <a:xfrm>
            <a:off x="11311725" y="6447272"/>
            <a:ext cx="0" cy="267883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sp>
        <p:nvSpPr>
          <p:cNvPr id="11" name="Slide Number Placeholder 6">
            <a:extLst>
              <a:ext uri="{FF2B5EF4-FFF2-40B4-BE49-F238E27FC236}">
                <a16:creationId xmlns:a16="http://schemas.microsoft.com/office/drawing/2014/main" id="{26CD3663-DA03-1748-AF41-97AF932E1B8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1202595" y="6454533"/>
            <a:ext cx="559704" cy="319175"/>
          </a:xfrm>
          <a:prstGeom prst="rect">
            <a:avLst/>
          </a:prstGeom>
        </p:spPr>
        <p:txBody>
          <a:bodyPr/>
          <a:lstStyle>
            <a:lvl1pPr algn="r">
              <a:defRPr sz="10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pPr>
              <a:defRPr/>
            </a:pPr>
            <a:fld id="{7B67A630-6DEE-4F45-9872-4A9386C88847}" type="slidenum">
              <a:rPr lang="en-US" smtClean="0">
                <a:solidFill>
                  <a:srgbClr val="FFFFFF">
                    <a:lumMod val="50000"/>
                  </a:srgbClr>
                </a:solidFill>
                <a:ea typeface="ヒラギノ角ゴ Pro W3" pitchFamily="116" charset="-128"/>
              </a:rPr>
              <a:pPr>
                <a:defRPr/>
              </a:pPr>
              <a:t>‹#›</a:t>
            </a:fld>
            <a:endParaRPr lang="en-US">
              <a:solidFill>
                <a:srgbClr val="FFFFFF">
                  <a:lumMod val="50000"/>
                </a:srgbClr>
              </a:solidFill>
              <a:ea typeface="ヒラギノ角ゴ Pro W3" pitchFamily="116" charset="-128"/>
            </a:endParaRPr>
          </a:p>
        </p:txBody>
      </p:sp>
      <p:sp>
        <p:nvSpPr>
          <p:cNvPr id="12" name="Text Placeholder 6">
            <a:extLst>
              <a:ext uri="{FF2B5EF4-FFF2-40B4-BE49-F238E27FC236}">
                <a16:creationId xmlns:a16="http://schemas.microsoft.com/office/drawing/2014/main" id="{E63E9D52-8822-41BE-A982-CD24D670D533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624736" y="2015788"/>
            <a:ext cx="5249333" cy="458633"/>
          </a:xfrm>
        </p:spPr>
        <p:txBody>
          <a:bodyPr/>
          <a:lstStyle>
            <a:lvl1pPr marL="0" indent="0">
              <a:buNone/>
              <a:defRPr b="1">
                <a:solidFill>
                  <a:schemeClr val="accent1"/>
                </a:solidFill>
              </a:defRPr>
            </a:lvl1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13" name="Text Placeholder 6">
            <a:extLst>
              <a:ext uri="{FF2B5EF4-FFF2-40B4-BE49-F238E27FC236}">
                <a16:creationId xmlns:a16="http://schemas.microsoft.com/office/drawing/2014/main" id="{0F06AD58-E70F-425E-A64E-7E93380CBC12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6300790" y="2015788"/>
            <a:ext cx="5249333" cy="458633"/>
          </a:xfrm>
        </p:spPr>
        <p:txBody>
          <a:bodyPr/>
          <a:lstStyle>
            <a:lvl1pPr marL="0" indent="0">
              <a:buNone/>
              <a:defRPr b="1">
                <a:solidFill>
                  <a:schemeClr val="accent1"/>
                </a:solidFill>
              </a:defRPr>
            </a:lvl1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19" name="Text Placeholder 6">
            <a:extLst>
              <a:ext uri="{FF2B5EF4-FFF2-40B4-BE49-F238E27FC236}">
                <a16:creationId xmlns:a16="http://schemas.microsoft.com/office/drawing/2014/main" id="{8D256943-8B0C-4F4E-800E-A120AD7F518C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624736" y="3941383"/>
            <a:ext cx="5249333" cy="458633"/>
          </a:xfrm>
        </p:spPr>
        <p:txBody>
          <a:bodyPr/>
          <a:lstStyle>
            <a:lvl1pPr marL="0" indent="0">
              <a:buNone/>
              <a:defRPr b="1">
                <a:solidFill>
                  <a:schemeClr val="accent1"/>
                </a:solidFill>
              </a:defRPr>
            </a:lvl1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20" name="Text Placeholder 6">
            <a:extLst>
              <a:ext uri="{FF2B5EF4-FFF2-40B4-BE49-F238E27FC236}">
                <a16:creationId xmlns:a16="http://schemas.microsoft.com/office/drawing/2014/main" id="{02121CD1-D059-4749-9048-A950DAE4F40D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>
          <a:xfrm>
            <a:off x="6300790" y="3941383"/>
            <a:ext cx="5249333" cy="458633"/>
          </a:xfrm>
        </p:spPr>
        <p:txBody>
          <a:bodyPr/>
          <a:lstStyle>
            <a:lvl1pPr marL="0" indent="0">
              <a:buNone/>
              <a:defRPr b="1">
                <a:solidFill>
                  <a:schemeClr val="accent1"/>
                </a:solidFill>
              </a:defRPr>
            </a:lvl1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23" name="Content Placeholder 2">
            <a:extLst>
              <a:ext uri="{FF2B5EF4-FFF2-40B4-BE49-F238E27FC236}">
                <a16:creationId xmlns:a16="http://schemas.microsoft.com/office/drawing/2014/main" id="{7584C210-7A6A-4E72-A342-49A9C6C91B1A}"/>
              </a:ext>
            </a:extLst>
          </p:cNvPr>
          <p:cNvSpPr>
            <a:spLocks noGrp="1"/>
          </p:cNvSpPr>
          <p:nvPr>
            <p:ph idx="1" hasCustomPrompt="1"/>
          </p:nvPr>
        </p:nvSpPr>
        <p:spPr>
          <a:xfrm>
            <a:off x="624738" y="2491914"/>
            <a:ext cx="5249332" cy="1267287"/>
          </a:xfrm>
        </p:spPr>
        <p:txBody>
          <a:bodyPr>
            <a:normAutofit/>
          </a:bodyPr>
          <a:lstStyle>
            <a:lvl1pPr marL="233363" indent="-233363">
              <a:defRPr sz="1400">
                <a:solidFill>
                  <a:schemeClr val="tx1"/>
                </a:solidFill>
              </a:defRPr>
            </a:lvl1pPr>
            <a:lvl2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2pPr>
            <a:lvl3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3pPr>
            <a:lvl4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4pPr>
            <a:lvl5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6" name="Content Placeholder 2">
            <a:extLst>
              <a:ext uri="{FF2B5EF4-FFF2-40B4-BE49-F238E27FC236}">
                <a16:creationId xmlns:a16="http://schemas.microsoft.com/office/drawing/2014/main" id="{BBF5066B-E6D2-49CE-BA01-EA21C96175F9}"/>
              </a:ext>
            </a:extLst>
          </p:cNvPr>
          <p:cNvSpPr>
            <a:spLocks noGrp="1"/>
          </p:cNvSpPr>
          <p:nvPr>
            <p:ph idx="15" hasCustomPrompt="1"/>
          </p:nvPr>
        </p:nvSpPr>
        <p:spPr>
          <a:xfrm>
            <a:off x="6300790" y="2491914"/>
            <a:ext cx="5249332" cy="1267287"/>
          </a:xfrm>
        </p:spPr>
        <p:txBody>
          <a:bodyPr>
            <a:normAutofit/>
          </a:bodyPr>
          <a:lstStyle>
            <a:lvl1pPr marL="233363" indent="-233363">
              <a:defRPr sz="1400">
                <a:solidFill>
                  <a:schemeClr val="tx1"/>
                </a:solidFill>
              </a:defRPr>
            </a:lvl1pPr>
            <a:lvl2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2pPr>
            <a:lvl3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3pPr>
            <a:lvl4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4pPr>
            <a:lvl5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7" name="Content Placeholder 2">
            <a:extLst>
              <a:ext uri="{FF2B5EF4-FFF2-40B4-BE49-F238E27FC236}">
                <a16:creationId xmlns:a16="http://schemas.microsoft.com/office/drawing/2014/main" id="{9517CEC9-5F44-4399-A636-908D6B727EE5}"/>
              </a:ext>
            </a:extLst>
          </p:cNvPr>
          <p:cNvSpPr>
            <a:spLocks noGrp="1"/>
          </p:cNvSpPr>
          <p:nvPr>
            <p:ph idx="19" hasCustomPrompt="1"/>
          </p:nvPr>
        </p:nvSpPr>
        <p:spPr>
          <a:xfrm>
            <a:off x="624738" y="4424556"/>
            <a:ext cx="5249332" cy="1678857"/>
          </a:xfrm>
        </p:spPr>
        <p:txBody>
          <a:bodyPr>
            <a:normAutofit/>
          </a:bodyPr>
          <a:lstStyle>
            <a:lvl1pPr marL="233363" indent="-233363">
              <a:defRPr sz="1400">
                <a:solidFill>
                  <a:schemeClr val="tx1"/>
                </a:solidFill>
              </a:defRPr>
            </a:lvl1pPr>
            <a:lvl2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2pPr>
            <a:lvl3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3pPr>
            <a:lvl4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4pPr>
            <a:lvl5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8" name="Content Placeholder 2">
            <a:extLst>
              <a:ext uri="{FF2B5EF4-FFF2-40B4-BE49-F238E27FC236}">
                <a16:creationId xmlns:a16="http://schemas.microsoft.com/office/drawing/2014/main" id="{B0C878EC-937E-4122-9875-59BA786C2387}"/>
              </a:ext>
            </a:extLst>
          </p:cNvPr>
          <p:cNvSpPr>
            <a:spLocks noGrp="1"/>
          </p:cNvSpPr>
          <p:nvPr>
            <p:ph idx="20" hasCustomPrompt="1"/>
          </p:nvPr>
        </p:nvSpPr>
        <p:spPr>
          <a:xfrm>
            <a:off x="6300790" y="4424556"/>
            <a:ext cx="5249332" cy="1678857"/>
          </a:xfrm>
        </p:spPr>
        <p:txBody>
          <a:bodyPr>
            <a:normAutofit/>
          </a:bodyPr>
          <a:lstStyle>
            <a:lvl1pPr marL="233363" indent="-233363">
              <a:defRPr sz="1400">
                <a:solidFill>
                  <a:schemeClr val="tx1"/>
                </a:solidFill>
              </a:defRPr>
            </a:lvl1pPr>
            <a:lvl2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2pPr>
            <a:lvl3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3pPr>
            <a:lvl4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4pPr>
            <a:lvl5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pic>
        <p:nvPicPr>
          <p:cNvPr id="18" name="Picture 17">
            <a:extLst>
              <a:ext uri="{FF2B5EF4-FFF2-40B4-BE49-F238E27FC236}">
                <a16:creationId xmlns:a16="http://schemas.microsoft.com/office/drawing/2014/main" id="{4CEE2593-7D67-AC40-9D1F-A839338985CD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596461" y="6492240"/>
            <a:ext cx="1606135" cy="229238"/>
          </a:xfrm>
          <a:prstGeom prst="rect">
            <a:avLst/>
          </a:prstGeom>
        </p:spPr>
      </p:pic>
      <p:sp>
        <p:nvSpPr>
          <p:cNvPr id="21" name="Text Placeholder 4">
            <a:extLst>
              <a:ext uri="{FF2B5EF4-FFF2-40B4-BE49-F238E27FC236}">
                <a16:creationId xmlns:a16="http://schemas.microsoft.com/office/drawing/2014/main" id="{8EF178F9-97EC-8F45-B9D0-BF5A7BF17B82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32187" y="953346"/>
            <a:ext cx="11380016" cy="415925"/>
          </a:xfrm>
        </p:spPr>
        <p:txBody>
          <a:bodyPr>
            <a:normAutofit/>
          </a:bodyPr>
          <a:lstStyle>
            <a:lvl1pPr marL="0" indent="0">
              <a:buNone/>
              <a:defRPr sz="14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Subtitle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1836847923"/>
      </p:ext>
    </p:extLst>
  </p:cSld>
  <p:clrMapOvr>
    <a:masterClrMapping/>
  </p:clrMapOvr>
</p:sldLayout>
</file>

<file path=ppt/slideLayouts/slideLayout39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TITLE SUBTITLE + 4 CONTENT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8D28779C-1AD3-1541-9A51-E77EA90630DF}"/>
              </a:ext>
            </a:extLst>
          </p:cNvPr>
          <p:cNvSpPr/>
          <p:nvPr userDrawn="1"/>
        </p:nvSpPr>
        <p:spPr>
          <a:xfrm>
            <a:off x="0" y="0"/>
            <a:ext cx="12192000" cy="1313056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tx2"/>
              </a:gs>
            </a:gsLst>
            <a:lin ang="0" scaled="0"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7" name="Shape">
            <a:extLst>
              <a:ext uri="{FF2B5EF4-FFF2-40B4-BE49-F238E27FC236}">
                <a16:creationId xmlns:a16="http://schemas.microsoft.com/office/drawing/2014/main" id="{C83CC706-B92A-A944-99CA-5E429A0FD93D}"/>
              </a:ext>
            </a:extLst>
          </p:cNvPr>
          <p:cNvSpPr/>
          <p:nvPr userDrawn="1"/>
        </p:nvSpPr>
        <p:spPr>
          <a:xfrm>
            <a:off x="6863643" y="16267"/>
            <a:ext cx="5328356" cy="81227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alpha val="0"/>
                </a:schemeClr>
              </a:gs>
              <a:gs pos="100000">
                <a:schemeClr val="accent1">
                  <a:alpha val="63000"/>
                </a:schemeClr>
              </a:gs>
            </a:gsLst>
            <a:lin ang="0" scaled="0"/>
            <a:tileRect/>
          </a:gradFill>
          <a:ln w="12700">
            <a:noFill/>
            <a:miter lim="400000"/>
          </a:ln>
        </p:spPr>
        <p:txBody>
          <a:bodyPr lIns="0" tIns="0" rIns="0" bIns="0" anchor="ctr"/>
          <a:lstStyle/>
          <a:p>
            <a:pPr marL="0" marR="0" lvl="0" indent="0" algn="ctr" defTabSz="412754" rtl="0" eaLnBrk="1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240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 kumimoji="0" sz="1525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Helvetica Neue Medium"/>
              <a:ea typeface="Helvetica Neue Medium"/>
              <a:cs typeface="Helvetica Neue Medium"/>
              <a:sym typeface="Helvetica Neue Medium"/>
            </a:endParaRPr>
          </a:p>
        </p:txBody>
      </p:sp>
      <p:sp>
        <p:nvSpPr>
          <p:cNvPr id="24" name="Shape">
            <a:extLst>
              <a:ext uri="{FF2B5EF4-FFF2-40B4-BE49-F238E27FC236}">
                <a16:creationId xmlns:a16="http://schemas.microsoft.com/office/drawing/2014/main" id="{A84392A4-5D5E-9B41-96F4-3C2E92B15073}"/>
              </a:ext>
            </a:extLst>
          </p:cNvPr>
          <p:cNvSpPr/>
          <p:nvPr userDrawn="1"/>
        </p:nvSpPr>
        <p:spPr>
          <a:xfrm>
            <a:off x="6863643" y="519648"/>
            <a:ext cx="5328356" cy="81227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alpha val="0"/>
                </a:schemeClr>
              </a:gs>
              <a:gs pos="100000">
                <a:schemeClr val="accent1">
                  <a:alpha val="63000"/>
                </a:schemeClr>
              </a:gs>
            </a:gsLst>
            <a:lin ang="0" scaled="0"/>
            <a:tileRect/>
          </a:gradFill>
          <a:ln w="12700">
            <a:noFill/>
            <a:miter lim="400000"/>
          </a:ln>
        </p:spPr>
        <p:txBody>
          <a:bodyPr lIns="0" tIns="0" rIns="0" bIns="0" anchor="ctr"/>
          <a:lstStyle/>
          <a:p>
            <a:pPr marL="0" marR="0" lvl="0" indent="0" algn="ctr" defTabSz="412754" rtl="0" eaLnBrk="1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240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 kumimoji="0" sz="1525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Helvetica Neue Medium"/>
              <a:ea typeface="Helvetica Neue Medium"/>
              <a:cs typeface="Helvetica Neue Medium"/>
              <a:sym typeface="Helvetica Neue Medium"/>
            </a:endParaRPr>
          </a:p>
        </p:txBody>
      </p:sp>
      <p:sp>
        <p:nvSpPr>
          <p:cNvPr id="25" name="Title 1">
            <a:extLst>
              <a:ext uri="{FF2B5EF4-FFF2-40B4-BE49-F238E27FC236}">
                <a16:creationId xmlns:a16="http://schemas.microsoft.com/office/drawing/2014/main" id="{27B8B2B7-4C44-7441-83A9-BAB92197A35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04800" y="170056"/>
            <a:ext cx="11407403" cy="1143000"/>
          </a:xfrm>
          <a:prstGeom prst="rect">
            <a:avLst/>
          </a:prstGeom>
        </p:spPr>
        <p:txBody>
          <a:bodyPr anchor="ctr">
            <a:noAutofit/>
          </a:bodyPr>
          <a:lstStyle>
            <a:lvl1pPr>
              <a:defRPr sz="3200" b="1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7E244035-01FE-DF4F-90D6-ADB13D0F06A8}"/>
              </a:ext>
            </a:extLst>
          </p:cNvPr>
          <p:cNvCxnSpPr>
            <a:cxnSpLocks/>
          </p:cNvCxnSpPr>
          <p:nvPr userDrawn="1"/>
        </p:nvCxnSpPr>
        <p:spPr>
          <a:xfrm>
            <a:off x="11311725" y="6447272"/>
            <a:ext cx="0" cy="267883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sp>
        <p:nvSpPr>
          <p:cNvPr id="11" name="Slide Number Placeholder 6">
            <a:extLst>
              <a:ext uri="{FF2B5EF4-FFF2-40B4-BE49-F238E27FC236}">
                <a16:creationId xmlns:a16="http://schemas.microsoft.com/office/drawing/2014/main" id="{26CD3663-DA03-1748-AF41-97AF932E1B8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1202595" y="6454533"/>
            <a:ext cx="559704" cy="319175"/>
          </a:xfrm>
          <a:prstGeom prst="rect">
            <a:avLst/>
          </a:prstGeom>
        </p:spPr>
        <p:txBody>
          <a:bodyPr/>
          <a:lstStyle>
            <a:lvl1pPr algn="r">
              <a:defRPr sz="10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pPr>
              <a:defRPr/>
            </a:pPr>
            <a:fld id="{7B67A630-6DEE-4F45-9872-4A9386C88847}" type="slidenum">
              <a:rPr lang="en-US" smtClean="0">
                <a:solidFill>
                  <a:srgbClr val="FFFFFF">
                    <a:lumMod val="50000"/>
                  </a:srgbClr>
                </a:solidFill>
                <a:ea typeface="ヒラギノ角ゴ Pro W3" pitchFamily="116" charset="-128"/>
              </a:rPr>
              <a:pPr>
                <a:defRPr/>
              </a:pPr>
              <a:t>‹#›</a:t>
            </a:fld>
            <a:endParaRPr lang="en-US">
              <a:solidFill>
                <a:srgbClr val="FFFFFF">
                  <a:lumMod val="50000"/>
                </a:srgbClr>
              </a:solidFill>
              <a:ea typeface="ヒラギノ角ゴ Pro W3" pitchFamily="116" charset="-128"/>
            </a:endParaRPr>
          </a:p>
        </p:txBody>
      </p:sp>
      <p:sp>
        <p:nvSpPr>
          <p:cNvPr id="12" name="Text Placeholder 6">
            <a:extLst>
              <a:ext uri="{FF2B5EF4-FFF2-40B4-BE49-F238E27FC236}">
                <a16:creationId xmlns:a16="http://schemas.microsoft.com/office/drawing/2014/main" id="{E63E9D52-8822-41BE-A982-CD24D670D533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624736" y="2015788"/>
            <a:ext cx="5249333" cy="458633"/>
          </a:xfrm>
        </p:spPr>
        <p:txBody>
          <a:bodyPr/>
          <a:lstStyle>
            <a:lvl1pPr marL="0" indent="0">
              <a:buNone/>
              <a:defRPr b="1">
                <a:solidFill>
                  <a:schemeClr val="accent1"/>
                </a:solidFill>
              </a:defRPr>
            </a:lvl1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13" name="Text Placeholder 6">
            <a:extLst>
              <a:ext uri="{FF2B5EF4-FFF2-40B4-BE49-F238E27FC236}">
                <a16:creationId xmlns:a16="http://schemas.microsoft.com/office/drawing/2014/main" id="{0F06AD58-E70F-425E-A64E-7E93380CBC12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6300790" y="2015788"/>
            <a:ext cx="5249333" cy="458633"/>
          </a:xfrm>
        </p:spPr>
        <p:txBody>
          <a:bodyPr/>
          <a:lstStyle>
            <a:lvl1pPr marL="0" indent="0">
              <a:buNone/>
              <a:defRPr b="1">
                <a:solidFill>
                  <a:schemeClr val="accent1"/>
                </a:solidFill>
              </a:defRPr>
            </a:lvl1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19" name="Text Placeholder 6">
            <a:extLst>
              <a:ext uri="{FF2B5EF4-FFF2-40B4-BE49-F238E27FC236}">
                <a16:creationId xmlns:a16="http://schemas.microsoft.com/office/drawing/2014/main" id="{8D256943-8B0C-4F4E-800E-A120AD7F518C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624736" y="3941383"/>
            <a:ext cx="5249333" cy="458633"/>
          </a:xfrm>
        </p:spPr>
        <p:txBody>
          <a:bodyPr/>
          <a:lstStyle>
            <a:lvl1pPr marL="0" indent="0">
              <a:buNone/>
              <a:defRPr b="1">
                <a:solidFill>
                  <a:schemeClr val="accent1"/>
                </a:solidFill>
              </a:defRPr>
            </a:lvl1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20" name="Text Placeholder 6">
            <a:extLst>
              <a:ext uri="{FF2B5EF4-FFF2-40B4-BE49-F238E27FC236}">
                <a16:creationId xmlns:a16="http://schemas.microsoft.com/office/drawing/2014/main" id="{02121CD1-D059-4749-9048-A950DAE4F40D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>
          <a:xfrm>
            <a:off x="6300790" y="3941383"/>
            <a:ext cx="5249333" cy="458633"/>
          </a:xfrm>
        </p:spPr>
        <p:txBody>
          <a:bodyPr/>
          <a:lstStyle>
            <a:lvl1pPr marL="0" indent="0">
              <a:buNone/>
              <a:defRPr b="1">
                <a:solidFill>
                  <a:schemeClr val="accent1"/>
                </a:solidFill>
              </a:defRPr>
            </a:lvl1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23" name="Content Placeholder 2">
            <a:extLst>
              <a:ext uri="{FF2B5EF4-FFF2-40B4-BE49-F238E27FC236}">
                <a16:creationId xmlns:a16="http://schemas.microsoft.com/office/drawing/2014/main" id="{7584C210-7A6A-4E72-A342-49A9C6C91B1A}"/>
              </a:ext>
            </a:extLst>
          </p:cNvPr>
          <p:cNvSpPr>
            <a:spLocks noGrp="1"/>
          </p:cNvSpPr>
          <p:nvPr>
            <p:ph idx="1" hasCustomPrompt="1"/>
          </p:nvPr>
        </p:nvSpPr>
        <p:spPr>
          <a:xfrm>
            <a:off x="624738" y="2491914"/>
            <a:ext cx="5249332" cy="1267287"/>
          </a:xfrm>
        </p:spPr>
        <p:txBody>
          <a:bodyPr>
            <a:normAutofit/>
          </a:bodyPr>
          <a:lstStyle>
            <a:lvl1pPr marL="233363" indent="-233363">
              <a:defRPr sz="1400">
                <a:solidFill>
                  <a:schemeClr val="tx1"/>
                </a:solidFill>
              </a:defRPr>
            </a:lvl1pPr>
            <a:lvl2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2pPr>
            <a:lvl3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3pPr>
            <a:lvl4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4pPr>
            <a:lvl5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6" name="Content Placeholder 2">
            <a:extLst>
              <a:ext uri="{FF2B5EF4-FFF2-40B4-BE49-F238E27FC236}">
                <a16:creationId xmlns:a16="http://schemas.microsoft.com/office/drawing/2014/main" id="{BBF5066B-E6D2-49CE-BA01-EA21C96175F9}"/>
              </a:ext>
            </a:extLst>
          </p:cNvPr>
          <p:cNvSpPr>
            <a:spLocks noGrp="1"/>
          </p:cNvSpPr>
          <p:nvPr>
            <p:ph idx="15" hasCustomPrompt="1"/>
          </p:nvPr>
        </p:nvSpPr>
        <p:spPr>
          <a:xfrm>
            <a:off x="6300790" y="2491914"/>
            <a:ext cx="5249332" cy="1267287"/>
          </a:xfrm>
        </p:spPr>
        <p:txBody>
          <a:bodyPr>
            <a:normAutofit/>
          </a:bodyPr>
          <a:lstStyle>
            <a:lvl1pPr marL="233363" indent="-233363">
              <a:defRPr sz="1400">
                <a:solidFill>
                  <a:schemeClr val="tx1"/>
                </a:solidFill>
              </a:defRPr>
            </a:lvl1pPr>
            <a:lvl2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2pPr>
            <a:lvl3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3pPr>
            <a:lvl4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4pPr>
            <a:lvl5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pic>
        <p:nvPicPr>
          <p:cNvPr id="18" name="Picture 17">
            <a:extLst>
              <a:ext uri="{FF2B5EF4-FFF2-40B4-BE49-F238E27FC236}">
                <a16:creationId xmlns:a16="http://schemas.microsoft.com/office/drawing/2014/main" id="{4CEE2593-7D67-AC40-9D1F-A839338985CD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596461" y="6492240"/>
            <a:ext cx="1606135" cy="229238"/>
          </a:xfrm>
          <a:prstGeom prst="rect">
            <a:avLst/>
          </a:prstGeom>
        </p:spPr>
      </p:pic>
      <p:sp>
        <p:nvSpPr>
          <p:cNvPr id="21" name="Text Placeholder 4">
            <a:extLst>
              <a:ext uri="{FF2B5EF4-FFF2-40B4-BE49-F238E27FC236}">
                <a16:creationId xmlns:a16="http://schemas.microsoft.com/office/drawing/2014/main" id="{8EF178F9-97EC-8F45-B9D0-BF5A7BF17B82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32187" y="953346"/>
            <a:ext cx="11380016" cy="415925"/>
          </a:xfrm>
        </p:spPr>
        <p:txBody>
          <a:bodyPr>
            <a:normAutofit/>
          </a:bodyPr>
          <a:lstStyle>
            <a:lvl1pPr marL="0" indent="0">
              <a:buNone/>
              <a:defRPr sz="14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Subtitle</a:t>
            </a: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20B8DB71-5DF2-C04E-AF83-DBF86D30767B}"/>
              </a:ext>
            </a:extLst>
          </p:cNvPr>
          <p:cNvGrpSpPr/>
          <p:nvPr userDrawn="1"/>
        </p:nvGrpSpPr>
        <p:grpSpPr>
          <a:xfrm>
            <a:off x="1634604" y="3895712"/>
            <a:ext cx="8922792" cy="0"/>
            <a:chOff x="1277233" y="3895712"/>
            <a:chExt cx="6692094" cy="0"/>
          </a:xfrm>
        </p:grpSpPr>
        <p:cxnSp>
          <p:nvCxnSpPr>
            <p:cNvPr id="22" name="Straight Connector 21">
              <a:extLst>
                <a:ext uri="{FF2B5EF4-FFF2-40B4-BE49-F238E27FC236}">
                  <a16:creationId xmlns:a16="http://schemas.microsoft.com/office/drawing/2014/main" id="{6BE41B89-C55A-B946-AC8C-237DD1B55C0D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77233" y="3895712"/>
              <a:ext cx="2858406" cy="0"/>
            </a:xfrm>
            <a:prstGeom prst="line">
              <a:avLst/>
            </a:prstGeom>
            <a:ln w="19050" cap="rnd">
              <a:solidFill>
                <a:schemeClr val="accent2"/>
              </a:solidFill>
              <a:prstDash val="solid"/>
            </a:ln>
          </p:spPr>
          <p:style>
            <a:lnRef idx="1">
              <a:schemeClr val="accent6"/>
            </a:lnRef>
            <a:fillRef idx="0">
              <a:schemeClr val="accent6"/>
            </a:fillRef>
            <a:effectRef idx="0">
              <a:schemeClr val="accent6"/>
            </a:effectRef>
            <a:fontRef idx="minor">
              <a:schemeClr val="tx1"/>
            </a:fontRef>
          </p:style>
        </p:cxnSp>
        <p:cxnSp>
          <p:nvCxnSpPr>
            <p:cNvPr id="29" name="Straight Connector 28">
              <a:extLst>
                <a:ext uri="{FF2B5EF4-FFF2-40B4-BE49-F238E27FC236}">
                  <a16:creationId xmlns:a16="http://schemas.microsoft.com/office/drawing/2014/main" id="{12DCBAA8-2FE7-5E48-9235-4E3273ED62B1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5064082" y="3895712"/>
              <a:ext cx="2905245" cy="0"/>
            </a:xfrm>
            <a:prstGeom prst="line">
              <a:avLst/>
            </a:prstGeom>
            <a:ln w="19050" cap="rnd">
              <a:solidFill>
                <a:schemeClr val="accent2"/>
              </a:solidFill>
              <a:prstDash val="solid"/>
            </a:ln>
          </p:spPr>
          <p:style>
            <a:lnRef idx="1">
              <a:schemeClr val="accent6"/>
            </a:lnRef>
            <a:fillRef idx="0">
              <a:schemeClr val="accent6"/>
            </a:fillRef>
            <a:effectRef idx="0">
              <a:schemeClr val="accent6"/>
            </a:effectRef>
            <a:fontRef idx="minor">
              <a:schemeClr val="tx1"/>
            </a:fontRef>
          </p:style>
        </p:cxnSp>
      </p:grp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C63F3587-18B6-9946-BD15-07078823973B}"/>
              </a:ext>
            </a:extLst>
          </p:cNvPr>
          <p:cNvCxnSpPr>
            <a:cxnSpLocks/>
          </p:cNvCxnSpPr>
          <p:nvPr userDrawn="1"/>
        </p:nvCxnSpPr>
        <p:spPr>
          <a:xfrm>
            <a:off x="6096000" y="1871354"/>
            <a:ext cx="0" cy="1704515"/>
          </a:xfrm>
          <a:prstGeom prst="line">
            <a:avLst/>
          </a:prstGeom>
          <a:ln w="19050" cap="rnd">
            <a:solidFill>
              <a:schemeClr val="accent2"/>
            </a:solidFill>
            <a:prstDash val="solid"/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DCEF27BE-3AF2-DF44-B04F-E2891E3A5DDC}"/>
              </a:ext>
            </a:extLst>
          </p:cNvPr>
          <p:cNvCxnSpPr>
            <a:cxnSpLocks/>
          </p:cNvCxnSpPr>
          <p:nvPr userDrawn="1"/>
        </p:nvCxnSpPr>
        <p:spPr>
          <a:xfrm>
            <a:off x="6096000" y="4313172"/>
            <a:ext cx="0" cy="1704515"/>
          </a:xfrm>
          <a:prstGeom prst="line">
            <a:avLst/>
          </a:prstGeom>
          <a:ln w="19050" cap="rnd">
            <a:solidFill>
              <a:schemeClr val="accent2"/>
            </a:solidFill>
            <a:prstDash val="solid"/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sp>
        <p:nvSpPr>
          <p:cNvPr id="32" name="Content Placeholder 2">
            <a:extLst>
              <a:ext uri="{FF2B5EF4-FFF2-40B4-BE49-F238E27FC236}">
                <a16:creationId xmlns:a16="http://schemas.microsoft.com/office/drawing/2014/main" id="{D0B0D022-0F2D-7345-A71D-90A9D84D818E}"/>
              </a:ext>
            </a:extLst>
          </p:cNvPr>
          <p:cNvSpPr>
            <a:spLocks noGrp="1"/>
          </p:cNvSpPr>
          <p:nvPr>
            <p:ph idx="19" hasCustomPrompt="1"/>
          </p:nvPr>
        </p:nvSpPr>
        <p:spPr>
          <a:xfrm>
            <a:off x="624738" y="4422314"/>
            <a:ext cx="5249332" cy="1267287"/>
          </a:xfrm>
        </p:spPr>
        <p:txBody>
          <a:bodyPr>
            <a:normAutofit/>
          </a:bodyPr>
          <a:lstStyle>
            <a:lvl1pPr marL="233363" indent="-233363">
              <a:defRPr sz="1400">
                <a:solidFill>
                  <a:schemeClr val="tx1"/>
                </a:solidFill>
              </a:defRPr>
            </a:lvl1pPr>
            <a:lvl2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2pPr>
            <a:lvl3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3pPr>
            <a:lvl4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4pPr>
            <a:lvl5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3" name="Content Placeholder 2">
            <a:extLst>
              <a:ext uri="{FF2B5EF4-FFF2-40B4-BE49-F238E27FC236}">
                <a16:creationId xmlns:a16="http://schemas.microsoft.com/office/drawing/2014/main" id="{843FF5A2-AC55-D742-8EBC-7DD6A02B5174}"/>
              </a:ext>
            </a:extLst>
          </p:cNvPr>
          <p:cNvSpPr>
            <a:spLocks noGrp="1"/>
          </p:cNvSpPr>
          <p:nvPr>
            <p:ph idx="20" hasCustomPrompt="1"/>
          </p:nvPr>
        </p:nvSpPr>
        <p:spPr>
          <a:xfrm>
            <a:off x="6300790" y="4422314"/>
            <a:ext cx="5249332" cy="1267287"/>
          </a:xfrm>
        </p:spPr>
        <p:txBody>
          <a:bodyPr>
            <a:normAutofit/>
          </a:bodyPr>
          <a:lstStyle>
            <a:lvl1pPr marL="233363" indent="-233363">
              <a:defRPr sz="1400">
                <a:solidFill>
                  <a:schemeClr val="tx1"/>
                </a:solidFill>
              </a:defRPr>
            </a:lvl1pPr>
            <a:lvl2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2pPr>
            <a:lvl3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3pPr>
            <a:lvl4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4pPr>
            <a:lvl5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1415723228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79200564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838803846"/>
      </p:ext>
    </p:extLst>
  </p:cSld>
  <p:clrMapOvr>
    <a:masterClrMapping/>
  </p:clrMapOvr>
</p:sldLayout>
</file>

<file path=ppt/slideLayouts/slideLayout40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SUBTITLE + 3 CONTENT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8D28779C-1AD3-1541-9A51-E77EA90630DF}"/>
              </a:ext>
            </a:extLst>
          </p:cNvPr>
          <p:cNvSpPr/>
          <p:nvPr userDrawn="1"/>
        </p:nvSpPr>
        <p:spPr>
          <a:xfrm>
            <a:off x="0" y="0"/>
            <a:ext cx="12192000" cy="1313056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tx2"/>
              </a:gs>
            </a:gsLst>
            <a:lin ang="0" scaled="0"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7" name="Shape">
            <a:extLst>
              <a:ext uri="{FF2B5EF4-FFF2-40B4-BE49-F238E27FC236}">
                <a16:creationId xmlns:a16="http://schemas.microsoft.com/office/drawing/2014/main" id="{C83CC706-B92A-A944-99CA-5E429A0FD93D}"/>
              </a:ext>
            </a:extLst>
          </p:cNvPr>
          <p:cNvSpPr/>
          <p:nvPr userDrawn="1"/>
        </p:nvSpPr>
        <p:spPr>
          <a:xfrm>
            <a:off x="6863643" y="16267"/>
            <a:ext cx="5328356" cy="81227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alpha val="0"/>
                </a:schemeClr>
              </a:gs>
              <a:gs pos="100000">
                <a:schemeClr val="accent1">
                  <a:alpha val="63000"/>
                </a:schemeClr>
              </a:gs>
            </a:gsLst>
            <a:lin ang="0" scaled="0"/>
            <a:tileRect/>
          </a:gradFill>
          <a:ln w="12700">
            <a:noFill/>
            <a:miter lim="400000"/>
          </a:ln>
        </p:spPr>
        <p:txBody>
          <a:bodyPr lIns="0" tIns="0" rIns="0" bIns="0" anchor="ctr"/>
          <a:lstStyle/>
          <a:p>
            <a:pPr marL="0" marR="0" lvl="0" indent="0" algn="ctr" defTabSz="412754" rtl="0" eaLnBrk="1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240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 kumimoji="0" sz="1525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Helvetica Neue Medium"/>
              <a:ea typeface="Helvetica Neue Medium"/>
              <a:cs typeface="Helvetica Neue Medium"/>
              <a:sym typeface="Helvetica Neue Medium"/>
            </a:endParaRPr>
          </a:p>
        </p:txBody>
      </p:sp>
      <p:sp>
        <p:nvSpPr>
          <p:cNvPr id="24" name="Shape">
            <a:extLst>
              <a:ext uri="{FF2B5EF4-FFF2-40B4-BE49-F238E27FC236}">
                <a16:creationId xmlns:a16="http://schemas.microsoft.com/office/drawing/2014/main" id="{A84392A4-5D5E-9B41-96F4-3C2E92B15073}"/>
              </a:ext>
            </a:extLst>
          </p:cNvPr>
          <p:cNvSpPr/>
          <p:nvPr userDrawn="1"/>
        </p:nvSpPr>
        <p:spPr>
          <a:xfrm>
            <a:off x="6863643" y="519648"/>
            <a:ext cx="5328356" cy="81227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alpha val="0"/>
                </a:schemeClr>
              </a:gs>
              <a:gs pos="100000">
                <a:schemeClr val="accent1">
                  <a:alpha val="63000"/>
                </a:schemeClr>
              </a:gs>
            </a:gsLst>
            <a:lin ang="0" scaled="0"/>
            <a:tileRect/>
          </a:gradFill>
          <a:ln w="12700">
            <a:noFill/>
            <a:miter lim="400000"/>
          </a:ln>
        </p:spPr>
        <p:txBody>
          <a:bodyPr lIns="0" tIns="0" rIns="0" bIns="0" anchor="ctr"/>
          <a:lstStyle/>
          <a:p>
            <a:pPr marL="0" marR="0" lvl="0" indent="0" algn="ctr" defTabSz="412754" rtl="0" eaLnBrk="1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240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 kumimoji="0" sz="1525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Helvetica Neue Medium"/>
              <a:ea typeface="Helvetica Neue Medium"/>
              <a:cs typeface="Helvetica Neue Medium"/>
              <a:sym typeface="Helvetica Neue Medium"/>
            </a:endParaRPr>
          </a:p>
        </p:txBody>
      </p:sp>
      <p:sp>
        <p:nvSpPr>
          <p:cNvPr id="25" name="Title 1">
            <a:extLst>
              <a:ext uri="{FF2B5EF4-FFF2-40B4-BE49-F238E27FC236}">
                <a16:creationId xmlns:a16="http://schemas.microsoft.com/office/drawing/2014/main" id="{27B8B2B7-4C44-7441-83A9-BAB92197A35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04800" y="170056"/>
            <a:ext cx="11010709" cy="1143000"/>
          </a:xfrm>
          <a:prstGeom prst="rect">
            <a:avLst/>
          </a:prstGeom>
        </p:spPr>
        <p:txBody>
          <a:bodyPr anchor="ctr">
            <a:noAutofit/>
          </a:bodyPr>
          <a:lstStyle>
            <a:lvl1pPr>
              <a:defRPr sz="3200" b="1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7E244035-01FE-DF4F-90D6-ADB13D0F06A8}"/>
              </a:ext>
            </a:extLst>
          </p:cNvPr>
          <p:cNvCxnSpPr>
            <a:cxnSpLocks/>
          </p:cNvCxnSpPr>
          <p:nvPr userDrawn="1"/>
        </p:nvCxnSpPr>
        <p:spPr>
          <a:xfrm>
            <a:off x="11311725" y="6447272"/>
            <a:ext cx="0" cy="267883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sp>
        <p:nvSpPr>
          <p:cNvPr id="11" name="Slide Number Placeholder 6">
            <a:extLst>
              <a:ext uri="{FF2B5EF4-FFF2-40B4-BE49-F238E27FC236}">
                <a16:creationId xmlns:a16="http://schemas.microsoft.com/office/drawing/2014/main" id="{26CD3663-DA03-1748-AF41-97AF932E1B8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1202595" y="6454533"/>
            <a:ext cx="559704" cy="319175"/>
          </a:xfrm>
          <a:prstGeom prst="rect">
            <a:avLst/>
          </a:prstGeom>
        </p:spPr>
        <p:txBody>
          <a:bodyPr/>
          <a:lstStyle>
            <a:lvl1pPr algn="r">
              <a:defRPr sz="10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pPr>
              <a:defRPr/>
            </a:pPr>
            <a:fld id="{7B67A630-6DEE-4F45-9872-4A9386C88847}" type="slidenum">
              <a:rPr lang="en-US" smtClean="0">
                <a:solidFill>
                  <a:srgbClr val="FFFFFF">
                    <a:lumMod val="50000"/>
                  </a:srgbClr>
                </a:solidFill>
                <a:ea typeface="ヒラギノ角ゴ Pro W3" pitchFamily="116" charset="-128"/>
              </a:rPr>
              <a:pPr>
                <a:defRPr/>
              </a:pPr>
              <a:t>‹#›</a:t>
            </a:fld>
            <a:endParaRPr lang="en-US">
              <a:solidFill>
                <a:srgbClr val="FFFFFF">
                  <a:lumMod val="50000"/>
                </a:srgbClr>
              </a:solidFill>
              <a:ea typeface="ヒラギノ角ゴ Pro W3" pitchFamily="116" charset="-128"/>
            </a:endParaRPr>
          </a:p>
        </p:txBody>
      </p:sp>
      <p:sp>
        <p:nvSpPr>
          <p:cNvPr id="12" name="Text Placeholder 6">
            <a:extLst>
              <a:ext uri="{FF2B5EF4-FFF2-40B4-BE49-F238E27FC236}">
                <a16:creationId xmlns:a16="http://schemas.microsoft.com/office/drawing/2014/main" id="{E63E9D52-8822-41BE-A982-CD24D670D533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624736" y="2015788"/>
            <a:ext cx="5249333" cy="458633"/>
          </a:xfrm>
        </p:spPr>
        <p:txBody>
          <a:bodyPr/>
          <a:lstStyle>
            <a:lvl1pPr marL="0" indent="0">
              <a:buNone/>
              <a:defRPr b="1">
                <a:solidFill>
                  <a:schemeClr val="accent1"/>
                </a:solidFill>
              </a:defRPr>
            </a:lvl1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13" name="Text Placeholder 6">
            <a:extLst>
              <a:ext uri="{FF2B5EF4-FFF2-40B4-BE49-F238E27FC236}">
                <a16:creationId xmlns:a16="http://schemas.microsoft.com/office/drawing/2014/main" id="{0F06AD58-E70F-425E-A64E-7E93380CBC12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6300790" y="2015788"/>
            <a:ext cx="5249333" cy="458633"/>
          </a:xfrm>
        </p:spPr>
        <p:txBody>
          <a:bodyPr/>
          <a:lstStyle>
            <a:lvl1pPr marL="0" indent="0">
              <a:buNone/>
              <a:defRPr b="1">
                <a:solidFill>
                  <a:schemeClr val="accent1"/>
                </a:solidFill>
              </a:defRPr>
            </a:lvl1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19" name="Text Placeholder 6">
            <a:extLst>
              <a:ext uri="{FF2B5EF4-FFF2-40B4-BE49-F238E27FC236}">
                <a16:creationId xmlns:a16="http://schemas.microsoft.com/office/drawing/2014/main" id="{8D256943-8B0C-4F4E-800E-A120AD7F518C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3469536" y="3941383"/>
            <a:ext cx="5249333" cy="458633"/>
          </a:xfrm>
        </p:spPr>
        <p:txBody>
          <a:bodyPr/>
          <a:lstStyle>
            <a:lvl1pPr marL="0" indent="0">
              <a:buNone/>
              <a:defRPr b="1">
                <a:solidFill>
                  <a:schemeClr val="accent1"/>
                </a:solidFill>
              </a:defRPr>
            </a:lvl1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20" name="Content Placeholder 2">
            <a:extLst>
              <a:ext uri="{FF2B5EF4-FFF2-40B4-BE49-F238E27FC236}">
                <a16:creationId xmlns:a16="http://schemas.microsoft.com/office/drawing/2014/main" id="{1FBFF86A-55FF-4667-A474-410A55DE5258}"/>
              </a:ext>
            </a:extLst>
          </p:cNvPr>
          <p:cNvSpPr>
            <a:spLocks noGrp="1"/>
          </p:cNvSpPr>
          <p:nvPr>
            <p:ph idx="1" hasCustomPrompt="1"/>
          </p:nvPr>
        </p:nvSpPr>
        <p:spPr>
          <a:xfrm>
            <a:off x="624738" y="2491914"/>
            <a:ext cx="5249332" cy="1678857"/>
          </a:xfrm>
        </p:spPr>
        <p:txBody>
          <a:bodyPr>
            <a:normAutofit/>
          </a:bodyPr>
          <a:lstStyle>
            <a:lvl1pPr marL="233363" indent="-233363">
              <a:defRPr sz="1400">
                <a:solidFill>
                  <a:schemeClr val="tx1"/>
                </a:solidFill>
              </a:defRPr>
            </a:lvl1pPr>
            <a:lvl2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2pPr>
            <a:lvl3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3pPr>
            <a:lvl4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4pPr>
            <a:lvl5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2" name="Content Placeholder 2">
            <a:extLst>
              <a:ext uri="{FF2B5EF4-FFF2-40B4-BE49-F238E27FC236}">
                <a16:creationId xmlns:a16="http://schemas.microsoft.com/office/drawing/2014/main" id="{1C3628C1-6684-4037-A95B-E7C3A7E444A2}"/>
              </a:ext>
            </a:extLst>
          </p:cNvPr>
          <p:cNvSpPr>
            <a:spLocks noGrp="1"/>
          </p:cNvSpPr>
          <p:nvPr>
            <p:ph idx="15" hasCustomPrompt="1"/>
          </p:nvPr>
        </p:nvSpPr>
        <p:spPr>
          <a:xfrm>
            <a:off x="6300790" y="2491914"/>
            <a:ext cx="5249332" cy="1678857"/>
          </a:xfrm>
        </p:spPr>
        <p:txBody>
          <a:bodyPr>
            <a:normAutofit/>
          </a:bodyPr>
          <a:lstStyle>
            <a:lvl1pPr marL="233363" indent="-233363">
              <a:defRPr sz="1400">
                <a:solidFill>
                  <a:schemeClr val="tx1"/>
                </a:solidFill>
              </a:defRPr>
            </a:lvl1pPr>
            <a:lvl2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2pPr>
            <a:lvl3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3pPr>
            <a:lvl4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4pPr>
            <a:lvl5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3" name="Content Placeholder 2">
            <a:extLst>
              <a:ext uri="{FF2B5EF4-FFF2-40B4-BE49-F238E27FC236}">
                <a16:creationId xmlns:a16="http://schemas.microsoft.com/office/drawing/2014/main" id="{CF356DB6-8ABE-49EB-B67F-F69F88925969}"/>
              </a:ext>
            </a:extLst>
          </p:cNvPr>
          <p:cNvSpPr>
            <a:spLocks noGrp="1"/>
          </p:cNvSpPr>
          <p:nvPr>
            <p:ph idx="18" hasCustomPrompt="1"/>
          </p:nvPr>
        </p:nvSpPr>
        <p:spPr>
          <a:xfrm>
            <a:off x="3469537" y="4429201"/>
            <a:ext cx="5249332" cy="1678857"/>
          </a:xfrm>
        </p:spPr>
        <p:txBody>
          <a:bodyPr>
            <a:normAutofit/>
          </a:bodyPr>
          <a:lstStyle>
            <a:lvl1pPr marL="233363" indent="-233363">
              <a:defRPr sz="1400">
                <a:solidFill>
                  <a:schemeClr val="tx1"/>
                </a:solidFill>
              </a:defRPr>
            </a:lvl1pPr>
            <a:lvl2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2pPr>
            <a:lvl3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3pPr>
            <a:lvl4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4pPr>
            <a:lvl5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pic>
        <p:nvPicPr>
          <p:cNvPr id="18" name="Picture 17">
            <a:extLst>
              <a:ext uri="{FF2B5EF4-FFF2-40B4-BE49-F238E27FC236}">
                <a16:creationId xmlns:a16="http://schemas.microsoft.com/office/drawing/2014/main" id="{18732566-D1B1-2646-BB74-04F2A6A6BF6B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596461" y="6492240"/>
            <a:ext cx="1606135" cy="229238"/>
          </a:xfrm>
          <a:prstGeom prst="rect">
            <a:avLst/>
          </a:prstGeom>
        </p:spPr>
      </p:pic>
      <p:sp>
        <p:nvSpPr>
          <p:cNvPr id="21" name="Text Placeholder 4">
            <a:extLst>
              <a:ext uri="{FF2B5EF4-FFF2-40B4-BE49-F238E27FC236}">
                <a16:creationId xmlns:a16="http://schemas.microsoft.com/office/drawing/2014/main" id="{951157B3-F0D7-964E-A2D9-4D0068EAC7FB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32187" y="953346"/>
            <a:ext cx="11380016" cy="415925"/>
          </a:xfrm>
        </p:spPr>
        <p:txBody>
          <a:bodyPr>
            <a:normAutofit/>
          </a:bodyPr>
          <a:lstStyle>
            <a:lvl1pPr marL="0" indent="0">
              <a:buNone/>
              <a:defRPr sz="14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Subtitle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4265689500"/>
      </p:ext>
    </p:extLst>
  </p:cSld>
  <p:clrMapOvr>
    <a:masterClrMapping/>
  </p:clrMapOvr>
</p:sldLayout>
</file>

<file path=ppt/slideLayouts/slideLayout40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INSTITUTE -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Rectangle 11">
            <a:extLst>
              <a:ext uri="{FF2B5EF4-FFF2-40B4-BE49-F238E27FC236}">
                <a16:creationId xmlns:a16="http://schemas.microsoft.com/office/drawing/2014/main" id="{4F1EA45C-2783-2141-B9EA-8DE9ACB93142}"/>
              </a:ext>
            </a:extLst>
          </p:cNvPr>
          <p:cNvSpPr/>
          <p:nvPr userDrawn="1"/>
        </p:nvSpPr>
        <p:spPr>
          <a:xfrm>
            <a:off x="0" y="0"/>
            <a:ext cx="12192000" cy="1313056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tx2"/>
              </a:gs>
            </a:gsLst>
            <a:lin ang="0" scaled="0"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" name="Shape">
            <a:extLst>
              <a:ext uri="{FF2B5EF4-FFF2-40B4-BE49-F238E27FC236}">
                <a16:creationId xmlns:a16="http://schemas.microsoft.com/office/drawing/2014/main" id="{D0E91E53-06E2-A945-98CC-250A99B4FEFB}"/>
              </a:ext>
            </a:extLst>
          </p:cNvPr>
          <p:cNvSpPr/>
          <p:nvPr userDrawn="1"/>
        </p:nvSpPr>
        <p:spPr>
          <a:xfrm>
            <a:off x="6863643" y="16267"/>
            <a:ext cx="5328356" cy="81227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alpha val="0"/>
                </a:schemeClr>
              </a:gs>
              <a:gs pos="100000">
                <a:schemeClr val="accent1">
                  <a:alpha val="63000"/>
                </a:schemeClr>
              </a:gs>
            </a:gsLst>
            <a:lin ang="0" scaled="0"/>
            <a:tileRect/>
          </a:gradFill>
          <a:ln w="12700">
            <a:noFill/>
            <a:miter lim="400000"/>
          </a:ln>
        </p:spPr>
        <p:txBody>
          <a:bodyPr lIns="0" tIns="0" rIns="0" bIns="0" anchor="ctr"/>
          <a:lstStyle/>
          <a:p>
            <a:pPr marL="0" marR="0" lvl="0" indent="0" algn="ctr" defTabSz="412754" rtl="0" eaLnBrk="1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240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 kumimoji="0" sz="1525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Helvetica Neue Medium"/>
              <a:ea typeface="Helvetica Neue Medium"/>
              <a:cs typeface="Helvetica Neue Medium"/>
              <a:sym typeface="Helvetica Neue Medium"/>
            </a:endParaRPr>
          </a:p>
        </p:txBody>
      </p:sp>
      <p:sp>
        <p:nvSpPr>
          <p:cNvPr id="14" name="Shape">
            <a:extLst>
              <a:ext uri="{FF2B5EF4-FFF2-40B4-BE49-F238E27FC236}">
                <a16:creationId xmlns:a16="http://schemas.microsoft.com/office/drawing/2014/main" id="{6C2C5490-DA83-8745-8D5D-138F02150CEF}"/>
              </a:ext>
            </a:extLst>
          </p:cNvPr>
          <p:cNvSpPr/>
          <p:nvPr userDrawn="1"/>
        </p:nvSpPr>
        <p:spPr>
          <a:xfrm>
            <a:off x="6863643" y="519648"/>
            <a:ext cx="5328356" cy="81227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alpha val="0"/>
                </a:schemeClr>
              </a:gs>
              <a:gs pos="100000">
                <a:schemeClr val="accent1">
                  <a:alpha val="63000"/>
                </a:schemeClr>
              </a:gs>
            </a:gsLst>
            <a:lin ang="0" scaled="0"/>
            <a:tileRect/>
          </a:gradFill>
          <a:ln w="12700">
            <a:noFill/>
            <a:miter lim="400000"/>
          </a:ln>
        </p:spPr>
        <p:txBody>
          <a:bodyPr lIns="0" tIns="0" rIns="0" bIns="0" anchor="ctr"/>
          <a:lstStyle/>
          <a:p>
            <a:pPr marL="0" marR="0" lvl="0" indent="0" algn="ctr" defTabSz="412754" rtl="0" eaLnBrk="1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240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 kumimoji="0" sz="1525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Helvetica Neue Medium"/>
              <a:ea typeface="Helvetica Neue Medium"/>
              <a:cs typeface="Helvetica Neue Medium"/>
              <a:sym typeface="Helvetica Neue Medium"/>
            </a:endParaRP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08540" y="1707786"/>
            <a:ext cx="11203664" cy="4502514"/>
          </a:xfrm>
        </p:spPr>
        <p:txBody>
          <a:bodyPr>
            <a:normAutofit/>
          </a:bodyPr>
          <a:lstStyle>
            <a:lvl1pPr>
              <a:defRPr sz="1600">
                <a:solidFill>
                  <a:schemeClr val="tx1"/>
                </a:solidFill>
              </a:defRPr>
            </a:lvl1pPr>
            <a:lvl2pPr>
              <a:defRPr sz="1600">
                <a:solidFill>
                  <a:schemeClr val="tx1"/>
                </a:solidFill>
              </a:defRPr>
            </a:lvl2pPr>
            <a:lvl3pPr>
              <a:defRPr sz="1600">
                <a:solidFill>
                  <a:schemeClr val="tx1"/>
                </a:solidFill>
              </a:defRPr>
            </a:lvl3pPr>
            <a:lvl4pPr>
              <a:defRPr sz="1600">
                <a:solidFill>
                  <a:schemeClr val="tx1"/>
                </a:solidFill>
              </a:defRPr>
            </a:lvl4pPr>
            <a:lvl5pPr>
              <a:defRPr sz="16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1" name="Picture Placeholder 5">
            <a:extLst>
              <a:ext uri="{FF2B5EF4-FFF2-40B4-BE49-F238E27FC236}">
                <a16:creationId xmlns:a16="http://schemas.microsoft.com/office/drawing/2014/main" id="{763161F4-DEBD-8549-BAC2-88340262F1F8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9484240" y="170057"/>
            <a:ext cx="2250560" cy="1084521"/>
          </a:xfrm>
        </p:spPr>
        <p:txBody>
          <a:bodyPr>
            <a:noAutofit/>
          </a:bodyPr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/>
              <a:t>Insert logo here</a:t>
            </a:r>
          </a:p>
        </p:txBody>
      </p:sp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F6621951-0364-634F-A285-95CF1365ECAD}"/>
              </a:ext>
            </a:extLst>
          </p:cNvPr>
          <p:cNvCxnSpPr>
            <a:cxnSpLocks/>
          </p:cNvCxnSpPr>
          <p:nvPr userDrawn="1"/>
        </p:nvCxnSpPr>
        <p:spPr>
          <a:xfrm>
            <a:off x="11311725" y="6447272"/>
            <a:ext cx="0" cy="267883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sp>
        <p:nvSpPr>
          <p:cNvPr id="21" name="Title 1">
            <a:extLst>
              <a:ext uri="{FF2B5EF4-FFF2-40B4-BE49-F238E27FC236}">
                <a16:creationId xmlns:a16="http://schemas.microsoft.com/office/drawing/2014/main" id="{AB097A5C-CAAA-6547-ADEE-1AA3EA35D42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04800" y="170056"/>
            <a:ext cx="11010709" cy="1143000"/>
          </a:xfrm>
          <a:prstGeom prst="rect">
            <a:avLst/>
          </a:prstGeom>
        </p:spPr>
        <p:txBody>
          <a:bodyPr anchor="ctr">
            <a:noAutofit/>
          </a:bodyPr>
          <a:lstStyle>
            <a:lvl1pPr>
              <a:defRPr sz="3200" b="1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22" name="Slide Number Placeholder 6">
            <a:extLst>
              <a:ext uri="{FF2B5EF4-FFF2-40B4-BE49-F238E27FC236}">
                <a16:creationId xmlns:a16="http://schemas.microsoft.com/office/drawing/2014/main" id="{2FE030EF-B51F-8F47-8998-2EBE1EF5AB0F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1202595" y="6454533"/>
            <a:ext cx="559704" cy="319175"/>
          </a:xfrm>
          <a:prstGeom prst="rect">
            <a:avLst/>
          </a:prstGeom>
        </p:spPr>
        <p:txBody>
          <a:bodyPr/>
          <a:lstStyle>
            <a:lvl1pPr algn="r">
              <a:defRPr sz="10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pPr>
              <a:defRPr/>
            </a:pPr>
            <a:fld id="{7B67A630-6DEE-4F45-9872-4A9386C88847}" type="slidenum">
              <a:rPr lang="en-US" smtClean="0">
                <a:solidFill>
                  <a:srgbClr val="FFFFFF">
                    <a:lumMod val="50000"/>
                  </a:srgbClr>
                </a:solidFill>
                <a:ea typeface="ヒラギノ角ゴ Pro W3" pitchFamily="116" charset="-128"/>
              </a:rPr>
              <a:pPr>
                <a:defRPr/>
              </a:pPr>
              <a:t>‹#›</a:t>
            </a:fld>
            <a:endParaRPr lang="en-US">
              <a:solidFill>
                <a:srgbClr val="FFFFFF">
                  <a:lumMod val="50000"/>
                </a:srgbClr>
              </a:solidFill>
              <a:ea typeface="ヒラギノ角ゴ Pro W3" pitchFamily="116" charset="-128"/>
            </a:endParaRPr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D0D92D6F-2A8D-8746-9555-5FF0A14CF77D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596461" y="6492240"/>
            <a:ext cx="1606135" cy="229238"/>
          </a:xfrm>
          <a:prstGeom prst="rect">
            <a:avLst/>
          </a:prstGeom>
        </p:spPr>
      </p:pic>
      <p:sp>
        <p:nvSpPr>
          <p:cNvPr id="16" name="Text Placeholder 4">
            <a:extLst>
              <a:ext uri="{FF2B5EF4-FFF2-40B4-BE49-F238E27FC236}">
                <a16:creationId xmlns:a16="http://schemas.microsoft.com/office/drawing/2014/main" id="{646218A4-296A-7441-B063-616658B6F48A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32187" y="953346"/>
            <a:ext cx="11380016" cy="415925"/>
          </a:xfrm>
        </p:spPr>
        <p:txBody>
          <a:bodyPr>
            <a:normAutofit/>
          </a:bodyPr>
          <a:lstStyle>
            <a:lvl1pPr marL="0" indent="0">
              <a:buNone/>
              <a:defRPr sz="14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Subtitle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1837967758"/>
      </p:ext>
    </p:extLst>
  </p:cSld>
  <p:clrMapOvr>
    <a:masterClrMapping/>
  </p:clrMapOvr>
</p:sldLayout>
</file>

<file path=ppt/slideLayouts/slideLayout40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INSTITUTE - IMAGE +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Rectangle 11">
            <a:extLst>
              <a:ext uri="{FF2B5EF4-FFF2-40B4-BE49-F238E27FC236}">
                <a16:creationId xmlns:a16="http://schemas.microsoft.com/office/drawing/2014/main" id="{4F1EA45C-2783-2141-B9EA-8DE9ACB93142}"/>
              </a:ext>
            </a:extLst>
          </p:cNvPr>
          <p:cNvSpPr/>
          <p:nvPr userDrawn="1"/>
        </p:nvSpPr>
        <p:spPr>
          <a:xfrm>
            <a:off x="0" y="0"/>
            <a:ext cx="12192000" cy="1313056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tx2"/>
              </a:gs>
            </a:gsLst>
            <a:lin ang="0" scaled="0"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" name="Shape">
            <a:extLst>
              <a:ext uri="{FF2B5EF4-FFF2-40B4-BE49-F238E27FC236}">
                <a16:creationId xmlns:a16="http://schemas.microsoft.com/office/drawing/2014/main" id="{D0E91E53-06E2-A945-98CC-250A99B4FEFB}"/>
              </a:ext>
            </a:extLst>
          </p:cNvPr>
          <p:cNvSpPr/>
          <p:nvPr userDrawn="1"/>
        </p:nvSpPr>
        <p:spPr>
          <a:xfrm>
            <a:off x="6863643" y="16267"/>
            <a:ext cx="5328356" cy="81227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alpha val="0"/>
                </a:schemeClr>
              </a:gs>
              <a:gs pos="100000">
                <a:schemeClr val="accent1">
                  <a:alpha val="63000"/>
                </a:schemeClr>
              </a:gs>
            </a:gsLst>
            <a:lin ang="0" scaled="0"/>
            <a:tileRect/>
          </a:gradFill>
          <a:ln w="12700">
            <a:noFill/>
            <a:miter lim="400000"/>
          </a:ln>
        </p:spPr>
        <p:txBody>
          <a:bodyPr lIns="0" tIns="0" rIns="0" bIns="0" anchor="ctr"/>
          <a:lstStyle/>
          <a:p>
            <a:pPr marL="0" marR="0" lvl="0" indent="0" algn="ctr" defTabSz="412754" rtl="0" eaLnBrk="1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240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 kumimoji="0" sz="1525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Helvetica Neue Medium"/>
              <a:ea typeface="Helvetica Neue Medium"/>
              <a:cs typeface="Helvetica Neue Medium"/>
              <a:sym typeface="Helvetica Neue Medium"/>
            </a:endParaRPr>
          </a:p>
        </p:txBody>
      </p:sp>
      <p:sp>
        <p:nvSpPr>
          <p:cNvPr id="14" name="Shape">
            <a:extLst>
              <a:ext uri="{FF2B5EF4-FFF2-40B4-BE49-F238E27FC236}">
                <a16:creationId xmlns:a16="http://schemas.microsoft.com/office/drawing/2014/main" id="{6C2C5490-DA83-8745-8D5D-138F02150CEF}"/>
              </a:ext>
            </a:extLst>
          </p:cNvPr>
          <p:cNvSpPr/>
          <p:nvPr userDrawn="1"/>
        </p:nvSpPr>
        <p:spPr>
          <a:xfrm>
            <a:off x="6863643" y="519648"/>
            <a:ext cx="5328356" cy="81227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alpha val="0"/>
                </a:schemeClr>
              </a:gs>
              <a:gs pos="100000">
                <a:schemeClr val="accent1">
                  <a:alpha val="63000"/>
                </a:schemeClr>
              </a:gs>
            </a:gsLst>
            <a:lin ang="0" scaled="0"/>
            <a:tileRect/>
          </a:gradFill>
          <a:ln w="12700">
            <a:noFill/>
            <a:miter lim="400000"/>
          </a:ln>
        </p:spPr>
        <p:txBody>
          <a:bodyPr lIns="0" tIns="0" rIns="0" bIns="0" anchor="ctr"/>
          <a:lstStyle/>
          <a:p>
            <a:pPr marL="0" marR="0" lvl="0" indent="0" algn="ctr" defTabSz="412754" rtl="0" eaLnBrk="1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240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 kumimoji="0" sz="1525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Helvetica Neue Medium"/>
              <a:ea typeface="Helvetica Neue Medium"/>
              <a:cs typeface="Helvetica Neue Medium"/>
              <a:sym typeface="Helvetica Neue Medium"/>
            </a:endParaRP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08541" y="1707786"/>
            <a:ext cx="5278596" cy="4502514"/>
          </a:xfrm>
        </p:spPr>
        <p:txBody>
          <a:bodyPr>
            <a:normAutofit/>
          </a:bodyPr>
          <a:lstStyle>
            <a:lvl1pPr>
              <a:defRPr sz="1600">
                <a:solidFill>
                  <a:schemeClr val="tx1"/>
                </a:solidFill>
              </a:defRPr>
            </a:lvl1pPr>
            <a:lvl2pPr>
              <a:defRPr sz="1600">
                <a:solidFill>
                  <a:schemeClr val="tx1"/>
                </a:solidFill>
              </a:defRPr>
            </a:lvl2pPr>
            <a:lvl3pPr>
              <a:defRPr sz="1600">
                <a:solidFill>
                  <a:schemeClr val="tx1"/>
                </a:solidFill>
              </a:defRPr>
            </a:lvl3pPr>
            <a:lvl4pPr>
              <a:defRPr sz="1600">
                <a:solidFill>
                  <a:schemeClr val="tx1"/>
                </a:solidFill>
              </a:defRPr>
            </a:lvl4pPr>
            <a:lvl5pPr>
              <a:defRPr sz="16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1" name="Picture Placeholder 5">
            <a:extLst>
              <a:ext uri="{FF2B5EF4-FFF2-40B4-BE49-F238E27FC236}">
                <a16:creationId xmlns:a16="http://schemas.microsoft.com/office/drawing/2014/main" id="{763161F4-DEBD-8549-BAC2-88340262F1F8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9484240" y="170057"/>
            <a:ext cx="2250560" cy="1084521"/>
          </a:xfrm>
        </p:spPr>
        <p:txBody>
          <a:bodyPr>
            <a:noAutofit/>
          </a:bodyPr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/>
              <a:t>Insert logo here</a:t>
            </a:r>
          </a:p>
        </p:txBody>
      </p:sp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F6621951-0364-634F-A285-95CF1365ECAD}"/>
              </a:ext>
            </a:extLst>
          </p:cNvPr>
          <p:cNvCxnSpPr>
            <a:cxnSpLocks/>
          </p:cNvCxnSpPr>
          <p:nvPr userDrawn="1"/>
        </p:nvCxnSpPr>
        <p:spPr>
          <a:xfrm>
            <a:off x="11311725" y="6447272"/>
            <a:ext cx="0" cy="267883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sp>
        <p:nvSpPr>
          <p:cNvPr id="21" name="Title 1">
            <a:extLst>
              <a:ext uri="{FF2B5EF4-FFF2-40B4-BE49-F238E27FC236}">
                <a16:creationId xmlns:a16="http://schemas.microsoft.com/office/drawing/2014/main" id="{AB097A5C-CAAA-6547-ADEE-1AA3EA35D42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04800" y="170056"/>
            <a:ext cx="11010709" cy="1143000"/>
          </a:xfrm>
          <a:prstGeom prst="rect">
            <a:avLst/>
          </a:prstGeom>
        </p:spPr>
        <p:txBody>
          <a:bodyPr anchor="ctr">
            <a:noAutofit/>
          </a:bodyPr>
          <a:lstStyle>
            <a:lvl1pPr>
              <a:defRPr sz="3200" b="1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22" name="Slide Number Placeholder 6">
            <a:extLst>
              <a:ext uri="{FF2B5EF4-FFF2-40B4-BE49-F238E27FC236}">
                <a16:creationId xmlns:a16="http://schemas.microsoft.com/office/drawing/2014/main" id="{2FE030EF-B51F-8F47-8998-2EBE1EF5AB0F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1202595" y="6454533"/>
            <a:ext cx="559704" cy="319175"/>
          </a:xfrm>
          <a:prstGeom prst="rect">
            <a:avLst/>
          </a:prstGeom>
        </p:spPr>
        <p:txBody>
          <a:bodyPr/>
          <a:lstStyle>
            <a:lvl1pPr algn="r">
              <a:defRPr sz="10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pPr>
              <a:defRPr/>
            </a:pPr>
            <a:fld id="{7B67A630-6DEE-4F45-9872-4A9386C88847}" type="slidenum">
              <a:rPr lang="en-US" smtClean="0">
                <a:solidFill>
                  <a:srgbClr val="FFFFFF">
                    <a:lumMod val="50000"/>
                  </a:srgbClr>
                </a:solidFill>
                <a:ea typeface="ヒラギノ角ゴ Pro W3" pitchFamily="116" charset="-128"/>
              </a:rPr>
              <a:pPr>
                <a:defRPr/>
              </a:pPr>
              <a:t>‹#›</a:t>
            </a:fld>
            <a:endParaRPr lang="en-US">
              <a:solidFill>
                <a:srgbClr val="FFFFFF">
                  <a:lumMod val="50000"/>
                </a:srgbClr>
              </a:solidFill>
              <a:ea typeface="ヒラギノ角ゴ Pro W3" pitchFamily="116" charset="-128"/>
            </a:endParaRPr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D0D92D6F-2A8D-8746-9555-5FF0A14CF77D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596461" y="6492240"/>
            <a:ext cx="1606135" cy="229238"/>
          </a:xfrm>
          <a:prstGeom prst="rect">
            <a:avLst/>
          </a:prstGeom>
        </p:spPr>
      </p:pic>
      <p:sp>
        <p:nvSpPr>
          <p:cNvPr id="16" name="Text Placeholder 4">
            <a:extLst>
              <a:ext uri="{FF2B5EF4-FFF2-40B4-BE49-F238E27FC236}">
                <a16:creationId xmlns:a16="http://schemas.microsoft.com/office/drawing/2014/main" id="{646218A4-296A-7441-B063-616658B6F48A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32187" y="953346"/>
            <a:ext cx="11380016" cy="415925"/>
          </a:xfrm>
        </p:spPr>
        <p:txBody>
          <a:bodyPr>
            <a:normAutofit/>
          </a:bodyPr>
          <a:lstStyle>
            <a:lvl1pPr marL="0" indent="0">
              <a:buNone/>
              <a:defRPr sz="14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Subtitle</a:t>
            </a:r>
          </a:p>
        </p:txBody>
      </p:sp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3BE7B4B9-C2E5-584C-A6FD-1E6E7F8D1EBD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6124203" y="1708150"/>
            <a:ext cx="5588000" cy="4502150"/>
          </a:xfrm>
        </p:spPr>
        <p:txBody>
          <a:bodyPr/>
          <a:lstStyle/>
          <a:p>
            <a:endParaRPr lang="en-US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691563496"/>
      </p:ext>
    </p:extLst>
  </p:cSld>
  <p:clrMapOvr>
    <a:masterClrMapping/>
  </p:clrMapOvr>
</p:sldLayout>
</file>

<file path=ppt/slideLayouts/slideLayout40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EPT - IMAGE +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84B7CE0A-478C-934E-B0F2-25D6110333DE}"/>
              </a:ext>
            </a:extLst>
          </p:cNvPr>
          <p:cNvSpPr/>
          <p:nvPr userDrawn="1"/>
        </p:nvSpPr>
        <p:spPr>
          <a:xfrm>
            <a:off x="6096000" y="0"/>
            <a:ext cx="6096000" cy="6858000"/>
          </a:xfrm>
          <a:prstGeom prst="rect">
            <a:avLst/>
          </a:prstGeom>
          <a:gradFill>
            <a:gsLst>
              <a:gs pos="100000">
                <a:schemeClr val="accent1"/>
              </a:gs>
              <a:gs pos="0">
                <a:schemeClr val="tx2"/>
              </a:gs>
            </a:gsLst>
            <a:lin ang="0" scaled="0"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" name="Shape">
            <a:extLst>
              <a:ext uri="{FF2B5EF4-FFF2-40B4-BE49-F238E27FC236}">
                <a16:creationId xmlns:a16="http://schemas.microsoft.com/office/drawing/2014/main" id="{364FEA06-3D67-1140-B0E3-7F3BE884D5FB}"/>
              </a:ext>
            </a:extLst>
          </p:cNvPr>
          <p:cNvSpPr/>
          <p:nvPr userDrawn="1"/>
        </p:nvSpPr>
        <p:spPr>
          <a:xfrm>
            <a:off x="6096000" y="5564185"/>
            <a:ext cx="6096000" cy="92929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alpha val="58000"/>
                </a:schemeClr>
              </a:gs>
              <a:gs pos="100000">
                <a:schemeClr val="accent1">
                  <a:alpha val="63000"/>
                </a:schemeClr>
              </a:gs>
            </a:gsLst>
            <a:lin ang="0" scaled="0"/>
            <a:tileRect/>
          </a:gradFill>
          <a:ln w="12700">
            <a:noFill/>
            <a:miter lim="400000"/>
          </a:ln>
        </p:spPr>
        <p:txBody>
          <a:bodyPr lIns="0" tIns="0" rIns="0" bIns="0" anchor="ctr"/>
          <a:lstStyle/>
          <a:p>
            <a:pPr marL="0" marR="0" lvl="0" indent="0" algn="ctr" defTabSz="412754" rtl="0" eaLnBrk="1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240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 kumimoji="0" sz="1525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Helvetica Neue Medium"/>
              <a:ea typeface="Helvetica Neue Medium"/>
              <a:cs typeface="Helvetica Neue Medium"/>
              <a:sym typeface="Helvetica Neue Medium"/>
            </a:endParaRP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25BC9E4E-DC08-F04A-907F-38011949DDF6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2" y="0"/>
            <a:ext cx="6095999" cy="6858000"/>
          </a:xfrm>
        </p:spPr>
        <p:txBody>
          <a:bodyPr/>
          <a:lstStyle/>
          <a:p>
            <a:endParaRPr lang="en-US"/>
          </a:p>
        </p:txBody>
      </p:sp>
      <p:sp>
        <p:nvSpPr>
          <p:cNvPr id="15" name="Title Placeholder 1">
            <a:extLst>
              <a:ext uri="{FF2B5EF4-FFF2-40B4-BE49-F238E27FC236}">
                <a16:creationId xmlns:a16="http://schemas.microsoft.com/office/drawing/2014/main" id="{C1575737-3A06-C042-B28A-86B83C3E21C6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6312749" y="-245740"/>
            <a:ext cx="1806855" cy="3118104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>
              <a:defRPr sz="16000" b="0">
                <a:solidFill>
                  <a:srgbClr val="00A8E1"/>
                </a:solidFill>
                <a:latin typeface="+mn-lt"/>
              </a:defRPr>
            </a:lvl1pPr>
          </a:lstStyle>
          <a:p>
            <a:r>
              <a:rPr lang="en-US"/>
              <a:t>A</a:t>
            </a:r>
          </a:p>
        </p:txBody>
      </p:sp>
      <p:sp>
        <p:nvSpPr>
          <p:cNvPr id="16" name="Content Placeholder 18">
            <a:extLst>
              <a:ext uri="{FF2B5EF4-FFF2-40B4-BE49-F238E27FC236}">
                <a16:creationId xmlns:a16="http://schemas.microsoft.com/office/drawing/2014/main" id="{107172E8-0BD8-F544-908A-019163C1B571}"/>
              </a:ext>
            </a:extLst>
          </p:cNvPr>
          <p:cNvSpPr>
            <a:spLocks noGrp="1"/>
          </p:cNvSpPr>
          <p:nvPr>
            <p:ph sz="quarter" idx="11"/>
          </p:nvPr>
        </p:nvSpPr>
        <p:spPr>
          <a:xfrm>
            <a:off x="6430836" y="1140592"/>
            <a:ext cx="5273485" cy="914400"/>
          </a:xfrm>
        </p:spPr>
        <p:txBody>
          <a:bodyPr>
            <a:noAutofit/>
          </a:bodyPr>
          <a:lstStyle>
            <a:lvl1pPr marL="0" indent="0">
              <a:buFontTx/>
              <a:buNone/>
              <a:defRPr sz="360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609352" indent="0">
              <a:buFontTx/>
              <a:buNone/>
              <a:defRPr sz="360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218702" indent="0">
              <a:buFontTx/>
              <a:buNone/>
              <a:defRPr sz="360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828052" indent="0">
              <a:buFontTx/>
              <a:buNone/>
              <a:defRPr sz="360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437404" indent="0">
              <a:buFontTx/>
              <a:buNone/>
              <a:defRPr sz="360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22" name="Straight Connector 21">
            <a:extLst>
              <a:ext uri="{FF2B5EF4-FFF2-40B4-BE49-F238E27FC236}">
                <a16:creationId xmlns:a16="http://schemas.microsoft.com/office/drawing/2014/main" id="{5C216FAC-B767-B347-8CC7-3DCA5840C23F}"/>
              </a:ext>
            </a:extLst>
          </p:cNvPr>
          <p:cNvCxnSpPr>
            <a:cxnSpLocks/>
          </p:cNvCxnSpPr>
          <p:nvPr userDrawn="1"/>
        </p:nvCxnSpPr>
        <p:spPr>
          <a:xfrm>
            <a:off x="11311725" y="6447272"/>
            <a:ext cx="0" cy="267883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sp>
        <p:nvSpPr>
          <p:cNvPr id="23" name="Slide Number Placeholder 6">
            <a:extLst>
              <a:ext uri="{FF2B5EF4-FFF2-40B4-BE49-F238E27FC236}">
                <a16:creationId xmlns:a16="http://schemas.microsoft.com/office/drawing/2014/main" id="{2A739097-FCBD-364F-9AFE-4D06F94CB90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1202595" y="6454533"/>
            <a:ext cx="559704" cy="319175"/>
          </a:xfrm>
          <a:prstGeom prst="rect">
            <a:avLst/>
          </a:prstGeom>
        </p:spPr>
        <p:txBody>
          <a:bodyPr/>
          <a:lstStyle>
            <a:lvl1pPr algn="r">
              <a:defRPr sz="1000">
                <a:solidFill>
                  <a:schemeClr val="bg1"/>
                </a:solidFill>
              </a:defRPr>
            </a:lvl1pPr>
          </a:lstStyle>
          <a:p>
            <a:pPr>
              <a:defRPr/>
            </a:pPr>
            <a:fld id="{7B67A630-6DEE-4F45-9872-4A9386C88847}" type="slidenum">
              <a:rPr lang="en-US" smtClean="0">
                <a:solidFill>
                  <a:srgbClr val="FFFFFF"/>
                </a:solidFill>
                <a:ea typeface="ヒラギノ角ゴ Pro W3" pitchFamily="116" charset="-128"/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  <a:ea typeface="ヒラギノ角ゴ Pro W3" pitchFamily="116" charset="-128"/>
            </a:endParaRPr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5F24160B-4D19-E943-87A4-783C2E21192D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biLevel thresh="25000"/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rightnessContrast bright="100000" contrast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596461" y="6492240"/>
            <a:ext cx="1606135" cy="229238"/>
          </a:xfrm>
          <a:prstGeom prst="rect">
            <a:avLst/>
          </a:prstGeom>
        </p:spPr>
      </p:pic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5A7097EC-1E36-4C71-9C58-09DB83CC7044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6430837" y="2322513"/>
            <a:ext cx="5272617" cy="3068637"/>
          </a:xfrm>
        </p:spPr>
        <p:txBody>
          <a:bodyPr>
            <a:noAutofit/>
          </a:bodyPr>
          <a:lstStyle>
            <a:lvl1pPr>
              <a:lnSpc>
                <a:spcPct val="120000"/>
              </a:lnSpc>
              <a:spcBef>
                <a:spcPts val="300"/>
              </a:spcBef>
              <a:spcAft>
                <a:spcPts val="600"/>
              </a:spcAft>
              <a:defRPr sz="1200">
                <a:solidFill>
                  <a:schemeClr val="bg1"/>
                </a:solidFill>
              </a:defRPr>
            </a:lvl1pPr>
            <a:lvl2pPr marL="401638" indent="-173038">
              <a:lnSpc>
                <a:spcPct val="120000"/>
              </a:lnSpc>
              <a:spcBef>
                <a:spcPts val="300"/>
              </a:spcBef>
              <a:spcAft>
                <a:spcPts val="300"/>
              </a:spcAft>
              <a:defRPr sz="1200">
                <a:solidFill>
                  <a:schemeClr val="bg1"/>
                </a:solidFill>
              </a:defRPr>
            </a:lvl2pPr>
            <a:lvl3pPr marL="628650" indent="-171450">
              <a:lnSpc>
                <a:spcPct val="120000"/>
              </a:lnSpc>
              <a:spcBef>
                <a:spcPts val="300"/>
              </a:spcBef>
              <a:spcAft>
                <a:spcPts val="0"/>
              </a:spcAft>
              <a:defRPr sz="1200">
                <a:solidFill>
                  <a:schemeClr val="bg1"/>
                </a:solidFill>
              </a:defRPr>
            </a:lvl3pPr>
            <a:lvl4pPr>
              <a:lnSpc>
                <a:spcPct val="120000"/>
              </a:lnSpc>
              <a:spcBef>
                <a:spcPts val="300"/>
              </a:spcBef>
              <a:spcAft>
                <a:spcPts val="300"/>
              </a:spcAft>
              <a:defRPr sz="1200">
                <a:solidFill>
                  <a:schemeClr val="bg1"/>
                </a:solidFill>
              </a:defRPr>
            </a:lvl4pPr>
            <a:lvl5pPr>
              <a:lnSpc>
                <a:spcPct val="120000"/>
              </a:lnSpc>
              <a:spcBef>
                <a:spcPts val="300"/>
              </a:spcBef>
              <a:spcAft>
                <a:spcPts val="300"/>
              </a:spcAft>
              <a:defRPr sz="1200"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1612923541"/>
      </p:ext>
    </p:extLst>
  </p:cSld>
  <p:clrMapOvr>
    <a:masterClrMapping/>
  </p:clrMapOvr>
</p:sldLayout>
</file>

<file path=ppt/slideLayouts/slideLayout40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DEPT - IMAGE +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84B7CE0A-478C-934E-B0F2-25D6110333DE}"/>
              </a:ext>
            </a:extLst>
          </p:cNvPr>
          <p:cNvSpPr/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gradFill>
            <a:gsLst>
              <a:gs pos="100000">
                <a:schemeClr val="accent1"/>
              </a:gs>
              <a:gs pos="0">
                <a:schemeClr val="tx2"/>
              </a:gs>
            </a:gsLst>
            <a:lin ang="0" scaled="0"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" name="Shape">
            <a:extLst>
              <a:ext uri="{FF2B5EF4-FFF2-40B4-BE49-F238E27FC236}">
                <a16:creationId xmlns:a16="http://schemas.microsoft.com/office/drawing/2014/main" id="{364FEA06-3D67-1140-B0E3-7F3BE884D5FB}"/>
              </a:ext>
            </a:extLst>
          </p:cNvPr>
          <p:cNvSpPr/>
          <p:nvPr userDrawn="1"/>
        </p:nvSpPr>
        <p:spPr>
          <a:xfrm>
            <a:off x="-1" y="4634893"/>
            <a:ext cx="12191993" cy="185858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alpha val="58000"/>
                </a:schemeClr>
              </a:gs>
              <a:gs pos="100000">
                <a:schemeClr val="accent1">
                  <a:alpha val="63000"/>
                </a:schemeClr>
              </a:gs>
            </a:gsLst>
            <a:lin ang="0" scaled="0"/>
            <a:tileRect/>
          </a:gradFill>
          <a:ln w="12700">
            <a:noFill/>
            <a:miter lim="400000"/>
          </a:ln>
        </p:spPr>
        <p:txBody>
          <a:bodyPr lIns="0" tIns="0" rIns="0" bIns="0" anchor="ctr"/>
          <a:lstStyle/>
          <a:p>
            <a:pPr marL="0" marR="0" lvl="0" indent="0" algn="ctr" defTabSz="412754" rtl="0" eaLnBrk="1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240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 kumimoji="0" sz="1525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Helvetica Neue Medium"/>
              <a:ea typeface="Helvetica Neue Medium"/>
              <a:cs typeface="Helvetica Neue Medium"/>
              <a:sym typeface="Helvetica Neue Medium"/>
            </a:endParaRPr>
          </a:p>
        </p:txBody>
      </p:sp>
      <p:cxnSp>
        <p:nvCxnSpPr>
          <p:cNvPr id="22" name="Straight Connector 21">
            <a:extLst>
              <a:ext uri="{FF2B5EF4-FFF2-40B4-BE49-F238E27FC236}">
                <a16:creationId xmlns:a16="http://schemas.microsoft.com/office/drawing/2014/main" id="{5C216FAC-B767-B347-8CC7-3DCA5840C23F}"/>
              </a:ext>
            </a:extLst>
          </p:cNvPr>
          <p:cNvCxnSpPr>
            <a:cxnSpLocks/>
          </p:cNvCxnSpPr>
          <p:nvPr userDrawn="1"/>
        </p:nvCxnSpPr>
        <p:spPr>
          <a:xfrm>
            <a:off x="11311725" y="6447272"/>
            <a:ext cx="0" cy="267883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sp>
        <p:nvSpPr>
          <p:cNvPr id="23" name="Slide Number Placeholder 6">
            <a:extLst>
              <a:ext uri="{FF2B5EF4-FFF2-40B4-BE49-F238E27FC236}">
                <a16:creationId xmlns:a16="http://schemas.microsoft.com/office/drawing/2014/main" id="{2A739097-FCBD-364F-9AFE-4D06F94CB90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1202595" y="6454533"/>
            <a:ext cx="559704" cy="319175"/>
          </a:xfrm>
          <a:prstGeom prst="rect">
            <a:avLst/>
          </a:prstGeom>
        </p:spPr>
        <p:txBody>
          <a:bodyPr/>
          <a:lstStyle>
            <a:lvl1pPr algn="r">
              <a:defRPr sz="1000">
                <a:solidFill>
                  <a:schemeClr val="bg1"/>
                </a:solidFill>
              </a:defRPr>
            </a:lvl1pPr>
          </a:lstStyle>
          <a:p>
            <a:pPr>
              <a:defRPr/>
            </a:pPr>
            <a:fld id="{7B67A630-6DEE-4F45-9872-4A9386C88847}" type="slidenum">
              <a:rPr lang="en-US" smtClean="0">
                <a:solidFill>
                  <a:srgbClr val="FFFFFF"/>
                </a:solidFill>
                <a:ea typeface="ヒラギノ角ゴ Pro W3" pitchFamily="116" charset="-128"/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  <a:ea typeface="ヒラギノ角ゴ Pro W3" pitchFamily="116" charset="-128"/>
            </a:endParaRPr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5F24160B-4D19-E943-87A4-783C2E21192D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biLevel thresh="25000"/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rightnessContrast bright="100000" contrast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596461" y="6492240"/>
            <a:ext cx="1606135" cy="229238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2289063762"/>
      </p:ext>
    </p:extLst>
  </p:cSld>
  <p:clrMapOvr>
    <a:masterClrMapping/>
  </p:clrMapOvr>
</p:sldLayout>
</file>

<file path=ppt/slideLayouts/slideLayout40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2087945861"/>
      </p:ext>
    </p:extLst>
  </p:cSld>
  <p:clrMapOvr>
    <a:masterClrMapping/>
  </p:clrMapOvr>
</p:sldLayout>
</file>

<file path=ppt/slideLayouts/slideLayout40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2900552292"/>
      </p:ext>
    </p:extLst>
  </p:cSld>
  <p:clrMapOvr>
    <a:masterClrMapping/>
  </p:clrMapOvr>
</p:sldLayout>
</file>

<file path=ppt/slideLayouts/slideLayout40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199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61905607"/>
      </p:ext>
    </p:extLst>
  </p:cSld>
  <p:clrMapOvr>
    <a:masterClrMapping/>
  </p:clrMapOvr>
</p:sldLayout>
</file>

<file path=ppt/slideLayouts/slideLayout40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38839292"/>
      </p:ext>
    </p:extLst>
  </p:cSld>
  <p:clrMapOvr>
    <a:masterClrMapping/>
  </p:clrMapOvr>
</p:sldLayout>
</file>

<file path=ppt/slideLayouts/slideLayout40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833306052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5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825625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546898753"/>
      </p:ext>
    </p:extLst>
  </p:cSld>
  <p:clrMapOvr>
    <a:masterClrMapping/>
  </p:clrMapOvr>
</p:sldLayout>
</file>

<file path=ppt/slideLayouts/slideLayout41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5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825625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44252761"/>
      </p:ext>
    </p:extLst>
  </p:cSld>
  <p:clrMapOvr>
    <a:masterClrMapping/>
  </p:clrMapOvr>
</p:sldLayout>
</file>

<file path=ppt/slideLayouts/slideLayout41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0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868111017"/>
      </p:ext>
    </p:extLst>
  </p:cSld>
  <p:clrMapOvr>
    <a:masterClrMapping/>
  </p:clrMapOvr>
</p:sldLayout>
</file>

<file path=ppt/slideLayouts/slideLayout41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743917425"/>
      </p:ext>
    </p:extLst>
  </p:cSld>
  <p:clrMapOvr>
    <a:masterClrMapping/>
  </p:clrMapOvr>
</p:sldLayout>
</file>

<file path=ppt/slideLayouts/slideLayout4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0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88859751"/>
      </p:ext>
    </p:extLst>
  </p:cSld>
  <p:clrMapOvr>
    <a:masterClrMapping/>
  </p:clrMapOvr>
</p:sldLayout>
</file>

<file path=ppt/slideLayouts/slideLayout41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848271877"/>
      </p:ext>
    </p:extLst>
  </p:cSld>
  <p:clrMapOvr>
    <a:masterClrMapping/>
  </p:clrMapOvr>
</p:sldLayout>
</file>

<file path=ppt/slideLayouts/slideLayout41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43129740"/>
      </p:ext>
    </p:extLst>
  </p:cSld>
  <p:clrMapOvr>
    <a:masterClrMapping/>
  </p:clrMapOvr>
</p:sldLayout>
</file>

<file path=ppt/slideLayouts/slideLayout4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846161835"/>
      </p:ext>
    </p:extLst>
  </p:cSld>
  <p:clrMapOvr>
    <a:masterClrMapping/>
  </p:clrMapOvr>
</p:sldLayout>
</file>

<file path=ppt/slideLayouts/slideLayout4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599763353"/>
      </p:ext>
    </p:extLst>
  </p:cSld>
  <p:clrMapOvr>
    <a:masterClrMapping/>
  </p:clrMapOvr>
</p:sldLayout>
</file>

<file path=ppt/slideLayouts/slideLayout4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199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79906204"/>
      </p:ext>
    </p:extLst>
  </p:cSld>
  <p:clrMapOvr>
    <a:masterClrMapping/>
  </p:clrMapOvr>
</p:sldLayout>
</file>

<file path=ppt/slideLayouts/slideLayout41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2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92893714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0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210091495"/>
      </p:ext>
    </p:extLst>
  </p:cSld>
  <p:clrMapOvr>
    <a:masterClrMapping/>
  </p:clrMapOvr>
</p:sldLayout>
</file>

<file path=ppt/slideLayouts/slideLayout42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3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883839196"/>
      </p:ext>
    </p:extLst>
  </p:cSld>
  <p:clrMapOvr>
    <a:masterClrMapping/>
  </p:clrMapOvr>
</p:sldLayout>
</file>

<file path=ppt/slideLayouts/slideLayout42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4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14263597"/>
      </p:ext>
    </p:extLst>
  </p:cSld>
  <p:clrMapOvr>
    <a:masterClrMapping/>
  </p:clrMapOvr>
</p:sldLayout>
</file>

<file path=ppt/slideLayouts/slideLayout42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642334943"/>
      </p:ext>
    </p:extLst>
  </p:cSld>
  <p:clrMapOvr>
    <a:masterClrMapping/>
  </p:clrMapOvr>
</p:sldLayout>
</file>

<file path=ppt/slideLayouts/slideLayout42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5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97776301"/>
      </p:ext>
    </p:extLst>
  </p:cSld>
  <p:clrMapOvr>
    <a:masterClrMapping/>
  </p:clrMapOvr>
</p:sldLayout>
</file>

<file path=ppt/slideLayouts/slideLayout42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EVERYDAY - CONTENT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8D28779C-1AD3-1541-9A51-E77EA90630DF}"/>
              </a:ext>
            </a:extLst>
          </p:cNvPr>
          <p:cNvSpPr/>
          <p:nvPr userDrawn="1"/>
        </p:nvSpPr>
        <p:spPr>
          <a:xfrm>
            <a:off x="0" y="0"/>
            <a:ext cx="12192000" cy="1313056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tx2"/>
              </a:gs>
            </a:gsLst>
            <a:lin ang="0" scaled="0"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7" name="Shape">
            <a:extLst>
              <a:ext uri="{FF2B5EF4-FFF2-40B4-BE49-F238E27FC236}">
                <a16:creationId xmlns:a16="http://schemas.microsoft.com/office/drawing/2014/main" id="{C83CC706-B92A-A944-99CA-5E429A0FD93D}"/>
              </a:ext>
            </a:extLst>
          </p:cNvPr>
          <p:cNvSpPr/>
          <p:nvPr userDrawn="1"/>
        </p:nvSpPr>
        <p:spPr>
          <a:xfrm>
            <a:off x="6863643" y="16267"/>
            <a:ext cx="5328356" cy="81227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alpha val="0"/>
                </a:schemeClr>
              </a:gs>
              <a:gs pos="100000">
                <a:schemeClr val="accent1">
                  <a:alpha val="63000"/>
                </a:schemeClr>
              </a:gs>
            </a:gsLst>
            <a:lin ang="0" scaled="0"/>
            <a:tileRect/>
          </a:gradFill>
          <a:ln w="12700">
            <a:noFill/>
            <a:miter lim="400000"/>
          </a:ln>
        </p:spPr>
        <p:txBody>
          <a:bodyPr lIns="0" tIns="0" rIns="0" bIns="0" anchor="ctr"/>
          <a:lstStyle/>
          <a:p>
            <a:pPr algn="ctr" defTabSz="412754" hangingPunct="0">
              <a:defRPr sz="240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 sz="1525" kern="0">
              <a:solidFill>
                <a:srgbClr val="FFFFFF"/>
              </a:solidFill>
              <a:latin typeface="Helvetica Neue Medium"/>
              <a:ea typeface="Helvetica Neue Medium"/>
              <a:cs typeface="Helvetica Neue Medium"/>
              <a:sym typeface="Helvetica Neue Medium"/>
            </a:endParaRP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08540" y="1707786"/>
            <a:ext cx="11203664" cy="4648568"/>
          </a:xfrm>
        </p:spPr>
        <p:txBody>
          <a:bodyPr/>
          <a:lstStyle>
            <a:lvl1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1pPr>
            <a:lvl2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2pPr>
            <a:lvl3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3pPr>
            <a:lvl4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4pPr>
            <a:lvl5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24" name="Shape">
            <a:extLst>
              <a:ext uri="{FF2B5EF4-FFF2-40B4-BE49-F238E27FC236}">
                <a16:creationId xmlns:a16="http://schemas.microsoft.com/office/drawing/2014/main" id="{A84392A4-5D5E-9B41-96F4-3C2E92B15073}"/>
              </a:ext>
            </a:extLst>
          </p:cNvPr>
          <p:cNvSpPr/>
          <p:nvPr userDrawn="1"/>
        </p:nvSpPr>
        <p:spPr>
          <a:xfrm>
            <a:off x="6863643" y="519648"/>
            <a:ext cx="5328356" cy="81227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alpha val="0"/>
                </a:schemeClr>
              </a:gs>
              <a:gs pos="100000">
                <a:schemeClr val="accent1">
                  <a:alpha val="63000"/>
                </a:schemeClr>
              </a:gs>
            </a:gsLst>
            <a:lin ang="0" scaled="0"/>
            <a:tileRect/>
          </a:gradFill>
          <a:ln w="12700">
            <a:noFill/>
            <a:miter lim="400000"/>
          </a:ln>
        </p:spPr>
        <p:txBody>
          <a:bodyPr lIns="0" tIns="0" rIns="0" bIns="0" anchor="ctr"/>
          <a:lstStyle/>
          <a:p>
            <a:pPr algn="ctr" defTabSz="412754" hangingPunct="0">
              <a:defRPr sz="240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 sz="1525" kern="0">
              <a:solidFill>
                <a:srgbClr val="FFFFFF"/>
              </a:solidFill>
              <a:latin typeface="Helvetica Neue Medium"/>
              <a:ea typeface="Helvetica Neue Medium"/>
              <a:cs typeface="Helvetica Neue Medium"/>
              <a:sym typeface="Helvetica Neue Medium"/>
            </a:endParaRPr>
          </a:p>
        </p:txBody>
      </p:sp>
      <p:sp>
        <p:nvSpPr>
          <p:cNvPr id="25" name="Title 1">
            <a:extLst>
              <a:ext uri="{FF2B5EF4-FFF2-40B4-BE49-F238E27FC236}">
                <a16:creationId xmlns:a16="http://schemas.microsoft.com/office/drawing/2014/main" id="{27B8B2B7-4C44-7441-83A9-BAB92197A35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04800" y="170056"/>
            <a:ext cx="11430000" cy="1143000"/>
          </a:xfrm>
          <a:prstGeom prst="rect">
            <a:avLst/>
          </a:prstGeom>
        </p:spPr>
        <p:txBody>
          <a:bodyPr anchor="ctr">
            <a:noAutofit/>
          </a:bodyPr>
          <a:lstStyle>
            <a:lvl1pPr>
              <a:defRPr sz="3200" b="1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AE9665B4-DEF9-A848-97A4-D4DA2EF723EC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32187" y="953346"/>
            <a:ext cx="11430112" cy="415925"/>
          </a:xfrm>
        </p:spPr>
        <p:txBody>
          <a:bodyPr>
            <a:normAutofit/>
          </a:bodyPr>
          <a:lstStyle>
            <a:lvl1pPr marL="0" indent="0">
              <a:buNone/>
              <a:defRPr sz="14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Subtitle</a:t>
            </a:r>
          </a:p>
        </p:txBody>
      </p: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7E244035-01FE-DF4F-90D6-ADB13D0F06A8}"/>
              </a:ext>
            </a:extLst>
          </p:cNvPr>
          <p:cNvCxnSpPr>
            <a:cxnSpLocks/>
          </p:cNvCxnSpPr>
          <p:nvPr userDrawn="1"/>
        </p:nvCxnSpPr>
        <p:spPr>
          <a:xfrm>
            <a:off x="11311725" y="6447272"/>
            <a:ext cx="0" cy="267883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sp>
        <p:nvSpPr>
          <p:cNvPr id="11" name="Slide Number Placeholder 6">
            <a:extLst>
              <a:ext uri="{FF2B5EF4-FFF2-40B4-BE49-F238E27FC236}">
                <a16:creationId xmlns:a16="http://schemas.microsoft.com/office/drawing/2014/main" id="{26CD3663-DA03-1748-AF41-97AF932E1B8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1202595" y="6454533"/>
            <a:ext cx="559704" cy="319175"/>
          </a:xfrm>
          <a:prstGeom prst="rect">
            <a:avLst/>
          </a:prstGeom>
        </p:spPr>
        <p:txBody>
          <a:bodyPr/>
          <a:lstStyle>
            <a:lvl1pPr algn="r">
              <a:defRPr sz="10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fld id="{7B67A630-6DEE-4F45-9872-4A9386C88847}" type="slidenum">
              <a:rPr lang="en-US" smtClean="0"/>
              <a:pPr/>
              <a:t>‹#›</a:t>
            </a:fld>
            <a:endParaRPr lang="en-US"/>
          </a:p>
        </p:txBody>
      </p:sp>
      <p:pic>
        <p:nvPicPr>
          <p:cNvPr id="12" name="Picture 11">
            <a:extLst>
              <a:ext uri="{FF2B5EF4-FFF2-40B4-BE49-F238E27FC236}">
                <a16:creationId xmlns:a16="http://schemas.microsoft.com/office/drawing/2014/main" id="{3CD3FB7A-87B0-7B45-BB4A-E20056ACADE1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596461" y="6492240"/>
            <a:ext cx="1606135" cy="229238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473780612"/>
      </p:ext>
    </p:extLst>
  </p:cSld>
  <p:clrMapOvr>
    <a:masterClrMapping/>
  </p:clrMapOvr>
</p:sldLayout>
</file>

<file path=ppt/slideLayouts/slideLayout42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" preserve="1">
  <p:cSld name="Title Slid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bg object 16"/>
          <p:cNvSpPr/>
          <p:nvPr/>
        </p:nvSpPr>
        <p:spPr>
          <a:xfrm>
            <a:off x="0" y="0"/>
            <a:ext cx="12192000" cy="6858000"/>
          </a:xfrm>
          <a:custGeom>
            <a:avLst/>
            <a:gdLst/>
            <a:ahLst/>
            <a:cxnLst/>
            <a:rect l="l" t="t" r="r" b="b"/>
            <a:pathLst>
              <a:path w="12192000" h="6858000">
                <a:moveTo>
                  <a:pt x="12192000" y="0"/>
                </a:moveTo>
                <a:lnTo>
                  <a:pt x="0" y="0"/>
                </a:lnTo>
                <a:lnTo>
                  <a:pt x="0" y="6858000"/>
                </a:lnTo>
                <a:lnTo>
                  <a:pt x="12192000" y="6858000"/>
                </a:lnTo>
                <a:lnTo>
                  <a:pt x="12192000" y="0"/>
                </a:lnTo>
                <a:close/>
              </a:path>
            </a:pathLst>
          </a:custGeom>
          <a:solidFill>
            <a:srgbClr val="F3F6F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bg object 17"/>
          <p:cNvSpPr/>
          <p:nvPr/>
        </p:nvSpPr>
        <p:spPr>
          <a:xfrm>
            <a:off x="2" y="5100849"/>
            <a:ext cx="7111365" cy="1757680"/>
          </a:xfrm>
          <a:custGeom>
            <a:avLst/>
            <a:gdLst/>
            <a:ahLst/>
            <a:cxnLst/>
            <a:rect l="l" t="t" r="r" b="b"/>
            <a:pathLst>
              <a:path w="7111365" h="1757679">
                <a:moveTo>
                  <a:pt x="612238" y="72"/>
                </a:moveTo>
                <a:lnTo>
                  <a:pt x="558414" y="0"/>
                </a:lnTo>
                <a:lnTo>
                  <a:pt x="504455" y="346"/>
                </a:lnTo>
                <a:lnTo>
                  <a:pt x="450360" y="1116"/>
                </a:lnTo>
                <a:lnTo>
                  <a:pt x="396127" y="2315"/>
                </a:lnTo>
                <a:lnTo>
                  <a:pt x="341757" y="3949"/>
                </a:lnTo>
                <a:lnTo>
                  <a:pt x="292962" y="5809"/>
                </a:lnTo>
                <a:lnTo>
                  <a:pt x="244267" y="8061"/>
                </a:lnTo>
                <a:lnTo>
                  <a:pt x="195669" y="10711"/>
                </a:lnTo>
                <a:lnTo>
                  <a:pt x="147165" y="13764"/>
                </a:lnTo>
                <a:lnTo>
                  <a:pt x="98753" y="17223"/>
                </a:lnTo>
                <a:lnTo>
                  <a:pt x="50431" y="21096"/>
                </a:lnTo>
                <a:lnTo>
                  <a:pt x="0" y="25666"/>
                </a:lnTo>
                <a:lnTo>
                  <a:pt x="0" y="1757146"/>
                </a:lnTo>
                <a:lnTo>
                  <a:pt x="7110983" y="1757146"/>
                </a:lnTo>
                <a:lnTo>
                  <a:pt x="6700405" y="1636344"/>
                </a:lnTo>
                <a:lnTo>
                  <a:pt x="6607186" y="1607300"/>
                </a:lnTo>
                <a:lnTo>
                  <a:pt x="6467358" y="1562910"/>
                </a:lnTo>
                <a:lnTo>
                  <a:pt x="6327483" y="1517588"/>
                </a:lnTo>
                <a:lnTo>
                  <a:pt x="6187509" y="1471399"/>
                </a:lnTo>
                <a:lnTo>
                  <a:pt x="6000630" y="1408578"/>
                </a:lnTo>
                <a:lnTo>
                  <a:pt x="5766459" y="1328280"/>
                </a:lnTo>
                <a:lnTo>
                  <a:pt x="5484294" y="1229723"/>
                </a:lnTo>
                <a:lnTo>
                  <a:pt x="4285873" y="804446"/>
                </a:lnTo>
                <a:lnTo>
                  <a:pt x="3990553" y="701631"/>
                </a:lnTo>
                <a:lnTo>
                  <a:pt x="3741532" y="616526"/>
                </a:lnTo>
                <a:lnTo>
                  <a:pt x="3543643" y="550199"/>
                </a:lnTo>
                <a:lnTo>
                  <a:pt x="3449272" y="519263"/>
                </a:lnTo>
                <a:lnTo>
                  <a:pt x="3354639" y="488840"/>
                </a:lnTo>
                <a:lnTo>
                  <a:pt x="3259736" y="458969"/>
                </a:lnTo>
                <a:lnTo>
                  <a:pt x="3164554" y="429687"/>
                </a:lnTo>
                <a:lnTo>
                  <a:pt x="3069083" y="401033"/>
                </a:lnTo>
                <a:lnTo>
                  <a:pt x="2973315" y="373045"/>
                </a:lnTo>
                <a:lnTo>
                  <a:pt x="2877241" y="345760"/>
                </a:lnTo>
                <a:lnTo>
                  <a:pt x="2780851" y="319217"/>
                </a:lnTo>
                <a:lnTo>
                  <a:pt x="2684137" y="293454"/>
                </a:lnTo>
                <a:lnTo>
                  <a:pt x="2587089" y="268509"/>
                </a:lnTo>
                <a:lnTo>
                  <a:pt x="2489699" y="244419"/>
                </a:lnTo>
                <a:lnTo>
                  <a:pt x="2391957" y="221224"/>
                </a:lnTo>
                <a:lnTo>
                  <a:pt x="2293855" y="198961"/>
                </a:lnTo>
                <a:lnTo>
                  <a:pt x="2244665" y="188191"/>
                </a:lnTo>
                <a:lnTo>
                  <a:pt x="2195383" y="177668"/>
                </a:lnTo>
                <a:lnTo>
                  <a:pt x="2146005" y="167398"/>
                </a:lnTo>
                <a:lnTo>
                  <a:pt x="2096532" y="157384"/>
                </a:lnTo>
                <a:lnTo>
                  <a:pt x="2046962" y="147632"/>
                </a:lnTo>
                <a:lnTo>
                  <a:pt x="1997294" y="138146"/>
                </a:lnTo>
                <a:lnTo>
                  <a:pt x="1947526" y="128931"/>
                </a:lnTo>
                <a:lnTo>
                  <a:pt x="1897659" y="119992"/>
                </a:lnTo>
                <a:lnTo>
                  <a:pt x="1847690" y="111333"/>
                </a:lnTo>
                <a:lnTo>
                  <a:pt x="1797618" y="102960"/>
                </a:lnTo>
                <a:lnTo>
                  <a:pt x="1747443" y="94877"/>
                </a:lnTo>
                <a:lnTo>
                  <a:pt x="1697163" y="87089"/>
                </a:lnTo>
                <a:lnTo>
                  <a:pt x="1646777" y="79601"/>
                </a:lnTo>
                <a:lnTo>
                  <a:pt x="1596283" y="72417"/>
                </a:lnTo>
                <a:lnTo>
                  <a:pt x="1545682" y="65542"/>
                </a:lnTo>
                <a:lnTo>
                  <a:pt x="1494971" y="58981"/>
                </a:lnTo>
                <a:lnTo>
                  <a:pt x="1444150" y="52739"/>
                </a:lnTo>
                <a:lnTo>
                  <a:pt x="1393217" y="46821"/>
                </a:lnTo>
                <a:lnTo>
                  <a:pt x="1342172" y="41230"/>
                </a:lnTo>
                <a:lnTo>
                  <a:pt x="1291013" y="35972"/>
                </a:lnTo>
                <a:lnTo>
                  <a:pt x="1239738" y="31052"/>
                </a:lnTo>
                <a:lnTo>
                  <a:pt x="1188348" y="26475"/>
                </a:lnTo>
                <a:lnTo>
                  <a:pt x="1136840" y="22245"/>
                </a:lnTo>
                <a:lnTo>
                  <a:pt x="1085214" y="18367"/>
                </a:lnTo>
                <a:lnTo>
                  <a:pt x="1033469" y="14845"/>
                </a:lnTo>
                <a:lnTo>
                  <a:pt x="981602" y="11685"/>
                </a:lnTo>
                <a:lnTo>
                  <a:pt x="929614" y="8891"/>
                </a:lnTo>
                <a:lnTo>
                  <a:pt x="877504" y="6469"/>
                </a:lnTo>
                <a:lnTo>
                  <a:pt x="825269" y="4422"/>
                </a:lnTo>
                <a:lnTo>
                  <a:pt x="772909" y="2755"/>
                </a:lnTo>
                <a:lnTo>
                  <a:pt x="719484" y="1455"/>
                </a:lnTo>
                <a:lnTo>
                  <a:pt x="665927" y="559"/>
                </a:lnTo>
                <a:lnTo>
                  <a:pt x="612238" y="72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18" name="bg object 18"/>
          <p:cNvPicPr/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5041899"/>
            <a:ext cx="12192000" cy="1816100"/>
          </a:xfrm>
          <a:prstGeom prst="rect">
            <a:avLst/>
          </a:prstGeom>
        </p:spPr>
      </p:pic>
      <p:sp>
        <p:nvSpPr>
          <p:cNvPr id="19" name="bg object 19"/>
          <p:cNvSpPr/>
          <p:nvPr/>
        </p:nvSpPr>
        <p:spPr>
          <a:xfrm>
            <a:off x="1" y="5020055"/>
            <a:ext cx="12192000" cy="1838325"/>
          </a:xfrm>
          <a:custGeom>
            <a:avLst/>
            <a:gdLst/>
            <a:ahLst/>
            <a:cxnLst/>
            <a:rect l="l" t="t" r="r" b="b"/>
            <a:pathLst>
              <a:path w="12192000" h="1838325">
                <a:moveTo>
                  <a:pt x="682693" y="0"/>
                </a:moveTo>
                <a:lnTo>
                  <a:pt x="631977" y="191"/>
                </a:lnTo>
                <a:lnTo>
                  <a:pt x="584149" y="737"/>
                </a:lnTo>
                <a:lnTo>
                  <a:pt x="536385" y="1641"/>
                </a:lnTo>
                <a:lnTo>
                  <a:pt x="488688" y="2908"/>
                </a:lnTo>
                <a:lnTo>
                  <a:pt x="441056" y="4541"/>
                </a:lnTo>
                <a:lnTo>
                  <a:pt x="393493" y="6547"/>
                </a:lnTo>
                <a:lnTo>
                  <a:pt x="345998" y="8929"/>
                </a:lnTo>
                <a:lnTo>
                  <a:pt x="0" y="38164"/>
                </a:lnTo>
                <a:lnTo>
                  <a:pt x="0" y="105627"/>
                </a:lnTo>
                <a:lnTo>
                  <a:pt x="50435" y="101057"/>
                </a:lnTo>
                <a:lnTo>
                  <a:pt x="98761" y="97184"/>
                </a:lnTo>
                <a:lnTo>
                  <a:pt x="147175" y="93724"/>
                </a:lnTo>
                <a:lnTo>
                  <a:pt x="195680" y="90672"/>
                </a:lnTo>
                <a:lnTo>
                  <a:pt x="244280" y="88022"/>
                </a:lnTo>
                <a:lnTo>
                  <a:pt x="292975" y="85770"/>
                </a:lnTo>
                <a:lnTo>
                  <a:pt x="341769" y="83910"/>
                </a:lnTo>
                <a:lnTo>
                  <a:pt x="394500" y="82318"/>
                </a:lnTo>
                <a:lnTo>
                  <a:pt x="447099" y="81134"/>
                </a:lnTo>
                <a:lnTo>
                  <a:pt x="499569" y="80355"/>
                </a:lnTo>
                <a:lnTo>
                  <a:pt x="551910" y="79975"/>
                </a:lnTo>
                <a:lnTo>
                  <a:pt x="604123" y="79990"/>
                </a:lnTo>
                <a:lnTo>
                  <a:pt x="656210" y="80395"/>
                </a:lnTo>
                <a:lnTo>
                  <a:pt x="708172" y="81187"/>
                </a:lnTo>
                <a:lnTo>
                  <a:pt x="760009" y="82360"/>
                </a:lnTo>
                <a:lnTo>
                  <a:pt x="811723" y="83909"/>
                </a:lnTo>
                <a:lnTo>
                  <a:pt x="863315" y="85830"/>
                </a:lnTo>
                <a:lnTo>
                  <a:pt x="914785" y="88119"/>
                </a:lnTo>
                <a:lnTo>
                  <a:pt x="966136" y="90771"/>
                </a:lnTo>
                <a:lnTo>
                  <a:pt x="1017368" y="93782"/>
                </a:lnTo>
                <a:lnTo>
                  <a:pt x="1068481" y="97146"/>
                </a:lnTo>
                <a:lnTo>
                  <a:pt x="1119478" y="100859"/>
                </a:lnTo>
                <a:lnTo>
                  <a:pt x="1170360" y="104917"/>
                </a:lnTo>
                <a:lnTo>
                  <a:pt x="1221127" y="109315"/>
                </a:lnTo>
                <a:lnTo>
                  <a:pt x="1271780" y="114049"/>
                </a:lnTo>
                <a:lnTo>
                  <a:pt x="1322321" y="119113"/>
                </a:lnTo>
                <a:lnTo>
                  <a:pt x="1372750" y="124504"/>
                </a:lnTo>
                <a:lnTo>
                  <a:pt x="1423070" y="130217"/>
                </a:lnTo>
                <a:lnTo>
                  <a:pt x="1473280" y="136247"/>
                </a:lnTo>
                <a:lnTo>
                  <a:pt x="1523382" y="142589"/>
                </a:lnTo>
                <a:lnTo>
                  <a:pt x="1573377" y="149239"/>
                </a:lnTo>
                <a:lnTo>
                  <a:pt x="1623266" y="156193"/>
                </a:lnTo>
                <a:lnTo>
                  <a:pt x="1673051" y="163446"/>
                </a:lnTo>
                <a:lnTo>
                  <a:pt x="1722731" y="170993"/>
                </a:lnTo>
                <a:lnTo>
                  <a:pt x="1772309" y="178830"/>
                </a:lnTo>
                <a:lnTo>
                  <a:pt x="1821786" y="186951"/>
                </a:lnTo>
                <a:lnTo>
                  <a:pt x="1871162" y="195354"/>
                </a:lnTo>
                <a:lnTo>
                  <a:pt x="1920438" y="204032"/>
                </a:lnTo>
                <a:lnTo>
                  <a:pt x="1969617" y="212982"/>
                </a:lnTo>
                <a:lnTo>
                  <a:pt x="2018698" y="222199"/>
                </a:lnTo>
                <a:lnTo>
                  <a:pt x="2067683" y="231677"/>
                </a:lnTo>
                <a:lnTo>
                  <a:pt x="2116573" y="241414"/>
                </a:lnTo>
                <a:lnTo>
                  <a:pt x="2165369" y="251404"/>
                </a:lnTo>
                <a:lnTo>
                  <a:pt x="2214072" y="261642"/>
                </a:lnTo>
                <a:lnTo>
                  <a:pt x="2262683" y="272124"/>
                </a:lnTo>
                <a:lnTo>
                  <a:pt x="2359634" y="293801"/>
                </a:lnTo>
                <a:lnTo>
                  <a:pt x="2456232" y="316400"/>
                </a:lnTo>
                <a:lnTo>
                  <a:pt x="2552484" y="339883"/>
                </a:lnTo>
                <a:lnTo>
                  <a:pt x="2648399" y="364213"/>
                </a:lnTo>
                <a:lnTo>
                  <a:pt x="2743986" y="389354"/>
                </a:lnTo>
                <a:lnTo>
                  <a:pt x="2839253" y="415270"/>
                </a:lnTo>
                <a:lnTo>
                  <a:pt x="2934210" y="441923"/>
                </a:lnTo>
                <a:lnTo>
                  <a:pt x="3028865" y="469277"/>
                </a:lnTo>
                <a:lnTo>
                  <a:pt x="3123226" y="497296"/>
                </a:lnTo>
                <a:lnTo>
                  <a:pt x="3217303" y="525943"/>
                </a:lnTo>
                <a:lnTo>
                  <a:pt x="3311104" y="555181"/>
                </a:lnTo>
                <a:lnTo>
                  <a:pt x="3404637" y="584973"/>
                </a:lnTo>
                <a:lnTo>
                  <a:pt x="3497912" y="615284"/>
                </a:lnTo>
                <a:lnTo>
                  <a:pt x="3590937" y="646075"/>
                </a:lnTo>
                <a:lnTo>
                  <a:pt x="3791774" y="713748"/>
                </a:lnTo>
                <a:lnTo>
                  <a:pt x="4040254" y="799025"/>
                </a:lnTo>
                <a:lnTo>
                  <a:pt x="4334988" y="901968"/>
                </a:lnTo>
                <a:lnTo>
                  <a:pt x="5625866" y="1359840"/>
                </a:lnTo>
                <a:lnTo>
                  <a:pt x="5907371" y="1457295"/>
                </a:lnTo>
                <a:lnTo>
                  <a:pt x="6094441" y="1520802"/>
                </a:lnTo>
                <a:lnTo>
                  <a:pt x="6281177" y="1582959"/>
                </a:lnTo>
                <a:lnTo>
                  <a:pt x="6421085" y="1628599"/>
                </a:lnTo>
                <a:lnTo>
                  <a:pt x="6560929" y="1673327"/>
                </a:lnTo>
                <a:lnTo>
                  <a:pt x="6700761" y="1717079"/>
                </a:lnTo>
                <a:lnTo>
                  <a:pt x="7111365" y="1837945"/>
                </a:lnTo>
                <a:lnTo>
                  <a:pt x="12192000" y="1837945"/>
                </a:lnTo>
                <a:lnTo>
                  <a:pt x="12192000" y="1008838"/>
                </a:lnTo>
                <a:lnTo>
                  <a:pt x="12147976" y="1027873"/>
                </a:lnTo>
                <a:lnTo>
                  <a:pt x="12103695" y="1046580"/>
                </a:lnTo>
                <a:lnTo>
                  <a:pt x="12059162" y="1064960"/>
                </a:lnTo>
                <a:lnTo>
                  <a:pt x="12014382" y="1083015"/>
                </a:lnTo>
                <a:lnTo>
                  <a:pt x="11969360" y="1100744"/>
                </a:lnTo>
                <a:lnTo>
                  <a:pt x="11924100" y="1118147"/>
                </a:lnTo>
                <a:lnTo>
                  <a:pt x="11878609" y="1135227"/>
                </a:lnTo>
                <a:lnTo>
                  <a:pt x="11832891" y="1151982"/>
                </a:lnTo>
                <a:lnTo>
                  <a:pt x="11786951" y="1168414"/>
                </a:lnTo>
                <a:lnTo>
                  <a:pt x="11740793" y="1184523"/>
                </a:lnTo>
                <a:lnTo>
                  <a:pt x="11694424" y="1200309"/>
                </a:lnTo>
                <a:lnTo>
                  <a:pt x="11647847" y="1215774"/>
                </a:lnTo>
                <a:lnTo>
                  <a:pt x="11601068" y="1230917"/>
                </a:lnTo>
                <a:lnTo>
                  <a:pt x="11554093" y="1245740"/>
                </a:lnTo>
                <a:lnTo>
                  <a:pt x="11506925" y="1260242"/>
                </a:lnTo>
                <a:lnTo>
                  <a:pt x="11459569" y="1274425"/>
                </a:lnTo>
                <a:lnTo>
                  <a:pt x="11412032" y="1288288"/>
                </a:lnTo>
                <a:lnTo>
                  <a:pt x="11364318" y="1301833"/>
                </a:lnTo>
                <a:lnTo>
                  <a:pt x="11316431" y="1315060"/>
                </a:lnTo>
                <a:lnTo>
                  <a:pt x="11268377" y="1327969"/>
                </a:lnTo>
                <a:lnTo>
                  <a:pt x="11220161" y="1340561"/>
                </a:lnTo>
                <a:lnTo>
                  <a:pt x="11171788" y="1352836"/>
                </a:lnTo>
                <a:lnTo>
                  <a:pt x="11123263" y="1364796"/>
                </a:lnTo>
                <a:lnTo>
                  <a:pt x="11074590" y="1376440"/>
                </a:lnTo>
                <a:lnTo>
                  <a:pt x="11025776" y="1387769"/>
                </a:lnTo>
                <a:lnTo>
                  <a:pt x="10976824" y="1398783"/>
                </a:lnTo>
                <a:lnTo>
                  <a:pt x="10927740" y="1409484"/>
                </a:lnTo>
                <a:lnTo>
                  <a:pt x="10878528" y="1419872"/>
                </a:lnTo>
                <a:lnTo>
                  <a:pt x="10829194" y="1429946"/>
                </a:lnTo>
                <a:lnTo>
                  <a:pt x="10779744" y="1439709"/>
                </a:lnTo>
                <a:lnTo>
                  <a:pt x="10730180" y="1449159"/>
                </a:lnTo>
                <a:lnTo>
                  <a:pt x="10680510" y="1458299"/>
                </a:lnTo>
                <a:lnTo>
                  <a:pt x="10630737" y="1467128"/>
                </a:lnTo>
                <a:lnTo>
                  <a:pt x="10580867" y="1475646"/>
                </a:lnTo>
                <a:lnTo>
                  <a:pt x="10530905" y="1483856"/>
                </a:lnTo>
                <a:lnTo>
                  <a:pt x="10480855" y="1491756"/>
                </a:lnTo>
                <a:lnTo>
                  <a:pt x="10430723" y="1499347"/>
                </a:lnTo>
                <a:lnTo>
                  <a:pt x="10380514" y="1506631"/>
                </a:lnTo>
                <a:lnTo>
                  <a:pt x="10330232" y="1513607"/>
                </a:lnTo>
                <a:lnTo>
                  <a:pt x="10279883" y="1520276"/>
                </a:lnTo>
                <a:lnTo>
                  <a:pt x="10229472" y="1526638"/>
                </a:lnTo>
                <a:lnTo>
                  <a:pt x="10179004" y="1532695"/>
                </a:lnTo>
                <a:lnTo>
                  <a:pt x="10128483" y="1538447"/>
                </a:lnTo>
                <a:lnTo>
                  <a:pt x="10077914" y="1543893"/>
                </a:lnTo>
                <a:lnTo>
                  <a:pt x="10027304" y="1549036"/>
                </a:lnTo>
                <a:lnTo>
                  <a:pt x="9976655" y="1553875"/>
                </a:lnTo>
                <a:lnTo>
                  <a:pt x="9925975" y="1558410"/>
                </a:lnTo>
                <a:lnTo>
                  <a:pt x="9875267" y="1562643"/>
                </a:lnTo>
                <a:lnTo>
                  <a:pt x="9824537" y="1566574"/>
                </a:lnTo>
                <a:lnTo>
                  <a:pt x="9773789" y="1570203"/>
                </a:lnTo>
                <a:lnTo>
                  <a:pt x="9723029" y="1573531"/>
                </a:lnTo>
                <a:lnTo>
                  <a:pt x="9672261" y="1576558"/>
                </a:lnTo>
                <a:lnTo>
                  <a:pt x="9621491" y="1579285"/>
                </a:lnTo>
                <a:lnTo>
                  <a:pt x="9570724" y="1581713"/>
                </a:lnTo>
                <a:lnTo>
                  <a:pt x="9519964" y="1583842"/>
                </a:lnTo>
                <a:lnTo>
                  <a:pt x="9469216" y="1585673"/>
                </a:lnTo>
                <a:lnTo>
                  <a:pt x="9418487" y="1587206"/>
                </a:lnTo>
                <a:lnTo>
                  <a:pt x="9367779" y="1588441"/>
                </a:lnTo>
                <a:lnTo>
                  <a:pt x="9317099" y="1589380"/>
                </a:lnTo>
                <a:lnTo>
                  <a:pt x="9266452" y="1590022"/>
                </a:lnTo>
                <a:lnTo>
                  <a:pt x="9215842" y="1590369"/>
                </a:lnTo>
                <a:lnTo>
                  <a:pt x="9165275" y="1590420"/>
                </a:lnTo>
                <a:lnTo>
                  <a:pt x="9114755" y="1590177"/>
                </a:lnTo>
                <a:lnTo>
                  <a:pt x="9064287" y="1589639"/>
                </a:lnTo>
                <a:lnTo>
                  <a:pt x="9013877" y="1588808"/>
                </a:lnTo>
                <a:lnTo>
                  <a:pt x="8963530" y="1587684"/>
                </a:lnTo>
                <a:lnTo>
                  <a:pt x="8913250" y="1586267"/>
                </a:lnTo>
                <a:lnTo>
                  <a:pt x="8863042" y="1584559"/>
                </a:lnTo>
                <a:lnTo>
                  <a:pt x="8812912" y="1582559"/>
                </a:lnTo>
                <a:lnTo>
                  <a:pt x="8762864" y="1580267"/>
                </a:lnTo>
                <a:lnTo>
                  <a:pt x="8712904" y="1577686"/>
                </a:lnTo>
                <a:lnTo>
                  <a:pt x="8663036" y="1574814"/>
                </a:lnTo>
                <a:lnTo>
                  <a:pt x="8613265" y="1571654"/>
                </a:lnTo>
                <a:lnTo>
                  <a:pt x="8563597" y="1568204"/>
                </a:lnTo>
                <a:lnTo>
                  <a:pt x="8514036" y="1564466"/>
                </a:lnTo>
                <a:lnTo>
                  <a:pt x="8464588" y="1560440"/>
                </a:lnTo>
                <a:lnTo>
                  <a:pt x="8415256" y="1556128"/>
                </a:lnTo>
                <a:lnTo>
                  <a:pt x="8366048" y="1551528"/>
                </a:lnTo>
                <a:lnTo>
                  <a:pt x="8316966" y="1546642"/>
                </a:lnTo>
                <a:lnTo>
                  <a:pt x="8268017" y="1541471"/>
                </a:lnTo>
                <a:lnTo>
                  <a:pt x="8219205" y="1536015"/>
                </a:lnTo>
                <a:lnTo>
                  <a:pt x="8170536" y="1530274"/>
                </a:lnTo>
                <a:lnTo>
                  <a:pt x="8122014" y="1524249"/>
                </a:lnTo>
                <a:lnTo>
                  <a:pt x="8073644" y="1517940"/>
                </a:lnTo>
                <a:lnTo>
                  <a:pt x="8025431" y="1511349"/>
                </a:lnTo>
                <a:lnTo>
                  <a:pt x="7977381" y="1504475"/>
                </a:lnTo>
                <a:lnTo>
                  <a:pt x="7929498" y="1497319"/>
                </a:lnTo>
                <a:lnTo>
                  <a:pt x="7881788" y="1489882"/>
                </a:lnTo>
                <a:lnTo>
                  <a:pt x="7834254" y="1482164"/>
                </a:lnTo>
                <a:lnTo>
                  <a:pt x="7786903" y="1474166"/>
                </a:lnTo>
                <a:lnTo>
                  <a:pt x="7738126" y="1465660"/>
                </a:lnTo>
                <a:lnTo>
                  <a:pt x="7640491" y="1448021"/>
                </a:lnTo>
                <a:lnTo>
                  <a:pt x="7542751" y="1429573"/>
                </a:lnTo>
                <a:lnTo>
                  <a:pt x="7444910" y="1410348"/>
                </a:lnTo>
                <a:lnTo>
                  <a:pt x="7346973" y="1390379"/>
                </a:lnTo>
                <a:lnTo>
                  <a:pt x="7248943" y="1369697"/>
                </a:lnTo>
                <a:lnTo>
                  <a:pt x="7150826" y="1348335"/>
                </a:lnTo>
                <a:lnTo>
                  <a:pt x="7052624" y="1326325"/>
                </a:lnTo>
                <a:lnTo>
                  <a:pt x="6954344" y="1303699"/>
                </a:lnTo>
                <a:lnTo>
                  <a:pt x="6855988" y="1280488"/>
                </a:lnTo>
                <a:lnTo>
                  <a:pt x="6757561" y="1256726"/>
                </a:lnTo>
                <a:lnTo>
                  <a:pt x="6609797" y="1220118"/>
                </a:lnTo>
                <a:lnTo>
                  <a:pt x="6461898" y="1182449"/>
                </a:lnTo>
                <a:lnTo>
                  <a:pt x="6313878" y="1143828"/>
                </a:lnTo>
                <a:lnTo>
                  <a:pt x="6116354" y="1091037"/>
                </a:lnTo>
                <a:lnTo>
                  <a:pt x="5918674" y="1037003"/>
                </a:lnTo>
                <a:lnTo>
                  <a:pt x="5671408" y="968101"/>
                </a:lnTo>
                <a:lnTo>
                  <a:pt x="4632326" y="673191"/>
                </a:lnTo>
                <a:lnTo>
                  <a:pt x="4335739" y="590761"/>
                </a:lnTo>
                <a:lnTo>
                  <a:pt x="4138197" y="537088"/>
                </a:lnTo>
                <a:lnTo>
                  <a:pt x="3940841" y="484740"/>
                </a:lnTo>
                <a:lnTo>
                  <a:pt x="3792966" y="446503"/>
                </a:lnTo>
                <a:lnTo>
                  <a:pt x="3645230" y="409263"/>
                </a:lnTo>
                <a:lnTo>
                  <a:pt x="3497647" y="373130"/>
                </a:lnTo>
                <a:lnTo>
                  <a:pt x="3399350" y="349710"/>
                </a:lnTo>
                <a:lnTo>
                  <a:pt x="3301131" y="326862"/>
                </a:lnTo>
                <a:lnTo>
                  <a:pt x="3202995" y="304617"/>
                </a:lnTo>
                <a:lnTo>
                  <a:pt x="3104947" y="283009"/>
                </a:lnTo>
                <a:lnTo>
                  <a:pt x="3006989" y="262069"/>
                </a:lnTo>
                <a:lnTo>
                  <a:pt x="2909128" y="241830"/>
                </a:lnTo>
                <a:lnTo>
                  <a:pt x="2811366" y="222323"/>
                </a:lnTo>
                <a:lnTo>
                  <a:pt x="2713708" y="203581"/>
                </a:lnTo>
                <a:lnTo>
                  <a:pt x="2616159" y="185635"/>
                </a:lnTo>
                <a:lnTo>
                  <a:pt x="2518722" y="168518"/>
                </a:lnTo>
                <a:lnTo>
                  <a:pt x="2421402" y="152263"/>
                </a:lnTo>
                <a:lnTo>
                  <a:pt x="2324204" y="136900"/>
                </a:lnTo>
                <a:lnTo>
                  <a:pt x="2227131" y="122463"/>
                </a:lnTo>
                <a:lnTo>
                  <a:pt x="2130188" y="108983"/>
                </a:lnTo>
                <a:lnTo>
                  <a:pt x="2033378" y="96492"/>
                </a:lnTo>
                <a:lnTo>
                  <a:pt x="1936708" y="85023"/>
                </a:lnTo>
                <a:lnTo>
                  <a:pt x="1888425" y="79682"/>
                </a:lnTo>
                <a:lnTo>
                  <a:pt x="1840179" y="74608"/>
                </a:lnTo>
                <a:lnTo>
                  <a:pt x="1791970" y="69805"/>
                </a:lnTo>
                <a:lnTo>
                  <a:pt x="1743798" y="65278"/>
                </a:lnTo>
                <a:lnTo>
                  <a:pt x="1695663" y="61030"/>
                </a:lnTo>
                <a:lnTo>
                  <a:pt x="1647567" y="57066"/>
                </a:lnTo>
                <a:lnTo>
                  <a:pt x="1599510" y="53390"/>
                </a:lnTo>
                <a:lnTo>
                  <a:pt x="1551492" y="50004"/>
                </a:lnTo>
                <a:lnTo>
                  <a:pt x="1503514" y="46915"/>
                </a:lnTo>
                <a:lnTo>
                  <a:pt x="1451727" y="41426"/>
                </a:lnTo>
                <a:lnTo>
                  <a:pt x="1400000" y="36255"/>
                </a:lnTo>
                <a:lnTo>
                  <a:pt x="1348336" y="31407"/>
                </a:lnTo>
                <a:lnTo>
                  <a:pt x="1296735" y="26886"/>
                </a:lnTo>
                <a:lnTo>
                  <a:pt x="1245197" y="22697"/>
                </a:lnTo>
                <a:lnTo>
                  <a:pt x="1193723" y="18846"/>
                </a:lnTo>
                <a:lnTo>
                  <a:pt x="1142315" y="15337"/>
                </a:lnTo>
                <a:lnTo>
                  <a:pt x="1090973" y="12176"/>
                </a:lnTo>
                <a:lnTo>
                  <a:pt x="1039697" y="9368"/>
                </a:lnTo>
                <a:lnTo>
                  <a:pt x="988488" y="6917"/>
                </a:lnTo>
                <a:lnTo>
                  <a:pt x="937348" y="4828"/>
                </a:lnTo>
                <a:lnTo>
                  <a:pt x="886276" y="3107"/>
                </a:lnTo>
                <a:lnTo>
                  <a:pt x="835274" y="1759"/>
                </a:lnTo>
                <a:lnTo>
                  <a:pt x="784343" y="788"/>
                </a:lnTo>
                <a:lnTo>
                  <a:pt x="733482" y="200"/>
                </a:lnTo>
                <a:lnTo>
                  <a:pt x="682693" y="0"/>
                </a:lnTo>
                <a:close/>
              </a:path>
            </a:pathLst>
          </a:custGeom>
          <a:solidFill>
            <a:srgbClr val="1C488A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20" name="bg object 20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313956" y="5564123"/>
            <a:ext cx="2025383" cy="911351"/>
          </a:xfrm>
          <a:prstGeom prst="rect">
            <a:avLst/>
          </a:prstGeom>
        </p:spPr>
      </p:pic>
      <p:sp>
        <p:nvSpPr>
          <p:cNvPr id="21" name="bg object 21"/>
          <p:cNvSpPr/>
          <p:nvPr/>
        </p:nvSpPr>
        <p:spPr>
          <a:xfrm>
            <a:off x="1520189" y="2812542"/>
            <a:ext cx="2286000" cy="0"/>
          </a:xfrm>
          <a:custGeom>
            <a:avLst/>
            <a:gdLst/>
            <a:ahLst/>
            <a:cxnLst/>
            <a:rect l="l" t="t" r="r" b="b"/>
            <a:pathLst>
              <a:path w="2286000">
                <a:moveTo>
                  <a:pt x="0" y="0"/>
                </a:moveTo>
                <a:lnTo>
                  <a:pt x="2286000" y="0"/>
                </a:lnTo>
              </a:path>
            </a:pathLst>
          </a:custGeom>
          <a:ln w="32004">
            <a:solidFill>
              <a:srgbClr val="F583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" name="Holder 2"/>
          <p:cNvSpPr>
            <a:spLocks noGrp="1"/>
          </p:cNvSpPr>
          <p:nvPr>
            <p:ph type="ctrTitle"/>
          </p:nvPr>
        </p:nvSpPr>
        <p:spPr>
          <a:xfrm>
            <a:off x="471690" y="493920"/>
            <a:ext cx="11248618" cy="57404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b="0" i="0">
                <a:solidFill>
                  <a:schemeClr val="tx1"/>
                </a:solidFill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subTitle" idx="4"/>
          </p:nvPr>
        </p:nvSpPr>
        <p:spPr>
          <a:xfrm>
            <a:off x="1828800" y="3840480"/>
            <a:ext cx="8534400" cy="171450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/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t>9/22/2023</a:t>
            </a:fld>
            <a:endParaRPr lang="en-US"/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>
              <a:defRPr sz="1200" b="0" i="0">
                <a:solidFill>
                  <a:srgbClr val="AEB3B8"/>
                </a:solidFill>
                <a:latin typeface="Arial"/>
                <a:cs typeface="Arial"/>
              </a:defRPr>
            </a:lvl1pPr>
          </a:lstStyle>
          <a:p>
            <a:pPr marL="38100">
              <a:lnSpc>
                <a:spcPts val="1425"/>
              </a:lnSpc>
            </a:pPr>
            <a:fld id="{81D60167-4931-47E6-BA6A-407CBD079E47}" type="slidenum">
              <a:rPr spc="-5" dirty="0">
                <a:solidFill>
                  <a:srgbClr val="929599"/>
                </a:solidFill>
              </a:rPr>
              <a:t>‹#›</a:t>
            </a:fld>
            <a:endParaRPr spc="-5">
              <a:solidFill>
                <a:srgbClr val="929599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0769085"/>
      </p:ext>
    </p:extLst>
  </p:cSld>
  <p:clrMapOvr>
    <a:masterClrMapping/>
  </p:clrMapOvr>
</p:sldLayout>
</file>

<file path=ppt/slideLayouts/slideLayout42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6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52577169"/>
      </p:ext>
    </p:extLst>
  </p:cSld>
  <p:clrMapOvr>
    <a:masterClrMapping/>
  </p:clrMapOvr>
</p:sldLayout>
</file>

<file path=ppt/slideLayouts/slideLayout42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7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10772999"/>
      </p:ext>
    </p:extLst>
  </p:cSld>
  <p:clrMapOvr>
    <a:masterClrMapping/>
  </p:clrMapOvr>
</p:sldLayout>
</file>

<file path=ppt/slideLayouts/slideLayout42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" preserve="1">
  <p:cSld name="1_Title Slid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bg object 16"/>
          <p:cNvSpPr/>
          <p:nvPr/>
        </p:nvSpPr>
        <p:spPr>
          <a:xfrm>
            <a:off x="0" y="0"/>
            <a:ext cx="12192000" cy="6858000"/>
          </a:xfrm>
          <a:custGeom>
            <a:avLst/>
            <a:gdLst/>
            <a:ahLst/>
            <a:cxnLst/>
            <a:rect l="l" t="t" r="r" b="b"/>
            <a:pathLst>
              <a:path w="12192000" h="6858000">
                <a:moveTo>
                  <a:pt x="12192000" y="0"/>
                </a:moveTo>
                <a:lnTo>
                  <a:pt x="0" y="0"/>
                </a:lnTo>
                <a:lnTo>
                  <a:pt x="0" y="6858000"/>
                </a:lnTo>
                <a:lnTo>
                  <a:pt x="12192000" y="6858000"/>
                </a:lnTo>
                <a:lnTo>
                  <a:pt x="12192000" y="0"/>
                </a:lnTo>
                <a:close/>
              </a:path>
            </a:pathLst>
          </a:custGeom>
          <a:solidFill>
            <a:srgbClr val="F3F6F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bg object 17"/>
          <p:cNvSpPr/>
          <p:nvPr/>
        </p:nvSpPr>
        <p:spPr>
          <a:xfrm>
            <a:off x="2" y="5100849"/>
            <a:ext cx="7111365" cy="1757680"/>
          </a:xfrm>
          <a:custGeom>
            <a:avLst/>
            <a:gdLst/>
            <a:ahLst/>
            <a:cxnLst/>
            <a:rect l="l" t="t" r="r" b="b"/>
            <a:pathLst>
              <a:path w="7111365" h="1757679">
                <a:moveTo>
                  <a:pt x="612238" y="72"/>
                </a:moveTo>
                <a:lnTo>
                  <a:pt x="558414" y="0"/>
                </a:lnTo>
                <a:lnTo>
                  <a:pt x="504455" y="346"/>
                </a:lnTo>
                <a:lnTo>
                  <a:pt x="450360" y="1116"/>
                </a:lnTo>
                <a:lnTo>
                  <a:pt x="396127" y="2315"/>
                </a:lnTo>
                <a:lnTo>
                  <a:pt x="341757" y="3949"/>
                </a:lnTo>
                <a:lnTo>
                  <a:pt x="292962" y="5809"/>
                </a:lnTo>
                <a:lnTo>
                  <a:pt x="244267" y="8061"/>
                </a:lnTo>
                <a:lnTo>
                  <a:pt x="195669" y="10711"/>
                </a:lnTo>
                <a:lnTo>
                  <a:pt x="147165" y="13764"/>
                </a:lnTo>
                <a:lnTo>
                  <a:pt x="98753" y="17223"/>
                </a:lnTo>
                <a:lnTo>
                  <a:pt x="50431" y="21096"/>
                </a:lnTo>
                <a:lnTo>
                  <a:pt x="0" y="25666"/>
                </a:lnTo>
                <a:lnTo>
                  <a:pt x="0" y="1757146"/>
                </a:lnTo>
                <a:lnTo>
                  <a:pt x="7110983" y="1757146"/>
                </a:lnTo>
                <a:lnTo>
                  <a:pt x="6700405" y="1636344"/>
                </a:lnTo>
                <a:lnTo>
                  <a:pt x="6607186" y="1607300"/>
                </a:lnTo>
                <a:lnTo>
                  <a:pt x="6467358" y="1562910"/>
                </a:lnTo>
                <a:lnTo>
                  <a:pt x="6327483" y="1517588"/>
                </a:lnTo>
                <a:lnTo>
                  <a:pt x="6187509" y="1471399"/>
                </a:lnTo>
                <a:lnTo>
                  <a:pt x="6000630" y="1408578"/>
                </a:lnTo>
                <a:lnTo>
                  <a:pt x="5766459" y="1328280"/>
                </a:lnTo>
                <a:lnTo>
                  <a:pt x="5484294" y="1229723"/>
                </a:lnTo>
                <a:lnTo>
                  <a:pt x="4285873" y="804446"/>
                </a:lnTo>
                <a:lnTo>
                  <a:pt x="3990553" y="701631"/>
                </a:lnTo>
                <a:lnTo>
                  <a:pt x="3741532" y="616526"/>
                </a:lnTo>
                <a:lnTo>
                  <a:pt x="3543643" y="550199"/>
                </a:lnTo>
                <a:lnTo>
                  <a:pt x="3449272" y="519263"/>
                </a:lnTo>
                <a:lnTo>
                  <a:pt x="3354639" y="488840"/>
                </a:lnTo>
                <a:lnTo>
                  <a:pt x="3259736" y="458969"/>
                </a:lnTo>
                <a:lnTo>
                  <a:pt x="3164554" y="429687"/>
                </a:lnTo>
                <a:lnTo>
                  <a:pt x="3069083" y="401033"/>
                </a:lnTo>
                <a:lnTo>
                  <a:pt x="2973315" y="373045"/>
                </a:lnTo>
                <a:lnTo>
                  <a:pt x="2877241" y="345760"/>
                </a:lnTo>
                <a:lnTo>
                  <a:pt x="2780851" y="319217"/>
                </a:lnTo>
                <a:lnTo>
                  <a:pt x="2684137" y="293454"/>
                </a:lnTo>
                <a:lnTo>
                  <a:pt x="2587089" y="268509"/>
                </a:lnTo>
                <a:lnTo>
                  <a:pt x="2489699" y="244419"/>
                </a:lnTo>
                <a:lnTo>
                  <a:pt x="2391957" y="221224"/>
                </a:lnTo>
                <a:lnTo>
                  <a:pt x="2293855" y="198961"/>
                </a:lnTo>
                <a:lnTo>
                  <a:pt x="2244665" y="188191"/>
                </a:lnTo>
                <a:lnTo>
                  <a:pt x="2195383" y="177668"/>
                </a:lnTo>
                <a:lnTo>
                  <a:pt x="2146005" y="167398"/>
                </a:lnTo>
                <a:lnTo>
                  <a:pt x="2096532" y="157384"/>
                </a:lnTo>
                <a:lnTo>
                  <a:pt x="2046962" y="147632"/>
                </a:lnTo>
                <a:lnTo>
                  <a:pt x="1997294" y="138146"/>
                </a:lnTo>
                <a:lnTo>
                  <a:pt x="1947526" y="128931"/>
                </a:lnTo>
                <a:lnTo>
                  <a:pt x="1897659" y="119992"/>
                </a:lnTo>
                <a:lnTo>
                  <a:pt x="1847690" y="111333"/>
                </a:lnTo>
                <a:lnTo>
                  <a:pt x="1797618" y="102960"/>
                </a:lnTo>
                <a:lnTo>
                  <a:pt x="1747443" y="94877"/>
                </a:lnTo>
                <a:lnTo>
                  <a:pt x="1697163" y="87089"/>
                </a:lnTo>
                <a:lnTo>
                  <a:pt x="1646777" y="79601"/>
                </a:lnTo>
                <a:lnTo>
                  <a:pt x="1596283" y="72417"/>
                </a:lnTo>
                <a:lnTo>
                  <a:pt x="1545682" y="65542"/>
                </a:lnTo>
                <a:lnTo>
                  <a:pt x="1494971" y="58981"/>
                </a:lnTo>
                <a:lnTo>
                  <a:pt x="1444150" y="52739"/>
                </a:lnTo>
                <a:lnTo>
                  <a:pt x="1393217" y="46821"/>
                </a:lnTo>
                <a:lnTo>
                  <a:pt x="1342172" y="41230"/>
                </a:lnTo>
                <a:lnTo>
                  <a:pt x="1291013" y="35972"/>
                </a:lnTo>
                <a:lnTo>
                  <a:pt x="1239738" y="31052"/>
                </a:lnTo>
                <a:lnTo>
                  <a:pt x="1188348" y="26475"/>
                </a:lnTo>
                <a:lnTo>
                  <a:pt x="1136840" y="22245"/>
                </a:lnTo>
                <a:lnTo>
                  <a:pt x="1085214" y="18367"/>
                </a:lnTo>
                <a:lnTo>
                  <a:pt x="1033469" y="14845"/>
                </a:lnTo>
                <a:lnTo>
                  <a:pt x="981602" y="11685"/>
                </a:lnTo>
                <a:lnTo>
                  <a:pt x="929614" y="8891"/>
                </a:lnTo>
                <a:lnTo>
                  <a:pt x="877504" y="6469"/>
                </a:lnTo>
                <a:lnTo>
                  <a:pt x="825269" y="4422"/>
                </a:lnTo>
                <a:lnTo>
                  <a:pt x="772909" y="2755"/>
                </a:lnTo>
                <a:lnTo>
                  <a:pt x="719484" y="1455"/>
                </a:lnTo>
                <a:lnTo>
                  <a:pt x="665927" y="559"/>
                </a:lnTo>
                <a:lnTo>
                  <a:pt x="612238" y="72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18" name="bg object 18"/>
          <p:cNvPicPr/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5041899"/>
            <a:ext cx="12192000" cy="1816100"/>
          </a:xfrm>
          <a:prstGeom prst="rect">
            <a:avLst/>
          </a:prstGeom>
        </p:spPr>
      </p:pic>
      <p:sp>
        <p:nvSpPr>
          <p:cNvPr id="19" name="bg object 19"/>
          <p:cNvSpPr/>
          <p:nvPr/>
        </p:nvSpPr>
        <p:spPr>
          <a:xfrm>
            <a:off x="1" y="5020055"/>
            <a:ext cx="12192000" cy="1838325"/>
          </a:xfrm>
          <a:custGeom>
            <a:avLst/>
            <a:gdLst/>
            <a:ahLst/>
            <a:cxnLst/>
            <a:rect l="l" t="t" r="r" b="b"/>
            <a:pathLst>
              <a:path w="12192000" h="1838325">
                <a:moveTo>
                  <a:pt x="682693" y="0"/>
                </a:moveTo>
                <a:lnTo>
                  <a:pt x="631977" y="191"/>
                </a:lnTo>
                <a:lnTo>
                  <a:pt x="584149" y="737"/>
                </a:lnTo>
                <a:lnTo>
                  <a:pt x="536385" y="1641"/>
                </a:lnTo>
                <a:lnTo>
                  <a:pt x="488688" y="2908"/>
                </a:lnTo>
                <a:lnTo>
                  <a:pt x="441056" y="4541"/>
                </a:lnTo>
                <a:lnTo>
                  <a:pt x="393493" y="6547"/>
                </a:lnTo>
                <a:lnTo>
                  <a:pt x="345998" y="8929"/>
                </a:lnTo>
                <a:lnTo>
                  <a:pt x="0" y="38164"/>
                </a:lnTo>
                <a:lnTo>
                  <a:pt x="0" y="105627"/>
                </a:lnTo>
                <a:lnTo>
                  <a:pt x="50435" y="101057"/>
                </a:lnTo>
                <a:lnTo>
                  <a:pt x="98761" y="97184"/>
                </a:lnTo>
                <a:lnTo>
                  <a:pt x="147175" y="93724"/>
                </a:lnTo>
                <a:lnTo>
                  <a:pt x="195680" y="90672"/>
                </a:lnTo>
                <a:lnTo>
                  <a:pt x="244280" y="88022"/>
                </a:lnTo>
                <a:lnTo>
                  <a:pt x="292975" y="85770"/>
                </a:lnTo>
                <a:lnTo>
                  <a:pt x="341769" y="83910"/>
                </a:lnTo>
                <a:lnTo>
                  <a:pt x="394500" y="82318"/>
                </a:lnTo>
                <a:lnTo>
                  <a:pt x="447099" y="81134"/>
                </a:lnTo>
                <a:lnTo>
                  <a:pt x="499569" y="80355"/>
                </a:lnTo>
                <a:lnTo>
                  <a:pt x="551910" y="79975"/>
                </a:lnTo>
                <a:lnTo>
                  <a:pt x="604123" y="79990"/>
                </a:lnTo>
                <a:lnTo>
                  <a:pt x="656210" y="80395"/>
                </a:lnTo>
                <a:lnTo>
                  <a:pt x="708172" y="81187"/>
                </a:lnTo>
                <a:lnTo>
                  <a:pt x="760009" y="82360"/>
                </a:lnTo>
                <a:lnTo>
                  <a:pt x="811723" y="83909"/>
                </a:lnTo>
                <a:lnTo>
                  <a:pt x="863315" y="85830"/>
                </a:lnTo>
                <a:lnTo>
                  <a:pt x="914785" y="88119"/>
                </a:lnTo>
                <a:lnTo>
                  <a:pt x="966136" y="90771"/>
                </a:lnTo>
                <a:lnTo>
                  <a:pt x="1017368" y="93782"/>
                </a:lnTo>
                <a:lnTo>
                  <a:pt x="1068481" y="97146"/>
                </a:lnTo>
                <a:lnTo>
                  <a:pt x="1119478" y="100859"/>
                </a:lnTo>
                <a:lnTo>
                  <a:pt x="1170360" y="104917"/>
                </a:lnTo>
                <a:lnTo>
                  <a:pt x="1221127" y="109315"/>
                </a:lnTo>
                <a:lnTo>
                  <a:pt x="1271780" y="114049"/>
                </a:lnTo>
                <a:lnTo>
                  <a:pt x="1322321" y="119113"/>
                </a:lnTo>
                <a:lnTo>
                  <a:pt x="1372750" y="124504"/>
                </a:lnTo>
                <a:lnTo>
                  <a:pt x="1423070" y="130217"/>
                </a:lnTo>
                <a:lnTo>
                  <a:pt x="1473280" y="136247"/>
                </a:lnTo>
                <a:lnTo>
                  <a:pt x="1523382" y="142589"/>
                </a:lnTo>
                <a:lnTo>
                  <a:pt x="1573377" y="149239"/>
                </a:lnTo>
                <a:lnTo>
                  <a:pt x="1623266" y="156193"/>
                </a:lnTo>
                <a:lnTo>
                  <a:pt x="1673051" y="163446"/>
                </a:lnTo>
                <a:lnTo>
                  <a:pt x="1722731" y="170993"/>
                </a:lnTo>
                <a:lnTo>
                  <a:pt x="1772309" y="178830"/>
                </a:lnTo>
                <a:lnTo>
                  <a:pt x="1821786" y="186951"/>
                </a:lnTo>
                <a:lnTo>
                  <a:pt x="1871162" y="195354"/>
                </a:lnTo>
                <a:lnTo>
                  <a:pt x="1920438" y="204032"/>
                </a:lnTo>
                <a:lnTo>
                  <a:pt x="1969617" y="212982"/>
                </a:lnTo>
                <a:lnTo>
                  <a:pt x="2018698" y="222199"/>
                </a:lnTo>
                <a:lnTo>
                  <a:pt x="2067683" y="231677"/>
                </a:lnTo>
                <a:lnTo>
                  <a:pt x="2116573" y="241414"/>
                </a:lnTo>
                <a:lnTo>
                  <a:pt x="2165369" y="251404"/>
                </a:lnTo>
                <a:lnTo>
                  <a:pt x="2214072" y="261642"/>
                </a:lnTo>
                <a:lnTo>
                  <a:pt x="2262683" y="272124"/>
                </a:lnTo>
                <a:lnTo>
                  <a:pt x="2359634" y="293801"/>
                </a:lnTo>
                <a:lnTo>
                  <a:pt x="2456232" y="316400"/>
                </a:lnTo>
                <a:lnTo>
                  <a:pt x="2552484" y="339883"/>
                </a:lnTo>
                <a:lnTo>
                  <a:pt x="2648399" y="364213"/>
                </a:lnTo>
                <a:lnTo>
                  <a:pt x="2743986" y="389354"/>
                </a:lnTo>
                <a:lnTo>
                  <a:pt x="2839253" y="415270"/>
                </a:lnTo>
                <a:lnTo>
                  <a:pt x="2934210" y="441923"/>
                </a:lnTo>
                <a:lnTo>
                  <a:pt x="3028865" y="469277"/>
                </a:lnTo>
                <a:lnTo>
                  <a:pt x="3123226" y="497296"/>
                </a:lnTo>
                <a:lnTo>
                  <a:pt x="3217303" y="525943"/>
                </a:lnTo>
                <a:lnTo>
                  <a:pt x="3311104" y="555181"/>
                </a:lnTo>
                <a:lnTo>
                  <a:pt x="3404637" y="584973"/>
                </a:lnTo>
                <a:lnTo>
                  <a:pt x="3497912" y="615284"/>
                </a:lnTo>
                <a:lnTo>
                  <a:pt x="3590937" y="646075"/>
                </a:lnTo>
                <a:lnTo>
                  <a:pt x="3791774" y="713748"/>
                </a:lnTo>
                <a:lnTo>
                  <a:pt x="4040254" y="799025"/>
                </a:lnTo>
                <a:lnTo>
                  <a:pt x="4334988" y="901968"/>
                </a:lnTo>
                <a:lnTo>
                  <a:pt x="5625866" y="1359840"/>
                </a:lnTo>
                <a:lnTo>
                  <a:pt x="5907371" y="1457295"/>
                </a:lnTo>
                <a:lnTo>
                  <a:pt x="6094441" y="1520802"/>
                </a:lnTo>
                <a:lnTo>
                  <a:pt x="6281177" y="1582959"/>
                </a:lnTo>
                <a:lnTo>
                  <a:pt x="6421085" y="1628599"/>
                </a:lnTo>
                <a:lnTo>
                  <a:pt x="6560929" y="1673327"/>
                </a:lnTo>
                <a:lnTo>
                  <a:pt x="6700761" y="1717079"/>
                </a:lnTo>
                <a:lnTo>
                  <a:pt x="7111365" y="1837945"/>
                </a:lnTo>
                <a:lnTo>
                  <a:pt x="12192000" y="1837945"/>
                </a:lnTo>
                <a:lnTo>
                  <a:pt x="12192000" y="1008838"/>
                </a:lnTo>
                <a:lnTo>
                  <a:pt x="12147976" y="1027873"/>
                </a:lnTo>
                <a:lnTo>
                  <a:pt x="12103695" y="1046580"/>
                </a:lnTo>
                <a:lnTo>
                  <a:pt x="12059162" y="1064960"/>
                </a:lnTo>
                <a:lnTo>
                  <a:pt x="12014382" y="1083015"/>
                </a:lnTo>
                <a:lnTo>
                  <a:pt x="11969360" y="1100744"/>
                </a:lnTo>
                <a:lnTo>
                  <a:pt x="11924100" y="1118147"/>
                </a:lnTo>
                <a:lnTo>
                  <a:pt x="11878609" y="1135227"/>
                </a:lnTo>
                <a:lnTo>
                  <a:pt x="11832891" y="1151982"/>
                </a:lnTo>
                <a:lnTo>
                  <a:pt x="11786951" y="1168414"/>
                </a:lnTo>
                <a:lnTo>
                  <a:pt x="11740793" y="1184523"/>
                </a:lnTo>
                <a:lnTo>
                  <a:pt x="11694424" y="1200309"/>
                </a:lnTo>
                <a:lnTo>
                  <a:pt x="11647847" y="1215774"/>
                </a:lnTo>
                <a:lnTo>
                  <a:pt x="11601068" y="1230917"/>
                </a:lnTo>
                <a:lnTo>
                  <a:pt x="11554093" y="1245740"/>
                </a:lnTo>
                <a:lnTo>
                  <a:pt x="11506925" y="1260242"/>
                </a:lnTo>
                <a:lnTo>
                  <a:pt x="11459569" y="1274425"/>
                </a:lnTo>
                <a:lnTo>
                  <a:pt x="11412032" y="1288288"/>
                </a:lnTo>
                <a:lnTo>
                  <a:pt x="11364318" y="1301833"/>
                </a:lnTo>
                <a:lnTo>
                  <a:pt x="11316431" y="1315060"/>
                </a:lnTo>
                <a:lnTo>
                  <a:pt x="11268377" y="1327969"/>
                </a:lnTo>
                <a:lnTo>
                  <a:pt x="11220161" y="1340561"/>
                </a:lnTo>
                <a:lnTo>
                  <a:pt x="11171788" y="1352836"/>
                </a:lnTo>
                <a:lnTo>
                  <a:pt x="11123263" y="1364796"/>
                </a:lnTo>
                <a:lnTo>
                  <a:pt x="11074590" y="1376440"/>
                </a:lnTo>
                <a:lnTo>
                  <a:pt x="11025776" y="1387769"/>
                </a:lnTo>
                <a:lnTo>
                  <a:pt x="10976824" y="1398783"/>
                </a:lnTo>
                <a:lnTo>
                  <a:pt x="10927740" y="1409484"/>
                </a:lnTo>
                <a:lnTo>
                  <a:pt x="10878528" y="1419872"/>
                </a:lnTo>
                <a:lnTo>
                  <a:pt x="10829194" y="1429946"/>
                </a:lnTo>
                <a:lnTo>
                  <a:pt x="10779744" y="1439709"/>
                </a:lnTo>
                <a:lnTo>
                  <a:pt x="10730180" y="1449159"/>
                </a:lnTo>
                <a:lnTo>
                  <a:pt x="10680510" y="1458299"/>
                </a:lnTo>
                <a:lnTo>
                  <a:pt x="10630737" y="1467128"/>
                </a:lnTo>
                <a:lnTo>
                  <a:pt x="10580867" y="1475646"/>
                </a:lnTo>
                <a:lnTo>
                  <a:pt x="10530905" y="1483856"/>
                </a:lnTo>
                <a:lnTo>
                  <a:pt x="10480855" y="1491756"/>
                </a:lnTo>
                <a:lnTo>
                  <a:pt x="10430723" y="1499347"/>
                </a:lnTo>
                <a:lnTo>
                  <a:pt x="10380514" y="1506631"/>
                </a:lnTo>
                <a:lnTo>
                  <a:pt x="10330232" y="1513607"/>
                </a:lnTo>
                <a:lnTo>
                  <a:pt x="10279883" y="1520276"/>
                </a:lnTo>
                <a:lnTo>
                  <a:pt x="10229472" y="1526638"/>
                </a:lnTo>
                <a:lnTo>
                  <a:pt x="10179004" y="1532695"/>
                </a:lnTo>
                <a:lnTo>
                  <a:pt x="10128483" y="1538447"/>
                </a:lnTo>
                <a:lnTo>
                  <a:pt x="10077914" y="1543893"/>
                </a:lnTo>
                <a:lnTo>
                  <a:pt x="10027304" y="1549036"/>
                </a:lnTo>
                <a:lnTo>
                  <a:pt x="9976655" y="1553875"/>
                </a:lnTo>
                <a:lnTo>
                  <a:pt x="9925975" y="1558410"/>
                </a:lnTo>
                <a:lnTo>
                  <a:pt x="9875267" y="1562643"/>
                </a:lnTo>
                <a:lnTo>
                  <a:pt x="9824537" y="1566574"/>
                </a:lnTo>
                <a:lnTo>
                  <a:pt x="9773789" y="1570203"/>
                </a:lnTo>
                <a:lnTo>
                  <a:pt x="9723029" y="1573531"/>
                </a:lnTo>
                <a:lnTo>
                  <a:pt x="9672261" y="1576558"/>
                </a:lnTo>
                <a:lnTo>
                  <a:pt x="9621491" y="1579285"/>
                </a:lnTo>
                <a:lnTo>
                  <a:pt x="9570724" y="1581713"/>
                </a:lnTo>
                <a:lnTo>
                  <a:pt x="9519964" y="1583842"/>
                </a:lnTo>
                <a:lnTo>
                  <a:pt x="9469216" y="1585673"/>
                </a:lnTo>
                <a:lnTo>
                  <a:pt x="9418487" y="1587206"/>
                </a:lnTo>
                <a:lnTo>
                  <a:pt x="9367779" y="1588441"/>
                </a:lnTo>
                <a:lnTo>
                  <a:pt x="9317099" y="1589380"/>
                </a:lnTo>
                <a:lnTo>
                  <a:pt x="9266452" y="1590022"/>
                </a:lnTo>
                <a:lnTo>
                  <a:pt x="9215842" y="1590369"/>
                </a:lnTo>
                <a:lnTo>
                  <a:pt x="9165275" y="1590420"/>
                </a:lnTo>
                <a:lnTo>
                  <a:pt x="9114755" y="1590177"/>
                </a:lnTo>
                <a:lnTo>
                  <a:pt x="9064287" y="1589639"/>
                </a:lnTo>
                <a:lnTo>
                  <a:pt x="9013877" y="1588808"/>
                </a:lnTo>
                <a:lnTo>
                  <a:pt x="8963530" y="1587684"/>
                </a:lnTo>
                <a:lnTo>
                  <a:pt x="8913250" y="1586267"/>
                </a:lnTo>
                <a:lnTo>
                  <a:pt x="8863042" y="1584559"/>
                </a:lnTo>
                <a:lnTo>
                  <a:pt x="8812912" y="1582559"/>
                </a:lnTo>
                <a:lnTo>
                  <a:pt x="8762864" y="1580267"/>
                </a:lnTo>
                <a:lnTo>
                  <a:pt x="8712904" y="1577686"/>
                </a:lnTo>
                <a:lnTo>
                  <a:pt x="8663036" y="1574814"/>
                </a:lnTo>
                <a:lnTo>
                  <a:pt x="8613265" y="1571654"/>
                </a:lnTo>
                <a:lnTo>
                  <a:pt x="8563597" y="1568204"/>
                </a:lnTo>
                <a:lnTo>
                  <a:pt x="8514036" y="1564466"/>
                </a:lnTo>
                <a:lnTo>
                  <a:pt x="8464588" y="1560440"/>
                </a:lnTo>
                <a:lnTo>
                  <a:pt x="8415256" y="1556128"/>
                </a:lnTo>
                <a:lnTo>
                  <a:pt x="8366048" y="1551528"/>
                </a:lnTo>
                <a:lnTo>
                  <a:pt x="8316966" y="1546642"/>
                </a:lnTo>
                <a:lnTo>
                  <a:pt x="8268017" y="1541471"/>
                </a:lnTo>
                <a:lnTo>
                  <a:pt x="8219205" y="1536015"/>
                </a:lnTo>
                <a:lnTo>
                  <a:pt x="8170536" y="1530274"/>
                </a:lnTo>
                <a:lnTo>
                  <a:pt x="8122014" y="1524249"/>
                </a:lnTo>
                <a:lnTo>
                  <a:pt x="8073644" y="1517940"/>
                </a:lnTo>
                <a:lnTo>
                  <a:pt x="8025431" y="1511349"/>
                </a:lnTo>
                <a:lnTo>
                  <a:pt x="7977381" y="1504475"/>
                </a:lnTo>
                <a:lnTo>
                  <a:pt x="7929498" y="1497319"/>
                </a:lnTo>
                <a:lnTo>
                  <a:pt x="7881788" y="1489882"/>
                </a:lnTo>
                <a:lnTo>
                  <a:pt x="7834254" y="1482164"/>
                </a:lnTo>
                <a:lnTo>
                  <a:pt x="7786903" y="1474166"/>
                </a:lnTo>
                <a:lnTo>
                  <a:pt x="7738126" y="1465660"/>
                </a:lnTo>
                <a:lnTo>
                  <a:pt x="7640491" y="1448021"/>
                </a:lnTo>
                <a:lnTo>
                  <a:pt x="7542751" y="1429573"/>
                </a:lnTo>
                <a:lnTo>
                  <a:pt x="7444910" y="1410348"/>
                </a:lnTo>
                <a:lnTo>
                  <a:pt x="7346973" y="1390379"/>
                </a:lnTo>
                <a:lnTo>
                  <a:pt x="7248943" y="1369697"/>
                </a:lnTo>
                <a:lnTo>
                  <a:pt x="7150826" y="1348335"/>
                </a:lnTo>
                <a:lnTo>
                  <a:pt x="7052624" y="1326325"/>
                </a:lnTo>
                <a:lnTo>
                  <a:pt x="6954344" y="1303699"/>
                </a:lnTo>
                <a:lnTo>
                  <a:pt x="6855988" y="1280488"/>
                </a:lnTo>
                <a:lnTo>
                  <a:pt x="6757561" y="1256726"/>
                </a:lnTo>
                <a:lnTo>
                  <a:pt x="6609797" y="1220118"/>
                </a:lnTo>
                <a:lnTo>
                  <a:pt x="6461898" y="1182449"/>
                </a:lnTo>
                <a:lnTo>
                  <a:pt x="6313878" y="1143828"/>
                </a:lnTo>
                <a:lnTo>
                  <a:pt x="6116354" y="1091037"/>
                </a:lnTo>
                <a:lnTo>
                  <a:pt x="5918674" y="1037003"/>
                </a:lnTo>
                <a:lnTo>
                  <a:pt x="5671408" y="968101"/>
                </a:lnTo>
                <a:lnTo>
                  <a:pt x="4632326" y="673191"/>
                </a:lnTo>
                <a:lnTo>
                  <a:pt x="4335739" y="590761"/>
                </a:lnTo>
                <a:lnTo>
                  <a:pt x="4138197" y="537088"/>
                </a:lnTo>
                <a:lnTo>
                  <a:pt x="3940841" y="484740"/>
                </a:lnTo>
                <a:lnTo>
                  <a:pt x="3792966" y="446503"/>
                </a:lnTo>
                <a:lnTo>
                  <a:pt x="3645230" y="409263"/>
                </a:lnTo>
                <a:lnTo>
                  <a:pt x="3497647" y="373130"/>
                </a:lnTo>
                <a:lnTo>
                  <a:pt x="3399350" y="349710"/>
                </a:lnTo>
                <a:lnTo>
                  <a:pt x="3301131" y="326862"/>
                </a:lnTo>
                <a:lnTo>
                  <a:pt x="3202995" y="304617"/>
                </a:lnTo>
                <a:lnTo>
                  <a:pt x="3104947" y="283009"/>
                </a:lnTo>
                <a:lnTo>
                  <a:pt x="3006989" y="262069"/>
                </a:lnTo>
                <a:lnTo>
                  <a:pt x="2909128" y="241830"/>
                </a:lnTo>
                <a:lnTo>
                  <a:pt x="2811366" y="222323"/>
                </a:lnTo>
                <a:lnTo>
                  <a:pt x="2713708" y="203581"/>
                </a:lnTo>
                <a:lnTo>
                  <a:pt x="2616159" y="185635"/>
                </a:lnTo>
                <a:lnTo>
                  <a:pt x="2518722" y="168518"/>
                </a:lnTo>
                <a:lnTo>
                  <a:pt x="2421402" y="152263"/>
                </a:lnTo>
                <a:lnTo>
                  <a:pt x="2324204" y="136900"/>
                </a:lnTo>
                <a:lnTo>
                  <a:pt x="2227131" y="122463"/>
                </a:lnTo>
                <a:lnTo>
                  <a:pt x="2130188" y="108983"/>
                </a:lnTo>
                <a:lnTo>
                  <a:pt x="2033378" y="96492"/>
                </a:lnTo>
                <a:lnTo>
                  <a:pt x="1936708" y="85023"/>
                </a:lnTo>
                <a:lnTo>
                  <a:pt x="1888425" y="79682"/>
                </a:lnTo>
                <a:lnTo>
                  <a:pt x="1840179" y="74608"/>
                </a:lnTo>
                <a:lnTo>
                  <a:pt x="1791970" y="69805"/>
                </a:lnTo>
                <a:lnTo>
                  <a:pt x="1743798" y="65278"/>
                </a:lnTo>
                <a:lnTo>
                  <a:pt x="1695663" y="61030"/>
                </a:lnTo>
                <a:lnTo>
                  <a:pt x="1647567" y="57066"/>
                </a:lnTo>
                <a:lnTo>
                  <a:pt x="1599510" y="53390"/>
                </a:lnTo>
                <a:lnTo>
                  <a:pt x="1551492" y="50004"/>
                </a:lnTo>
                <a:lnTo>
                  <a:pt x="1503514" y="46915"/>
                </a:lnTo>
                <a:lnTo>
                  <a:pt x="1451727" y="41426"/>
                </a:lnTo>
                <a:lnTo>
                  <a:pt x="1400000" y="36255"/>
                </a:lnTo>
                <a:lnTo>
                  <a:pt x="1348336" y="31407"/>
                </a:lnTo>
                <a:lnTo>
                  <a:pt x="1296735" y="26886"/>
                </a:lnTo>
                <a:lnTo>
                  <a:pt x="1245197" y="22697"/>
                </a:lnTo>
                <a:lnTo>
                  <a:pt x="1193723" y="18846"/>
                </a:lnTo>
                <a:lnTo>
                  <a:pt x="1142315" y="15337"/>
                </a:lnTo>
                <a:lnTo>
                  <a:pt x="1090973" y="12176"/>
                </a:lnTo>
                <a:lnTo>
                  <a:pt x="1039697" y="9368"/>
                </a:lnTo>
                <a:lnTo>
                  <a:pt x="988488" y="6917"/>
                </a:lnTo>
                <a:lnTo>
                  <a:pt x="937348" y="4828"/>
                </a:lnTo>
                <a:lnTo>
                  <a:pt x="886276" y="3107"/>
                </a:lnTo>
                <a:lnTo>
                  <a:pt x="835274" y="1759"/>
                </a:lnTo>
                <a:lnTo>
                  <a:pt x="784343" y="788"/>
                </a:lnTo>
                <a:lnTo>
                  <a:pt x="733482" y="200"/>
                </a:lnTo>
                <a:lnTo>
                  <a:pt x="682693" y="0"/>
                </a:lnTo>
                <a:close/>
              </a:path>
            </a:pathLst>
          </a:custGeom>
          <a:solidFill>
            <a:srgbClr val="1C488A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20" name="bg object 20"/>
          <p:cNvPicPr/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13956" y="5564123"/>
            <a:ext cx="2025383" cy="911351"/>
          </a:xfrm>
          <a:prstGeom prst="rect">
            <a:avLst/>
          </a:prstGeom>
        </p:spPr>
      </p:pic>
      <p:sp>
        <p:nvSpPr>
          <p:cNvPr id="21" name="bg object 21"/>
          <p:cNvSpPr/>
          <p:nvPr/>
        </p:nvSpPr>
        <p:spPr>
          <a:xfrm>
            <a:off x="1520189" y="2812542"/>
            <a:ext cx="2286000" cy="0"/>
          </a:xfrm>
          <a:custGeom>
            <a:avLst/>
            <a:gdLst/>
            <a:ahLst/>
            <a:cxnLst/>
            <a:rect l="l" t="t" r="r" b="b"/>
            <a:pathLst>
              <a:path w="2286000">
                <a:moveTo>
                  <a:pt x="0" y="0"/>
                </a:moveTo>
                <a:lnTo>
                  <a:pt x="2286000" y="0"/>
                </a:lnTo>
              </a:path>
            </a:pathLst>
          </a:custGeom>
          <a:ln w="32004">
            <a:solidFill>
              <a:srgbClr val="F583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" name="Holder 2"/>
          <p:cNvSpPr>
            <a:spLocks noGrp="1"/>
          </p:cNvSpPr>
          <p:nvPr>
            <p:ph type="ctrTitle"/>
          </p:nvPr>
        </p:nvSpPr>
        <p:spPr>
          <a:xfrm>
            <a:off x="471690" y="493920"/>
            <a:ext cx="11248618" cy="57404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b="0" i="0">
                <a:solidFill>
                  <a:schemeClr val="tx1"/>
                </a:solidFill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subTitle" idx="4"/>
          </p:nvPr>
        </p:nvSpPr>
        <p:spPr>
          <a:xfrm>
            <a:off x="1828800" y="3840480"/>
            <a:ext cx="8534400" cy="171450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/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t>9/22/2023</a:t>
            </a:fld>
            <a:endParaRPr lang="en-US"/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>
              <a:defRPr sz="1200" b="0" i="0">
                <a:solidFill>
                  <a:srgbClr val="AEB3B8"/>
                </a:solidFill>
                <a:latin typeface="Arial"/>
                <a:cs typeface="Arial"/>
              </a:defRPr>
            </a:lvl1pPr>
          </a:lstStyle>
          <a:p>
            <a:pPr marL="38100">
              <a:lnSpc>
                <a:spcPts val="1425"/>
              </a:lnSpc>
            </a:pPr>
            <a:fld id="{81D60167-4931-47E6-BA6A-407CBD079E47}" type="slidenum">
              <a:rPr spc="-5" dirty="0">
                <a:solidFill>
                  <a:srgbClr val="929599"/>
                </a:solidFill>
              </a:rPr>
              <a:t>‹#›</a:t>
            </a:fld>
            <a:endParaRPr spc="-5">
              <a:solidFill>
                <a:srgbClr val="929599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5404928"/>
      </p:ext>
    </p:extLst>
  </p:cSld>
  <p:clrMapOvr>
    <a:masterClrMapping/>
  </p:clrMapOvr>
</p:sldLayout>
</file>

<file path=ppt/slideLayouts/slideLayout42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8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854516569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314599787"/>
      </p:ext>
    </p:extLst>
  </p:cSld>
  <p:clrMapOvr>
    <a:masterClrMapping/>
  </p:clrMapOvr>
</p:sldLayout>
</file>

<file path=ppt/slideLayouts/slideLayout4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1385220189"/>
      </p:ext>
    </p:extLst>
  </p:cSld>
  <p:clrMapOvr>
    <a:masterClrMapping/>
  </p:clrMapOvr>
</p:sldLayout>
</file>

<file path=ppt/slideLayouts/slideLayout4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1740125896"/>
      </p:ext>
    </p:extLst>
  </p:cSld>
  <p:clrMapOvr>
    <a:masterClrMapping/>
  </p:clrMapOvr>
</p:sldLayout>
</file>

<file path=ppt/slideLayouts/slideLayout4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199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7058394"/>
      </p:ext>
    </p:extLst>
  </p:cSld>
  <p:clrMapOvr>
    <a:masterClrMapping/>
  </p:clrMapOvr>
</p:sldLayout>
</file>

<file path=ppt/slideLayouts/slideLayout43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9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68831681"/>
      </p:ext>
    </p:extLst>
  </p:cSld>
  <p:clrMapOvr>
    <a:masterClrMapping/>
  </p:clrMapOvr>
</p:sldLayout>
</file>

<file path=ppt/slideLayouts/slideLayout43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2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764405047"/>
      </p:ext>
    </p:extLst>
  </p:cSld>
  <p:clrMapOvr>
    <a:masterClrMapping/>
  </p:clrMapOvr>
</p:sldLayout>
</file>

<file path=ppt/slideLayouts/slideLayout43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1_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5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825625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427729977"/>
      </p:ext>
    </p:extLst>
  </p:cSld>
  <p:clrMapOvr>
    <a:masterClrMapping/>
  </p:clrMapOvr>
</p:sldLayout>
</file>

<file path=ppt/slideLayouts/slideLayout43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1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0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692138345"/>
      </p:ext>
    </p:extLst>
  </p:cSld>
  <p:clrMapOvr>
    <a:masterClrMapping/>
  </p:clrMapOvr>
</p:sldLayout>
</file>

<file path=ppt/slideLayouts/slideLayout43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1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467330745"/>
      </p:ext>
    </p:extLst>
  </p:cSld>
  <p:clrMapOvr>
    <a:masterClrMapping/>
  </p:clrMapOvr>
</p:sldLayout>
</file>

<file path=ppt/slideLayouts/slideLayout4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0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57884516"/>
      </p:ext>
    </p:extLst>
  </p:cSld>
  <p:clrMapOvr>
    <a:masterClrMapping/>
  </p:clrMapOvr>
</p:sldLayout>
</file>

<file path=ppt/slideLayouts/slideLayout43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456686374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0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91682188"/>
      </p:ext>
    </p:extLst>
  </p:cSld>
  <p:clrMapOvr>
    <a:masterClrMapping/>
  </p:clrMapOvr>
</p:sldLayout>
</file>

<file path=ppt/slideLayouts/slideLayout44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3_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5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825625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830196144"/>
      </p:ext>
    </p:extLst>
  </p:cSld>
  <p:clrMapOvr>
    <a:masterClrMapping/>
  </p:clrMapOvr>
</p:sldLayout>
</file>

<file path=ppt/slideLayouts/slideLayout44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3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0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954654305"/>
      </p:ext>
    </p:extLst>
  </p:cSld>
  <p:clrMapOvr>
    <a:masterClrMapping/>
  </p:clrMapOvr>
</p:sldLayout>
</file>

<file path=ppt/slideLayouts/slideLayout44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3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749555388"/>
      </p:ext>
    </p:extLst>
  </p:cSld>
  <p:clrMapOvr>
    <a:masterClrMapping/>
  </p:clrMapOvr>
</p:sldLayout>
</file>

<file path=ppt/slideLayouts/slideLayout44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0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96423479"/>
      </p:ext>
    </p:extLst>
  </p:cSld>
  <p:clrMapOvr>
    <a:masterClrMapping/>
  </p:clrMapOvr>
</p:sldLayout>
</file>

<file path=ppt/slideLayouts/slideLayout44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520961168"/>
      </p:ext>
    </p:extLst>
  </p:cSld>
  <p:clrMapOvr>
    <a:masterClrMapping/>
  </p:clrMapOvr>
</p:sldLayout>
</file>

<file path=ppt/slideLayouts/slideLayout44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172466526"/>
      </p:ext>
    </p:extLst>
  </p:cSld>
  <p:clrMapOvr>
    <a:masterClrMapping/>
  </p:clrMapOvr>
</p:sldLayout>
</file>

<file path=ppt/slideLayouts/slideLayout44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4227406571"/>
      </p:ext>
    </p:extLst>
  </p:cSld>
  <p:clrMapOvr>
    <a:masterClrMapping/>
  </p:clrMapOvr>
</p:sldLayout>
</file>

<file path=ppt/slideLayouts/slideLayout44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199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48088725"/>
      </p:ext>
    </p:extLst>
  </p:cSld>
  <p:clrMapOvr>
    <a:masterClrMapping/>
  </p:clrMapOvr>
</p:sldLayout>
</file>

<file path=ppt/slideLayouts/slideLayout44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5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65079226"/>
      </p:ext>
    </p:extLst>
  </p:cSld>
  <p:clrMapOvr>
    <a:masterClrMapping/>
  </p:clrMapOvr>
</p:sldLayout>
</file>

<file path=ppt/slideLayouts/slideLayout44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6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35995868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" preserve="1">
  <p:cSld name="Title Slid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bg object 16"/>
          <p:cNvSpPr/>
          <p:nvPr/>
        </p:nvSpPr>
        <p:spPr>
          <a:xfrm>
            <a:off x="0" y="0"/>
            <a:ext cx="12192000" cy="6858000"/>
          </a:xfrm>
          <a:custGeom>
            <a:avLst/>
            <a:gdLst/>
            <a:ahLst/>
            <a:cxnLst/>
            <a:rect l="l" t="t" r="r" b="b"/>
            <a:pathLst>
              <a:path w="12192000" h="6858000">
                <a:moveTo>
                  <a:pt x="12192000" y="0"/>
                </a:moveTo>
                <a:lnTo>
                  <a:pt x="0" y="0"/>
                </a:lnTo>
                <a:lnTo>
                  <a:pt x="0" y="6858000"/>
                </a:lnTo>
                <a:lnTo>
                  <a:pt x="12192000" y="6858000"/>
                </a:lnTo>
                <a:lnTo>
                  <a:pt x="12192000" y="0"/>
                </a:lnTo>
                <a:close/>
              </a:path>
            </a:pathLst>
          </a:custGeom>
          <a:solidFill>
            <a:srgbClr val="F3F6F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bg object 17"/>
          <p:cNvSpPr/>
          <p:nvPr/>
        </p:nvSpPr>
        <p:spPr>
          <a:xfrm>
            <a:off x="2" y="5100849"/>
            <a:ext cx="7111365" cy="1757680"/>
          </a:xfrm>
          <a:custGeom>
            <a:avLst/>
            <a:gdLst/>
            <a:ahLst/>
            <a:cxnLst/>
            <a:rect l="l" t="t" r="r" b="b"/>
            <a:pathLst>
              <a:path w="7111365" h="1757679">
                <a:moveTo>
                  <a:pt x="612238" y="72"/>
                </a:moveTo>
                <a:lnTo>
                  <a:pt x="558414" y="0"/>
                </a:lnTo>
                <a:lnTo>
                  <a:pt x="504455" y="346"/>
                </a:lnTo>
                <a:lnTo>
                  <a:pt x="450360" y="1116"/>
                </a:lnTo>
                <a:lnTo>
                  <a:pt x="396127" y="2315"/>
                </a:lnTo>
                <a:lnTo>
                  <a:pt x="341757" y="3949"/>
                </a:lnTo>
                <a:lnTo>
                  <a:pt x="292962" y="5809"/>
                </a:lnTo>
                <a:lnTo>
                  <a:pt x="244267" y="8061"/>
                </a:lnTo>
                <a:lnTo>
                  <a:pt x="195669" y="10711"/>
                </a:lnTo>
                <a:lnTo>
                  <a:pt x="147165" y="13764"/>
                </a:lnTo>
                <a:lnTo>
                  <a:pt x="98753" y="17223"/>
                </a:lnTo>
                <a:lnTo>
                  <a:pt x="50431" y="21096"/>
                </a:lnTo>
                <a:lnTo>
                  <a:pt x="0" y="25666"/>
                </a:lnTo>
                <a:lnTo>
                  <a:pt x="0" y="1757146"/>
                </a:lnTo>
                <a:lnTo>
                  <a:pt x="7110983" y="1757146"/>
                </a:lnTo>
                <a:lnTo>
                  <a:pt x="6700405" y="1636344"/>
                </a:lnTo>
                <a:lnTo>
                  <a:pt x="6607186" y="1607300"/>
                </a:lnTo>
                <a:lnTo>
                  <a:pt x="6467358" y="1562910"/>
                </a:lnTo>
                <a:lnTo>
                  <a:pt x="6327483" y="1517588"/>
                </a:lnTo>
                <a:lnTo>
                  <a:pt x="6187509" y="1471399"/>
                </a:lnTo>
                <a:lnTo>
                  <a:pt x="6000630" y="1408578"/>
                </a:lnTo>
                <a:lnTo>
                  <a:pt x="5766459" y="1328280"/>
                </a:lnTo>
                <a:lnTo>
                  <a:pt x="5484294" y="1229723"/>
                </a:lnTo>
                <a:lnTo>
                  <a:pt x="4285873" y="804446"/>
                </a:lnTo>
                <a:lnTo>
                  <a:pt x="3990553" y="701631"/>
                </a:lnTo>
                <a:lnTo>
                  <a:pt x="3741532" y="616526"/>
                </a:lnTo>
                <a:lnTo>
                  <a:pt x="3543643" y="550199"/>
                </a:lnTo>
                <a:lnTo>
                  <a:pt x="3449272" y="519263"/>
                </a:lnTo>
                <a:lnTo>
                  <a:pt x="3354639" y="488840"/>
                </a:lnTo>
                <a:lnTo>
                  <a:pt x="3259736" y="458969"/>
                </a:lnTo>
                <a:lnTo>
                  <a:pt x="3164554" y="429687"/>
                </a:lnTo>
                <a:lnTo>
                  <a:pt x="3069083" y="401033"/>
                </a:lnTo>
                <a:lnTo>
                  <a:pt x="2973315" y="373045"/>
                </a:lnTo>
                <a:lnTo>
                  <a:pt x="2877241" y="345760"/>
                </a:lnTo>
                <a:lnTo>
                  <a:pt x="2780851" y="319217"/>
                </a:lnTo>
                <a:lnTo>
                  <a:pt x="2684137" y="293454"/>
                </a:lnTo>
                <a:lnTo>
                  <a:pt x="2587089" y="268509"/>
                </a:lnTo>
                <a:lnTo>
                  <a:pt x="2489699" y="244419"/>
                </a:lnTo>
                <a:lnTo>
                  <a:pt x="2391957" y="221224"/>
                </a:lnTo>
                <a:lnTo>
                  <a:pt x="2293855" y="198961"/>
                </a:lnTo>
                <a:lnTo>
                  <a:pt x="2244665" y="188191"/>
                </a:lnTo>
                <a:lnTo>
                  <a:pt x="2195383" y="177668"/>
                </a:lnTo>
                <a:lnTo>
                  <a:pt x="2146005" y="167398"/>
                </a:lnTo>
                <a:lnTo>
                  <a:pt x="2096532" y="157384"/>
                </a:lnTo>
                <a:lnTo>
                  <a:pt x="2046962" y="147632"/>
                </a:lnTo>
                <a:lnTo>
                  <a:pt x="1997294" y="138146"/>
                </a:lnTo>
                <a:lnTo>
                  <a:pt x="1947526" y="128931"/>
                </a:lnTo>
                <a:lnTo>
                  <a:pt x="1897659" y="119992"/>
                </a:lnTo>
                <a:lnTo>
                  <a:pt x="1847690" y="111333"/>
                </a:lnTo>
                <a:lnTo>
                  <a:pt x="1797618" y="102960"/>
                </a:lnTo>
                <a:lnTo>
                  <a:pt x="1747443" y="94877"/>
                </a:lnTo>
                <a:lnTo>
                  <a:pt x="1697163" y="87089"/>
                </a:lnTo>
                <a:lnTo>
                  <a:pt x="1646777" y="79601"/>
                </a:lnTo>
                <a:lnTo>
                  <a:pt x="1596283" y="72417"/>
                </a:lnTo>
                <a:lnTo>
                  <a:pt x="1545682" y="65542"/>
                </a:lnTo>
                <a:lnTo>
                  <a:pt x="1494971" y="58981"/>
                </a:lnTo>
                <a:lnTo>
                  <a:pt x="1444150" y="52739"/>
                </a:lnTo>
                <a:lnTo>
                  <a:pt x="1393217" y="46821"/>
                </a:lnTo>
                <a:lnTo>
                  <a:pt x="1342172" y="41230"/>
                </a:lnTo>
                <a:lnTo>
                  <a:pt x="1291013" y="35972"/>
                </a:lnTo>
                <a:lnTo>
                  <a:pt x="1239738" y="31052"/>
                </a:lnTo>
                <a:lnTo>
                  <a:pt x="1188348" y="26475"/>
                </a:lnTo>
                <a:lnTo>
                  <a:pt x="1136840" y="22245"/>
                </a:lnTo>
                <a:lnTo>
                  <a:pt x="1085214" y="18367"/>
                </a:lnTo>
                <a:lnTo>
                  <a:pt x="1033469" y="14845"/>
                </a:lnTo>
                <a:lnTo>
                  <a:pt x="981602" y="11685"/>
                </a:lnTo>
                <a:lnTo>
                  <a:pt x="929614" y="8891"/>
                </a:lnTo>
                <a:lnTo>
                  <a:pt x="877504" y="6469"/>
                </a:lnTo>
                <a:lnTo>
                  <a:pt x="825269" y="4422"/>
                </a:lnTo>
                <a:lnTo>
                  <a:pt x="772909" y="2755"/>
                </a:lnTo>
                <a:lnTo>
                  <a:pt x="719484" y="1455"/>
                </a:lnTo>
                <a:lnTo>
                  <a:pt x="665927" y="559"/>
                </a:lnTo>
                <a:lnTo>
                  <a:pt x="612238" y="72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18" name="bg object 18"/>
          <p:cNvPicPr/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5041899"/>
            <a:ext cx="12192000" cy="1816100"/>
          </a:xfrm>
          <a:prstGeom prst="rect">
            <a:avLst/>
          </a:prstGeom>
        </p:spPr>
      </p:pic>
      <p:sp>
        <p:nvSpPr>
          <p:cNvPr id="19" name="bg object 19"/>
          <p:cNvSpPr/>
          <p:nvPr/>
        </p:nvSpPr>
        <p:spPr>
          <a:xfrm>
            <a:off x="1" y="5020055"/>
            <a:ext cx="12192000" cy="1838325"/>
          </a:xfrm>
          <a:custGeom>
            <a:avLst/>
            <a:gdLst/>
            <a:ahLst/>
            <a:cxnLst/>
            <a:rect l="l" t="t" r="r" b="b"/>
            <a:pathLst>
              <a:path w="12192000" h="1838325">
                <a:moveTo>
                  <a:pt x="682693" y="0"/>
                </a:moveTo>
                <a:lnTo>
                  <a:pt x="631977" y="191"/>
                </a:lnTo>
                <a:lnTo>
                  <a:pt x="584149" y="737"/>
                </a:lnTo>
                <a:lnTo>
                  <a:pt x="536385" y="1641"/>
                </a:lnTo>
                <a:lnTo>
                  <a:pt x="488688" y="2908"/>
                </a:lnTo>
                <a:lnTo>
                  <a:pt x="441056" y="4541"/>
                </a:lnTo>
                <a:lnTo>
                  <a:pt x="393493" y="6547"/>
                </a:lnTo>
                <a:lnTo>
                  <a:pt x="345998" y="8929"/>
                </a:lnTo>
                <a:lnTo>
                  <a:pt x="0" y="38164"/>
                </a:lnTo>
                <a:lnTo>
                  <a:pt x="0" y="105627"/>
                </a:lnTo>
                <a:lnTo>
                  <a:pt x="50435" y="101057"/>
                </a:lnTo>
                <a:lnTo>
                  <a:pt x="98761" y="97184"/>
                </a:lnTo>
                <a:lnTo>
                  <a:pt x="147175" y="93724"/>
                </a:lnTo>
                <a:lnTo>
                  <a:pt x="195680" y="90672"/>
                </a:lnTo>
                <a:lnTo>
                  <a:pt x="244280" y="88022"/>
                </a:lnTo>
                <a:lnTo>
                  <a:pt x="292975" y="85770"/>
                </a:lnTo>
                <a:lnTo>
                  <a:pt x="341769" y="83910"/>
                </a:lnTo>
                <a:lnTo>
                  <a:pt x="394500" y="82318"/>
                </a:lnTo>
                <a:lnTo>
                  <a:pt x="447099" y="81134"/>
                </a:lnTo>
                <a:lnTo>
                  <a:pt x="499569" y="80355"/>
                </a:lnTo>
                <a:lnTo>
                  <a:pt x="551910" y="79975"/>
                </a:lnTo>
                <a:lnTo>
                  <a:pt x="604123" y="79990"/>
                </a:lnTo>
                <a:lnTo>
                  <a:pt x="656210" y="80395"/>
                </a:lnTo>
                <a:lnTo>
                  <a:pt x="708172" y="81187"/>
                </a:lnTo>
                <a:lnTo>
                  <a:pt x="760009" y="82360"/>
                </a:lnTo>
                <a:lnTo>
                  <a:pt x="811723" y="83909"/>
                </a:lnTo>
                <a:lnTo>
                  <a:pt x="863315" y="85830"/>
                </a:lnTo>
                <a:lnTo>
                  <a:pt x="914785" y="88119"/>
                </a:lnTo>
                <a:lnTo>
                  <a:pt x="966136" y="90771"/>
                </a:lnTo>
                <a:lnTo>
                  <a:pt x="1017368" y="93782"/>
                </a:lnTo>
                <a:lnTo>
                  <a:pt x="1068481" y="97146"/>
                </a:lnTo>
                <a:lnTo>
                  <a:pt x="1119478" y="100859"/>
                </a:lnTo>
                <a:lnTo>
                  <a:pt x="1170360" y="104917"/>
                </a:lnTo>
                <a:lnTo>
                  <a:pt x="1221127" y="109315"/>
                </a:lnTo>
                <a:lnTo>
                  <a:pt x="1271780" y="114049"/>
                </a:lnTo>
                <a:lnTo>
                  <a:pt x="1322321" y="119113"/>
                </a:lnTo>
                <a:lnTo>
                  <a:pt x="1372750" y="124504"/>
                </a:lnTo>
                <a:lnTo>
                  <a:pt x="1423070" y="130217"/>
                </a:lnTo>
                <a:lnTo>
                  <a:pt x="1473280" y="136247"/>
                </a:lnTo>
                <a:lnTo>
                  <a:pt x="1523382" y="142589"/>
                </a:lnTo>
                <a:lnTo>
                  <a:pt x="1573377" y="149239"/>
                </a:lnTo>
                <a:lnTo>
                  <a:pt x="1623266" y="156193"/>
                </a:lnTo>
                <a:lnTo>
                  <a:pt x="1673051" y="163446"/>
                </a:lnTo>
                <a:lnTo>
                  <a:pt x="1722731" y="170993"/>
                </a:lnTo>
                <a:lnTo>
                  <a:pt x="1772309" y="178830"/>
                </a:lnTo>
                <a:lnTo>
                  <a:pt x="1821786" y="186951"/>
                </a:lnTo>
                <a:lnTo>
                  <a:pt x="1871162" y="195354"/>
                </a:lnTo>
                <a:lnTo>
                  <a:pt x="1920438" y="204032"/>
                </a:lnTo>
                <a:lnTo>
                  <a:pt x="1969617" y="212982"/>
                </a:lnTo>
                <a:lnTo>
                  <a:pt x="2018698" y="222199"/>
                </a:lnTo>
                <a:lnTo>
                  <a:pt x="2067683" y="231677"/>
                </a:lnTo>
                <a:lnTo>
                  <a:pt x="2116573" y="241414"/>
                </a:lnTo>
                <a:lnTo>
                  <a:pt x="2165369" y="251404"/>
                </a:lnTo>
                <a:lnTo>
                  <a:pt x="2214072" y="261642"/>
                </a:lnTo>
                <a:lnTo>
                  <a:pt x="2262683" y="272124"/>
                </a:lnTo>
                <a:lnTo>
                  <a:pt x="2359634" y="293801"/>
                </a:lnTo>
                <a:lnTo>
                  <a:pt x="2456232" y="316400"/>
                </a:lnTo>
                <a:lnTo>
                  <a:pt x="2552484" y="339883"/>
                </a:lnTo>
                <a:lnTo>
                  <a:pt x="2648399" y="364213"/>
                </a:lnTo>
                <a:lnTo>
                  <a:pt x="2743986" y="389354"/>
                </a:lnTo>
                <a:lnTo>
                  <a:pt x="2839253" y="415270"/>
                </a:lnTo>
                <a:lnTo>
                  <a:pt x="2934210" y="441923"/>
                </a:lnTo>
                <a:lnTo>
                  <a:pt x="3028865" y="469277"/>
                </a:lnTo>
                <a:lnTo>
                  <a:pt x="3123226" y="497296"/>
                </a:lnTo>
                <a:lnTo>
                  <a:pt x="3217303" y="525943"/>
                </a:lnTo>
                <a:lnTo>
                  <a:pt x="3311104" y="555181"/>
                </a:lnTo>
                <a:lnTo>
                  <a:pt x="3404637" y="584973"/>
                </a:lnTo>
                <a:lnTo>
                  <a:pt x="3497912" y="615284"/>
                </a:lnTo>
                <a:lnTo>
                  <a:pt x="3590937" y="646075"/>
                </a:lnTo>
                <a:lnTo>
                  <a:pt x="3791774" y="713748"/>
                </a:lnTo>
                <a:lnTo>
                  <a:pt x="4040254" y="799025"/>
                </a:lnTo>
                <a:lnTo>
                  <a:pt x="4334988" y="901968"/>
                </a:lnTo>
                <a:lnTo>
                  <a:pt x="5625866" y="1359840"/>
                </a:lnTo>
                <a:lnTo>
                  <a:pt x="5907371" y="1457295"/>
                </a:lnTo>
                <a:lnTo>
                  <a:pt x="6094441" y="1520802"/>
                </a:lnTo>
                <a:lnTo>
                  <a:pt x="6281177" y="1582959"/>
                </a:lnTo>
                <a:lnTo>
                  <a:pt x="6421085" y="1628599"/>
                </a:lnTo>
                <a:lnTo>
                  <a:pt x="6560929" y="1673327"/>
                </a:lnTo>
                <a:lnTo>
                  <a:pt x="6700761" y="1717079"/>
                </a:lnTo>
                <a:lnTo>
                  <a:pt x="7111365" y="1837945"/>
                </a:lnTo>
                <a:lnTo>
                  <a:pt x="12192000" y="1837945"/>
                </a:lnTo>
                <a:lnTo>
                  <a:pt x="12192000" y="1008838"/>
                </a:lnTo>
                <a:lnTo>
                  <a:pt x="12147976" y="1027873"/>
                </a:lnTo>
                <a:lnTo>
                  <a:pt x="12103695" y="1046580"/>
                </a:lnTo>
                <a:lnTo>
                  <a:pt x="12059162" y="1064960"/>
                </a:lnTo>
                <a:lnTo>
                  <a:pt x="12014382" y="1083015"/>
                </a:lnTo>
                <a:lnTo>
                  <a:pt x="11969360" y="1100744"/>
                </a:lnTo>
                <a:lnTo>
                  <a:pt x="11924100" y="1118147"/>
                </a:lnTo>
                <a:lnTo>
                  <a:pt x="11878609" y="1135227"/>
                </a:lnTo>
                <a:lnTo>
                  <a:pt x="11832891" y="1151982"/>
                </a:lnTo>
                <a:lnTo>
                  <a:pt x="11786951" y="1168414"/>
                </a:lnTo>
                <a:lnTo>
                  <a:pt x="11740793" y="1184523"/>
                </a:lnTo>
                <a:lnTo>
                  <a:pt x="11694424" y="1200309"/>
                </a:lnTo>
                <a:lnTo>
                  <a:pt x="11647847" y="1215774"/>
                </a:lnTo>
                <a:lnTo>
                  <a:pt x="11601068" y="1230917"/>
                </a:lnTo>
                <a:lnTo>
                  <a:pt x="11554093" y="1245740"/>
                </a:lnTo>
                <a:lnTo>
                  <a:pt x="11506925" y="1260242"/>
                </a:lnTo>
                <a:lnTo>
                  <a:pt x="11459569" y="1274425"/>
                </a:lnTo>
                <a:lnTo>
                  <a:pt x="11412032" y="1288288"/>
                </a:lnTo>
                <a:lnTo>
                  <a:pt x="11364318" y="1301833"/>
                </a:lnTo>
                <a:lnTo>
                  <a:pt x="11316431" y="1315060"/>
                </a:lnTo>
                <a:lnTo>
                  <a:pt x="11268377" y="1327969"/>
                </a:lnTo>
                <a:lnTo>
                  <a:pt x="11220161" y="1340561"/>
                </a:lnTo>
                <a:lnTo>
                  <a:pt x="11171788" y="1352836"/>
                </a:lnTo>
                <a:lnTo>
                  <a:pt x="11123263" y="1364796"/>
                </a:lnTo>
                <a:lnTo>
                  <a:pt x="11074590" y="1376440"/>
                </a:lnTo>
                <a:lnTo>
                  <a:pt x="11025776" y="1387769"/>
                </a:lnTo>
                <a:lnTo>
                  <a:pt x="10976824" y="1398783"/>
                </a:lnTo>
                <a:lnTo>
                  <a:pt x="10927740" y="1409484"/>
                </a:lnTo>
                <a:lnTo>
                  <a:pt x="10878528" y="1419872"/>
                </a:lnTo>
                <a:lnTo>
                  <a:pt x="10829194" y="1429946"/>
                </a:lnTo>
                <a:lnTo>
                  <a:pt x="10779744" y="1439709"/>
                </a:lnTo>
                <a:lnTo>
                  <a:pt x="10730180" y="1449159"/>
                </a:lnTo>
                <a:lnTo>
                  <a:pt x="10680510" y="1458299"/>
                </a:lnTo>
                <a:lnTo>
                  <a:pt x="10630737" y="1467128"/>
                </a:lnTo>
                <a:lnTo>
                  <a:pt x="10580867" y="1475646"/>
                </a:lnTo>
                <a:lnTo>
                  <a:pt x="10530905" y="1483856"/>
                </a:lnTo>
                <a:lnTo>
                  <a:pt x="10480855" y="1491756"/>
                </a:lnTo>
                <a:lnTo>
                  <a:pt x="10430723" y="1499347"/>
                </a:lnTo>
                <a:lnTo>
                  <a:pt x="10380514" y="1506631"/>
                </a:lnTo>
                <a:lnTo>
                  <a:pt x="10330232" y="1513607"/>
                </a:lnTo>
                <a:lnTo>
                  <a:pt x="10279883" y="1520276"/>
                </a:lnTo>
                <a:lnTo>
                  <a:pt x="10229472" y="1526638"/>
                </a:lnTo>
                <a:lnTo>
                  <a:pt x="10179004" y="1532695"/>
                </a:lnTo>
                <a:lnTo>
                  <a:pt x="10128483" y="1538447"/>
                </a:lnTo>
                <a:lnTo>
                  <a:pt x="10077914" y="1543893"/>
                </a:lnTo>
                <a:lnTo>
                  <a:pt x="10027304" y="1549036"/>
                </a:lnTo>
                <a:lnTo>
                  <a:pt x="9976655" y="1553875"/>
                </a:lnTo>
                <a:lnTo>
                  <a:pt x="9925975" y="1558410"/>
                </a:lnTo>
                <a:lnTo>
                  <a:pt x="9875267" y="1562643"/>
                </a:lnTo>
                <a:lnTo>
                  <a:pt x="9824537" y="1566574"/>
                </a:lnTo>
                <a:lnTo>
                  <a:pt x="9773789" y="1570203"/>
                </a:lnTo>
                <a:lnTo>
                  <a:pt x="9723029" y="1573531"/>
                </a:lnTo>
                <a:lnTo>
                  <a:pt x="9672261" y="1576558"/>
                </a:lnTo>
                <a:lnTo>
                  <a:pt x="9621491" y="1579285"/>
                </a:lnTo>
                <a:lnTo>
                  <a:pt x="9570724" y="1581713"/>
                </a:lnTo>
                <a:lnTo>
                  <a:pt x="9519964" y="1583842"/>
                </a:lnTo>
                <a:lnTo>
                  <a:pt x="9469216" y="1585673"/>
                </a:lnTo>
                <a:lnTo>
                  <a:pt x="9418487" y="1587206"/>
                </a:lnTo>
                <a:lnTo>
                  <a:pt x="9367779" y="1588441"/>
                </a:lnTo>
                <a:lnTo>
                  <a:pt x="9317099" y="1589380"/>
                </a:lnTo>
                <a:lnTo>
                  <a:pt x="9266452" y="1590022"/>
                </a:lnTo>
                <a:lnTo>
                  <a:pt x="9215842" y="1590369"/>
                </a:lnTo>
                <a:lnTo>
                  <a:pt x="9165275" y="1590420"/>
                </a:lnTo>
                <a:lnTo>
                  <a:pt x="9114755" y="1590177"/>
                </a:lnTo>
                <a:lnTo>
                  <a:pt x="9064287" y="1589639"/>
                </a:lnTo>
                <a:lnTo>
                  <a:pt x="9013877" y="1588808"/>
                </a:lnTo>
                <a:lnTo>
                  <a:pt x="8963530" y="1587684"/>
                </a:lnTo>
                <a:lnTo>
                  <a:pt x="8913250" y="1586267"/>
                </a:lnTo>
                <a:lnTo>
                  <a:pt x="8863042" y="1584559"/>
                </a:lnTo>
                <a:lnTo>
                  <a:pt x="8812912" y="1582559"/>
                </a:lnTo>
                <a:lnTo>
                  <a:pt x="8762864" y="1580267"/>
                </a:lnTo>
                <a:lnTo>
                  <a:pt x="8712904" y="1577686"/>
                </a:lnTo>
                <a:lnTo>
                  <a:pt x="8663036" y="1574814"/>
                </a:lnTo>
                <a:lnTo>
                  <a:pt x="8613265" y="1571654"/>
                </a:lnTo>
                <a:lnTo>
                  <a:pt x="8563597" y="1568204"/>
                </a:lnTo>
                <a:lnTo>
                  <a:pt x="8514036" y="1564466"/>
                </a:lnTo>
                <a:lnTo>
                  <a:pt x="8464588" y="1560440"/>
                </a:lnTo>
                <a:lnTo>
                  <a:pt x="8415256" y="1556128"/>
                </a:lnTo>
                <a:lnTo>
                  <a:pt x="8366048" y="1551528"/>
                </a:lnTo>
                <a:lnTo>
                  <a:pt x="8316966" y="1546642"/>
                </a:lnTo>
                <a:lnTo>
                  <a:pt x="8268017" y="1541471"/>
                </a:lnTo>
                <a:lnTo>
                  <a:pt x="8219205" y="1536015"/>
                </a:lnTo>
                <a:lnTo>
                  <a:pt x="8170536" y="1530274"/>
                </a:lnTo>
                <a:lnTo>
                  <a:pt x="8122014" y="1524249"/>
                </a:lnTo>
                <a:lnTo>
                  <a:pt x="8073644" y="1517940"/>
                </a:lnTo>
                <a:lnTo>
                  <a:pt x="8025431" y="1511349"/>
                </a:lnTo>
                <a:lnTo>
                  <a:pt x="7977381" y="1504475"/>
                </a:lnTo>
                <a:lnTo>
                  <a:pt x="7929498" y="1497319"/>
                </a:lnTo>
                <a:lnTo>
                  <a:pt x="7881788" y="1489882"/>
                </a:lnTo>
                <a:lnTo>
                  <a:pt x="7834254" y="1482164"/>
                </a:lnTo>
                <a:lnTo>
                  <a:pt x="7786903" y="1474166"/>
                </a:lnTo>
                <a:lnTo>
                  <a:pt x="7738126" y="1465660"/>
                </a:lnTo>
                <a:lnTo>
                  <a:pt x="7640491" y="1448021"/>
                </a:lnTo>
                <a:lnTo>
                  <a:pt x="7542751" y="1429573"/>
                </a:lnTo>
                <a:lnTo>
                  <a:pt x="7444910" y="1410348"/>
                </a:lnTo>
                <a:lnTo>
                  <a:pt x="7346973" y="1390379"/>
                </a:lnTo>
                <a:lnTo>
                  <a:pt x="7248943" y="1369697"/>
                </a:lnTo>
                <a:lnTo>
                  <a:pt x="7150826" y="1348335"/>
                </a:lnTo>
                <a:lnTo>
                  <a:pt x="7052624" y="1326325"/>
                </a:lnTo>
                <a:lnTo>
                  <a:pt x="6954344" y="1303699"/>
                </a:lnTo>
                <a:lnTo>
                  <a:pt x="6855988" y="1280488"/>
                </a:lnTo>
                <a:lnTo>
                  <a:pt x="6757561" y="1256726"/>
                </a:lnTo>
                <a:lnTo>
                  <a:pt x="6609797" y="1220118"/>
                </a:lnTo>
                <a:lnTo>
                  <a:pt x="6461898" y="1182449"/>
                </a:lnTo>
                <a:lnTo>
                  <a:pt x="6313878" y="1143828"/>
                </a:lnTo>
                <a:lnTo>
                  <a:pt x="6116354" y="1091037"/>
                </a:lnTo>
                <a:lnTo>
                  <a:pt x="5918674" y="1037003"/>
                </a:lnTo>
                <a:lnTo>
                  <a:pt x="5671408" y="968101"/>
                </a:lnTo>
                <a:lnTo>
                  <a:pt x="4632326" y="673191"/>
                </a:lnTo>
                <a:lnTo>
                  <a:pt x="4335739" y="590761"/>
                </a:lnTo>
                <a:lnTo>
                  <a:pt x="4138197" y="537088"/>
                </a:lnTo>
                <a:lnTo>
                  <a:pt x="3940841" y="484740"/>
                </a:lnTo>
                <a:lnTo>
                  <a:pt x="3792966" y="446503"/>
                </a:lnTo>
                <a:lnTo>
                  <a:pt x="3645230" y="409263"/>
                </a:lnTo>
                <a:lnTo>
                  <a:pt x="3497647" y="373130"/>
                </a:lnTo>
                <a:lnTo>
                  <a:pt x="3399350" y="349710"/>
                </a:lnTo>
                <a:lnTo>
                  <a:pt x="3301131" y="326862"/>
                </a:lnTo>
                <a:lnTo>
                  <a:pt x="3202995" y="304617"/>
                </a:lnTo>
                <a:lnTo>
                  <a:pt x="3104947" y="283009"/>
                </a:lnTo>
                <a:lnTo>
                  <a:pt x="3006989" y="262069"/>
                </a:lnTo>
                <a:lnTo>
                  <a:pt x="2909128" y="241830"/>
                </a:lnTo>
                <a:lnTo>
                  <a:pt x="2811366" y="222323"/>
                </a:lnTo>
                <a:lnTo>
                  <a:pt x="2713708" y="203581"/>
                </a:lnTo>
                <a:lnTo>
                  <a:pt x="2616159" y="185635"/>
                </a:lnTo>
                <a:lnTo>
                  <a:pt x="2518722" y="168518"/>
                </a:lnTo>
                <a:lnTo>
                  <a:pt x="2421402" y="152263"/>
                </a:lnTo>
                <a:lnTo>
                  <a:pt x="2324204" y="136900"/>
                </a:lnTo>
                <a:lnTo>
                  <a:pt x="2227131" y="122463"/>
                </a:lnTo>
                <a:lnTo>
                  <a:pt x="2130188" y="108983"/>
                </a:lnTo>
                <a:lnTo>
                  <a:pt x="2033378" y="96492"/>
                </a:lnTo>
                <a:lnTo>
                  <a:pt x="1936708" y="85023"/>
                </a:lnTo>
                <a:lnTo>
                  <a:pt x="1888425" y="79682"/>
                </a:lnTo>
                <a:lnTo>
                  <a:pt x="1840179" y="74608"/>
                </a:lnTo>
                <a:lnTo>
                  <a:pt x="1791970" y="69805"/>
                </a:lnTo>
                <a:lnTo>
                  <a:pt x="1743798" y="65278"/>
                </a:lnTo>
                <a:lnTo>
                  <a:pt x="1695663" y="61030"/>
                </a:lnTo>
                <a:lnTo>
                  <a:pt x="1647567" y="57066"/>
                </a:lnTo>
                <a:lnTo>
                  <a:pt x="1599510" y="53390"/>
                </a:lnTo>
                <a:lnTo>
                  <a:pt x="1551492" y="50004"/>
                </a:lnTo>
                <a:lnTo>
                  <a:pt x="1503514" y="46915"/>
                </a:lnTo>
                <a:lnTo>
                  <a:pt x="1451727" y="41426"/>
                </a:lnTo>
                <a:lnTo>
                  <a:pt x="1400000" y="36255"/>
                </a:lnTo>
                <a:lnTo>
                  <a:pt x="1348336" y="31407"/>
                </a:lnTo>
                <a:lnTo>
                  <a:pt x="1296735" y="26886"/>
                </a:lnTo>
                <a:lnTo>
                  <a:pt x="1245197" y="22697"/>
                </a:lnTo>
                <a:lnTo>
                  <a:pt x="1193723" y="18846"/>
                </a:lnTo>
                <a:lnTo>
                  <a:pt x="1142315" y="15337"/>
                </a:lnTo>
                <a:lnTo>
                  <a:pt x="1090973" y="12176"/>
                </a:lnTo>
                <a:lnTo>
                  <a:pt x="1039697" y="9368"/>
                </a:lnTo>
                <a:lnTo>
                  <a:pt x="988488" y="6917"/>
                </a:lnTo>
                <a:lnTo>
                  <a:pt x="937348" y="4828"/>
                </a:lnTo>
                <a:lnTo>
                  <a:pt x="886276" y="3107"/>
                </a:lnTo>
                <a:lnTo>
                  <a:pt x="835274" y="1759"/>
                </a:lnTo>
                <a:lnTo>
                  <a:pt x="784343" y="788"/>
                </a:lnTo>
                <a:lnTo>
                  <a:pt x="733482" y="200"/>
                </a:lnTo>
                <a:lnTo>
                  <a:pt x="682693" y="0"/>
                </a:lnTo>
                <a:close/>
              </a:path>
            </a:pathLst>
          </a:custGeom>
          <a:solidFill>
            <a:srgbClr val="1C488A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20" name="bg object 20"/>
          <p:cNvPicPr/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13956" y="5564123"/>
            <a:ext cx="2025383" cy="911351"/>
          </a:xfrm>
          <a:prstGeom prst="rect">
            <a:avLst/>
          </a:prstGeom>
        </p:spPr>
      </p:pic>
      <p:sp>
        <p:nvSpPr>
          <p:cNvPr id="21" name="bg object 21"/>
          <p:cNvSpPr/>
          <p:nvPr/>
        </p:nvSpPr>
        <p:spPr>
          <a:xfrm>
            <a:off x="1520189" y="2812542"/>
            <a:ext cx="2286000" cy="0"/>
          </a:xfrm>
          <a:custGeom>
            <a:avLst/>
            <a:gdLst/>
            <a:ahLst/>
            <a:cxnLst/>
            <a:rect l="l" t="t" r="r" b="b"/>
            <a:pathLst>
              <a:path w="2286000">
                <a:moveTo>
                  <a:pt x="0" y="0"/>
                </a:moveTo>
                <a:lnTo>
                  <a:pt x="2286000" y="0"/>
                </a:lnTo>
              </a:path>
            </a:pathLst>
          </a:custGeom>
          <a:ln w="32004">
            <a:solidFill>
              <a:srgbClr val="F583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" name="Holder 2"/>
          <p:cNvSpPr>
            <a:spLocks noGrp="1"/>
          </p:cNvSpPr>
          <p:nvPr>
            <p:ph type="ctrTitle"/>
          </p:nvPr>
        </p:nvSpPr>
        <p:spPr>
          <a:xfrm>
            <a:off x="471690" y="493920"/>
            <a:ext cx="11248618" cy="57404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b="0" i="0">
                <a:solidFill>
                  <a:schemeClr val="tx1"/>
                </a:solidFill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subTitle" idx="4"/>
          </p:nvPr>
        </p:nvSpPr>
        <p:spPr>
          <a:xfrm>
            <a:off x="1828800" y="3840480"/>
            <a:ext cx="8534400" cy="171450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/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t>9/22/2023</a:t>
            </a:fld>
            <a:endParaRPr lang="en-US"/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>
              <a:defRPr sz="1200" b="0" i="0">
                <a:solidFill>
                  <a:srgbClr val="AEB3B8"/>
                </a:solidFill>
                <a:latin typeface="Arial"/>
                <a:cs typeface="Arial"/>
              </a:defRPr>
            </a:lvl1pPr>
          </a:lstStyle>
          <a:p>
            <a:pPr marL="38100">
              <a:lnSpc>
                <a:spcPts val="1425"/>
              </a:lnSpc>
            </a:pPr>
            <a:fld id="{81D60167-4931-47E6-BA6A-407CBD079E47}" type="slidenum">
              <a:rPr spc="-5" dirty="0">
                <a:solidFill>
                  <a:srgbClr val="929599"/>
                </a:solidFill>
              </a:rPr>
              <a:t>‹#›</a:t>
            </a:fld>
            <a:endParaRPr spc="-5">
              <a:solidFill>
                <a:srgbClr val="929599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57904224"/>
      </p:ext>
    </p:extLst>
  </p:cSld>
  <p:clrMapOvr>
    <a:masterClrMapping/>
  </p:clrMapOvr>
</p:sldLayout>
</file>

<file path=ppt/slideLayouts/slideLayout45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5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95000280"/>
      </p:ext>
    </p:extLst>
  </p:cSld>
  <p:clrMapOvr>
    <a:masterClrMapping/>
  </p:clrMapOvr>
</p:sldLayout>
</file>

<file path=ppt/slideLayouts/slideLayout45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5_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5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825625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41718118"/>
      </p:ext>
    </p:extLst>
  </p:cSld>
  <p:clrMapOvr>
    <a:masterClrMapping/>
  </p:clrMapOvr>
</p:sldLayout>
</file>

<file path=ppt/slideLayouts/slideLayout45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5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0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356534680"/>
      </p:ext>
    </p:extLst>
  </p:cSld>
  <p:clrMapOvr>
    <a:masterClrMapping/>
  </p:clrMapOvr>
</p:sldLayout>
</file>

<file path=ppt/slideLayouts/slideLayout45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5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4013402278"/>
      </p:ext>
    </p:extLst>
  </p:cSld>
  <p:clrMapOvr>
    <a:masterClrMapping/>
  </p:clrMapOvr>
</p:sldLayout>
</file>

<file path=ppt/slideLayouts/slideLayout45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0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00766573"/>
      </p:ext>
    </p:extLst>
  </p:cSld>
  <p:clrMapOvr>
    <a:masterClrMapping/>
  </p:clrMapOvr>
</p:sldLayout>
</file>

<file path=ppt/slideLayouts/slideLayout45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4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093044822"/>
      </p:ext>
    </p:extLst>
  </p:cSld>
  <p:clrMapOvr>
    <a:masterClrMapping/>
  </p:clrMapOvr>
</p:sldLayout>
</file>

<file path=ppt/slideLayouts/slideLayout45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 B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1331D4E-0EAC-D04C-AD34-22F65D243FA1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513348" y="2633534"/>
            <a:ext cx="5194433" cy="2387600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1F519E7E-7FC1-9A40-A17D-7E7F8C7269F8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513348" y="5400325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grpSp>
        <p:nvGrpSpPr>
          <p:cNvPr id="28" name="Group 27">
            <a:extLst>
              <a:ext uri="{FF2B5EF4-FFF2-40B4-BE49-F238E27FC236}">
                <a16:creationId xmlns:a16="http://schemas.microsoft.com/office/drawing/2014/main" id="{8DA88010-3869-0040-9A12-E3C1DFDF98B0}"/>
              </a:ext>
            </a:extLst>
          </p:cNvPr>
          <p:cNvGrpSpPr/>
          <p:nvPr userDrawn="1"/>
        </p:nvGrpSpPr>
        <p:grpSpPr>
          <a:xfrm flipH="1">
            <a:off x="-1" y="1"/>
            <a:ext cx="6418725" cy="1509822"/>
            <a:chOff x="7522541" y="1"/>
            <a:chExt cx="4669459" cy="1098357"/>
          </a:xfrm>
        </p:grpSpPr>
        <p:sp>
          <p:nvSpPr>
            <p:cNvPr id="30" name="Freeform 29">
              <a:extLst>
                <a:ext uri="{FF2B5EF4-FFF2-40B4-BE49-F238E27FC236}">
                  <a16:creationId xmlns:a16="http://schemas.microsoft.com/office/drawing/2014/main" id="{F722652D-3022-0749-A7E0-A0EA58DDD572}"/>
                </a:ext>
              </a:extLst>
            </p:cNvPr>
            <p:cNvSpPr/>
            <p:nvPr userDrawn="1"/>
          </p:nvSpPr>
          <p:spPr>
            <a:xfrm>
              <a:off x="7522541" y="1"/>
              <a:ext cx="4669459" cy="1098357"/>
            </a:xfrm>
            <a:custGeom>
              <a:avLst/>
              <a:gdLst>
                <a:gd name="connsiteX0" fmla="*/ 0 w 4669459"/>
                <a:gd name="connsiteY0" fmla="*/ 0 h 1098357"/>
                <a:gd name="connsiteX1" fmla="*/ 393099 w 4669459"/>
                <a:gd name="connsiteY1" fmla="*/ 0 h 1098357"/>
                <a:gd name="connsiteX2" fmla="*/ 485580 w 4669459"/>
                <a:gd name="connsiteY2" fmla="*/ 28411 h 1098357"/>
                <a:gd name="connsiteX3" fmla="*/ 2241464 w 4669459"/>
                <a:gd name="connsiteY3" fmla="*/ 572540 h 1098357"/>
                <a:gd name="connsiteX4" fmla="*/ 4645823 w 4669459"/>
                <a:gd name="connsiteY4" fmla="*/ 731027 h 1098357"/>
                <a:gd name="connsiteX5" fmla="*/ 4669459 w 4669459"/>
                <a:gd name="connsiteY5" fmla="*/ 726784 h 1098357"/>
                <a:gd name="connsiteX6" fmla="*/ 4669459 w 4669459"/>
                <a:gd name="connsiteY6" fmla="*/ 1079503 h 1098357"/>
                <a:gd name="connsiteX7" fmla="*/ 4627787 w 4669459"/>
                <a:gd name="connsiteY7" fmla="*/ 1083679 h 1098357"/>
                <a:gd name="connsiteX8" fmla="*/ 568062 w 4669459"/>
                <a:gd name="connsiteY8" fmla="*/ 207626 h 1098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69459" h="1098357">
                  <a:moveTo>
                    <a:pt x="0" y="0"/>
                  </a:moveTo>
                  <a:lnTo>
                    <a:pt x="393099" y="0"/>
                  </a:lnTo>
                  <a:lnTo>
                    <a:pt x="485580" y="28411"/>
                  </a:lnTo>
                  <a:cubicBezTo>
                    <a:pt x="1068094" y="214503"/>
                    <a:pt x="1643165" y="412971"/>
                    <a:pt x="2241464" y="572540"/>
                  </a:cubicBezTo>
                  <a:cubicBezTo>
                    <a:pt x="3009808" y="777487"/>
                    <a:pt x="3848273" y="856360"/>
                    <a:pt x="4645823" y="731027"/>
                  </a:cubicBezTo>
                  <a:lnTo>
                    <a:pt x="4669459" y="726784"/>
                  </a:lnTo>
                  <a:lnTo>
                    <a:pt x="4669459" y="1079503"/>
                  </a:lnTo>
                  <a:lnTo>
                    <a:pt x="4627787" y="1083679"/>
                  </a:lnTo>
                  <a:cubicBezTo>
                    <a:pt x="3105555" y="1189027"/>
                    <a:pt x="1909512" y="709765"/>
                    <a:pt x="568062" y="207626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40000">
                  <a:schemeClr val="accent3"/>
                </a:gs>
              </a:gsLst>
              <a:lin ang="0" scaled="0"/>
              <a:tileRect/>
            </a:gradFill>
            <a:ln w="32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" name="Freeform 30">
              <a:extLst>
                <a:ext uri="{FF2B5EF4-FFF2-40B4-BE49-F238E27FC236}">
                  <a16:creationId xmlns:a16="http://schemas.microsoft.com/office/drawing/2014/main" id="{67B75392-8779-2B46-8DA6-CC055372E224}"/>
                </a:ext>
              </a:extLst>
            </p:cNvPr>
            <p:cNvSpPr/>
            <p:nvPr userDrawn="1"/>
          </p:nvSpPr>
          <p:spPr>
            <a:xfrm>
              <a:off x="7649481" y="1"/>
              <a:ext cx="4542519" cy="983565"/>
            </a:xfrm>
            <a:custGeom>
              <a:avLst/>
              <a:gdLst>
                <a:gd name="connsiteX0" fmla="*/ 0 w 4542519"/>
                <a:gd name="connsiteY0" fmla="*/ 0 h 983565"/>
                <a:gd name="connsiteX1" fmla="*/ 4542519 w 4542519"/>
                <a:gd name="connsiteY1" fmla="*/ 0 h 983565"/>
                <a:gd name="connsiteX2" fmla="*/ 4542519 w 4542519"/>
                <a:gd name="connsiteY2" fmla="*/ 957397 h 983565"/>
                <a:gd name="connsiteX3" fmla="*/ 4542518 w 4542519"/>
                <a:gd name="connsiteY3" fmla="*/ 957403 h 983565"/>
                <a:gd name="connsiteX4" fmla="*/ 4510552 w 4542519"/>
                <a:gd name="connsiteY4" fmla="*/ 961138 h 983565"/>
                <a:gd name="connsiteX5" fmla="*/ 439600 w 4542519"/>
                <a:gd name="connsiteY5" fmla="*/ 152515 h 9835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542519" h="983565">
                  <a:moveTo>
                    <a:pt x="0" y="0"/>
                  </a:moveTo>
                  <a:lnTo>
                    <a:pt x="4542519" y="0"/>
                  </a:lnTo>
                  <a:lnTo>
                    <a:pt x="4542519" y="957397"/>
                  </a:lnTo>
                  <a:lnTo>
                    <a:pt x="4542518" y="957403"/>
                  </a:lnTo>
                  <a:lnTo>
                    <a:pt x="4510552" y="961138"/>
                  </a:lnTo>
                  <a:cubicBezTo>
                    <a:pt x="2991282" y="1091409"/>
                    <a:pt x="1788278" y="632191"/>
                    <a:pt x="439600" y="152515"/>
                  </a:cubicBezTo>
                  <a:close/>
                </a:path>
              </a:pathLst>
            </a:custGeom>
            <a:solidFill>
              <a:schemeClr val="accent1"/>
            </a:solidFill>
            <a:ln w="32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pic>
        <p:nvPicPr>
          <p:cNvPr id="29" name="Picture 28">
            <a:extLst>
              <a:ext uri="{FF2B5EF4-FFF2-40B4-BE49-F238E27FC236}">
                <a16:creationId xmlns:a16="http://schemas.microsoft.com/office/drawing/2014/main" id="{0F7B7F6A-87A0-4D46-948E-5CBC780A2B9F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13348" y="136525"/>
            <a:ext cx="1945206" cy="87997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43152329"/>
      </p:ext>
    </p:extLst>
  </p:cSld>
  <p:clrMapOvr>
    <a:masterClrMapping/>
  </p:clrMapOvr>
</p:sldLayout>
</file>

<file path=ppt/slideLayouts/slideLayout45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878397692"/>
      </p:ext>
    </p:extLst>
  </p:cSld>
  <p:clrMapOvr>
    <a:masterClrMapping/>
  </p:clrMapOvr>
</p:sldLayout>
</file>

<file path=ppt/slideLayouts/slideLayout45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3947476332"/>
      </p:ext>
    </p:extLst>
  </p:cSld>
  <p:clrMapOvr>
    <a:masterClrMapping/>
  </p:clrMapOvr>
</p:sldLayout>
</file>

<file path=ppt/slideLayouts/slideLayout45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21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81564002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2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2630080"/>
      </p:ext>
    </p:extLst>
  </p:cSld>
  <p:clrMapOvr>
    <a:masterClrMapping/>
  </p:clrMapOvr>
</p:sldLayout>
</file>

<file path=ppt/slideLayouts/slideLayout46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8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40248823"/>
      </p:ext>
    </p:extLst>
  </p:cSld>
  <p:clrMapOvr>
    <a:masterClrMapping/>
  </p:clrMapOvr>
</p:sldLayout>
</file>

<file path=ppt/slideLayouts/slideLayout46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8_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5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825625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344540002"/>
      </p:ext>
    </p:extLst>
  </p:cSld>
  <p:clrMapOvr>
    <a:masterClrMapping/>
  </p:clrMapOvr>
</p:sldLayout>
</file>

<file path=ppt/slideLayouts/slideLayout46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8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0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828592740"/>
      </p:ext>
    </p:extLst>
  </p:cSld>
  <p:clrMapOvr>
    <a:masterClrMapping/>
  </p:clrMapOvr>
</p:sldLayout>
</file>

<file path=ppt/slideLayouts/slideLayout46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199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73211831"/>
      </p:ext>
    </p:extLst>
  </p:cSld>
  <p:clrMapOvr>
    <a:masterClrMapping/>
  </p:clrMapOvr>
</p:sldLayout>
</file>

<file path=ppt/slideLayouts/slideLayout46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0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96945288"/>
      </p:ext>
    </p:extLst>
  </p:cSld>
  <p:clrMapOvr>
    <a:masterClrMapping/>
  </p:clrMapOvr>
</p:sldLayout>
</file>

<file path=ppt/slideLayouts/slideLayout46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7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748068056"/>
      </p:ext>
    </p:extLst>
  </p:cSld>
  <p:clrMapOvr>
    <a:masterClrMapping/>
  </p:clrMapOvr>
</p:sldLayout>
</file>

<file path=ppt/slideLayouts/slideLayout46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8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716788733"/>
      </p:ext>
    </p:extLst>
  </p:cSld>
  <p:clrMapOvr>
    <a:masterClrMapping/>
  </p:clrMapOvr>
</p:sldLayout>
</file>

<file path=ppt/slideLayouts/slideLayout46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>
  <p:cSld name="2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B5EF7A9-934F-4AEF-9B1F-6C2A2A939180}" type="datetimeFigureOut">
              <a:rPr lang="en-US" smtClean="0"/>
              <a:t>9/22/2023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6ACA920-F5E0-407F-80F6-F6490A51C589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09488569"/>
      </p:ext>
    </p:extLst>
  </p:cSld>
  <p:clrMapOvr>
    <a:masterClrMapping/>
  </p:clrMapOvr>
</p:sldLayout>
</file>

<file path=ppt/slideLayouts/slideLayout46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10"/>
          <p:cNvSpPr>
            <a:spLocks noGrp="1"/>
          </p:cNvSpPr>
          <p:nvPr>
            <p:ph type="body" sz="quarter" idx="15" hasCustomPrompt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r">
              <a:buNone/>
              <a:defRPr sz="1867" baseline="0">
                <a:solidFill>
                  <a:srgbClr val="616364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Date | Presenter Information (14 </a:t>
            </a:r>
            <a:r>
              <a:rPr lang="en-US" err="1"/>
              <a:t>pt</a:t>
            </a:r>
            <a:r>
              <a:rPr lang="en-US"/>
              <a:t>)</a:t>
            </a: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</p:spPr>
        <p:txBody>
          <a:bodyPr anchor="b"/>
          <a:lstStyle>
            <a:lvl1pPr algn="l">
              <a:defRPr sz="5333" b="1" i="0" baseline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Presentation Title (40pt)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4532A70-E035-AA47-9734-5D07D7BBF15C}" type="datetimeFigureOut">
              <a:rPr lang="en-US" smtClean="0"/>
              <a:t>9/22/2023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AA5C1C5-BCFD-E74C-BB4D-B3A564E128BA}" type="slidenum">
              <a:rPr lang="en-US" smtClean="0"/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F5B886B3-8C49-D741-A041-118D116EDF7B}"/>
              </a:ext>
            </a:extLst>
          </p:cNvPr>
          <p:cNvSpPr/>
          <p:nvPr userDrawn="1"/>
        </p:nvSpPr>
        <p:spPr>
          <a:xfrm rot="10800000">
            <a:off x="1" y="2000248"/>
            <a:ext cx="2785068" cy="2042851"/>
          </a:xfrm>
          <a:custGeom>
            <a:avLst/>
            <a:gdLst>
              <a:gd name="connsiteX0" fmla="*/ 0 w 9564547"/>
              <a:gd name="connsiteY0" fmla="*/ 0 h 1031872"/>
              <a:gd name="connsiteX1" fmla="*/ 9564547 w 9564547"/>
              <a:gd name="connsiteY1" fmla="*/ 0 h 1031872"/>
              <a:gd name="connsiteX2" fmla="*/ 9564547 w 9564547"/>
              <a:gd name="connsiteY2" fmla="*/ 1031872 h 1031872"/>
              <a:gd name="connsiteX3" fmla="*/ 0 w 9564547"/>
              <a:gd name="connsiteY3" fmla="*/ 1031872 h 1031872"/>
              <a:gd name="connsiteX4" fmla="*/ 0 w 9564547"/>
              <a:gd name="connsiteY4" fmla="*/ 0 h 1031872"/>
              <a:gd name="connsiteX0" fmla="*/ 729205 w 10293752"/>
              <a:gd name="connsiteY0" fmla="*/ 0 h 1031872"/>
              <a:gd name="connsiteX1" fmla="*/ 10293752 w 10293752"/>
              <a:gd name="connsiteY1" fmla="*/ 0 h 1031872"/>
              <a:gd name="connsiteX2" fmla="*/ 10293752 w 10293752"/>
              <a:gd name="connsiteY2" fmla="*/ 1031872 h 1031872"/>
              <a:gd name="connsiteX3" fmla="*/ 0 w 10293752"/>
              <a:gd name="connsiteY3" fmla="*/ 1020297 h 1031872"/>
              <a:gd name="connsiteX4" fmla="*/ 729205 w 10293752"/>
              <a:gd name="connsiteY4" fmla="*/ 0 h 1031872"/>
              <a:gd name="connsiteX0" fmla="*/ 729205 w 10293752"/>
              <a:gd name="connsiteY0" fmla="*/ 0 h 1043446"/>
              <a:gd name="connsiteX1" fmla="*/ 10293752 w 10293752"/>
              <a:gd name="connsiteY1" fmla="*/ 0 h 1043446"/>
              <a:gd name="connsiteX2" fmla="*/ 10293752 w 10293752"/>
              <a:gd name="connsiteY2" fmla="*/ 1031872 h 1043446"/>
              <a:gd name="connsiteX3" fmla="*/ 0 w 10293752"/>
              <a:gd name="connsiteY3" fmla="*/ 1043446 h 1043446"/>
              <a:gd name="connsiteX4" fmla="*/ 729205 w 10293752"/>
              <a:gd name="connsiteY4" fmla="*/ 0 h 1043446"/>
              <a:gd name="connsiteX0" fmla="*/ 740779 w 10305326"/>
              <a:gd name="connsiteY0" fmla="*/ 0 h 1055021"/>
              <a:gd name="connsiteX1" fmla="*/ 10305326 w 10305326"/>
              <a:gd name="connsiteY1" fmla="*/ 0 h 1055021"/>
              <a:gd name="connsiteX2" fmla="*/ 10305326 w 10305326"/>
              <a:gd name="connsiteY2" fmla="*/ 1031872 h 1055021"/>
              <a:gd name="connsiteX3" fmla="*/ 0 w 10305326"/>
              <a:gd name="connsiteY3" fmla="*/ 1055021 h 1055021"/>
              <a:gd name="connsiteX4" fmla="*/ 740779 w 10305326"/>
              <a:gd name="connsiteY4" fmla="*/ 0 h 1055021"/>
              <a:gd name="connsiteX0" fmla="*/ 729204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729204 w 10293751"/>
              <a:gd name="connsiteY4" fmla="*/ 0 h 1031872"/>
              <a:gd name="connsiteX0" fmla="*/ 2057270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057270 w 10293751"/>
              <a:gd name="connsiteY4" fmla="*/ 0 h 1031872"/>
              <a:gd name="connsiteX0" fmla="*/ 2673873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673873 w 10293751"/>
              <a:gd name="connsiteY4" fmla="*/ 0 h 1031872"/>
              <a:gd name="connsiteX0" fmla="*/ 3432769 w 10293751"/>
              <a:gd name="connsiteY0" fmla="*/ 0 h 1055022"/>
              <a:gd name="connsiteX1" fmla="*/ 10293751 w 10293751"/>
              <a:gd name="connsiteY1" fmla="*/ 23150 h 1055022"/>
              <a:gd name="connsiteX2" fmla="*/ 10293751 w 10293751"/>
              <a:gd name="connsiteY2" fmla="*/ 1055022 h 1055022"/>
              <a:gd name="connsiteX3" fmla="*/ 0 w 10293751"/>
              <a:gd name="connsiteY3" fmla="*/ 1055021 h 1055022"/>
              <a:gd name="connsiteX4" fmla="*/ 3432769 w 10293751"/>
              <a:gd name="connsiteY4" fmla="*/ 0 h 1055022"/>
              <a:gd name="connsiteX0" fmla="*/ 3100752 w 10293751"/>
              <a:gd name="connsiteY0" fmla="*/ 0 h 1043448"/>
              <a:gd name="connsiteX1" fmla="*/ 10293751 w 10293751"/>
              <a:gd name="connsiteY1" fmla="*/ 11576 h 1043448"/>
              <a:gd name="connsiteX2" fmla="*/ 10293751 w 10293751"/>
              <a:gd name="connsiteY2" fmla="*/ 1043448 h 1043448"/>
              <a:gd name="connsiteX3" fmla="*/ 0 w 10293751"/>
              <a:gd name="connsiteY3" fmla="*/ 1043447 h 1043448"/>
              <a:gd name="connsiteX4" fmla="*/ 3100752 w 10293751"/>
              <a:gd name="connsiteY4" fmla="*/ 0 h 1043448"/>
              <a:gd name="connsiteX0" fmla="*/ 3100752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100752 w 10293751"/>
              <a:gd name="connsiteY4" fmla="*/ 0 h 1031873"/>
              <a:gd name="connsiteX0" fmla="*/ 3579068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579068 w 10293751"/>
              <a:gd name="connsiteY4" fmla="*/ 0 h 1031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93751" h="1031873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6AED7014-B2AA-DB40-863A-452745F507E6}"/>
              </a:ext>
            </a:extLst>
          </p:cNvPr>
          <p:cNvSpPr/>
          <p:nvPr userDrawn="1"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3" hasCustomPrompt="1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 b="0" i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D45773D2-6F75-8443-B3A1-EAC994FA804A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25365733"/>
      </p:ext>
    </p:extLst>
  </p:cSld>
  <p:clrMapOvr>
    <a:masterClrMapping/>
  </p:clrMapOvr>
</p:sldLayout>
</file>

<file path=ppt/slideLayouts/slideLayout46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10"/>
          <p:cNvSpPr>
            <a:spLocks noGrp="1"/>
          </p:cNvSpPr>
          <p:nvPr>
            <p:ph type="body" sz="quarter" idx="15" hasCustomPrompt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r">
              <a:buNone/>
              <a:defRPr sz="1867" baseline="0">
                <a:solidFill>
                  <a:srgbClr val="616364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Date | Presenter Information (14 </a:t>
            </a:r>
            <a:r>
              <a:rPr lang="en-US" err="1"/>
              <a:t>pt</a:t>
            </a:r>
            <a:r>
              <a:rPr lang="en-US"/>
              <a:t>)</a:t>
            </a: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</p:spPr>
        <p:txBody>
          <a:bodyPr anchor="b"/>
          <a:lstStyle>
            <a:lvl1pPr algn="l">
              <a:defRPr sz="5333" b="1" i="0" baseline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Presentation Title (40pt)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4532A70-E035-AA47-9734-5D07D7BBF15C}" type="datetimeFigureOut">
              <a:rPr lang="en-US" smtClean="0"/>
              <a:t>9/22/2023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AA5C1C5-BCFD-E74C-BB4D-B3A564E128BA}" type="slidenum">
              <a:rPr lang="en-US" smtClean="0"/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F5B886B3-8C49-D741-A041-118D116EDF7B}"/>
              </a:ext>
            </a:extLst>
          </p:cNvPr>
          <p:cNvSpPr/>
          <p:nvPr userDrawn="1"/>
        </p:nvSpPr>
        <p:spPr>
          <a:xfrm rot="10800000">
            <a:off x="1" y="2000248"/>
            <a:ext cx="2785068" cy="2042851"/>
          </a:xfrm>
          <a:custGeom>
            <a:avLst/>
            <a:gdLst>
              <a:gd name="connsiteX0" fmla="*/ 0 w 9564547"/>
              <a:gd name="connsiteY0" fmla="*/ 0 h 1031872"/>
              <a:gd name="connsiteX1" fmla="*/ 9564547 w 9564547"/>
              <a:gd name="connsiteY1" fmla="*/ 0 h 1031872"/>
              <a:gd name="connsiteX2" fmla="*/ 9564547 w 9564547"/>
              <a:gd name="connsiteY2" fmla="*/ 1031872 h 1031872"/>
              <a:gd name="connsiteX3" fmla="*/ 0 w 9564547"/>
              <a:gd name="connsiteY3" fmla="*/ 1031872 h 1031872"/>
              <a:gd name="connsiteX4" fmla="*/ 0 w 9564547"/>
              <a:gd name="connsiteY4" fmla="*/ 0 h 1031872"/>
              <a:gd name="connsiteX0" fmla="*/ 729205 w 10293752"/>
              <a:gd name="connsiteY0" fmla="*/ 0 h 1031872"/>
              <a:gd name="connsiteX1" fmla="*/ 10293752 w 10293752"/>
              <a:gd name="connsiteY1" fmla="*/ 0 h 1031872"/>
              <a:gd name="connsiteX2" fmla="*/ 10293752 w 10293752"/>
              <a:gd name="connsiteY2" fmla="*/ 1031872 h 1031872"/>
              <a:gd name="connsiteX3" fmla="*/ 0 w 10293752"/>
              <a:gd name="connsiteY3" fmla="*/ 1020297 h 1031872"/>
              <a:gd name="connsiteX4" fmla="*/ 729205 w 10293752"/>
              <a:gd name="connsiteY4" fmla="*/ 0 h 1031872"/>
              <a:gd name="connsiteX0" fmla="*/ 729205 w 10293752"/>
              <a:gd name="connsiteY0" fmla="*/ 0 h 1043446"/>
              <a:gd name="connsiteX1" fmla="*/ 10293752 w 10293752"/>
              <a:gd name="connsiteY1" fmla="*/ 0 h 1043446"/>
              <a:gd name="connsiteX2" fmla="*/ 10293752 w 10293752"/>
              <a:gd name="connsiteY2" fmla="*/ 1031872 h 1043446"/>
              <a:gd name="connsiteX3" fmla="*/ 0 w 10293752"/>
              <a:gd name="connsiteY3" fmla="*/ 1043446 h 1043446"/>
              <a:gd name="connsiteX4" fmla="*/ 729205 w 10293752"/>
              <a:gd name="connsiteY4" fmla="*/ 0 h 1043446"/>
              <a:gd name="connsiteX0" fmla="*/ 740779 w 10305326"/>
              <a:gd name="connsiteY0" fmla="*/ 0 h 1055021"/>
              <a:gd name="connsiteX1" fmla="*/ 10305326 w 10305326"/>
              <a:gd name="connsiteY1" fmla="*/ 0 h 1055021"/>
              <a:gd name="connsiteX2" fmla="*/ 10305326 w 10305326"/>
              <a:gd name="connsiteY2" fmla="*/ 1031872 h 1055021"/>
              <a:gd name="connsiteX3" fmla="*/ 0 w 10305326"/>
              <a:gd name="connsiteY3" fmla="*/ 1055021 h 1055021"/>
              <a:gd name="connsiteX4" fmla="*/ 740779 w 10305326"/>
              <a:gd name="connsiteY4" fmla="*/ 0 h 1055021"/>
              <a:gd name="connsiteX0" fmla="*/ 729204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729204 w 10293751"/>
              <a:gd name="connsiteY4" fmla="*/ 0 h 1031872"/>
              <a:gd name="connsiteX0" fmla="*/ 2057270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057270 w 10293751"/>
              <a:gd name="connsiteY4" fmla="*/ 0 h 1031872"/>
              <a:gd name="connsiteX0" fmla="*/ 2673873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673873 w 10293751"/>
              <a:gd name="connsiteY4" fmla="*/ 0 h 1031872"/>
              <a:gd name="connsiteX0" fmla="*/ 3432769 w 10293751"/>
              <a:gd name="connsiteY0" fmla="*/ 0 h 1055022"/>
              <a:gd name="connsiteX1" fmla="*/ 10293751 w 10293751"/>
              <a:gd name="connsiteY1" fmla="*/ 23150 h 1055022"/>
              <a:gd name="connsiteX2" fmla="*/ 10293751 w 10293751"/>
              <a:gd name="connsiteY2" fmla="*/ 1055022 h 1055022"/>
              <a:gd name="connsiteX3" fmla="*/ 0 w 10293751"/>
              <a:gd name="connsiteY3" fmla="*/ 1055021 h 1055022"/>
              <a:gd name="connsiteX4" fmla="*/ 3432769 w 10293751"/>
              <a:gd name="connsiteY4" fmla="*/ 0 h 1055022"/>
              <a:gd name="connsiteX0" fmla="*/ 3100752 w 10293751"/>
              <a:gd name="connsiteY0" fmla="*/ 0 h 1043448"/>
              <a:gd name="connsiteX1" fmla="*/ 10293751 w 10293751"/>
              <a:gd name="connsiteY1" fmla="*/ 11576 h 1043448"/>
              <a:gd name="connsiteX2" fmla="*/ 10293751 w 10293751"/>
              <a:gd name="connsiteY2" fmla="*/ 1043448 h 1043448"/>
              <a:gd name="connsiteX3" fmla="*/ 0 w 10293751"/>
              <a:gd name="connsiteY3" fmla="*/ 1043447 h 1043448"/>
              <a:gd name="connsiteX4" fmla="*/ 3100752 w 10293751"/>
              <a:gd name="connsiteY4" fmla="*/ 0 h 1043448"/>
              <a:gd name="connsiteX0" fmla="*/ 3100752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100752 w 10293751"/>
              <a:gd name="connsiteY4" fmla="*/ 0 h 1031873"/>
              <a:gd name="connsiteX0" fmla="*/ 3579068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579068 w 10293751"/>
              <a:gd name="connsiteY4" fmla="*/ 0 h 1031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93751" h="1031873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6AED7014-B2AA-DB40-863A-452745F507E6}"/>
              </a:ext>
            </a:extLst>
          </p:cNvPr>
          <p:cNvSpPr/>
          <p:nvPr userDrawn="1"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3" hasCustomPrompt="1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 b="0" i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D45773D2-6F75-8443-B3A1-EAC994FA804A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99556492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98148766"/>
      </p:ext>
    </p:extLst>
  </p:cSld>
  <p:clrMapOvr>
    <a:masterClrMapping/>
  </p:clrMapOvr>
</p:sldLayout>
</file>

<file path=ppt/slideLayouts/slideLayout47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 and Bull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0" hasCustomPrompt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</p:spPr>
        <p:txBody>
          <a:bodyPr/>
          <a:lstStyle>
            <a:lvl1pPr marL="380990" indent="-380990">
              <a:buFont typeface="Arial" panose="020B0604020202020204" pitchFamily="34" charset="0"/>
              <a:buChar char="•"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2133">
                <a:latin typeface="Verdana" charset="0"/>
                <a:ea typeface="Verdana" charset="0"/>
                <a:cs typeface="Verdana" charset="0"/>
              </a:defRPr>
            </a:lvl2pPr>
            <a:lvl3pPr>
              <a:defRPr sz="2133">
                <a:latin typeface="Verdana" charset="0"/>
                <a:ea typeface="Verdana" charset="0"/>
                <a:cs typeface="Verdana" charset="0"/>
              </a:defRPr>
            </a:lvl3pPr>
            <a:lvl4pPr>
              <a:defRPr sz="2133">
                <a:latin typeface="Verdana" charset="0"/>
                <a:ea typeface="Verdana" charset="0"/>
                <a:cs typeface="Verdana" charset="0"/>
              </a:defRPr>
            </a:lvl4pPr>
            <a:lvl5pPr>
              <a:defRPr sz="2133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lvl="0"/>
            <a:r>
              <a:rPr lang="en-US"/>
              <a:t>Copy goes here</a:t>
            </a:r>
          </a:p>
          <a:p>
            <a:pPr lvl="0"/>
            <a:endParaRPr lang="en-US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BF971B31-57A8-E440-A02E-BFAC023C30AB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46385849"/>
      </p:ext>
    </p:extLst>
  </p:cSld>
  <p:clrMapOvr>
    <a:masterClrMapping/>
  </p:clrMapOvr>
</p:sldLayout>
</file>

<file path=ppt/slideLayouts/slideLayout471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9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C7C0297A-27A4-6847-86E1-31452C2EFFC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6" name="Text Placeholder 15"/>
          <p:cNvSpPr>
            <a:spLocks noGrp="1"/>
          </p:cNvSpPr>
          <p:nvPr>
            <p:ph type="body" sz="quarter" idx="10" hasCustomPrompt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aseline="0">
                <a:latin typeface="Verdana" charset="0"/>
                <a:ea typeface="Verdana" charset="0"/>
                <a:cs typeface="Verdana" charset="0"/>
              </a:defRPr>
            </a:lvl1pPr>
            <a:lvl2pPr>
              <a:defRPr sz="1867">
                <a:latin typeface="Verdana" charset="0"/>
                <a:ea typeface="Verdana" charset="0"/>
                <a:cs typeface="Verdana" charset="0"/>
              </a:defRPr>
            </a:lvl2pPr>
            <a:lvl3pPr>
              <a:defRPr sz="1867">
                <a:latin typeface="Verdana" charset="0"/>
                <a:ea typeface="Verdana" charset="0"/>
                <a:cs typeface="Verdana" charset="0"/>
              </a:defRPr>
            </a:lvl3pPr>
            <a:lvl4pPr>
              <a:defRPr sz="1867">
                <a:latin typeface="Verdana" charset="0"/>
                <a:ea typeface="Verdana" charset="0"/>
                <a:cs typeface="Verdana" charset="0"/>
              </a:defRPr>
            </a:lvl4pPr>
            <a:lvl5pPr>
              <a:defRPr sz="1867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</p:spTree>
    <p:extLst>
      <p:ext uri="{BB962C8B-B14F-4D97-AF65-F5344CB8AC3E}">
        <p14:creationId xmlns:p14="http://schemas.microsoft.com/office/powerpoint/2010/main" val="3189309196"/>
      </p:ext>
    </p:extLst>
  </p:cSld>
  <p:clrMapOvr>
    <a:masterClrMapping/>
  </p:clrMapOvr>
</p:sldLayout>
</file>

<file path=ppt/slideLayouts/slideLayout472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Two Section | Picture and Copy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3" name="Content Placeholder 2"/>
          <p:cNvSpPr>
            <a:spLocks noGrp="1"/>
          </p:cNvSpPr>
          <p:nvPr>
            <p:ph sz="half" idx="1" hasCustomPrompt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200" b="0" i="1" baseline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*Insert Image Here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 hasCustomPrompt="1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2pPr>
            <a:lvl3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3pPr>
            <a:lvl4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4pPr>
            <a:lvl5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  <p:sp>
        <p:nvSpPr>
          <p:cNvPr id="17" name="Title 16"/>
          <p:cNvSpPr>
            <a:spLocks noGrp="1"/>
          </p:cNvSpPr>
          <p:nvPr>
            <p:ph type="title" hasCustomPrompt="1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3B203E0B-1FAC-F64F-A8A3-54937D9BF5E4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81339400"/>
      </p:ext>
    </p:extLst>
  </p:cSld>
  <p:clrMapOvr>
    <a:masterClrMapping/>
  </p:clrMapOvr>
</p:sldLayout>
</file>

<file path=ppt/slideLayouts/slideLayout47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10"/>
          <p:cNvSpPr>
            <a:spLocks noGrp="1"/>
          </p:cNvSpPr>
          <p:nvPr>
            <p:ph type="body" sz="quarter" idx="15" hasCustomPrompt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r">
              <a:buNone/>
              <a:defRPr sz="1867" baseline="0">
                <a:solidFill>
                  <a:srgbClr val="616364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Date | Presenter Information (14 </a:t>
            </a:r>
            <a:r>
              <a:rPr lang="en-US" err="1"/>
              <a:t>pt</a:t>
            </a:r>
            <a:r>
              <a:rPr lang="en-US"/>
              <a:t>)</a:t>
            </a: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</p:spPr>
        <p:txBody>
          <a:bodyPr anchor="b"/>
          <a:lstStyle>
            <a:lvl1pPr algn="l">
              <a:defRPr sz="5333" b="1" i="0" baseline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Presentation Title (40pt)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4532A70-E035-AA47-9734-5D07D7BBF15C}" type="datetimeFigureOut">
              <a:rPr lang="en-US" smtClean="0"/>
              <a:t>9/22/2023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AA5C1C5-BCFD-E74C-BB4D-B3A564E128BA}" type="slidenum">
              <a:rPr lang="en-US" smtClean="0"/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F5B886B3-8C49-D741-A041-118D116EDF7B}"/>
              </a:ext>
            </a:extLst>
          </p:cNvPr>
          <p:cNvSpPr/>
          <p:nvPr userDrawn="1"/>
        </p:nvSpPr>
        <p:spPr>
          <a:xfrm rot="10800000">
            <a:off x="1" y="2000248"/>
            <a:ext cx="2785068" cy="2042851"/>
          </a:xfrm>
          <a:custGeom>
            <a:avLst/>
            <a:gdLst>
              <a:gd name="connsiteX0" fmla="*/ 0 w 9564547"/>
              <a:gd name="connsiteY0" fmla="*/ 0 h 1031872"/>
              <a:gd name="connsiteX1" fmla="*/ 9564547 w 9564547"/>
              <a:gd name="connsiteY1" fmla="*/ 0 h 1031872"/>
              <a:gd name="connsiteX2" fmla="*/ 9564547 w 9564547"/>
              <a:gd name="connsiteY2" fmla="*/ 1031872 h 1031872"/>
              <a:gd name="connsiteX3" fmla="*/ 0 w 9564547"/>
              <a:gd name="connsiteY3" fmla="*/ 1031872 h 1031872"/>
              <a:gd name="connsiteX4" fmla="*/ 0 w 9564547"/>
              <a:gd name="connsiteY4" fmla="*/ 0 h 1031872"/>
              <a:gd name="connsiteX0" fmla="*/ 729205 w 10293752"/>
              <a:gd name="connsiteY0" fmla="*/ 0 h 1031872"/>
              <a:gd name="connsiteX1" fmla="*/ 10293752 w 10293752"/>
              <a:gd name="connsiteY1" fmla="*/ 0 h 1031872"/>
              <a:gd name="connsiteX2" fmla="*/ 10293752 w 10293752"/>
              <a:gd name="connsiteY2" fmla="*/ 1031872 h 1031872"/>
              <a:gd name="connsiteX3" fmla="*/ 0 w 10293752"/>
              <a:gd name="connsiteY3" fmla="*/ 1020297 h 1031872"/>
              <a:gd name="connsiteX4" fmla="*/ 729205 w 10293752"/>
              <a:gd name="connsiteY4" fmla="*/ 0 h 1031872"/>
              <a:gd name="connsiteX0" fmla="*/ 729205 w 10293752"/>
              <a:gd name="connsiteY0" fmla="*/ 0 h 1043446"/>
              <a:gd name="connsiteX1" fmla="*/ 10293752 w 10293752"/>
              <a:gd name="connsiteY1" fmla="*/ 0 h 1043446"/>
              <a:gd name="connsiteX2" fmla="*/ 10293752 w 10293752"/>
              <a:gd name="connsiteY2" fmla="*/ 1031872 h 1043446"/>
              <a:gd name="connsiteX3" fmla="*/ 0 w 10293752"/>
              <a:gd name="connsiteY3" fmla="*/ 1043446 h 1043446"/>
              <a:gd name="connsiteX4" fmla="*/ 729205 w 10293752"/>
              <a:gd name="connsiteY4" fmla="*/ 0 h 1043446"/>
              <a:gd name="connsiteX0" fmla="*/ 740779 w 10305326"/>
              <a:gd name="connsiteY0" fmla="*/ 0 h 1055021"/>
              <a:gd name="connsiteX1" fmla="*/ 10305326 w 10305326"/>
              <a:gd name="connsiteY1" fmla="*/ 0 h 1055021"/>
              <a:gd name="connsiteX2" fmla="*/ 10305326 w 10305326"/>
              <a:gd name="connsiteY2" fmla="*/ 1031872 h 1055021"/>
              <a:gd name="connsiteX3" fmla="*/ 0 w 10305326"/>
              <a:gd name="connsiteY3" fmla="*/ 1055021 h 1055021"/>
              <a:gd name="connsiteX4" fmla="*/ 740779 w 10305326"/>
              <a:gd name="connsiteY4" fmla="*/ 0 h 1055021"/>
              <a:gd name="connsiteX0" fmla="*/ 729204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729204 w 10293751"/>
              <a:gd name="connsiteY4" fmla="*/ 0 h 1031872"/>
              <a:gd name="connsiteX0" fmla="*/ 2057270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057270 w 10293751"/>
              <a:gd name="connsiteY4" fmla="*/ 0 h 1031872"/>
              <a:gd name="connsiteX0" fmla="*/ 2673873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673873 w 10293751"/>
              <a:gd name="connsiteY4" fmla="*/ 0 h 1031872"/>
              <a:gd name="connsiteX0" fmla="*/ 3432769 w 10293751"/>
              <a:gd name="connsiteY0" fmla="*/ 0 h 1055022"/>
              <a:gd name="connsiteX1" fmla="*/ 10293751 w 10293751"/>
              <a:gd name="connsiteY1" fmla="*/ 23150 h 1055022"/>
              <a:gd name="connsiteX2" fmla="*/ 10293751 w 10293751"/>
              <a:gd name="connsiteY2" fmla="*/ 1055022 h 1055022"/>
              <a:gd name="connsiteX3" fmla="*/ 0 w 10293751"/>
              <a:gd name="connsiteY3" fmla="*/ 1055021 h 1055022"/>
              <a:gd name="connsiteX4" fmla="*/ 3432769 w 10293751"/>
              <a:gd name="connsiteY4" fmla="*/ 0 h 1055022"/>
              <a:gd name="connsiteX0" fmla="*/ 3100752 w 10293751"/>
              <a:gd name="connsiteY0" fmla="*/ 0 h 1043448"/>
              <a:gd name="connsiteX1" fmla="*/ 10293751 w 10293751"/>
              <a:gd name="connsiteY1" fmla="*/ 11576 h 1043448"/>
              <a:gd name="connsiteX2" fmla="*/ 10293751 w 10293751"/>
              <a:gd name="connsiteY2" fmla="*/ 1043448 h 1043448"/>
              <a:gd name="connsiteX3" fmla="*/ 0 w 10293751"/>
              <a:gd name="connsiteY3" fmla="*/ 1043447 h 1043448"/>
              <a:gd name="connsiteX4" fmla="*/ 3100752 w 10293751"/>
              <a:gd name="connsiteY4" fmla="*/ 0 h 1043448"/>
              <a:gd name="connsiteX0" fmla="*/ 3100752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100752 w 10293751"/>
              <a:gd name="connsiteY4" fmla="*/ 0 h 1031873"/>
              <a:gd name="connsiteX0" fmla="*/ 3579068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579068 w 10293751"/>
              <a:gd name="connsiteY4" fmla="*/ 0 h 1031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93751" h="1031873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6AED7014-B2AA-DB40-863A-452745F507E6}"/>
              </a:ext>
            </a:extLst>
          </p:cNvPr>
          <p:cNvSpPr/>
          <p:nvPr userDrawn="1"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3" hasCustomPrompt="1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 b="0" i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D45773D2-6F75-8443-B3A1-EAC994FA804A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88681968"/>
      </p:ext>
    </p:extLst>
  </p:cSld>
  <p:clrMapOvr>
    <a:masterClrMapping/>
  </p:clrMapOvr>
</p:sldLayout>
</file>

<file path=ppt/slideLayouts/slideLayout47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Title and Bull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0" hasCustomPrompt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</p:spPr>
        <p:txBody>
          <a:bodyPr/>
          <a:lstStyle>
            <a:lvl1pPr marL="380990" indent="-380990">
              <a:buFont typeface="Arial" panose="020B0604020202020204" pitchFamily="34" charset="0"/>
              <a:buChar char="•"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2133">
                <a:latin typeface="Verdana" charset="0"/>
                <a:ea typeface="Verdana" charset="0"/>
                <a:cs typeface="Verdana" charset="0"/>
              </a:defRPr>
            </a:lvl2pPr>
            <a:lvl3pPr>
              <a:defRPr sz="2133">
                <a:latin typeface="Verdana" charset="0"/>
                <a:ea typeface="Verdana" charset="0"/>
                <a:cs typeface="Verdana" charset="0"/>
              </a:defRPr>
            </a:lvl3pPr>
            <a:lvl4pPr>
              <a:defRPr sz="2133">
                <a:latin typeface="Verdana" charset="0"/>
                <a:ea typeface="Verdana" charset="0"/>
                <a:cs typeface="Verdana" charset="0"/>
              </a:defRPr>
            </a:lvl4pPr>
            <a:lvl5pPr>
              <a:defRPr sz="2133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lvl="0"/>
            <a:r>
              <a:rPr lang="en-US"/>
              <a:t>Copy goes here</a:t>
            </a:r>
          </a:p>
          <a:p>
            <a:pPr lvl="0"/>
            <a:endParaRPr lang="en-US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BF971B31-57A8-E440-A02E-BFAC023C30AB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93025272"/>
      </p:ext>
    </p:extLst>
  </p:cSld>
  <p:clrMapOvr>
    <a:masterClrMapping/>
  </p:clrMapOvr>
</p:sldLayout>
</file>

<file path=ppt/slideLayouts/slideLayout475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10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C7C0297A-27A4-6847-86E1-31452C2EFFC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6" name="Text Placeholder 15"/>
          <p:cNvSpPr>
            <a:spLocks noGrp="1"/>
          </p:cNvSpPr>
          <p:nvPr>
            <p:ph type="body" sz="quarter" idx="10" hasCustomPrompt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aseline="0">
                <a:latin typeface="Verdana" charset="0"/>
                <a:ea typeface="Verdana" charset="0"/>
                <a:cs typeface="Verdana" charset="0"/>
              </a:defRPr>
            </a:lvl1pPr>
            <a:lvl2pPr>
              <a:defRPr sz="1867">
                <a:latin typeface="Verdana" charset="0"/>
                <a:ea typeface="Verdana" charset="0"/>
                <a:cs typeface="Verdana" charset="0"/>
              </a:defRPr>
            </a:lvl2pPr>
            <a:lvl3pPr>
              <a:defRPr sz="1867">
                <a:latin typeface="Verdana" charset="0"/>
                <a:ea typeface="Verdana" charset="0"/>
                <a:cs typeface="Verdana" charset="0"/>
              </a:defRPr>
            </a:lvl3pPr>
            <a:lvl4pPr>
              <a:defRPr sz="1867">
                <a:latin typeface="Verdana" charset="0"/>
                <a:ea typeface="Verdana" charset="0"/>
                <a:cs typeface="Verdana" charset="0"/>
              </a:defRPr>
            </a:lvl4pPr>
            <a:lvl5pPr>
              <a:defRPr sz="1867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</p:spTree>
    <p:extLst>
      <p:ext uri="{BB962C8B-B14F-4D97-AF65-F5344CB8AC3E}">
        <p14:creationId xmlns:p14="http://schemas.microsoft.com/office/powerpoint/2010/main" val="885335670"/>
      </p:ext>
    </p:extLst>
  </p:cSld>
  <p:clrMapOvr>
    <a:masterClrMapping/>
  </p:clrMapOvr>
</p:sldLayout>
</file>

<file path=ppt/slideLayouts/slideLayout476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1_Two Section | Picture and Copy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3" name="Content Placeholder 2"/>
          <p:cNvSpPr>
            <a:spLocks noGrp="1"/>
          </p:cNvSpPr>
          <p:nvPr>
            <p:ph sz="half" idx="1" hasCustomPrompt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200" b="0" i="1" baseline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*Insert Image Here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 hasCustomPrompt="1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2pPr>
            <a:lvl3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3pPr>
            <a:lvl4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4pPr>
            <a:lvl5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  <p:sp>
        <p:nvSpPr>
          <p:cNvPr id="17" name="Title 16"/>
          <p:cNvSpPr>
            <a:spLocks noGrp="1"/>
          </p:cNvSpPr>
          <p:nvPr>
            <p:ph type="title" hasCustomPrompt="1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3B203E0B-1FAC-F64F-A8A3-54937D9BF5E4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37564523"/>
      </p:ext>
    </p:extLst>
  </p:cSld>
  <p:clrMapOvr>
    <a:masterClrMapping/>
  </p:clrMapOvr>
</p:sldLayout>
</file>

<file path=ppt/slideLayouts/slideLayout47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6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10"/>
          <p:cNvSpPr>
            <a:spLocks noGrp="1"/>
          </p:cNvSpPr>
          <p:nvPr>
            <p:ph type="body" sz="quarter" idx="15" hasCustomPrompt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r">
              <a:buNone/>
              <a:defRPr sz="1867" baseline="0">
                <a:solidFill>
                  <a:srgbClr val="616364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Date | Presenter Information (14 </a:t>
            </a:r>
            <a:r>
              <a:rPr lang="en-US" err="1"/>
              <a:t>pt</a:t>
            </a:r>
            <a:r>
              <a:rPr lang="en-US"/>
              <a:t>)</a:t>
            </a: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</p:spPr>
        <p:txBody>
          <a:bodyPr anchor="b"/>
          <a:lstStyle>
            <a:lvl1pPr algn="l">
              <a:defRPr sz="5333" b="1" i="0" baseline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Presentation Title (40pt)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4532A70-E035-AA47-9734-5D07D7BBF15C}" type="datetimeFigureOut">
              <a:rPr lang="en-US" smtClean="0"/>
              <a:t>9/22/2023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AA5C1C5-BCFD-E74C-BB4D-B3A564E128BA}" type="slidenum">
              <a:rPr lang="en-US" smtClean="0"/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F5B886B3-8C49-D741-A041-118D116EDF7B}"/>
              </a:ext>
            </a:extLst>
          </p:cNvPr>
          <p:cNvSpPr/>
          <p:nvPr userDrawn="1"/>
        </p:nvSpPr>
        <p:spPr>
          <a:xfrm rot="10800000">
            <a:off x="1" y="2000248"/>
            <a:ext cx="2785068" cy="2042851"/>
          </a:xfrm>
          <a:custGeom>
            <a:avLst/>
            <a:gdLst>
              <a:gd name="connsiteX0" fmla="*/ 0 w 9564547"/>
              <a:gd name="connsiteY0" fmla="*/ 0 h 1031872"/>
              <a:gd name="connsiteX1" fmla="*/ 9564547 w 9564547"/>
              <a:gd name="connsiteY1" fmla="*/ 0 h 1031872"/>
              <a:gd name="connsiteX2" fmla="*/ 9564547 w 9564547"/>
              <a:gd name="connsiteY2" fmla="*/ 1031872 h 1031872"/>
              <a:gd name="connsiteX3" fmla="*/ 0 w 9564547"/>
              <a:gd name="connsiteY3" fmla="*/ 1031872 h 1031872"/>
              <a:gd name="connsiteX4" fmla="*/ 0 w 9564547"/>
              <a:gd name="connsiteY4" fmla="*/ 0 h 1031872"/>
              <a:gd name="connsiteX0" fmla="*/ 729205 w 10293752"/>
              <a:gd name="connsiteY0" fmla="*/ 0 h 1031872"/>
              <a:gd name="connsiteX1" fmla="*/ 10293752 w 10293752"/>
              <a:gd name="connsiteY1" fmla="*/ 0 h 1031872"/>
              <a:gd name="connsiteX2" fmla="*/ 10293752 w 10293752"/>
              <a:gd name="connsiteY2" fmla="*/ 1031872 h 1031872"/>
              <a:gd name="connsiteX3" fmla="*/ 0 w 10293752"/>
              <a:gd name="connsiteY3" fmla="*/ 1020297 h 1031872"/>
              <a:gd name="connsiteX4" fmla="*/ 729205 w 10293752"/>
              <a:gd name="connsiteY4" fmla="*/ 0 h 1031872"/>
              <a:gd name="connsiteX0" fmla="*/ 729205 w 10293752"/>
              <a:gd name="connsiteY0" fmla="*/ 0 h 1043446"/>
              <a:gd name="connsiteX1" fmla="*/ 10293752 w 10293752"/>
              <a:gd name="connsiteY1" fmla="*/ 0 h 1043446"/>
              <a:gd name="connsiteX2" fmla="*/ 10293752 w 10293752"/>
              <a:gd name="connsiteY2" fmla="*/ 1031872 h 1043446"/>
              <a:gd name="connsiteX3" fmla="*/ 0 w 10293752"/>
              <a:gd name="connsiteY3" fmla="*/ 1043446 h 1043446"/>
              <a:gd name="connsiteX4" fmla="*/ 729205 w 10293752"/>
              <a:gd name="connsiteY4" fmla="*/ 0 h 1043446"/>
              <a:gd name="connsiteX0" fmla="*/ 740779 w 10305326"/>
              <a:gd name="connsiteY0" fmla="*/ 0 h 1055021"/>
              <a:gd name="connsiteX1" fmla="*/ 10305326 w 10305326"/>
              <a:gd name="connsiteY1" fmla="*/ 0 h 1055021"/>
              <a:gd name="connsiteX2" fmla="*/ 10305326 w 10305326"/>
              <a:gd name="connsiteY2" fmla="*/ 1031872 h 1055021"/>
              <a:gd name="connsiteX3" fmla="*/ 0 w 10305326"/>
              <a:gd name="connsiteY3" fmla="*/ 1055021 h 1055021"/>
              <a:gd name="connsiteX4" fmla="*/ 740779 w 10305326"/>
              <a:gd name="connsiteY4" fmla="*/ 0 h 1055021"/>
              <a:gd name="connsiteX0" fmla="*/ 729204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729204 w 10293751"/>
              <a:gd name="connsiteY4" fmla="*/ 0 h 1031872"/>
              <a:gd name="connsiteX0" fmla="*/ 2057270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057270 w 10293751"/>
              <a:gd name="connsiteY4" fmla="*/ 0 h 1031872"/>
              <a:gd name="connsiteX0" fmla="*/ 2673873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673873 w 10293751"/>
              <a:gd name="connsiteY4" fmla="*/ 0 h 1031872"/>
              <a:gd name="connsiteX0" fmla="*/ 3432769 w 10293751"/>
              <a:gd name="connsiteY0" fmla="*/ 0 h 1055022"/>
              <a:gd name="connsiteX1" fmla="*/ 10293751 w 10293751"/>
              <a:gd name="connsiteY1" fmla="*/ 23150 h 1055022"/>
              <a:gd name="connsiteX2" fmla="*/ 10293751 w 10293751"/>
              <a:gd name="connsiteY2" fmla="*/ 1055022 h 1055022"/>
              <a:gd name="connsiteX3" fmla="*/ 0 w 10293751"/>
              <a:gd name="connsiteY3" fmla="*/ 1055021 h 1055022"/>
              <a:gd name="connsiteX4" fmla="*/ 3432769 w 10293751"/>
              <a:gd name="connsiteY4" fmla="*/ 0 h 1055022"/>
              <a:gd name="connsiteX0" fmla="*/ 3100752 w 10293751"/>
              <a:gd name="connsiteY0" fmla="*/ 0 h 1043448"/>
              <a:gd name="connsiteX1" fmla="*/ 10293751 w 10293751"/>
              <a:gd name="connsiteY1" fmla="*/ 11576 h 1043448"/>
              <a:gd name="connsiteX2" fmla="*/ 10293751 w 10293751"/>
              <a:gd name="connsiteY2" fmla="*/ 1043448 h 1043448"/>
              <a:gd name="connsiteX3" fmla="*/ 0 w 10293751"/>
              <a:gd name="connsiteY3" fmla="*/ 1043447 h 1043448"/>
              <a:gd name="connsiteX4" fmla="*/ 3100752 w 10293751"/>
              <a:gd name="connsiteY4" fmla="*/ 0 h 1043448"/>
              <a:gd name="connsiteX0" fmla="*/ 3100752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100752 w 10293751"/>
              <a:gd name="connsiteY4" fmla="*/ 0 h 1031873"/>
              <a:gd name="connsiteX0" fmla="*/ 3579068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579068 w 10293751"/>
              <a:gd name="connsiteY4" fmla="*/ 0 h 1031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93751" h="1031873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6AED7014-B2AA-DB40-863A-452745F507E6}"/>
              </a:ext>
            </a:extLst>
          </p:cNvPr>
          <p:cNvSpPr/>
          <p:nvPr userDrawn="1"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3" hasCustomPrompt="1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 b="0" i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D45773D2-6F75-8443-B3A1-EAC994FA804A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16137928"/>
      </p:ext>
    </p:extLst>
  </p:cSld>
  <p:clrMapOvr>
    <a:masterClrMapping/>
  </p:clrMapOvr>
</p:sldLayout>
</file>

<file path=ppt/slideLayouts/slideLayout47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Title and Bull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0" hasCustomPrompt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</p:spPr>
        <p:txBody>
          <a:bodyPr/>
          <a:lstStyle>
            <a:lvl1pPr marL="380990" indent="-380990">
              <a:buFont typeface="Arial" panose="020B0604020202020204" pitchFamily="34" charset="0"/>
              <a:buChar char="•"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2133">
                <a:latin typeface="Verdana" charset="0"/>
                <a:ea typeface="Verdana" charset="0"/>
                <a:cs typeface="Verdana" charset="0"/>
              </a:defRPr>
            </a:lvl2pPr>
            <a:lvl3pPr>
              <a:defRPr sz="2133">
                <a:latin typeface="Verdana" charset="0"/>
                <a:ea typeface="Verdana" charset="0"/>
                <a:cs typeface="Verdana" charset="0"/>
              </a:defRPr>
            </a:lvl3pPr>
            <a:lvl4pPr>
              <a:defRPr sz="2133">
                <a:latin typeface="Verdana" charset="0"/>
                <a:ea typeface="Verdana" charset="0"/>
                <a:cs typeface="Verdana" charset="0"/>
              </a:defRPr>
            </a:lvl4pPr>
            <a:lvl5pPr>
              <a:defRPr sz="2133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lvl="0"/>
            <a:r>
              <a:rPr lang="en-US"/>
              <a:t>Copy goes here</a:t>
            </a:r>
          </a:p>
          <a:p>
            <a:pPr lvl="0"/>
            <a:endParaRPr lang="en-US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BF971B31-57A8-E440-A02E-BFAC023C30AB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73235103"/>
      </p:ext>
    </p:extLst>
  </p:cSld>
  <p:clrMapOvr>
    <a:masterClrMapping/>
  </p:clrMapOvr>
</p:sldLayout>
</file>

<file path=ppt/slideLayouts/slideLayout479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1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C7C0297A-27A4-6847-86E1-31452C2EFFC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6" name="Text Placeholder 15"/>
          <p:cNvSpPr>
            <a:spLocks noGrp="1"/>
          </p:cNvSpPr>
          <p:nvPr>
            <p:ph type="body" sz="quarter" idx="10" hasCustomPrompt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aseline="0">
                <a:latin typeface="Verdana" charset="0"/>
                <a:ea typeface="Verdana" charset="0"/>
                <a:cs typeface="Verdana" charset="0"/>
              </a:defRPr>
            </a:lvl1pPr>
            <a:lvl2pPr>
              <a:defRPr sz="1867">
                <a:latin typeface="Verdana" charset="0"/>
                <a:ea typeface="Verdana" charset="0"/>
                <a:cs typeface="Verdana" charset="0"/>
              </a:defRPr>
            </a:lvl2pPr>
            <a:lvl3pPr>
              <a:defRPr sz="1867">
                <a:latin typeface="Verdana" charset="0"/>
                <a:ea typeface="Verdana" charset="0"/>
                <a:cs typeface="Verdana" charset="0"/>
              </a:defRPr>
            </a:lvl3pPr>
            <a:lvl4pPr>
              <a:defRPr sz="1867">
                <a:latin typeface="Verdana" charset="0"/>
                <a:ea typeface="Verdana" charset="0"/>
                <a:cs typeface="Verdana" charset="0"/>
              </a:defRPr>
            </a:lvl4pPr>
            <a:lvl5pPr>
              <a:defRPr sz="1867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</p:spTree>
    <p:extLst>
      <p:ext uri="{BB962C8B-B14F-4D97-AF65-F5344CB8AC3E}">
        <p14:creationId xmlns:p14="http://schemas.microsoft.com/office/powerpoint/2010/main" val="1025213214"/>
      </p:ext>
    </p:extLst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2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2630080"/>
      </p:ext>
    </p:extLst>
  </p:cSld>
  <p:clrMapOvr>
    <a:masterClrMapping/>
  </p:clrMapOvr>
</p:sldLayout>
</file>

<file path=ppt/slideLayouts/slideLayout480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2_Two Section | Picture and Copy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3" name="Content Placeholder 2"/>
          <p:cNvSpPr>
            <a:spLocks noGrp="1"/>
          </p:cNvSpPr>
          <p:nvPr>
            <p:ph sz="half" idx="1" hasCustomPrompt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200" b="0" i="1" baseline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*Insert Image Here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 hasCustomPrompt="1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2pPr>
            <a:lvl3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3pPr>
            <a:lvl4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4pPr>
            <a:lvl5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  <p:sp>
        <p:nvSpPr>
          <p:cNvPr id="17" name="Title 16"/>
          <p:cNvSpPr>
            <a:spLocks noGrp="1"/>
          </p:cNvSpPr>
          <p:nvPr>
            <p:ph type="title" hasCustomPrompt="1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3B203E0B-1FAC-F64F-A8A3-54937D9BF5E4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810845964"/>
      </p:ext>
    </p:extLst>
  </p:cSld>
  <p:clrMapOvr>
    <a:masterClrMapping/>
  </p:clrMapOvr>
</p:sldLayout>
</file>

<file path=ppt/slideLayouts/slideLayout48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 and Bull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0" hasCustomPrompt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</p:spPr>
        <p:txBody>
          <a:bodyPr/>
          <a:lstStyle>
            <a:lvl1pPr marL="380990" indent="-380990">
              <a:buFont typeface="Arial" panose="020B0604020202020204" pitchFamily="34" charset="0"/>
              <a:buChar char="•"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2133">
                <a:latin typeface="Verdana" charset="0"/>
                <a:ea typeface="Verdana" charset="0"/>
                <a:cs typeface="Verdana" charset="0"/>
              </a:defRPr>
            </a:lvl2pPr>
            <a:lvl3pPr>
              <a:defRPr sz="2133">
                <a:latin typeface="Verdana" charset="0"/>
                <a:ea typeface="Verdana" charset="0"/>
                <a:cs typeface="Verdana" charset="0"/>
              </a:defRPr>
            </a:lvl3pPr>
            <a:lvl4pPr>
              <a:defRPr sz="2133">
                <a:latin typeface="Verdana" charset="0"/>
                <a:ea typeface="Verdana" charset="0"/>
                <a:cs typeface="Verdana" charset="0"/>
              </a:defRPr>
            </a:lvl4pPr>
            <a:lvl5pPr>
              <a:defRPr sz="2133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lvl="0"/>
            <a:r>
              <a:rPr lang="en-US"/>
              <a:t>Copy goes here</a:t>
            </a:r>
          </a:p>
          <a:p>
            <a:pPr lvl="0"/>
            <a:endParaRPr lang="en-US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BF971B31-57A8-E440-A02E-BFAC023C30AB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52664402"/>
      </p:ext>
    </p:extLst>
  </p:cSld>
  <p:clrMapOvr>
    <a:masterClrMapping/>
  </p:clrMapOvr>
</p:sldLayout>
</file>

<file path=ppt/slideLayouts/slideLayout482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12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C7C0297A-27A4-6847-86E1-31452C2EFFC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6" name="Text Placeholder 15"/>
          <p:cNvSpPr>
            <a:spLocks noGrp="1"/>
          </p:cNvSpPr>
          <p:nvPr>
            <p:ph type="body" sz="quarter" idx="10" hasCustomPrompt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aseline="0">
                <a:latin typeface="Verdana" charset="0"/>
                <a:ea typeface="Verdana" charset="0"/>
                <a:cs typeface="Verdana" charset="0"/>
              </a:defRPr>
            </a:lvl1pPr>
            <a:lvl2pPr>
              <a:defRPr sz="1867">
                <a:latin typeface="Verdana" charset="0"/>
                <a:ea typeface="Verdana" charset="0"/>
                <a:cs typeface="Verdana" charset="0"/>
              </a:defRPr>
            </a:lvl2pPr>
            <a:lvl3pPr>
              <a:defRPr sz="1867">
                <a:latin typeface="Verdana" charset="0"/>
                <a:ea typeface="Verdana" charset="0"/>
                <a:cs typeface="Verdana" charset="0"/>
              </a:defRPr>
            </a:lvl3pPr>
            <a:lvl4pPr>
              <a:defRPr sz="1867">
                <a:latin typeface="Verdana" charset="0"/>
                <a:ea typeface="Verdana" charset="0"/>
                <a:cs typeface="Verdana" charset="0"/>
              </a:defRPr>
            </a:lvl4pPr>
            <a:lvl5pPr>
              <a:defRPr sz="1867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</p:spTree>
    <p:extLst>
      <p:ext uri="{BB962C8B-B14F-4D97-AF65-F5344CB8AC3E}">
        <p14:creationId xmlns:p14="http://schemas.microsoft.com/office/powerpoint/2010/main" val="573249767"/>
      </p:ext>
    </p:extLst>
  </p:cSld>
  <p:clrMapOvr>
    <a:masterClrMapping/>
  </p:clrMapOvr>
</p:sldLayout>
</file>

<file path=ppt/slideLayouts/slideLayout483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3_Two Section | Picture and Copy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3" name="Content Placeholder 2"/>
          <p:cNvSpPr>
            <a:spLocks noGrp="1"/>
          </p:cNvSpPr>
          <p:nvPr>
            <p:ph sz="half" idx="1" hasCustomPrompt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200" b="0" i="1" baseline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*Insert Image Here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 hasCustomPrompt="1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2pPr>
            <a:lvl3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3pPr>
            <a:lvl4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4pPr>
            <a:lvl5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  <p:sp>
        <p:nvSpPr>
          <p:cNvPr id="17" name="Title 16"/>
          <p:cNvSpPr>
            <a:spLocks noGrp="1"/>
          </p:cNvSpPr>
          <p:nvPr>
            <p:ph type="title" hasCustomPrompt="1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3B203E0B-1FAC-F64F-A8A3-54937D9BF5E4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22791023"/>
      </p:ext>
    </p:extLst>
  </p:cSld>
  <p:clrMapOvr>
    <a:masterClrMapping/>
  </p:clrMapOvr>
</p:sldLayout>
</file>

<file path=ppt/slideLayouts/slideLayout48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694011789"/>
      </p:ext>
    </p:extLst>
  </p:cSld>
  <p:clrMapOvr>
    <a:masterClrMapping/>
  </p:clrMapOvr>
</p:sldLayout>
</file>

<file path=ppt/slideLayouts/slideLayout48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101412037"/>
      </p:ext>
    </p:extLst>
  </p:cSld>
  <p:clrMapOvr>
    <a:masterClrMapping/>
  </p:clrMapOvr>
</p:sldLayout>
</file>

<file path=ppt/slideLayouts/slideLayout48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199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12439313"/>
      </p:ext>
    </p:extLst>
  </p:cSld>
  <p:clrMapOvr>
    <a:masterClrMapping/>
  </p:clrMapOvr>
</p:sldLayout>
</file>

<file path=ppt/slideLayouts/slideLayout48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22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51254979"/>
      </p:ext>
    </p:extLst>
  </p:cSld>
  <p:clrMapOvr>
    <a:masterClrMapping/>
  </p:clrMapOvr>
</p:sldLayout>
</file>

<file path=ppt/slideLayouts/slideLayout48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3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419764124"/>
      </p:ext>
    </p:extLst>
  </p:cSld>
  <p:clrMapOvr>
    <a:masterClrMapping/>
  </p:clrMapOvr>
</p:sldLayout>
</file>

<file path=ppt/slideLayouts/slideLayout48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9_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5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825625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4056320048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3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95676063"/>
      </p:ext>
    </p:extLst>
  </p:cSld>
  <p:clrMapOvr>
    <a:masterClrMapping/>
  </p:clrMapOvr>
</p:sldLayout>
</file>

<file path=ppt/slideLayouts/slideLayout49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9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0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026156509"/>
      </p:ext>
    </p:extLst>
  </p:cSld>
  <p:clrMapOvr>
    <a:masterClrMapping/>
  </p:clrMapOvr>
</p:sldLayout>
</file>

<file path=ppt/slideLayouts/slideLayout49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9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819378419"/>
      </p:ext>
    </p:extLst>
  </p:cSld>
  <p:clrMapOvr>
    <a:masterClrMapping/>
  </p:clrMapOvr>
</p:sldLayout>
</file>

<file path=ppt/slideLayouts/slideLayout49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0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99019169"/>
      </p:ext>
    </p:extLst>
  </p:cSld>
  <p:clrMapOvr>
    <a:masterClrMapping/>
  </p:clrMapOvr>
</p:sldLayout>
</file>

<file path=ppt/slideLayouts/slideLayout49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8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296475941"/>
      </p:ext>
    </p:extLst>
  </p:cSld>
  <p:clrMapOvr>
    <a:masterClrMapping/>
  </p:clrMapOvr>
</p:sldLayout>
</file>

<file path=ppt/slideLayouts/slideLayout49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431208990"/>
      </p:ext>
    </p:extLst>
  </p:cSld>
  <p:clrMapOvr>
    <a:masterClrMapping/>
  </p:clrMapOvr>
</p:sldLayout>
</file>

<file path=ppt/slideLayouts/slideLayout49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3622582517"/>
      </p:ext>
    </p:extLst>
  </p:cSld>
  <p:clrMapOvr>
    <a:masterClrMapping/>
  </p:clrMapOvr>
</p:sldLayout>
</file>

<file path=ppt/slideLayouts/slideLayout49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199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44582609"/>
      </p:ext>
    </p:extLst>
  </p:cSld>
  <p:clrMapOvr>
    <a:masterClrMapping/>
  </p:clrMapOvr>
</p:sldLayout>
</file>

<file path=ppt/slideLayouts/slideLayout49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23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81685830"/>
      </p:ext>
    </p:extLst>
  </p:cSld>
  <p:clrMapOvr>
    <a:masterClrMapping/>
  </p:clrMapOvr>
</p:sldLayout>
</file>

<file path=ppt/slideLayouts/slideLayout49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4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360505573"/>
      </p:ext>
    </p:extLst>
  </p:cSld>
  <p:clrMapOvr>
    <a:masterClrMapping/>
  </p:clrMapOvr>
</p:sldLayout>
</file>

<file path=ppt/slideLayouts/slideLayout49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10_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5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825625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976967615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838803846"/>
      </p:ext>
    </p:extLst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2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2630080"/>
      </p:ext>
    </p:extLst>
  </p:cSld>
  <p:clrMapOvr>
    <a:masterClrMapping/>
  </p:clrMapOvr>
</p:sldLayout>
</file>

<file path=ppt/slideLayouts/slideLayout50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10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0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064455436"/>
      </p:ext>
    </p:extLst>
  </p:cSld>
  <p:clrMapOvr>
    <a:masterClrMapping/>
  </p:clrMapOvr>
</p:sldLayout>
</file>

<file path=ppt/slideLayouts/slideLayout50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10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779662267"/>
      </p:ext>
    </p:extLst>
  </p:cSld>
  <p:clrMapOvr>
    <a:masterClrMapping/>
  </p:clrMapOvr>
</p:sldLayout>
</file>

<file path=ppt/slideLayouts/slideLayout50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0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00036100"/>
      </p:ext>
    </p:extLst>
  </p:cSld>
  <p:clrMapOvr>
    <a:masterClrMapping/>
  </p:clrMapOvr>
</p:sldLayout>
</file>

<file path=ppt/slideLayouts/slideLayout50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9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688841762"/>
      </p:ext>
    </p:extLst>
  </p:cSld>
  <p:clrMapOvr>
    <a:masterClrMapping/>
  </p:clrMapOvr>
</p:sldLayout>
</file>

<file path=ppt/slideLayouts/slideLayout50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3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Object 7" hidden="1"/>
          <p:cNvGraphicFramePr>
            <a:graphicFrameLocks noChangeAspect="1"/>
          </p:cNvGraphicFramePr>
          <p:nvPr userDrawn="1">
            <p:custDataLst>
              <p:tags r:id="rId1"/>
            </p:custDataLst>
          </p:nvPr>
        </p:nvGraphicFramePr>
        <p:xfrm>
          <a:off x="2118" y="2118"/>
          <a:ext cx="2116" cy="2116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360" imgH="360" progId="TCLayout.ActiveDocument.1">
                  <p:embed/>
                </p:oleObj>
              </mc:Choice>
              <mc:Fallback>
                <p:oleObj name="think-cell Slide" r:id="rId3" imgW="360" imgH="360" progId="TCLayout.ActiveDocument.1">
                  <p:embed/>
                  <p:pic>
                    <p:nvPicPr>
                      <p:cNvPr id="6" name="Object 7" hidden="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118" y="2118"/>
                        <a:ext cx="2116" cy="2116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7" name="Rectangle 6"/>
          <p:cNvSpPr/>
          <p:nvPr userDrawn="1"/>
        </p:nvSpPr>
        <p:spPr>
          <a:xfrm>
            <a:off x="-21166" y="6629400"/>
            <a:ext cx="12213167" cy="228600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 sz="2400"/>
          </a:p>
        </p:txBody>
      </p:sp>
      <p:pic>
        <p:nvPicPr>
          <p:cNvPr id="8" name="Picture 13"/>
          <p:cNvPicPr>
            <a:picLocks noChangeAspect="1"/>
          </p:cNvPicPr>
          <p:nvPr userDrawn="1"/>
        </p:nvPicPr>
        <p:blipFill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7945967" y="408518"/>
            <a:ext cx="3706284" cy="18139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9" name="Group 11"/>
          <p:cNvGrpSpPr>
            <a:grpSpLocks/>
          </p:cNvGrpSpPr>
          <p:nvPr userDrawn="1"/>
        </p:nvGrpSpPr>
        <p:grpSpPr bwMode="auto">
          <a:xfrm>
            <a:off x="0" y="0"/>
            <a:ext cx="1862667" cy="6629400"/>
            <a:chOff x="-15876" y="0"/>
            <a:chExt cx="1927803" cy="6858000"/>
          </a:xfrm>
        </p:grpSpPr>
        <p:sp>
          <p:nvSpPr>
            <p:cNvPr id="10" name="Rectangle 9"/>
            <p:cNvSpPr/>
            <p:nvPr userDrawn="1"/>
          </p:nvSpPr>
          <p:spPr>
            <a:xfrm>
              <a:off x="-15876" y="0"/>
              <a:ext cx="1844557" cy="6858000"/>
            </a:xfrm>
            <a:prstGeom prst="rect">
              <a:avLst/>
            </a:prstGeom>
            <a:solidFill>
              <a:srgbClr val="80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/>
            <a:lstStyle/>
            <a:p>
              <a:pPr>
                <a:defRPr/>
              </a:pPr>
              <a:endParaRPr lang="en-US" sz="2400"/>
            </a:p>
          </p:txBody>
        </p:sp>
        <p:pic>
          <p:nvPicPr>
            <p:cNvPr id="11" name="Picture 7"/>
            <p:cNvPicPr>
              <a:picLocks noChangeAspect="1"/>
            </p:cNvPicPr>
            <p:nvPr userDrawn="1"/>
          </p:nvPicPr>
          <p:blipFill>
            <a:blip r:embed="rId6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 l="7219" t="16937" r="72250" b="20589"/>
            <a:stretch>
              <a:fillRect/>
            </a:stretch>
          </p:blipFill>
          <p:spPr bwMode="auto">
            <a:xfrm>
              <a:off x="-15876" y="0"/>
              <a:ext cx="1927803" cy="6858000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29" name="Subtitle 2"/>
          <p:cNvSpPr>
            <a:spLocks noGrp="1"/>
          </p:cNvSpPr>
          <p:nvPr>
            <p:ph type="subTitle" idx="1"/>
          </p:nvPr>
        </p:nvSpPr>
        <p:spPr>
          <a:xfrm>
            <a:off x="3147489" y="4195763"/>
            <a:ext cx="5488516" cy="365760"/>
          </a:xfrm>
          <a:prstGeom prst="rect">
            <a:avLst/>
          </a:prstGeom>
        </p:spPr>
        <p:txBody>
          <a:bodyPr/>
          <a:lstStyle>
            <a:lvl1pPr>
              <a:defRPr sz="1867"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30" name="Title 1"/>
          <p:cNvSpPr>
            <a:spLocks noGrp="1"/>
          </p:cNvSpPr>
          <p:nvPr>
            <p:ph type="ctrTitle"/>
          </p:nvPr>
        </p:nvSpPr>
        <p:spPr>
          <a:xfrm>
            <a:off x="1621872" y="1806429"/>
            <a:ext cx="10189827" cy="2278211"/>
          </a:xfrm>
        </p:spPr>
        <p:txBody>
          <a:bodyPr anchor="b"/>
          <a:lstStyle>
            <a:lvl1pPr marL="0" indent="0">
              <a:defRPr sz="5333">
                <a:solidFill>
                  <a:schemeClr val="tx2"/>
                </a:solidFill>
                <a:latin typeface="+mn-lt"/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1" name="Text Placeholder 3"/>
          <p:cNvSpPr>
            <a:spLocks noGrp="1"/>
          </p:cNvSpPr>
          <p:nvPr>
            <p:ph type="body" sz="quarter" idx="10"/>
          </p:nvPr>
        </p:nvSpPr>
        <p:spPr>
          <a:xfrm>
            <a:off x="3147484" y="4600575"/>
            <a:ext cx="5486400" cy="365760"/>
          </a:xfrm>
          <a:prstGeom prst="rect">
            <a:avLst/>
          </a:prstGeom>
        </p:spPr>
        <p:txBody>
          <a:bodyPr/>
          <a:lstStyle>
            <a:lvl1pPr>
              <a:defRPr sz="1867"/>
            </a:lvl1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32" name="Text Placeholder 4"/>
          <p:cNvSpPr>
            <a:spLocks noGrp="1"/>
          </p:cNvSpPr>
          <p:nvPr>
            <p:ph type="body" sz="quarter" idx="11"/>
          </p:nvPr>
        </p:nvSpPr>
        <p:spPr>
          <a:xfrm>
            <a:off x="3147484" y="5005387"/>
            <a:ext cx="5486400" cy="365760"/>
          </a:xfrm>
          <a:prstGeom prst="rect">
            <a:avLst/>
          </a:prstGeom>
        </p:spPr>
        <p:txBody>
          <a:bodyPr/>
          <a:lstStyle>
            <a:lvl1pPr>
              <a:defRPr sz="1867"/>
            </a:lvl1pPr>
          </a:lstStyle>
          <a:p>
            <a:pPr lvl="0"/>
            <a:r>
              <a:rPr lang="en-US"/>
              <a:t>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716664859"/>
      </p:ext>
    </p:extLst>
  </p:cSld>
  <p:clrMapOvr>
    <a:masterClrMapping/>
  </p:clrMapOvr>
</p:sldLayout>
</file>

<file path=ppt/slideLayouts/slideLayout50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Table of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Object 2" hidden="1"/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2118" y="2118"/>
          <a:ext cx="2116" cy="2116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4" imgW="360" imgH="360" progId="TCLayout.ActiveDocument.1">
                  <p:embed/>
                </p:oleObj>
              </mc:Choice>
              <mc:Fallback>
                <p:oleObj name="think-cell Slide" r:id="rId4" imgW="360" imgH="360" progId="TCLayout.ActiveDocument.1">
                  <p:embed/>
                  <p:pic>
                    <p:nvPicPr>
                      <p:cNvPr id="6" name="Object 2" hidden="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118" y="2118"/>
                        <a:ext cx="2116" cy="2116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8" name="Rectangle 7"/>
          <p:cNvSpPr/>
          <p:nvPr/>
        </p:nvSpPr>
        <p:spPr>
          <a:xfrm>
            <a:off x="-10584" y="6620933"/>
            <a:ext cx="12213168" cy="237067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 sz="2400"/>
          </a:p>
        </p:txBody>
      </p:sp>
      <p:graphicFrame>
        <p:nvGraphicFramePr>
          <p:cNvPr id="10" name="Object 7" hidden="1"/>
          <p:cNvGraphicFramePr>
            <a:graphicFrameLocks noChangeAspect="1"/>
          </p:cNvGraphicFramePr>
          <p:nvPr userDrawn="1">
            <p:custDataLst>
              <p:tags r:id="rId2"/>
            </p:custDataLst>
          </p:nvPr>
        </p:nvGraphicFramePr>
        <p:xfrm>
          <a:off x="2118" y="2118"/>
          <a:ext cx="2116" cy="2116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6" imgW="360" imgH="360" progId="TCLayout.ActiveDocument.1">
                  <p:embed/>
                </p:oleObj>
              </mc:Choice>
              <mc:Fallback>
                <p:oleObj name="think-cell Slide" r:id="rId6" imgW="360" imgH="360" progId="TCLayout.ActiveDocument.1">
                  <p:embed/>
                  <p:pic>
                    <p:nvPicPr>
                      <p:cNvPr id="10" name="Object 7" hidden="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118" y="2118"/>
                        <a:ext cx="2116" cy="2116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18114" y="224840"/>
            <a:ext cx="11715725" cy="569325"/>
          </a:xfrm>
        </p:spPr>
        <p:txBody>
          <a:bodyPr/>
          <a:lstStyle>
            <a:lvl1pPr>
              <a:defRPr sz="2933">
                <a:solidFill>
                  <a:schemeClr val="tx2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5" name="Content Placeholder 2"/>
          <p:cNvSpPr>
            <a:spLocks noGrp="1"/>
          </p:cNvSpPr>
          <p:nvPr>
            <p:ph idx="1"/>
          </p:nvPr>
        </p:nvSpPr>
        <p:spPr>
          <a:xfrm>
            <a:off x="218114" y="917197"/>
            <a:ext cx="11715725" cy="4958671"/>
          </a:xfrm>
          <a:prstGeom prst="rect">
            <a:avLst/>
          </a:prstGeom>
        </p:spPr>
        <p:txBody>
          <a:bodyPr/>
          <a:lstStyle>
            <a:lvl1pPr marL="380990" indent="-380990">
              <a:buFont typeface="Wingdings" panose="05000000000000000000" pitchFamily="2" charset="2"/>
              <a:buChar char="§"/>
              <a:defRPr sz="1867" b="1"/>
            </a:lvl1pPr>
            <a:lvl2pPr marL="609585" indent="-296326">
              <a:buFont typeface="Arial" panose="020B0604020202020204" pitchFamily="34" charset="0"/>
              <a:buChar char="̶"/>
              <a:defRPr sz="1867"/>
            </a:lvl2pPr>
            <a:lvl3pPr marL="922844" indent="-313259">
              <a:buFont typeface="Arial" panose="020B0604020202020204" pitchFamily="34" charset="0"/>
              <a:buChar char="•"/>
              <a:defRPr sz="1867"/>
            </a:lvl3pPr>
            <a:lvl4pPr marL="1219170" indent="-296326">
              <a:buFont typeface="Wingdings" panose="05000000000000000000" pitchFamily="2" charset="2"/>
              <a:buChar char="ü"/>
              <a:defRPr sz="1867"/>
            </a:lvl4pPr>
            <a:lvl5pPr marL="1532428" indent="-313259">
              <a:defRPr sz="1867"/>
            </a:lvl5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</p:txBody>
      </p:sp>
      <p:sp>
        <p:nvSpPr>
          <p:cNvPr id="7" name="Text Placeholder 6"/>
          <p:cNvSpPr>
            <a:spLocks noGrp="1"/>
          </p:cNvSpPr>
          <p:nvPr>
            <p:ph type="body" sz="quarter" idx="10"/>
          </p:nvPr>
        </p:nvSpPr>
        <p:spPr>
          <a:xfrm>
            <a:off x="3858937" y="5969001"/>
            <a:ext cx="8074903" cy="649817"/>
          </a:xfrm>
          <a:prstGeom prst="rect">
            <a:avLst/>
          </a:prstGeom>
        </p:spPr>
        <p:txBody>
          <a:bodyPr anchor="b"/>
          <a:lstStyle>
            <a:lvl1pPr>
              <a:defRPr sz="1333" b="0" baseline="0"/>
            </a:lvl1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11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 algn="r">
              <a:defRPr sz="1467">
                <a:solidFill>
                  <a:schemeClr val="bg1"/>
                </a:solidFill>
                <a:latin typeface="+mn-lt"/>
              </a:defRPr>
            </a:lvl1pPr>
          </a:lstStyle>
          <a:p>
            <a:pPr>
              <a:defRPr/>
            </a:pPr>
            <a:fld id="{D9E38BE4-73A9-4CBE-849B-DA886A199DD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  <p:pic>
        <p:nvPicPr>
          <p:cNvPr id="12" name="Picture 3" descr="M:\Marketing Communication and Referral Access\Luis\newbrand\UCM_logo\master\horizontal\UCM_Logo_Master_Brand_Horizontal_Tagline_rgb.jpg"/>
          <p:cNvPicPr>
            <a:picLocks noChangeAspect="1" noChangeArrowheads="1"/>
          </p:cNvPicPr>
          <p:nvPr userDrawn="1"/>
        </p:nvPicPr>
        <p:blipFill>
          <a:blip r:embed="rId7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101601" y="5969000"/>
            <a:ext cx="3704343" cy="65193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21825022"/>
      </p:ext>
    </p:extLst>
  </p:cSld>
  <p:clrMapOvr>
    <a:masterClrMapping/>
  </p:clrMapOvr>
</p:sldLayout>
</file>

<file path=ppt/slideLayouts/slideLayout50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8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10"/>
          <p:cNvSpPr>
            <a:spLocks noGrp="1"/>
          </p:cNvSpPr>
          <p:nvPr>
            <p:ph type="body" sz="quarter" idx="15" hasCustomPrompt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r">
              <a:buNone/>
              <a:defRPr sz="1867" baseline="0">
                <a:solidFill>
                  <a:srgbClr val="616364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Date | Presenter Information (14 </a:t>
            </a:r>
            <a:r>
              <a:rPr lang="en-US" err="1"/>
              <a:t>pt</a:t>
            </a:r>
            <a:r>
              <a:rPr lang="en-US"/>
              <a:t>)</a:t>
            </a: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</p:spPr>
        <p:txBody>
          <a:bodyPr anchor="b"/>
          <a:lstStyle>
            <a:lvl1pPr algn="l">
              <a:defRPr sz="5333" b="1" i="0" baseline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Presentation Title (40pt)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4532A70-E035-AA47-9734-5D07D7BBF15C}" type="datetimeFigureOut">
              <a:rPr lang="en-US" smtClean="0"/>
              <a:t>9/22/2023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AA5C1C5-BCFD-E74C-BB4D-B3A564E128BA}" type="slidenum">
              <a:rPr lang="en-US" smtClean="0"/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F5B886B3-8C49-D741-A041-118D116EDF7B}"/>
              </a:ext>
            </a:extLst>
          </p:cNvPr>
          <p:cNvSpPr/>
          <p:nvPr userDrawn="1"/>
        </p:nvSpPr>
        <p:spPr>
          <a:xfrm rot="10800000">
            <a:off x="1" y="2000248"/>
            <a:ext cx="2785068" cy="2042851"/>
          </a:xfrm>
          <a:custGeom>
            <a:avLst/>
            <a:gdLst>
              <a:gd name="connsiteX0" fmla="*/ 0 w 9564547"/>
              <a:gd name="connsiteY0" fmla="*/ 0 h 1031872"/>
              <a:gd name="connsiteX1" fmla="*/ 9564547 w 9564547"/>
              <a:gd name="connsiteY1" fmla="*/ 0 h 1031872"/>
              <a:gd name="connsiteX2" fmla="*/ 9564547 w 9564547"/>
              <a:gd name="connsiteY2" fmla="*/ 1031872 h 1031872"/>
              <a:gd name="connsiteX3" fmla="*/ 0 w 9564547"/>
              <a:gd name="connsiteY3" fmla="*/ 1031872 h 1031872"/>
              <a:gd name="connsiteX4" fmla="*/ 0 w 9564547"/>
              <a:gd name="connsiteY4" fmla="*/ 0 h 1031872"/>
              <a:gd name="connsiteX0" fmla="*/ 729205 w 10293752"/>
              <a:gd name="connsiteY0" fmla="*/ 0 h 1031872"/>
              <a:gd name="connsiteX1" fmla="*/ 10293752 w 10293752"/>
              <a:gd name="connsiteY1" fmla="*/ 0 h 1031872"/>
              <a:gd name="connsiteX2" fmla="*/ 10293752 w 10293752"/>
              <a:gd name="connsiteY2" fmla="*/ 1031872 h 1031872"/>
              <a:gd name="connsiteX3" fmla="*/ 0 w 10293752"/>
              <a:gd name="connsiteY3" fmla="*/ 1020297 h 1031872"/>
              <a:gd name="connsiteX4" fmla="*/ 729205 w 10293752"/>
              <a:gd name="connsiteY4" fmla="*/ 0 h 1031872"/>
              <a:gd name="connsiteX0" fmla="*/ 729205 w 10293752"/>
              <a:gd name="connsiteY0" fmla="*/ 0 h 1043446"/>
              <a:gd name="connsiteX1" fmla="*/ 10293752 w 10293752"/>
              <a:gd name="connsiteY1" fmla="*/ 0 h 1043446"/>
              <a:gd name="connsiteX2" fmla="*/ 10293752 w 10293752"/>
              <a:gd name="connsiteY2" fmla="*/ 1031872 h 1043446"/>
              <a:gd name="connsiteX3" fmla="*/ 0 w 10293752"/>
              <a:gd name="connsiteY3" fmla="*/ 1043446 h 1043446"/>
              <a:gd name="connsiteX4" fmla="*/ 729205 w 10293752"/>
              <a:gd name="connsiteY4" fmla="*/ 0 h 1043446"/>
              <a:gd name="connsiteX0" fmla="*/ 740779 w 10305326"/>
              <a:gd name="connsiteY0" fmla="*/ 0 h 1055021"/>
              <a:gd name="connsiteX1" fmla="*/ 10305326 w 10305326"/>
              <a:gd name="connsiteY1" fmla="*/ 0 h 1055021"/>
              <a:gd name="connsiteX2" fmla="*/ 10305326 w 10305326"/>
              <a:gd name="connsiteY2" fmla="*/ 1031872 h 1055021"/>
              <a:gd name="connsiteX3" fmla="*/ 0 w 10305326"/>
              <a:gd name="connsiteY3" fmla="*/ 1055021 h 1055021"/>
              <a:gd name="connsiteX4" fmla="*/ 740779 w 10305326"/>
              <a:gd name="connsiteY4" fmla="*/ 0 h 1055021"/>
              <a:gd name="connsiteX0" fmla="*/ 729204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729204 w 10293751"/>
              <a:gd name="connsiteY4" fmla="*/ 0 h 1031872"/>
              <a:gd name="connsiteX0" fmla="*/ 2057270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057270 w 10293751"/>
              <a:gd name="connsiteY4" fmla="*/ 0 h 1031872"/>
              <a:gd name="connsiteX0" fmla="*/ 2673873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673873 w 10293751"/>
              <a:gd name="connsiteY4" fmla="*/ 0 h 1031872"/>
              <a:gd name="connsiteX0" fmla="*/ 3432769 w 10293751"/>
              <a:gd name="connsiteY0" fmla="*/ 0 h 1055022"/>
              <a:gd name="connsiteX1" fmla="*/ 10293751 w 10293751"/>
              <a:gd name="connsiteY1" fmla="*/ 23150 h 1055022"/>
              <a:gd name="connsiteX2" fmla="*/ 10293751 w 10293751"/>
              <a:gd name="connsiteY2" fmla="*/ 1055022 h 1055022"/>
              <a:gd name="connsiteX3" fmla="*/ 0 w 10293751"/>
              <a:gd name="connsiteY3" fmla="*/ 1055021 h 1055022"/>
              <a:gd name="connsiteX4" fmla="*/ 3432769 w 10293751"/>
              <a:gd name="connsiteY4" fmla="*/ 0 h 1055022"/>
              <a:gd name="connsiteX0" fmla="*/ 3100752 w 10293751"/>
              <a:gd name="connsiteY0" fmla="*/ 0 h 1043448"/>
              <a:gd name="connsiteX1" fmla="*/ 10293751 w 10293751"/>
              <a:gd name="connsiteY1" fmla="*/ 11576 h 1043448"/>
              <a:gd name="connsiteX2" fmla="*/ 10293751 w 10293751"/>
              <a:gd name="connsiteY2" fmla="*/ 1043448 h 1043448"/>
              <a:gd name="connsiteX3" fmla="*/ 0 w 10293751"/>
              <a:gd name="connsiteY3" fmla="*/ 1043447 h 1043448"/>
              <a:gd name="connsiteX4" fmla="*/ 3100752 w 10293751"/>
              <a:gd name="connsiteY4" fmla="*/ 0 h 1043448"/>
              <a:gd name="connsiteX0" fmla="*/ 3100752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100752 w 10293751"/>
              <a:gd name="connsiteY4" fmla="*/ 0 h 1031873"/>
              <a:gd name="connsiteX0" fmla="*/ 3579068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579068 w 10293751"/>
              <a:gd name="connsiteY4" fmla="*/ 0 h 1031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93751" h="1031873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6AED7014-B2AA-DB40-863A-452745F507E6}"/>
              </a:ext>
            </a:extLst>
          </p:cNvPr>
          <p:cNvSpPr/>
          <p:nvPr userDrawn="1"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3" hasCustomPrompt="1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 b="0" i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D45773D2-6F75-8443-B3A1-EAC994FA804A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99295509"/>
      </p:ext>
    </p:extLst>
  </p:cSld>
  <p:clrMapOvr>
    <a:masterClrMapping/>
  </p:clrMapOvr>
</p:sldLayout>
</file>

<file path=ppt/slideLayouts/slideLayout50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63084" y="4406903"/>
            <a:ext cx="103632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963084" y="2906713"/>
            <a:ext cx="103632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14B6A3B-6EE5-45FC-B5E7-85EA02CF9438}" type="datetime1">
              <a:rPr lang="en-US" altLang="ja-JP"/>
              <a:pPr>
                <a:defRPr/>
              </a:pPr>
              <a:t>9/22/2023</a:t>
            </a:fld>
            <a:endParaRPr lang="en-US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BFBC7D3-7B25-4FDD-856F-1603EF21A3CD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755219722"/>
      </p:ext>
    </p:extLst>
  </p:cSld>
  <p:clrMapOvr>
    <a:masterClrMapping/>
  </p:clrMapOvr>
</p:sldLayout>
</file>

<file path=ppt/slideLayouts/slideLayout50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605" y="273051"/>
            <a:ext cx="4011084" cy="1162051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766733" y="273054"/>
            <a:ext cx="6815667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09605" y="1435103"/>
            <a:ext cx="4011084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D367D64-CF7F-42F3-8C27-B520EE2453CF}" type="datetime1">
              <a:rPr lang="en-US" altLang="ja-JP"/>
              <a:pPr>
                <a:defRPr/>
              </a:pPr>
              <a:t>9/22/2023</a:t>
            </a:fld>
            <a:endParaRPr lang="en-US" alt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EC650D0-02D5-42FB-907E-376816E2D544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46639017"/>
      </p:ext>
    </p:extLst>
  </p:cSld>
  <p:clrMapOvr>
    <a:masterClrMapping/>
  </p:clrMapOvr>
</p:sldLayout>
</file>

<file path=ppt/slideLayouts/slideLayout50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1198881752"/>
      </p:ext>
    </p:extLst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3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95676063"/>
      </p:ext>
    </p:extLst>
  </p:cSld>
  <p:clrMapOvr>
    <a:masterClrMapping/>
  </p:clrMapOvr>
</p:sldLayout>
</file>

<file path=ppt/slideLayouts/slideLayout5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53048151"/>
      </p:ext>
    </p:extLst>
  </p:cSld>
  <p:clrMapOvr>
    <a:masterClrMapping/>
  </p:clrMapOvr>
</p:sldLayout>
</file>

<file path=ppt/slideLayouts/slideLayout5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199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668429459"/>
      </p:ext>
    </p:extLst>
  </p:cSld>
  <p:clrMapOvr>
    <a:masterClrMapping/>
  </p:clrMapOvr>
</p:sldLayout>
</file>

<file path=ppt/slideLayouts/slideLayout51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216786669"/>
      </p:ext>
    </p:extLst>
  </p:cSld>
  <p:clrMapOvr>
    <a:masterClrMapping/>
  </p:clrMapOvr>
</p:sldLayout>
</file>

<file path=ppt/slideLayouts/slideLayout51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658656829"/>
      </p:ext>
    </p:extLst>
  </p:cSld>
  <p:clrMapOvr>
    <a:masterClrMapping/>
  </p:clrMapOvr>
</p:sldLayout>
</file>

<file path=ppt/slideLayouts/slideLayout51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5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825625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227933181"/>
      </p:ext>
    </p:extLst>
  </p:cSld>
  <p:clrMapOvr>
    <a:masterClrMapping/>
  </p:clrMapOvr>
</p:sldLayout>
</file>

<file path=ppt/slideLayouts/slideLayout51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0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90511967"/>
      </p:ext>
    </p:extLst>
  </p:cSld>
  <p:clrMapOvr>
    <a:masterClrMapping/>
  </p:clrMapOvr>
</p:sldLayout>
</file>

<file path=ppt/slideLayouts/slideLayout51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837549558"/>
      </p:ext>
    </p:extLst>
  </p:cSld>
  <p:clrMapOvr>
    <a:masterClrMapping/>
  </p:clrMapOvr>
</p:sldLayout>
</file>

<file path=ppt/slideLayouts/slideLayout5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0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56786625"/>
      </p:ext>
    </p:extLst>
  </p:cSld>
  <p:clrMapOvr>
    <a:masterClrMapping/>
  </p:clrMapOvr>
</p:sldLayout>
</file>

<file path=ppt/slideLayouts/slideLayout51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00446015"/>
      </p:ext>
    </p:extLst>
  </p:cSld>
  <p:clrMapOvr>
    <a:masterClrMapping/>
  </p:clrMapOvr>
</p:sldLayout>
</file>

<file path=ppt/slideLayouts/slideLayout5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 B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1331D4E-0EAC-D04C-AD34-22F65D243FA1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513348" y="2633534"/>
            <a:ext cx="5194433" cy="2387600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1F519E7E-7FC1-9A40-A17D-7E7F8C7269F8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513348" y="5400325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grpSp>
        <p:nvGrpSpPr>
          <p:cNvPr id="28" name="Group 27">
            <a:extLst>
              <a:ext uri="{FF2B5EF4-FFF2-40B4-BE49-F238E27FC236}">
                <a16:creationId xmlns:a16="http://schemas.microsoft.com/office/drawing/2014/main" id="{8DA88010-3869-0040-9A12-E3C1DFDF98B0}"/>
              </a:ext>
            </a:extLst>
          </p:cNvPr>
          <p:cNvGrpSpPr/>
          <p:nvPr userDrawn="1"/>
        </p:nvGrpSpPr>
        <p:grpSpPr>
          <a:xfrm flipH="1">
            <a:off x="-1" y="1"/>
            <a:ext cx="6418725" cy="1509822"/>
            <a:chOff x="7522541" y="1"/>
            <a:chExt cx="4669459" cy="1098357"/>
          </a:xfrm>
        </p:grpSpPr>
        <p:sp>
          <p:nvSpPr>
            <p:cNvPr id="30" name="Freeform 29">
              <a:extLst>
                <a:ext uri="{FF2B5EF4-FFF2-40B4-BE49-F238E27FC236}">
                  <a16:creationId xmlns:a16="http://schemas.microsoft.com/office/drawing/2014/main" id="{F722652D-3022-0749-A7E0-A0EA58DDD572}"/>
                </a:ext>
              </a:extLst>
            </p:cNvPr>
            <p:cNvSpPr/>
            <p:nvPr userDrawn="1"/>
          </p:nvSpPr>
          <p:spPr>
            <a:xfrm>
              <a:off x="7522541" y="1"/>
              <a:ext cx="4669459" cy="1098357"/>
            </a:xfrm>
            <a:custGeom>
              <a:avLst/>
              <a:gdLst>
                <a:gd name="connsiteX0" fmla="*/ 0 w 4669459"/>
                <a:gd name="connsiteY0" fmla="*/ 0 h 1098357"/>
                <a:gd name="connsiteX1" fmla="*/ 393099 w 4669459"/>
                <a:gd name="connsiteY1" fmla="*/ 0 h 1098357"/>
                <a:gd name="connsiteX2" fmla="*/ 485580 w 4669459"/>
                <a:gd name="connsiteY2" fmla="*/ 28411 h 1098357"/>
                <a:gd name="connsiteX3" fmla="*/ 2241464 w 4669459"/>
                <a:gd name="connsiteY3" fmla="*/ 572540 h 1098357"/>
                <a:gd name="connsiteX4" fmla="*/ 4645823 w 4669459"/>
                <a:gd name="connsiteY4" fmla="*/ 731027 h 1098357"/>
                <a:gd name="connsiteX5" fmla="*/ 4669459 w 4669459"/>
                <a:gd name="connsiteY5" fmla="*/ 726784 h 1098357"/>
                <a:gd name="connsiteX6" fmla="*/ 4669459 w 4669459"/>
                <a:gd name="connsiteY6" fmla="*/ 1079503 h 1098357"/>
                <a:gd name="connsiteX7" fmla="*/ 4627787 w 4669459"/>
                <a:gd name="connsiteY7" fmla="*/ 1083679 h 1098357"/>
                <a:gd name="connsiteX8" fmla="*/ 568062 w 4669459"/>
                <a:gd name="connsiteY8" fmla="*/ 207626 h 1098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69459" h="1098357">
                  <a:moveTo>
                    <a:pt x="0" y="0"/>
                  </a:moveTo>
                  <a:lnTo>
                    <a:pt x="393099" y="0"/>
                  </a:lnTo>
                  <a:lnTo>
                    <a:pt x="485580" y="28411"/>
                  </a:lnTo>
                  <a:cubicBezTo>
                    <a:pt x="1068094" y="214503"/>
                    <a:pt x="1643165" y="412971"/>
                    <a:pt x="2241464" y="572540"/>
                  </a:cubicBezTo>
                  <a:cubicBezTo>
                    <a:pt x="3009808" y="777487"/>
                    <a:pt x="3848273" y="856360"/>
                    <a:pt x="4645823" y="731027"/>
                  </a:cubicBezTo>
                  <a:lnTo>
                    <a:pt x="4669459" y="726784"/>
                  </a:lnTo>
                  <a:lnTo>
                    <a:pt x="4669459" y="1079503"/>
                  </a:lnTo>
                  <a:lnTo>
                    <a:pt x="4627787" y="1083679"/>
                  </a:lnTo>
                  <a:cubicBezTo>
                    <a:pt x="3105555" y="1189027"/>
                    <a:pt x="1909512" y="709765"/>
                    <a:pt x="568062" y="207626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40000">
                  <a:schemeClr val="accent3"/>
                </a:gs>
              </a:gsLst>
              <a:lin ang="0" scaled="0"/>
              <a:tileRect/>
            </a:gradFill>
            <a:ln w="32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" name="Freeform 30">
              <a:extLst>
                <a:ext uri="{FF2B5EF4-FFF2-40B4-BE49-F238E27FC236}">
                  <a16:creationId xmlns:a16="http://schemas.microsoft.com/office/drawing/2014/main" id="{67B75392-8779-2B46-8DA6-CC055372E224}"/>
                </a:ext>
              </a:extLst>
            </p:cNvPr>
            <p:cNvSpPr/>
            <p:nvPr userDrawn="1"/>
          </p:nvSpPr>
          <p:spPr>
            <a:xfrm>
              <a:off x="7649481" y="1"/>
              <a:ext cx="4542519" cy="983565"/>
            </a:xfrm>
            <a:custGeom>
              <a:avLst/>
              <a:gdLst>
                <a:gd name="connsiteX0" fmla="*/ 0 w 4542519"/>
                <a:gd name="connsiteY0" fmla="*/ 0 h 983565"/>
                <a:gd name="connsiteX1" fmla="*/ 4542519 w 4542519"/>
                <a:gd name="connsiteY1" fmla="*/ 0 h 983565"/>
                <a:gd name="connsiteX2" fmla="*/ 4542519 w 4542519"/>
                <a:gd name="connsiteY2" fmla="*/ 957397 h 983565"/>
                <a:gd name="connsiteX3" fmla="*/ 4542518 w 4542519"/>
                <a:gd name="connsiteY3" fmla="*/ 957403 h 983565"/>
                <a:gd name="connsiteX4" fmla="*/ 4510552 w 4542519"/>
                <a:gd name="connsiteY4" fmla="*/ 961138 h 983565"/>
                <a:gd name="connsiteX5" fmla="*/ 439600 w 4542519"/>
                <a:gd name="connsiteY5" fmla="*/ 152515 h 9835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542519" h="983565">
                  <a:moveTo>
                    <a:pt x="0" y="0"/>
                  </a:moveTo>
                  <a:lnTo>
                    <a:pt x="4542519" y="0"/>
                  </a:lnTo>
                  <a:lnTo>
                    <a:pt x="4542519" y="957397"/>
                  </a:lnTo>
                  <a:lnTo>
                    <a:pt x="4542518" y="957403"/>
                  </a:lnTo>
                  <a:lnTo>
                    <a:pt x="4510552" y="961138"/>
                  </a:lnTo>
                  <a:cubicBezTo>
                    <a:pt x="2991282" y="1091409"/>
                    <a:pt x="1788278" y="632191"/>
                    <a:pt x="439600" y="152515"/>
                  </a:cubicBezTo>
                  <a:close/>
                </a:path>
              </a:pathLst>
            </a:custGeom>
            <a:solidFill>
              <a:schemeClr val="accent1"/>
            </a:solidFill>
            <a:ln w="32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pic>
        <p:nvPicPr>
          <p:cNvPr id="29" name="Picture 28">
            <a:extLst>
              <a:ext uri="{FF2B5EF4-FFF2-40B4-BE49-F238E27FC236}">
                <a16:creationId xmlns:a16="http://schemas.microsoft.com/office/drawing/2014/main" id="{0F7B7F6A-87A0-4D46-948E-5CBC780A2B9F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13348" y="136525"/>
            <a:ext cx="1945206" cy="87997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47936709"/>
      </p:ext>
    </p:extLst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2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2630080"/>
      </p:ext>
    </p:extLst>
  </p:cSld>
  <p:clrMapOvr>
    <a:masterClrMapping/>
  </p:clrMapOvr>
</p:sldLayout>
</file>

<file path=ppt/slideLayouts/slideLayout5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2383784057"/>
      </p:ext>
    </p:extLst>
  </p:cSld>
  <p:clrMapOvr>
    <a:masterClrMapping/>
  </p:clrMapOvr>
</p:sldLayout>
</file>

<file path=ppt/slideLayouts/slideLayout5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2741905590"/>
      </p:ext>
    </p:extLst>
  </p:cSld>
  <p:clrMapOvr>
    <a:masterClrMapping/>
  </p:clrMapOvr>
</p:sldLayout>
</file>

<file path=ppt/slideLayouts/slideLayout5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199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64404026"/>
      </p:ext>
    </p:extLst>
  </p:cSld>
  <p:clrMapOvr>
    <a:masterClrMapping/>
  </p:clrMapOvr>
</p:sldLayout>
</file>

<file path=ppt/slideLayouts/slideLayout52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7785589"/>
      </p:ext>
    </p:extLst>
  </p:cSld>
  <p:clrMapOvr>
    <a:masterClrMapping/>
  </p:clrMapOvr>
</p:sldLayout>
</file>

<file path=ppt/slideLayouts/slideLayout52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4002913737"/>
      </p:ext>
    </p:extLst>
  </p:cSld>
  <p:clrMapOvr>
    <a:masterClrMapping/>
  </p:clrMapOvr>
</p:sldLayout>
</file>

<file path=ppt/slideLayouts/slideLayout52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1_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5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825625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4171072050"/>
      </p:ext>
    </p:extLst>
  </p:cSld>
  <p:clrMapOvr>
    <a:masterClrMapping/>
  </p:clrMapOvr>
</p:sldLayout>
</file>

<file path=ppt/slideLayouts/slideLayout52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1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0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937609151"/>
      </p:ext>
    </p:extLst>
  </p:cSld>
  <p:clrMapOvr>
    <a:masterClrMapping/>
  </p:clrMapOvr>
</p:sldLayout>
</file>

<file path=ppt/slideLayouts/slideLayout52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1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515962140"/>
      </p:ext>
    </p:extLst>
  </p:cSld>
  <p:clrMapOvr>
    <a:masterClrMapping/>
  </p:clrMapOvr>
</p:sldLayout>
</file>

<file path=ppt/slideLayouts/slideLayout5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0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3003441"/>
      </p:ext>
    </p:extLst>
  </p:cSld>
  <p:clrMapOvr>
    <a:masterClrMapping/>
  </p:clrMapOvr>
</p:sldLayout>
</file>

<file path=ppt/slideLayouts/slideLayout52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469914948"/>
      </p:ext>
    </p:extLst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3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95676063"/>
      </p:ext>
    </p:extLst>
  </p:cSld>
  <p:clrMapOvr>
    <a:masterClrMapping/>
  </p:clrMapOvr>
</p:sldLayout>
</file>

<file path=ppt/slideLayouts/slideLayout5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2383392529"/>
      </p:ext>
    </p:extLst>
  </p:cSld>
  <p:clrMapOvr>
    <a:masterClrMapping/>
  </p:clrMapOvr>
</p:sldLayout>
</file>

<file path=ppt/slideLayouts/slideLayout5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273477421"/>
      </p:ext>
    </p:extLst>
  </p:cSld>
  <p:clrMapOvr>
    <a:masterClrMapping/>
  </p:clrMapOvr>
</p:sldLayout>
</file>

<file path=ppt/slideLayouts/slideLayout5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199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48555067"/>
      </p:ext>
    </p:extLst>
  </p:cSld>
  <p:clrMapOvr>
    <a:masterClrMapping/>
  </p:clrMapOvr>
</p:sldLayout>
</file>

<file path=ppt/slideLayouts/slideLayout53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2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53563745"/>
      </p:ext>
    </p:extLst>
  </p:cSld>
  <p:clrMapOvr>
    <a:masterClrMapping/>
  </p:clrMapOvr>
</p:sldLayout>
</file>

<file path=ppt/slideLayouts/slideLayout53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2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459653553"/>
      </p:ext>
    </p:extLst>
  </p:cSld>
  <p:clrMapOvr>
    <a:masterClrMapping/>
  </p:clrMapOvr>
</p:sldLayout>
</file>

<file path=ppt/slideLayouts/slideLayout53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2_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5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825625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462732211"/>
      </p:ext>
    </p:extLst>
  </p:cSld>
  <p:clrMapOvr>
    <a:masterClrMapping/>
  </p:clrMapOvr>
</p:sldLayout>
</file>

<file path=ppt/slideLayouts/slideLayout53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2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0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180357275"/>
      </p:ext>
    </p:extLst>
  </p:cSld>
  <p:clrMapOvr>
    <a:masterClrMapping/>
  </p:clrMapOvr>
</p:sldLayout>
</file>

<file path=ppt/slideLayouts/slideLayout53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2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631620422"/>
      </p:ext>
    </p:extLst>
  </p:cSld>
  <p:clrMapOvr>
    <a:masterClrMapping/>
  </p:clrMapOvr>
</p:sldLayout>
</file>

<file path=ppt/slideLayouts/slideLayout5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0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95302031"/>
      </p:ext>
    </p:extLst>
  </p:cSld>
  <p:clrMapOvr>
    <a:masterClrMapping/>
  </p:clrMapOvr>
</p:sldLayout>
</file>

<file path=ppt/slideLayouts/slideLayout53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709761515"/>
      </p:ext>
    </p:extLst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2437652033"/>
      </p:ext>
    </p:extLst>
  </p:cSld>
  <p:clrMapOvr>
    <a:masterClrMapping/>
  </p:clrMapOvr>
</p:sldLayout>
</file>

<file path=ppt/slideLayouts/slideLayout54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B5EF7A9-934F-4AEF-9B1F-6C2A2A939180}" type="datetimeFigureOut">
              <a:rPr lang="en-US" smtClean="0"/>
              <a:t>9/22/2023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6ACA920-F5E0-407F-80F6-F6490A51C589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31504042"/>
      </p:ext>
    </p:extLst>
  </p:cSld>
  <p:clrMapOvr>
    <a:masterClrMapping/>
  </p:clrMapOvr>
</p:sldLayout>
</file>

<file path=ppt/slideLayouts/slideLayout54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10"/>
          <p:cNvSpPr>
            <a:spLocks noGrp="1"/>
          </p:cNvSpPr>
          <p:nvPr>
            <p:ph type="body" sz="quarter" idx="15" hasCustomPrompt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r">
              <a:buNone/>
              <a:defRPr sz="1867" baseline="0">
                <a:solidFill>
                  <a:srgbClr val="616364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Date | Presenter Information (14 </a:t>
            </a:r>
            <a:r>
              <a:rPr lang="en-US" err="1"/>
              <a:t>pt</a:t>
            </a:r>
            <a:r>
              <a:rPr lang="en-US"/>
              <a:t>)</a:t>
            </a: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</p:spPr>
        <p:txBody>
          <a:bodyPr anchor="b"/>
          <a:lstStyle>
            <a:lvl1pPr algn="l">
              <a:defRPr sz="5333" b="1" i="0" baseline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Presentation Title (40pt)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4532A70-E035-AA47-9734-5D07D7BBF15C}" type="datetimeFigureOut">
              <a:rPr lang="en-US" smtClean="0"/>
              <a:t>9/22/2023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AA5C1C5-BCFD-E74C-BB4D-B3A564E128BA}" type="slidenum">
              <a:rPr lang="en-US" smtClean="0"/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F5B886B3-8C49-D741-A041-118D116EDF7B}"/>
              </a:ext>
            </a:extLst>
          </p:cNvPr>
          <p:cNvSpPr/>
          <p:nvPr userDrawn="1"/>
        </p:nvSpPr>
        <p:spPr>
          <a:xfrm rot="10800000">
            <a:off x="1" y="2000248"/>
            <a:ext cx="2785068" cy="2042851"/>
          </a:xfrm>
          <a:custGeom>
            <a:avLst/>
            <a:gdLst>
              <a:gd name="connsiteX0" fmla="*/ 0 w 9564547"/>
              <a:gd name="connsiteY0" fmla="*/ 0 h 1031872"/>
              <a:gd name="connsiteX1" fmla="*/ 9564547 w 9564547"/>
              <a:gd name="connsiteY1" fmla="*/ 0 h 1031872"/>
              <a:gd name="connsiteX2" fmla="*/ 9564547 w 9564547"/>
              <a:gd name="connsiteY2" fmla="*/ 1031872 h 1031872"/>
              <a:gd name="connsiteX3" fmla="*/ 0 w 9564547"/>
              <a:gd name="connsiteY3" fmla="*/ 1031872 h 1031872"/>
              <a:gd name="connsiteX4" fmla="*/ 0 w 9564547"/>
              <a:gd name="connsiteY4" fmla="*/ 0 h 1031872"/>
              <a:gd name="connsiteX0" fmla="*/ 729205 w 10293752"/>
              <a:gd name="connsiteY0" fmla="*/ 0 h 1031872"/>
              <a:gd name="connsiteX1" fmla="*/ 10293752 w 10293752"/>
              <a:gd name="connsiteY1" fmla="*/ 0 h 1031872"/>
              <a:gd name="connsiteX2" fmla="*/ 10293752 w 10293752"/>
              <a:gd name="connsiteY2" fmla="*/ 1031872 h 1031872"/>
              <a:gd name="connsiteX3" fmla="*/ 0 w 10293752"/>
              <a:gd name="connsiteY3" fmla="*/ 1020297 h 1031872"/>
              <a:gd name="connsiteX4" fmla="*/ 729205 w 10293752"/>
              <a:gd name="connsiteY4" fmla="*/ 0 h 1031872"/>
              <a:gd name="connsiteX0" fmla="*/ 729205 w 10293752"/>
              <a:gd name="connsiteY0" fmla="*/ 0 h 1043446"/>
              <a:gd name="connsiteX1" fmla="*/ 10293752 w 10293752"/>
              <a:gd name="connsiteY1" fmla="*/ 0 h 1043446"/>
              <a:gd name="connsiteX2" fmla="*/ 10293752 w 10293752"/>
              <a:gd name="connsiteY2" fmla="*/ 1031872 h 1043446"/>
              <a:gd name="connsiteX3" fmla="*/ 0 w 10293752"/>
              <a:gd name="connsiteY3" fmla="*/ 1043446 h 1043446"/>
              <a:gd name="connsiteX4" fmla="*/ 729205 w 10293752"/>
              <a:gd name="connsiteY4" fmla="*/ 0 h 1043446"/>
              <a:gd name="connsiteX0" fmla="*/ 740779 w 10305326"/>
              <a:gd name="connsiteY0" fmla="*/ 0 h 1055021"/>
              <a:gd name="connsiteX1" fmla="*/ 10305326 w 10305326"/>
              <a:gd name="connsiteY1" fmla="*/ 0 h 1055021"/>
              <a:gd name="connsiteX2" fmla="*/ 10305326 w 10305326"/>
              <a:gd name="connsiteY2" fmla="*/ 1031872 h 1055021"/>
              <a:gd name="connsiteX3" fmla="*/ 0 w 10305326"/>
              <a:gd name="connsiteY3" fmla="*/ 1055021 h 1055021"/>
              <a:gd name="connsiteX4" fmla="*/ 740779 w 10305326"/>
              <a:gd name="connsiteY4" fmla="*/ 0 h 1055021"/>
              <a:gd name="connsiteX0" fmla="*/ 729204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729204 w 10293751"/>
              <a:gd name="connsiteY4" fmla="*/ 0 h 1031872"/>
              <a:gd name="connsiteX0" fmla="*/ 2057270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057270 w 10293751"/>
              <a:gd name="connsiteY4" fmla="*/ 0 h 1031872"/>
              <a:gd name="connsiteX0" fmla="*/ 2673873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673873 w 10293751"/>
              <a:gd name="connsiteY4" fmla="*/ 0 h 1031872"/>
              <a:gd name="connsiteX0" fmla="*/ 3432769 w 10293751"/>
              <a:gd name="connsiteY0" fmla="*/ 0 h 1055022"/>
              <a:gd name="connsiteX1" fmla="*/ 10293751 w 10293751"/>
              <a:gd name="connsiteY1" fmla="*/ 23150 h 1055022"/>
              <a:gd name="connsiteX2" fmla="*/ 10293751 w 10293751"/>
              <a:gd name="connsiteY2" fmla="*/ 1055022 h 1055022"/>
              <a:gd name="connsiteX3" fmla="*/ 0 w 10293751"/>
              <a:gd name="connsiteY3" fmla="*/ 1055021 h 1055022"/>
              <a:gd name="connsiteX4" fmla="*/ 3432769 w 10293751"/>
              <a:gd name="connsiteY4" fmla="*/ 0 h 1055022"/>
              <a:gd name="connsiteX0" fmla="*/ 3100752 w 10293751"/>
              <a:gd name="connsiteY0" fmla="*/ 0 h 1043448"/>
              <a:gd name="connsiteX1" fmla="*/ 10293751 w 10293751"/>
              <a:gd name="connsiteY1" fmla="*/ 11576 h 1043448"/>
              <a:gd name="connsiteX2" fmla="*/ 10293751 w 10293751"/>
              <a:gd name="connsiteY2" fmla="*/ 1043448 h 1043448"/>
              <a:gd name="connsiteX3" fmla="*/ 0 w 10293751"/>
              <a:gd name="connsiteY3" fmla="*/ 1043447 h 1043448"/>
              <a:gd name="connsiteX4" fmla="*/ 3100752 w 10293751"/>
              <a:gd name="connsiteY4" fmla="*/ 0 h 1043448"/>
              <a:gd name="connsiteX0" fmla="*/ 3100752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100752 w 10293751"/>
              <a:gd name="connsiteY4" fmla="*/ 0 h 1031873"/>
              <a:gd name="connsiteX0" fmla="*/ 3579068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579068 w 10293751"/>
              <a:gd name="connsiteY4" fmla="*/ 0 h 1031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93751" h="1031873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6AED7014-B2AA-DB40-863A-452745F507E6}"/>
              </a:ext>
            </a:extLst>
          </p:cNvPr>
          <p:cNvSpPr/>
          <p:nvPr userDrawn="1"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3" hasCustomPrompt="1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 b="0" i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D45773D2-6F75-8443-B3A1-EAC994FA804A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5376765"/>
      </p:ext>
    </p:extLst>
  </p:cSld>
  <p:clrMapOvr>
    <a:masterClrMapping/>
  </p:clrMapOvr>
</p:sldLayout>
</file>

<file path=ppt/slideLayouts/slideLayout54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 and Bull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0" hasCustomPrompt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</p:spPr>
        <p:txBody>
          <a:bodyPr/>
          <a:lstStyle>
            <a:lvl1pPr marL="380990" indent="-380990">
              <a:buFont typeface="Arial" panose="020B0604020202020204" pitchFamily="34" charset="0"/>
              <a:buChar char="•"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2133">
                <a:latin typeface="Verdana" charset="0"/>
                <a:ea typeface="Verdana" charset="0"/>
                <a:cs typeface="Verdana" charset="0"/>
              </a:defRPr>
            </a:lvl2pPr>
            <a:lvl3pPr>
              <a:defRPr sz="2133">
                <a:latin typeface="Verdana" charset="0"/>
                <a:ea typeface="Verdana" charset="0"/>
                <a:cs typeface="Verdana" charset="0"/>
              </a:defRPr>
            </a:lvl3pPr>
            <a:lvl4pPr>
              <a:defRPr sz="2133">
                <a:latin typeface="Verdana" charset="0"/>
                <a:ea typeface="Verdana" charset="0"/>
                <a:cs typeface="Verdana" charset="0"/>
              </a:defRPr>
            </a:lvl4pPr>
            <a:lvl5pPr>
              <a:defRPr sz="2133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lvl="0"/>
            <a:r>
              <a:rPr lang="en-US"/>
              <a:t>Copy goes here</a:t>
            </a:r>
          </a:p>
          <a:p>
            <a:pPr lvl="0"/>
            <a:endParaRPr lang="en-US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BF971B31-57A8-E440-A02E-BFAC023C30AB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896521919"/>
      </p:ext>
    </p:extLst>
  </p:cSld>
  <p:clrMapOvr>
    <a:masterClrMapping/>
  </p:clrMapOvr>
</p:sldLayout>
</file>

<file path=ppt/slideLayouts/slideLayout543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4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C7C0297A-27A4-6847-86E1-31452C2EFFC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6" name="Text Placeholder 15"/>
          <p:cNvSpPr>
            <a:spLocks noGrp="1"/>
          </p:cNvSpPr>
          <p:nvPr>
            <p:ph type="body" sz="quarter" idx="10" hasCustomPrompt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aseline="0">
                <a:latin typeface="Verdana" charset="0"/>
                <a:ea typeface="Verdana" charset="0"/>
                <a:cs typeface="Verdana" charset="0"/>
              </a:defRPr>
            </a:lvl1pPr>
            <a:lvl2pPr>
              <a:defRPr sz="1867">
                <a:latin typeface="Verdana" charset="0"/>
                <a:ea typeface="Verdana" charset="0"/>
                <a:cs typeface="Verdana" charset="0"/>
              </a:defRPr>
            </a:lvl2pPr>
            <a:lvl3pPr>
              <a:defRPr sz="1867">
                <a:latin typeface="Verdana" charset="0"/>
                <a:ea typeface="Verdana" charset="0"/>
                <a:cs typeface="Verdana" charset="0"/>
              </a:defRPr>
            </a:lvl3pPr>
            <a:lvl4pPr>
              <a:defRPr sz="1867">
                <a:latin typeface="Verdana" charset="0"/>
                <a:ea typeface="Verdana" charset="0"/>
                <a:cs typeface="Verdana" charset="0"/>
              </a:defRPr>
            </a:lvl4pPr>
            <a:lvl5pPr>
              <a:defRPr sz="1867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</p:spTree>
    <p:extLst>
      <p:ext uri="{BB962C8B-B14F-4D97-AF65-F5344CB8AC3E}">
        <p14:creationId xmlns:p14="http://schemas.microsoft.com/office/powerpoint/2010/main" val="4099240456"/>
      </p:ext>
    </p:extLst>
  </p:cSld>
  <p:clrMapOvr>
    <a:masterClrMapping/>
  </p:clrMapOvr>
</p:sldLayout>
</file>

<file path=ppt/slideLayouts/slideLayout544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Two Section | Picture and Copy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3" name="Content Placeholder 2"/>
          <p:cNvSpPr>
            <a:spLocks noGrp="1"/>
          </p:cNvSpPr>
          <p:nvPr>
            <p:ph sz="half" idx="1" hasCustomPrompt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200" b="0" i="1" baseline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*Insert Image Here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 hasCustomPrompt="1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2pPr>
            <a:lvl3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3pPr>
            <a:lvl4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4pPr>
            <a:lvl5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  <p:sp>
        <p:nvSpPr>
          <p:cNvPr id="17" name="Title 16"/>
          <p:cNvSpPr>
            <a:spLocks noGrp="1"/>
          </p:cNvSpPr>
          <p:nvPr>
            <p:ph type="title" hasCustomPrompt="1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3B203E0B-1FAC-F64F-A8A3-54937D9BF5E4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34281681"/>
      </p:ext>
    </p:extLst>
  </p:cSld>
  <p:clrMapOvr>
    <a:masterClrMapping/>
  </p:clrMapOvr>
</p:sldLayout>
</file>

<file path=ppt/slideLayouts/slideLayout54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Title and Bull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0" hasCustomPrompt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</p:spPr>
        <p:txBody>
          <a:bodyPr/>
          <a:lstStyle>
            <a:lvl1pPr marL="380990" indent="-380990">
              <a:buFont typeface="Arial" panose="020B0604020202020204" pitchFamily="34" charset="0"/>
              <a:buChar char="•"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2133">
                <a:latin typeface="Verdana" charset="0"/>
                <a:ea typeface="Verdana" charset="0"/>
                <a:cs typeface="Verdana" charset="0"/>
              </a:defRPr>
            </a:lvl2pPr>
            <a:lvl3pPr>
              <a:defRPr sz="2133">
                <a:latin typeface="Verdana" charset="0"/>
                <a:ea typeface="Verdana" charset="0"/>
                <a:cs typeface="Verdana" charset="0"/>
              </a:defRPr>
            </a:lvl3pPr>
            <a:lvl4pPr>
              <a:defRPr sz="2133">
                <a:latin typeface="Verdana" charset="0"/>
                <a:ea typeface="Verdana" charset="0"/>
                <a:cs typeface="Verdana" charset="0"/>
              </a:defRPr>
            </a:lvl4pPr>
            <a:lvl5pPr>
              <a:defRPr sz="2133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lvl="0"/>
            <a:r>
              <a:rPr lang="en-US"/>
              <a:t>Copy goes here</a:t>
            </a:r>
          </a:p>
          <a:p>
            <a:pPr lvl="0"/>
            <a:endParaRPr lang="en-US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BF971B31-57A8-E440-A02E-BFAC023C30AB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64181997"/>
      </p:ext>
    </p:extLst>
  </p:cSld>
  <p:clrMapOvr>
    <a:masterClrMapping/>
  </p:clrMapOvr>
</p:sldLayout>
</file>

<file path=ppt/slideLayouts/slideLayout546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5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C7C0297A-27A4-6847-86E1-31452C2EFFC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6" name="Text Placeholder 15"/>
          <p:cNvSpPr>
            <a:spLocks noGrp="1"/>
          </p:cNvSpPr>
          <p:nvPr>
            <p:ph type="body" sz="quarter" idx="10" hasCustomPrompt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aseline="0">
                <a:latin typeface="Verdana" charset="0"/>
                <a:ea typeface="Verdana" charset="0"/>
                <a:cs typeface="Verdana" charset="0"/>
              </a:defRPr>
            </a:lvl1pPr>
            <a:lvl2pPr>
              <a:defRPr sz="1867">
                <a:latin typeface="Verdana" charset="0"/>
                <a:ea typeface="Verdana" charset="0"/>
                <a:cs typeface="Verdana" charset="0"/>
              </a:defRPr>
            </a:lvl2pPr>
            <a:lvl3pPr>
              <a:defRPr sz="1867">
                <a:latin typeface="Verdana" charset="0"/>
                <a:ea typeface="Verdana" charset="0"/>
                <a:cs typeface="Verdana" charset="0"/>
              </a:defRPr>
            </a:lvl3pPr>
            <a:lvl4pPr>
              <a:defRPr sz="1867">
                <a:latin typeface="Verdana" charset="0"/>
                <a:ea typeface="Verdana" charset="0"/>
                <a:cs typeface="Verdana" charset="0"/>
              </a:defRPr>
            </a:lvl4pPr>
            <a:lvl5pPr>
              <a:defRPr sz="1867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</p:spTree>
    <p:extLst>
      <p:ext uri="{BB962C8B-B14F-4D97-AF65-F5344CB8AC3E}">
        <p14:creationId xmlns:p14="http://schemas.microsoft.com/office/powerpoint/2010/main" val="3106961407"/>
      </p:ext>
    </p:extLst>
  </p:cSld>
  <p:clrMapOvr>
    <a:masterClrMapping/>
  </p:clrMapOvr>
</p:sldLayout>
</file>

<file path=ppt/slideLayouts/slideLayout547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1_Two Section | Picture and Copy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3" name="Content Placeholder 2"/>
          <p:cNvSpPr>
            <a:spLocks noGrp="1"/>
          </p:cNvSpPr>
          <p:nvPr>
            <p:ph sz="half" idx="1" hasCustomPrompt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200" b="0" i="1" baseline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*Insert Image Here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 hasCustomPrompt="1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2pPr>
            <a:lvl3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3pPr>
            <a:lvl4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4pPr>
            <a:lvl5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  <p:sp>
        <p:nvSpPr>
          <p:cNvPr id="17" name="Title 16"/>
          <p:cNvSpPr>
            <a:spLocks noGrp="1"/>
          </p:cNvSpPr>
          <p:nvPr>
            <p:ph type="title" hasCustomPrompt="1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3B203E0B-1FAC-F64F-A8A3-54937D9BF5E4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33442027"/>
      </p:ext>
    </p:extLst>
  </p:cSld>
  <p:clrMapOvr>
    <a:masterClrMapping/>
  </p:clrMapOvr>
</p:sldLayout>
</file>

<file path=ppt/slideLayouts/slideLayout54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2617746009"/>
      </p:ext>
    </p:extLst>
  </p:cSld>
  <p:clrMapOvr>
    <a:masterClrMapping/>
  </p:clrMapOvr>
</p:sldLayout>
</file>

<file path=ppt/slideLayouts/slideLayout54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1848939515"/>
      </p:ext>
    </p:extLst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732483557"/>
      </p:ext>
    </p:extLst>
  </p:cSld>
  <p:clrMapOvr>
    <a:masterClrMapping/>
  </p:clrMapOvr>
</p:sldLayout>
</file>

<file path=ppt/slideLayouts/slideLayout55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199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846891307"/>
      </p:ext>
    </p:extLst>
  </p:cSld>
  <p:clrMapOvr>
    <a:masterClrMapping/>
  </p:clrMapOvr>
</p:sldLayout>
</file>

<file path=ppt/slideLayouts/slideLayout55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08726497"/>
      </p:ext>
    </p:extLst>
  </p:cSld>
  <p:clrMapOvr>
    <a:masterClrMapping/>
  </p:clrMapOvr>
</p:sldLayout>
</file>

<file path=ppt/slideLayouts/slideLayout55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482279873"/>
      </p:ext>
    </p:extLst>
  </p:cSld>
  <p:clrMapOvr>
    <a:masterClrMapping/>
  </p:clrMapOvr>
</p:sldLayout>
</file>

<file path=ppt/slideLayouts/slideLayout55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5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825625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945562902"/>
      </p:ext>
    </p:extLst>
  </p:cSld>
  <p:clrMapOvr>
    <a:masterClrMapping/>
  </p:clrMapOvr>
</p:sldLayout>
</file>

<file path=ppt/slideLayouts/slideLayout55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0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489002723"/>
      </p:ext>
    </p:extLst>
  </p:cSld>
  <p:clrMapOvr>
    <a:masterClrMapping/>
  </p:clrMapOvr>
</p:sldLayout>
</file>

<file path=ppt/slideLayouts/slideLayout55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033272347"/>
      </p:ext>
    </p:extLst>
  </p:cSld>
  <p:clrMapOvr>
    <a:masterClrMapping/>
  </p:clrMapOvr>
</p:sldLayout>
</file>

<file path=ppt/slideLayouts/slideLayout55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0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34588803"/>
      </p:ext>
    </p:extLst>
  </p:cSld>
  <p:clrMapOvr>
    <a:masterClrMapping/>
  </p:clrMapOvr>
</p:sldLayout>
</file>

<file path=ppt/slideLayouts/slideLayout55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380211776"/>
      </p:ext>
    </p:extLst>
  </p:cSld>
  <p:clrMapOvr>
    <a:masterClrMapping/>
  </p:clrMapOvr>
</p:sldLayout>
</file>

<file path=ppt/slideLayouts/slideLayout55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2665424283"/>
      </p:ext>
    </p:extLst>
  </p:cSld>
  <p:clrMapOvr>
    <a:masterClrMapping/>
  </p:clrMapOvr>
</p:sldLayout>
</file>

<file path=ppt/slideLayouts/slideLayout55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3425818367"/>
      </p:ext>
    </p:extLst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199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03439267"/>
      </p:ext>
    </p:extLst>
  </p:cSld>
  <p:clrMapOvr>
    <a:masterClrMapping/>
  </p:clrMapOvr>
</p:sldLayout>
</file>

<file path=ppt/slideLayouts/slideLayout56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199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85682025"/>
      </p:ext>
    </p:extLst>
  </p:cSld>
  <p:clrMapOvr>
    <a:masterClrMapping/>
  </p:clrMapOvr>
</p:sldLayout>
</file>

<file path=ppt/slideLayouts/slideLayout56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14996536"/>
      </p:ext>
    </p:extLst>
  </p:cSld>
  <p:clrMapOvr>
    <a:masterClrMapping/>
  </p:clrMapOvr>
</p:sldLayout>
</file>

<file path=ppt/slideLayouts/slideLayout56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36273013"/>
      </p:ext>
    </p:extLst>
  </p:cSld>
  <p:clrMapOvr>
    <a:masterClrMapping/>
  </p:clrMapOvr>
</p:sldLayout>
</file>

<file path=ppt/slideLayouts/slideLayout56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1_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5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825625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26178103"/>
      </p:ext>
    </p:extLst>
  </p:cSld>
  <p:clrMapOvr>
    <a:masterClrMapping/>
  </p:clrMapOvr>
</p:sldLayout>
</file>

<file path=ppt/slideLayouts/slideLayout56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1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0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441865927"/>
      </p:ext>
    </p:extLst>
  </p:cSld>
  <p:clrMapOvr>
    <a:masterClrMapping/>
  </p:clrMapOvr>
</p:sldLayout>
</file>

<file path=ppt/slideLayouts/slideLayout56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1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932650295"/>
      </p:ext>
    </p:extLst>
  </p:cSld>
  <p:clrMapOvr>
    <a:masterClrMapping/>
  </p:clrMapOvr>
</p:sldLayout>
</file>

<file path=ppt/slideLayouts/slideLayout56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0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85486669"/>
      </p:ext>
    </p:extLst>
  </p:cSld>
  <p:clrMapOvr>
    <a:masterClrMapping/>
  </p:clrMapOvr>
</p:sldLayout>
</file>

<file path=ppt/slideLayouts/slideLayout56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625714140"/>
      </p:ext>
    </p:extLst>
  </p:cSld>
  <p:clrMapOvr>
    <a:masterClrMapping/>
  </p:clrMapOvr>
</p:sldLayout>
</file>

<file path=ppt/slideLayouts/slideLayout56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2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91875731"/>
      </p:ext>
    </p:extLst>
  </p:cSld>
  <p:clrMapOvr>
    <a:masterClrMapping/>
  </p:clrMapOvr>
</p:sldLayout>
</file>

<file path=ppt/slideLayouts/slideLayout56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859615674"/>
      </p:ext>
    </p:extLst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80529727"/>
      </p:ext>
    </p:extLst>
  </p:cSld>
  <p:clrMapOvr>
    <a:masterClrMapping/>
  </p:clrMapOvr>
</p:sldLayout>
</file>

<file path=ppt/slideLayouts/slideLayout57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1055970654"/>
      </p:ext>
    </p:extLst>
  </p:cSld>
  <p:clrMapOvr>
    <a:masterClrMapping/>
  </p:clrMapOvr>
</p:sldLayout>
</file>

<file path=ppt/slideLayouts/slideLayout57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199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76303354"/>
      </p:ext>
    </p:extLst>
  </p:cSld>
  <p:clrMapOvr>
    <a:masterClrMapping/>
  </p:clrMapOvr>
</p:sldLayout>
</file>

<file path=ppt/slideLayouts/slideLayout57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3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28406627"/>
      </p:ext>
    </p:extLst>
  </p:cSld>
  <p:clrMapOvr>
    <a:masterClrMapping/>
  </p:clrMapOvr>
</p:sldLayout>
</file>

<file path=ppt/slideLayouts/slideLayout57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2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310769816"/>
      </p:ext>
    </p:extLst>
  </p:cSld>
  <p:clrMapOvr>
    <a:masterClrMapping/>
  </p:clrMapOvr>
</p:sldLayout>
</file>

<file path=ppt/slideLayouts/slideLayout57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2_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5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825625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766180108"/>
      </p:ext>
    </p:extLst>
  </p:cSld>
  <p:clrMapOvr>
    <a:masterClrMapping/>
  </p:clrMapOvr>
</p:sldLayout>
</file>

<file path=ppt/slideLayouts/slideLayout57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2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0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776317991"/>
      </p:ext>
    </p:extLst>
  </p:cSld>
  <p:clrMapOvr>
    <a:masterClrMapping/>
  </p:clrMapOvr>
</p:sldLayout>
</file>

<file path=ppt/slideLayouts/slideLayout57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2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881736797"/>
      </p:ext>
    </p:extLst>
  </p:cSld>
  <p:clrMapOvr>
    <a:masterClrMapping/>
  </p:clrMapOvr>
</p:sldLayout>
</file>

<file path=ppt/slideLayouts/slideLayout57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0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67801621"/>
      </p:ext>
    </p:extLst>
  </p:cSld>
  <p:clrMapOvr>
    <a:masterClrMapping/>
  </p:clrMapOvr>
</p:sldLayout>
</file>

<file path=ppt/slideLayouts/slideLayout57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519508990"/>
      </p:ext>
    </p:extLst>
  </p:cSld>
  <p:clrMapOvr>
    <a:masterClrMapping/>
  </p:clrMapOvr>
</p:sldLayout>
</file>

<file path=ppt/slideLayouts/slideLayout57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4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42243500"/>
      </p:ext>
    </p:extLst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77496322"/>
      </p:ext>
    </p:extLst>
  </p:cSld>
  <p:clrMapOvr>
    <a:masterClrMapping/>
  </p:clrMapOvr>
</p:sldLayout>
</file>

<file path=ppt/slideLayouts/slideLayout58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1555435854"/>
      </p:ext>
    </p:extLst>
  </p:cSld>
  <p:clrMapOvr>
    <a:masterClrMapping/>
  </p:clrMapOvr>
</p:sldLayout>
</file>

<file path=ppt/slideLayouts/slideLayout58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199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86247880"/>
      </p:ext>
    </p:extLst>
  </p:cSld>
  <p:clrMapOvr>
    <a:masterClrMapping/>
  </p:clrMapOvr>
</p:sldLayout>
</file>

<file path=ppt/slideLayouts/slideLayout58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5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38605933"/>
      </p:ext>
    </p:extLst>
  </p:cSld>
  <p:clrMapOvr>
    <a:masterClrMapping/>
  </p:clrMapOvr>
</p:sldLayout>
</file>

<file path=ppt/slideLayouts/slideLayout58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3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473836234"/>
      </p:ext>
    </p:extLst>
  </p:cSld>
  <p:clrMapOvr>
    <a:masterClrMapping/>
  </p:clrMapOvr>
</p:sldLayout>
</file>

<file path=ppt/slideLayouts/slideLayout58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3_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5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825625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027580314"/>
      </p:ext>
    </p:extLst>
  </p:cSld>
  <p:clrMapOvr>
    <a:masterClrMapping/>
  </p:clrMapOvr>
</p:sldLayout>
</file>

<file path=ppt/slideLayouts/slideLayout58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3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0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569217150"/>
      </p:ext>
    </p:extLst>
  </p:cSld>
  <p:clrMapOvr>
    <a:masterClrMapping/>
  </p:clrMapOvr>
</p:sldLayout>
</file>

<file path=ppt/slideLayouts/slideLayout58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3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4203815851"/>
      </p:ext>
    </p:extLst>
  </p:cSld>
  <p:clrMapOvr>
    <a:masterClrMapping/>
  </p:clrMapOvr>
</p:sldLayout>
</file>

<file path=ppt/slideLayouts/slideLayout58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0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66566578"/>
      </p:ext>
    </p:extLst>
  </p:cSld>
  <p:clrMapOvr>
    <a:masterClrMapping/>
  </p:clrMapOvr>
</p:sldLayout>
</file>

<file path=ppt/slideLayouts/slideLayout58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546664266"/>
      </p:ext>
    </p:extLst>
  </p:cSld>
  <p:clrMapOvr>
    <a:masterClrMapping/>
  </p:clrMapOvr>
</p:sldLayout>
</file>

<file path=ppt/slideLayouts/slideLayout58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6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65208784"/>
      </p:ext>
    </p:extLst>
  </p:cSld>
  <p:clrMapOvr>
    <a:masterClrMapping/>
  </p:clrMapOvr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630801759"/>
      </p:ext>
    </p:extLst>
  </p:cSld>
  <p:clrMapOvr>
    <a:masterClrMapping/>
  </p:clrMapOvr>
</p:sldLayout>
</file>

<file path=ppt/slideLayouts/slideLayout59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7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12193848"/>
      </p:ext>
    </p:extLst>
  </p:cSld>
  <p:clrMapOvr>
    <a:masterClrMapping/>
  </p:clrMapOvr>
</p:sldLayout>
</file>

<file path=ppt/slideLayouts/slideLayout59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8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5257370"/>
      </p:ext>
    </p:extLst>
  </p:cSld>
  <p:clrMapOvr>
    <a:masterClrMapping/>
  </p:clrMapOvr>
</p:sldLayout>
</file>

<file path=ppt/slideLayouts/slideLayout59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9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63054412"/>
      </p:ext>
    </p:extLst>
  </p:cSld>
  <p:clrMapOvr>
    <a:masterClrMapping/>
  </p:clrMapOvr>
</p:sldLayout>
</file>

<file path=ppt/slideLayouts/slideLayout59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3902387760"/>
      </p:ext>
    </p:extLst>
  </p:cSld>
  <p:clrMapOvr>
    <a:masterClrMapping/>
  </p:clrMapOvr>
</p:sldLayout>
</file>

<file path=ppt/slideLayouts/slideLayout59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894998246"/>
      </p:ext>
    </p:extLst>
  </p:cSld>
  <p:clrMapOvr>
    <a:masterClrMapping/>
  </p:clrMapOvr>
</p:sldLayout>
</file>

<file path=ppt/slideLayouts/slideLayout59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2616430601"/>
      </p:ext>
    </p:extLst>
  </p:cSld>
  <p:clrMapOvr>
    <a:masterClrMapping/>
  </p:clrMapOvr>
</p:sldLayout>
</file>

<file path=ppt/slideLayouts/slideLayout59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199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33847817"/>
      </p:ext>
    </p:extLst>
  </p:cSld>
  <p:clrMapOvr>
    <a:masterClrMapping/>
  </p:clrMapOvr>
</p:sldLayout>
</file>

<file path=ppt/slideLayouts/slideLayout59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0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90023861"/>
      </p:ext>
    </p:extLst>
  </p:cSld>
  <p:clrMapOvr>
    <a:masterClrMapping/>
  </p:clrMapOvr>
</p:sldLayout>
</file>

<file path=ppt/slideLayouts/slideLayout59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1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10487229"/>
      </p:ext>
    </p:extLst>
  </p:cSld>
  <p:clrMapOvr>
    <a:masterClrMapping/>
  </p:clrMapOvr>
</p:sldLayout>
</file>

<file path=ppt/slideLayouts/slideLayout59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5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483968941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5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825625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546898753"/>
      </p:ext>
    </p:extLst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1709868767"/>
      </p:ext>
    </p:extLst>
  </p:cSld>
  <p:clrMapOvr>
    <a:masterClrMapping/>
  </p:clrMapOvr>
</p:sldLayout>
</file>

<file path=ppt/slideLayouts/slideLayout60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4_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5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825625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660791583"/>
      </p:ext>
    </p:extLst>
  </p:cSld>
  <p:clrMapOvr>
    <a:masterClrMapping/>
  </p:clrMapOvr>
</p:sldLayout>
</file>

<file path=ppt/slideLayouts/slideLayout60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4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0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269154071"/>
      </p:ext>
    </p:extLst>
  </p:cSld>
  <p:clrMapOvr>
    <a:masterClrMapping/>
  </p:clrMapOvr>
</p:sldLayout>
</file>

<file path=ppt/slideLayouts/slideLayout60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4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4169921023"/>
      </p:ext>
    </p:extLst>
  </p:cSld>
  <p:clrMapOvr>
    <a:masterClrMapping/>
  </p:clrMapOvr>
</p:sldLayout>
</file>

<file path=ppt/slideLayouts/slideLayout60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0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88393675"/>
      </p:ext>
    </p:extLst>
  </p:cSld>
  <p:clrMapOvr>
    <a:masterClrMapping/>
  </p:clrMapOvr>
</p:sldLayout>
</file>

<file path=ppt/slideLayouts/slideLayout60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4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299692006"/>
      </p:ext>
    </p:extLst>
  </p:cSld>
  <p:clrMapOvr>
    <a:masterClrMapping/>
  </p:clrMapOvr>
</p:sldLayout>
</file>

<file path=ppt/slideLayouts/slideLayout60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 B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1331D4E-0EAC-D04C-AD34-22F65D243FA1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513348" y="2633534"/>
            <a:ext cx="5194433" cy="2387600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1F519E7E-7FC1-9A40-A17D-7E7F8C7269F8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513348" y="5400325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grpSp>
        <p:nvGrpSpPr>
          <p:cNvPr id="28" name="Group 27">
            <a:extLst>
              <a:ext uri="{FF2B5EF4-FFF2-40B4-BE49-F238E27FC236}">
                <a16:creationId xmlns:a16="http://schemas.microsoft.com/office/drawing/2014/main" id="{8DA88010-3869-0040-9A12-E3C1DFDF98B0}"/>
              </a:ext>
            </a:extLst>
          </p:cNvPr>
          <p:cNvGrpSpPr/>
          <p:nvPr userDrawn="1"/>
        </p:nvGrpSpPr>
        <p:grpSpPr>
          <a:xfrm flipH="1">
            <a:off x="-1" y="1"/>
            <a:ext cx="6418725" cy="1509822"/>
            <a:chOff x="7522541" y="1"/>
            <a:chExt cx="4669459" cy="1098357"/>
          </a:xfrm>
        </p:grpSpPr>
        <p:sp>
          <p:nvSpPr>
            <p:cNvPr id="30" name="Freeform 29">
              <a:extLst>
                <a:ext uri="{FF2B5EF4-FFF2-40B4-BE49-F238E27FC236}">
                  <a16:creationId xmlns:a16="http://schemas.microsoft.com/office/drawing/2014/main" id="{F722652D-3022-0749-A7E0-A0EA58DDD572}"/>
                </a:ext>
              </a:extLst>
            </p:cNvPr>
            <p:cNvSpPr/>
            <p:nvPr userDrawn="1"/>
          </p:nvSpPr>
          <p:spPr>
            <a:xfrm>
              <a:off x="7522541" y="1"/>
              <a:ext cx="4669459" cy="1098357"/>
            </a:xfrm>
            <a:custGeom>
              <a:avLst/>
              <a:gdLst>
                <a:gd name="connsiteX0" fmla="*/ 0 w 4669459"/>
                <a:gd name="connsiteY0" fmla="*/ 0 h 1098357"/>
                <a:gd name="connsiteX1" fmla="*/ 393099 w 4669459"/>
                <a:gd name="connsiteY1" fmla="*/ 0 h 1098357"/>
                <a:gd name="connsiteX2" fmla="*/ 485580 w 4669459"/>
                <a:gd name="connsiteY2" fmla="*/ 28411 h 1098357"/>
                <a:gd name="connsiteX3" fmla="*/ 2241464 w 4669459"/>
                <a:gd name="connsiteY3" fmla="*/ 572540 h 1098357"/>
                <a:gd name="connsiteX4" fmla="*/ 4645823 w 4669459"/>
                <a:gd name="connsiteY4" fmla="*/ 731027 h 1098357"/>
                <a:gd name="connsiteX5" fmla="*/ 4669459 w 4669459"/>
                <a:gd name="connsiteY5" fmla="*/ 726784 h 1098357"/>
                <a:gd name="connsiteX6" fmla="*/ 4669459 w 4669459"/>
                <a:gd name="connsiteY6" fmla="*/ 1079503 h 1098357"/>
                <a:gd name="connsiteX7" fmla="*/ 4627787 w 4669459"/>
                <a:gd name="connsiteY7" fmla="*/ 1083679 h 1098357"/>
                <a:gd name="connsiteX8" fmla="*/ 568062 w 4669459"/>
                <a:gd name="connsiteY8" fmla="*/ 207626 h 1098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69459" h="1098357">
                  <a:moveTo>
                    <a:pt x="0" y="0"/>
                  </a:moveTo>
                  <a:lnTo>
                    <a:pt x="393099" y="0"/>
                  </a:lnTo>
                  <a:lnTo>
                    <a:pt x="485580" y="28411"/>
                  </a:lnTo>
                  <a:cubicBezTo>
                    <a:pt x="1068094" y="214503"/>
                    <a:pt x="1643165" y="412971"/>
                    <a:pt x="2241464" y="572540"/>
                  </a:cubicBezTo>
                  <a:cubicBezTo>
                    <a:pt x="3009808" y="777487"/>
                    <a:pt x="3848273" y="856360"/>
                    <a:pt x="4645823" y="731027"/>
                  </a:cubicBezTo>
                  <a:lnTo>
                    <a:pt x="4669459" y="726784"/>
                  </a:lnTo>
                  <a:lnTo>
                    <a:pt x="4669459" y="1079503"/>
                  </a:lnTo>
                  <a:lnTo>
                    <a:pt x="4627787" y="1083679"/>
                  </a:lnTo>
                  <a:cubicBezTo>
                    <a:pt x="3105555" y="1189027"/>
                    <a:pt x="1909512" y="709765"/>
                    <a:pt x="568062" y="207626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40000">
                  <a:schemeClr val="accent3"/>
                </a:gs>
              </a:gsLst>
              <a:lin ang="0" scaled="0"/>
              <a:tileRect/>
            </a:gradFill>
            <a:ln w="32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" name="Freeform 30">
              <a:extLst>
                <a:ext uri="{FF2B5EF4-FFF2-40B4-BE49-F238E27FC236}">
                  <a16:creationId xmlns:a16="http://schemas.microsoft.com/office/drawing/2014/main" id="{67B75392-8779-2B46-8DA6-CC055372E224}"/>
                </a:ext>
              </a:extLst>
            </p:cNvPr>
            <p:cNvSpPr/>
            <p:nvPr userDrawn="1"/>
          </p:nvSpPr>
          <p:spPr>
            <a:xfrm>
              <a:off x="7649481" y="1"/>
              <a:ext cx="4542519" cy="983565"/>
            </a:xfrm>
            <a:custGeom>
              <a:avLst/>
              <a:gdLst>
                <a:gd name="connsiteX0" fmla="*/ 0 w 4542519"/>
                <a:gd name="connsiteY0" fmla="*/ 0 h 983565"/>
                <a:gd name="connsiteX1" fmla="*/ 4542519 w 4542519"/>
                <a:gd name="connsiteY1" fmla="*/ 0 h 983565"/>
                <a:gd name="connsiteX2" fmla="*/ 4542519 w 4542519"/>
                <a:gd name="connsiteY2" fmla="*/ 957397 h 983565"/>
                <a:gd name="connsiteX3" fmla="*/ 4542518 w 4542519"/>
                <a:gd name="connsiteY3" fmla="*/ 957403 h 983565"/>
                <a:gd name="connsiteX4" fmla="*/ 4510552 w 4542519"/>
                <a:gd name="connsiteY4" fmla="*/ 961138 h 983565"/>
                <a:gd name="connsiteX5" fmla="*/ 439600 w 4542519"/>
                <a:gd name="connsiteY5" fmla="*/ 152515 h 9835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542519" h="983565">
                  <a:moveTo>
                    <a:pt x="0" y="0"/>
                  </a:moveTo>
                  <a:lnTo>
                    <a:pt x="4542519" y="0"/>
                  </a:lnTo>
                  <a:lnTo>
                    <a:pt x="4542519" y="957397"/>
                  </a:lnTo>
                  <a:lnTo>
                    <a:pt x="4542518" y="957403"/>
                  </a:lnTo>
                  <a:lnTo>
                    <a:pt x="4510552" y="961138"/>
                  </a:lnTo>
                  <a:cubicBezTo>
                    <a:pt x="2991282" y="1091409"/>
                    <a:pt x="1788278" y="632191"/>
                    <a:pt x="439600" y="152515"/>
                  </a:cubicBezTo>
                  <a:close/>
                </a:path>
              </a:pathLst>
            </a:custGeom>
            <a:solidFill>
              <a:schemeClr val="accent1"/>
            </a:solidFill>
            <a:ln w="32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pic>
        <p:nvPicPr>
          <p:cNvPr id="29" name="Picture 28">
            <a:extLst>
              <a:ext uri="{FF2B5EF4-FFF2-40B4-BE49-F238E27FC236}">
                <a16:creationId xmlns:a16="http://schemas.microsoft.com/office/drawing/2014/main" id="{0F7B7F6A-87A0-4D46-948E-5CBC780A2B9F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13348" y="136525"/>
            <a:ext cx="1945206" cy="87997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21194286"/>
      </p:ext>
    </p:extLst>
  </p:cSld>
  <p:clrMapOvr>
    <a:masterClrMapping/>
  </p:clrMapOvr>
</p:sldLayout>
</file>

<file path=ppt/slideLayouts/slideLayout60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2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453454746"/>
      </p:ext>
    </p:extLst>
  </p:cSld>
  <p:clrMapOvr>
    <a:masterClrMapping/>
  </p:clrMapOvr>
</p:sldLayout>
</file>

<file path=ppt/slideLayouts/slideLayout60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814167691"/>
      </p:ext>
    </p:extLst>
  </p:cSld>
  <p:clrMapOvr>
    <a:masterClrMapping/>
  </p:clrMapOvr>
</p:sldLayout>
</file>

<file path=ppt/slideLayouts/slideLayout60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2632649720"/>
      </p:ext>
    </p:extLst>
  </p:cSld>
  <p:clrMapOvr>
    <a:masterClrMapping/>
  </p:clrMapOvr>
</p:sldLayout>
</file>

<file path=ppt/slideLayouts/slideLayout60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199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13033305"/>
      </p:ext>
    </p:extLst>
  </p:cSld>
  <p:clrMapOvr>
    <a:masterClrMapping/>
  </p:clrMapOvr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80529727"/>
      </p:ext>
    </p:extLst>
  </p:cSld>
  <p:clrMapOvr>
    <a:masterClrMapping/>
  </p:clrMapOvr>
</p:sldLayout>
</file>

<file path=ppt/slideLayouts/slideLayout61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3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91272418"/>
      </p:ext>
    </p:extLst>
  </p:cSld>
  <p:clrMapOvr>
    <a:masterClrMapping/>
  </p:clrMapOvr>
</p:sldLayout>
</file>

<file path=ppt/slideLayouts/slideLayout61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6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093072254"/>
      </p:ext>
    </p:extLst>
  </p:cSld>
  <p:clrMapOvr>
    <a:masterClrMapping/>
  </p:clrMapOvr>
</p:sldLayout>
</file>

<file path=ppt/slideLayouts/slideLayout61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5_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5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825625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679292833"/>
      </p:ext>
    </p:extLst>
  </p:cSld>
  <p:clrMapOvr>
    <a:masterClrMapping/>
  </p:clrMapOvr>
</p:sldLayout>
</file>

<file path=ppt/slideLayouts/slideLayout61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5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0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002308513"/>
      </p:ext>
    </p:extLst>
  </p:cSld>
  <p:clrMapOvr>
    <a:masterClrMapping/>
  </p:clrMapOvr>
</p:sldLayout>
</file>

<file path=ppt/slideLayouts/slideLayout61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5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415161965"/>
      </p:ext>
    </p:extLst>
  </p:cSld>
  <p:clrMapOvr>
    <a:masterClrMapping/>
  </p:clrMapOvr>
</p:sldLayout>
</file>

<file path=ppt/slideLayouts/slideLayout6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0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79765250"/>
      </p:ext>
    </p:extLst>
  </p:cSld>
  <p:clrMapOvr>
    <a:masterClrMapping/>
  </p:clrMapOvr>
</p:sldLayout>
</file>

<file path=ppt/slideLayouts/slideLayout61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5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375326797"/>
      </p:ext>
    </p:extLst>
  </p:cSld>
  <p:clrMapOvr>
    <a:masterClrMapping/>
  </p:clrMapOvr>
</p:sldLayout>
</file>

<file path=ppt/slideLayouts/slideLayout6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217401208"/>
      </p:ext>
    </p:extLst>
  </p:cSld>
  <p:clrMapOvr>
    <a:masterClrMapping/>
  </p:clrMapOvr>
</p:sldLayout>
</file>

<file path=ppt/slideLayouts/slideLayout6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3741133926"/>
      </p:ext>
    </p:extLst>
  </p:cSld>
  <p:clrMapOvr>
    <a:masterClrMapping/>
  </p:clrMapOvr>
</p:sldLayout>
</file>

<file path=ppt/slideLayouts/slideLayout61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4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71969534"/>
      </p:ext>
    </p:extLst>
  </p:cSld>
  <p:clrMapOvr>
    <a:masterClrMapping/>
  </p:clrMapOvr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91337409"/>
      </p:ext>
    </p:extLst>
  </p:cSld>
  <p:clrMapOvr>
    <a:masterClrMapping/>
  </p:clrMapOvr>
</p:sldLayout>
</file>

<file path=ppt/slideLayouts/slideLayout6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199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11037056"/>
      </p:ext>
    </p:extLst>
  </p:cSld>
  <p:clrMapOvr>
    <a:masterClrMapping/>
  </p:clrMapOvr>
</p:sldLayout>
</file>

<file path=ppt/slideLayouts/slideLayout62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5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9312405"/>
      </p:ext>
    </p:extLst>
  </p:cSld>
  <p:clrMapOvr>
    <a:masterClrMapping/>
  </p:clrMapOvr>
</p:sldLayout>
</file>

<file path=ppt/slideLayouts/slideLayout62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7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761907989"/>
      </p:ext>
    </p:extLst>
  </p:cSld>
  <p:clrMapOvr>
    <a:masterClrMapping/>
  </p:clrMapOvr>
</p:sldLayout>
</file>

<file path=ppt/slideLayouts/slideLayout62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6_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5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825625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4001814782"/>
      </p:ext>
    </p:extLst>
  </p:cSld>
  <p:clrMapOvr>
    <a:masterClrMapping/>
  </p:clrMapOvr>
</p:sldLayout>
</file>

<file path=ppt/slideLayouts/slideLayout62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6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0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535766241"/>
      </p:ext>
    </p:extLst>
  </p:cSld>
  <p:clrMapOvr>
    <a:masterClrMapping/>
  </p:clrMapOvr>
</p:sldLayout>
</file>

<file path=ppt/slideLayouts/slideLayout62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6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210750091"/>
      </p:ext>
    </p:extLst>
  </p:cSld>
  <p:clrMapOvr>
    <a:masterClrMapping/>
  </p:clrMapOvr>
</p:sldLayout>
</file>

<file path=ppt/slideLayouts/slideLayout6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0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75457782"/>
      </p:ext>
    </p:extLst>
  </p:cSld>
  <p:clrMapOvr>
    <a:masterClrMapping/>
  </p:clrMapOvr>
</p:sldLayout>
</file>

<file path=ppt/slideLayouts/slideLayout62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6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033286998"/>
      </p:ext>
    </p:extLst>
  </p:cSld>
  <p:clrMapOvr>
    <a:masterClrMapping/>
  </p:clrMapOvr>
</p:sldLayout>
</file>

<file path=ppt/slideLayouts/slideLayout6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121337797"/>
      </p:ext>
    </p:extLst>
  </p:cSld>
  <p:clrMapOvr>
    <a:masterClrMapping/>
  </p:clrMapOvr>
</p:sldLayout>
</file>

<file path=ppt/slideLayouts/slideLayout6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1193343566"/>
      </p:ext>
    </p:extLst>
  </p:cSld>
  <p:clrMapOvr>
    <a:masterClrMapping/>
  </p:clrMapOvr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5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825625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075216660"/>
      </p:ext>
    </p:extLst>
  </p:cSld>
  <p:clrMapOvr>
    <a:masterClrMapping/>
  </p:clrMapOvr>
</p:sldLayout>
</file>

<file path=ppt/slideLayouts/slideLayout63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6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271132652"/>
      </p:ext>
    </p:extLst>
  </p:cSld>
  <p:clrMapOvr>
    <a:masterClrMapping/>
  </p:clrMapOvr>
</p:sldLayout>
</file>

<file path=ppt/slideLayouts/slideLayout63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8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659202650"/>
      </p:ext>
    </p:extLst>
  </p:cSld>
  <p:clrMapOvr>
    <a:masterClrMapping/>
  </p:clrMapOvr>
</p:sldLayout>
</file>

<file path=ppt/slideLayouts/slideLayout63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7_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5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825625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83974932"/>
      </p:ext>
    </p:extLst>
  </p:cSld>
  <p:clrMapOvr>
    <a:masterClrMapping/>
  </p:clrMapOvr>
</p:sldLayout>
</file>

<file path=ppt/slideLayouts/slideLayout63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7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0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491514975"/>
      </p:ext>
    </p:extLst>
  </p:cSld>
  <p:clrMapOvr>
    <a:masterClrMapping/>
  </p:clrMapOvr>
</p:sldLayout>
</file>

<file path=ppt/slideLayouts/slideLayout6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199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84622626"/>
      </p:ext>
    </p:extLst>
  </p:cSld>
  <p:clrMapOvr>
    <a:masterClrMapping/>
  </p:clrMapOvr>
</p:sldLayout>
</file>

<file path=ppt/slideLayouts/slideLayout6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0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93672960"/>
      </p:ext>
    </p:extLst>
  </p:cSld>
  <p:clrMapOvr>
    <a:masterClrMapping/>
  </p:clrMapOvr>
</p:sldLayout>
</file>

<file path=ppt/slideLayouts/slideLayout63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7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289625986"/>
      </p:ext>
    </p:extLst>
  </p:cSld>
  <p:clrMapOvr>
    <a:masterClrMapping/>
  </p:clrMapOvr>
</p:sldLayout>
</file>

<file path=ppt/slideLayouts/slideLayout63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7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873406214"/>
      </p:ext>
    </p:extLst>
  </p:cSld>
  <p:clrMapOvr>
    <a:masterClrMapping/>
  </p:clrMapOvr>
</p:sldLayout>
</file>

<file path=ppt/slideLayouts/slideLayout6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2891442400"/>
      </p:ext>
    </p:extLst>
  </p:cSld>
  <p:clrMapOvr>
    <a:masterClrMapping/>
  </p:clrMapOvr>
</p:sldLayout>
</file>

<file path=ppt/slideLayouts/slideLayout6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3164277948"/>
      </p:ext>
    </p:extLst>
  </p:cSld>
  <p:clrMapOvr>
    <a:masterClrMapping/>
  </p:clrMapOvr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0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476272431"/>
      </p:ext>
    </p:extLst>
  </p:cSld>
  <p:clrMapOvr>
    <a:masterClrMapping/>
  </p:clrMapOvr>
</p:sldLayout>
</file>

<file path=ppt/slideLayouts/slideLayout6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199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30781326"/>
      </p:ext>
    </p:extLst>
  </p:cSld>
  <p:clrMapOvr>
    <a:masterClrMapping/>
  </p:clrMapOvr>
</p:sldLayout>
</file>

<file path=ppt/slideLayouts/slideLayout64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7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72806040"/>
      </p:ext>
    </p:extLst>
  </p:cSld>
  <p:clrMapOvr>
    <a:masterClrMapping/>
  </p:clrMapOvr>
</p:sldLayout>
</file>

<file path=ppt/slideLayouts/slideLayout64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8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882768801"/>
      </p:ext>
    </p:extLst>
  </p:cSld>
  <p:clrMapOvr>
    <a:masterClrMapping/>
  </p:clrMapOvr>
</p:sldLayout>
</file>

<file path=ppt/slideLayouts/slideLayout64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9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587499949"/>
      </p:ext>
    </p:extLst>
  </p:cSld>
  <p:clrMapOvr>
    <a:masterClrMapping/>
  </p:clrMapOvr>
</p:sldLayout>
</file>

<file path=ppt/slideLayouts/slideLayout64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8_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5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825625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610919870"/>
      </p:ext>
    </p:extLst>
  </p:cSld>
  <p:clrMapOvr>
    <a:masterClrMapping/>
  </p:clrMapOvr>
</p:sldLayout>
</file>

<file path=ppt/slideLayouts/slideLayout64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8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0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157486424"/>
      </p:ext>
    </p:extLst>
  </p:cSld>
  <p:clrMapOvr>
    <a:masterClrMapping/>
  </p:clrMapOvr>
</p:sldLayout>
</file>

<file path=ppt/slideLayouts/slideLayout64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8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623496202"/>
      </p:ext>
    </p:extLst>
  </p:cSld>
  <p:clrMapOvr>
    <a:masterClrMapping/>
  </p:clrMapOvr>
</p:sldLayout>
</file>

<file path=ppt/slideLayouts/slideLayout64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0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85915246"/>
      </p:ext>
    </p:extLst>
  </p:cSld>
  <p:clrMapOvr>
    <a:masterClrMapping/>
  </p:clrMapOvr>
</p:sldLayout>
</file>

<file path=ppt/slideLayouts/slideLayout64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8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274958637"/>
      </p:ext>
    </p:extLst>
  </p:cSld>
  <p:clrMapOvr>
    <a:masterClrMapping/>
  </p:clrMapOvr>
</p:sldLayout>
</file>

<file path=ppt/slideLayouts/slideLayout64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9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57191101"/>
      </p:ext>
    </p:extLst>
  </p:cSld>
  <p:clrMapOvr>
    <a:masterClrMapping/>
  </p:clrMapOvr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199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98157548"/>
      </p:ext>
    </p:extLst>
  </p:cSld>
  <p:clrMapOvr>
    <a:masterClrMapping/>
  </p:clrMapOvr>
</p:sldLayout>
</file>

<file path=ppt/slideLayouts/slideLayout65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" preserve="1">
  <p:cSld name="Title Slid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bg object 16"/>
          <p:cNvSpPr/>
          <p:nvPr/>
        </p:nvSpPr>
        <p:spPr>
          <a:xfrm>
            <a:off x="0" y="0"/>
            <a:ext cx="12192000" cy="6858000"/>
          </a:xfrm>
          <a:custGeom>
            <a:avLst/>
            <a:gdLst/>
            <a:ahLst/>
            <a:cxnLst/>
            <a:rect l="l" t="t" r="r" b="b"/>
            <a:pathLst>
              <a:path w="12192000" h="6858000">
                <a:moveTo>
                  <a:pt x="12192000" y="0"/>
                </a:moveTo>
                <a:lnTo>
                  <a:pt x="0" y="0"/>
                </a:lnTo>
                <a:lnTo>
                  <a:pt x="0" y="6858000"/>
                </a:lnTo>
                <a:lnTo>
                  <a:pt x="12192000" y="6858000"/>
                </a:lnTo>
                <a:lnTo>
                  <a:pt x="12192000" y="0"/>
                </a:lnTo>
                <a:close/>
              </a:path>
            </a:pathLst>
          </a:custGeom>
          <a:solidFill>
            <a:srgbClr val="F3F6F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bg object 17"/>
          <p:cNvSpPr/>
          <p:nvPr/>
        </p:nvSpPr>
        <p:spPr>
          <a:xfrm>
            <a:off x="2" y="5100849"/>
            <a:ext cx="7111365" cy="1757680"/>
          </a:xfrm>
          <a:custGeom>
            <a:avLst/>
            <a:gdLst/>
            <a:ahLst/>
            <a:cxnLst/>
            <a:rect l="l" t="t" r="r" b="b"/>
            <a:pathLst>
              <a:path w="7111365" h="1757679">
                <a:moveTo>
                  <a:pt x="612238" y="72"/>
                </a:moveTo>
                <a:lnTo>
                  <a:pt x="558414" y="0"/>
                </a:lnTo>
                <a:lnTo>
                  <a:pt x="504455" y="346"/>
                </a:lnTo>
                <a:lnTo>
                  <a:pt x="450360" y="1116"/>
                </a:lnTo>
                <a:lnTo>
                  <a:pt x="396127" y="2315"/>
                </a:lnTo>
                <a:lnTo>
                  <a:pt x="341757" y="3949"/>
                </a:lnTo>
                <a:lnTo>
                  <a:pt x="292962" y="5809"/>
                </a:lnTo>
                <a:lnTo>
                  <a:pt x="244267" y="8061"/>
                </a:lnTo>
                <a:lnTo>
                  <a:pt x="195669" y="10711"/>
                </a:lnTo>
                <a:lnTo>
                  <a:pt x="147165" y="13764"/>
                </a:lnTo>
                <a:lnTo>
                  <a:pt x="98753" y="17223"/>
                </a:lnTo>
                <a:lnTo>
                  <a:pt x="50431" y="21096"/>
                </a:lnTo>
                <a:lnTo>
                  <a:pt x="0" y="25666"/>
                </a:lnTo>
                <a:lnTo>
                  <a:pt x="0" y="1757146"/>
                </a:lnTo>
                <a:lnTo>
                  <a:pt x="7110983" y="1757146"/>
                </a:lnTo>
                <a:lnTo>
                  <a:pt x="6700405" y="1636344"/>
                </a:lnTo>
                <a:lnTo>
                  <a:pt x="6607186" y="1607300"/>
                </a:lnTo>
                <a:lnTo>
                  <a:pt x="6467358" y="1562910"/>
                </a:lnTo>
                <a:lnTo>
                  <a:pt x="6327483" y="1517588"/>
                </a:lnTo>
                <a:lnTo>
                  <a:pt x="6187509" y="1471399"/>
                </a:lnTo>
                <a:lnTo>
                  <a:pt x="6000630" y="1408578"/>
                </a:lnTo>
                <a:lnTo>
                  <a:pt x="5766459" y="1328280"/>
                </a:lnTo>
                <a:lnTo>
                  <a:pt x="5484294" y="1229723"/>
                </a:lnTo>
                <a:lnTo>
                  <a:pt x="4285873" y="804446"/>
                </a:lnTo>
                <a:lnTo>
                  <a:pt x="3990553" y="701631"/>
                </a:lnTo>
                <a:lnTo>
                  <a:pt x="3741532" y="616526"/>
                </a:lnTo>
                <a:lnTo>
                  <a:pt x="3543643" y="550199"/>
                </a:lnTo>
                <a:lnTo>
                  <a:pt x="3449272" y="519263"/>
                </a:lnTo>
                <a:lnTo>
                  <a:pt x="3354639" y="488840"/>
                </a:lnTo>
                <a:lnTo>
                  <a:pt x="3259736" y="458969"/>
                </a:lnTo>
                <a:lnTo>
                  <a:pt x="3164554" y="429687"/>
                </a:lnTo>
                <a:lnTo>
                  <a:pt x="3069083" y="401033"/>
                </a:lnTo>
                <a:lnTo>
                  <a:pt x="2973315" y="373045"/>
                </a:lnTo>
                <a:lnTo>
                  <a:pt x="2877241" y="345760"/>
                </a:lnTo>
                <a:lnTo>
                  <a:pt x="2780851" y="319217"/>
                </a:lnTo>
                <a:lnTo>
                  <a:pt x="2684137" y="293454"/>
                </a:lnTo>
                <a:lnTo>
                  <a:pt x="2587089" y="268509"/>
                </a:lnTo>
                <a:lnTo>
                  <a:pt x="2489699" y="244419"/>
                </a:lnTo>
                <a:lnTo>
                  <a:pt x="2391957" y="221224"/>
                </a:lnTo>
                <a:lnTo>
                  <a:pt x="2293855" y="198961"/>
                </a:lnTo>
                <a:lnTo>
                  <a:pt x="2244665" y="188191"/>
                </a:lnTo>
                <a:lnTo>
                  <a:pt x="2195383" y="177668"/>
                </a:lnTo>
                <a:lnTo>
                  <a:pt x="2146005" y="167398"/>
                </a:lnTo>
                <a:lnTo>
                  <a:pt x="2096532" y="157384"/>
                </a:lnTo>
                <a:lnTo>
                  <a:pt x="2046962" y="147632"/>
                </a:lnTo>
                <a:lnTo>
                  <a:pt x="1997294" y="138146"/>
                </a:lnTo>
                <a:lnTo>
                  <a:pt x="1947526" y="128931"/>
                </a:lnTo>
                <a:lnTo>
                  <a:pt x="1897659" y="119992"/>
                </a:lnTo>
                <a:lnTo>
                  <a:pt x="1847690" y="111333"/>
                </a:lnTo>
                <a:lnTo>
                  <a:pt x="1797618" y="102960"/>
                </a:lnTo>
                <a:lnTo>
                  <a:pt x="1747443" y="94877"/>
                </a:lnTo>
                <a:lnTo>
                  <a:pt x="1697163" y="87089"/>
                </a:lnTo>
                <a:lnTo>
                  <a:pt x="1646777" y="79601"/>
                </a:lnTo>
                <a:lnTo>
                  <a:pt x="1596283" y="72417"/>
                </a:lnTo>
                <a:lnTo>
                  <a:pt x="1545682" y="65542"/>
                </a:lnTo>
                <a:lnTo>
                  <a:pt x="1494971" y="58981"/>
                </a:lnTo>
                <a:lnTo>
                  <a:pt x="1444150" y="52739"/>
                </a:lnTo>
                <a:lnTo>
                  <a:pt x="1393217" y="46821"/>
                </a:lnTo>
                <a:lnTo>
                  <a:pt x="1342172" y="41230"/>
                </a:lnTo>
                <a:lnTo>
                  <a:pt x="1291013" y="35972"/>
                </a:lnTo>
                <a:lnTo>
                  <a:pt x="1239738" y="31052"/>
                </a:lnTo>
                <a:lnTo>
                  <a:pt x="1188348" y="26475"/>
                </a:lnTo>
                <a:lnTo>
                  <a:pt x="1136840" y="22245"/>
                </a:lnTo>
                <a:lnTo>
                  <a:pt x="1085214" y="18367"/>
                </a:lnTo>
                <a:lnTo>
                  <a:pt x="1033469" y="14845"/>
                </a:lnTo>
                <a:lnTo>
                  <a:pt x="981602" y="11685"/>
                </a:lnTo>
                <a:lnTo>
                  <a:pt x="929614" y="8891"/>
                </a:lnTo>
                <a:lnTo>
                  <a:pt x="877504" y="6469"/>
                </a:lnTo>
                <a:lnTo>
                  <a:pt x="825269" y="4422"/>
                </a:lnTo>
                <a:lnTo>
                  <a:pt x="772909" y="2755"/>
                </a:lnTo>
                <a:lnTo>
                  <a:pt x="719484" y="1455"/>
                </a:lnTo>
                <a:lnTo>
                  <a:pt x="665927" y="559"/>
                </a:lnTo>
                <a:lnTo>
                  <a:pt x="612238" y="72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18" name="bg object 18"/>
          <p:cNvPicPr/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5041899"/>
            <a:ext cx="12192000" cy="1816100"/>
          </a:xfrm>
          <a:prstGeom prst="rect">
            <a:avLst/>
          </a:prstGeom>
        </p:spPr>
      </p:pic>
      <p:sp>
        <p:nvSpPr>
          <p:cNvPr id="19" name="bg object 19"/>
          <p:cNvSpPr/>
          <p:nvPr/>
        </p:nvSpPr>
        <p:spPr>
          <a:xfrm>
            <a:off x="1" y="5020055"/>
            <a:ext cx="12192000" cy="1838325"/>
          </a:xfrm>
          <a:custGeom>
            <a:avLst/>
            <a:gdLst/>
            <a:ahLst/>
            <a:cxnLst/>
            <a:rect l="l" t="t" r="r" b="b"/>
            <a:pathLst>
              <a:path w="12192000" h="1838325">
                <a:moveTo>
                  <a:pt x="682693" y="0"/>
                </a:moveTo>
                <a:lnTo>
                  <a:pt x="631977" y="191"/>
                </a:lnTo>
                <a:lnTo>
                  <a:pt x="584149" y="737"/>
                </a:lnTo>
                <a:lnTo>
                  <a:pt x="536385" y="1641"/>
                </a:lnTo>
                <a:lnTo>
                  <a:pt x="488688" y="2908"/>
                </a:lnTo>
                <a:lnTo>
                  <a:pt x="441056" y="4541"/>
                </a:lnTo>
                <a:lnTo>
                  <a:pt x="393493" y="6547"/>
                </a:lnTo>
                <a:lnTo>
                  <a:pt x="345998" y="8929"/>
                </a:lnTo>
                <a:lnTo>
                  <a:pt x="0" y="38164"/>
                </a:lnTo>
                <a:lnTo>
                  <a:pt x="0" y="105627"/>
                </a:lnTo>
                <a:lnTo>
                  <a:pt x="50435" y="101057"/>
                </a:lnTo>
                <a:lnTo>
                  <a:pt x="98761" y="97184"/>
                </a:lnTo>
                <a:lnTo>
                  <a:pt x="147175" y="93724"/>
                </a:lnTo>
                <a:lnTo>
                  <a:pt x="195680" y="90672"/>
                </a:lnTo>
                <a:lnTo>
                  <a:pt x="244280" y="88022"/>
                </a:lnTo>
                <a:lnTo>
                  <a:pt x="292975" y="85770"/>
                </a:lnTo>
                <a:lnTo>
                  <a:pt x="341769" y="83910"/>
                </a:lnTo>
                <a:lnTo>
                  <a:pt x="394500" y="82318"/>
                </a:lnTo>
                <a:lnTo>
                  <a:pt x="447099" y="81134"/>
                </a:lnTo>
                <a:lnTo>
                  <a:pt x="499569" y="80355"/>
                </a:lnTo>
                <a:lnTo>
                  <a:pt x="551910" y="79975"/>
                </a:lnTo>
                <a:lnTo>
                  <a:pt x="604123" y="79990"/>
                </a:lnTo>
                <a:lnTo>
                  <a:pt x="656210" y="80395"/>
                </a:lnTo>
                <a:lnTo>
                  <a:pt x="708172" y="81187"/>
                </a:lnTo>
                <a:lnTo>
                  <a:pt x="760009" y="82360"/>
                </a:lnTo>
                <a:lnTo>
                  <a:pt x="811723" y="83909"/>
                </a:lnTo>
                <a:lnTo>
                  <a:pt x="863315" y="85830"/>
                </a:lnTo>
                <a:lnTo>
                  <a:pt x="914785" y="88119"/>
                </a:lnTo>
                <a:lnTo>
                  <a:pt x="966136" y="90771"/>
                </a:lnTo>
                <a:lnTo>
                  <a:pt x="1017368" y="93782"/>
                </a:lnTo>
                <a:lnTo>
                  <a:pt x="1068481" y="97146"/>
                </a:lnTo>
                <a:lnTo>
                  <a:pt x="1119478" y="100859"/>
                </a:lnTo>
                <a:lnTo>
                  <a:pt x="1170360" y="104917"/>
                </a:lnTo>
                <a:lnTo>
                  <a:pt x="1221127" y="109315"/>
                </a:lnTo>
                <a:lnTo>
                  <a:pt x="1271780" y="114049"/>
                </a:lnTo>
                <a:lnTo>
                  <a:pt x="1322321" y="119113"/>
                </a:lnTo>
                <a:lnTo>
                  <a:pt x="1372750" y="124504"/>
                </a:lnTo>
                <a:lnTo>
                  <a:pt x="1423070" y="130217"/>
                </a:lnTo>
                <a:lnTo>
                  <a:pt x="1473280" y="136247"/>
                </a:lnTo>
                <a:lnTo>
                  <a:pt x="1523382" y="142589"/>
                </a:lnTo>
                <a:lnTo>
                  <a:pt x="1573377" y="149239"/>
                </a:lnTo>
                <a:lnTo>
                  <a:pt x="1623266" y="156193"/>
                </a:lnTo>
                <a:lnTo>
                  <a:pt x="1673051" y="163446"/>
                </a:lnTo>
                <a:lnTo>
                  <a:pt x="1722731" y="170993"/>
                </a:lnTo>
                <a:lnTo>
                  <a:pt x="1772309" y="178830"/>
                </a:lnTo>
                <a:lnTo>
                  <a:pt x="1821786" y="186951"/>
                </a:lnTo>
                <a:lnTo>
                  <a:pt x="1871162" y="195354"/>
                </a:lnTo>
                <a:lnTo>
                  <a:pt x="1920438" y="204032"/>
                </a:lnTo>
                <a:lnTo>
                  <a:pt x="1969617" y="212982"/>
                </a:lnTo>
                <a:lnTo>
                  <a:pt x="2018698" y="222199"/>
                </a:lnTo>
                <a:lnTo>
                  <a:pt x="2067683" y="231677"/>
                </a:lnTo>
                <a:lnTo>
                  <a:pt x="2116573" y="241414"/>
                </a:lnTo>
                <a:lnTo>
                  <a:pt x="2165369" y="251404"/>
                </a:lnTo>
                <a:lnTo>
                  <a:pt x="2214072" y="261642"/>
                </a:lnTo>
                <a:lnTo>
                  <a:pt x="2262683" y="272124"/>
                </a:lnTo>
                <a:lnTo>
                  <a:pt x="2359634" y="293801"/>
                </a:lnTo>
                <a:lnTo>
                  <a:pt x="2456232" y="316400"/>
                </a:lnTo>
                <a:lnTo>
                  <a:pt x="2552484" y="339883"/>
                </a:lnTo>
                <a:lnTo>
                  <a:pt x="2648399" y="364213"/>
                </a:lnTo>
                <a:lnTo>
                  <a:pt x="2743986" y="389354"/>
                </a:lnTo>
                <a:lnTo>
                  <a:pt x="2839253" y="415270"/>
                </a:lnTo>
                <a:lnTo>
                  <a:pt x="2934210" y="441923"/>
                </a:lnTo>
                <a:lnTo>
                  <a:pt x="3028865" y="469277"/>
                </a:lnTo>
                <a:lnTo>
                  <a:pt x="3123226" y="497296"/>
                </a:lnTo>
                <a:lnTo>
                  <a:pt x="3217303" y="525943"/>
                </a:lnTo>
                <a:lnTo>
                  <a:pt x="3311104" y="555181"/>
                </a:lnTo>
                <a:lnTo>
                  <a:pt x="3404637" y="584973"/>
                </a:lnTo>
                <a:lnTo>
                  <a:pt x="3497912" y="615284"/>
                </a:lnTo>
                <a:lnTo>
                  <a:pt x="3590937" y="646075"/>
                </a:lnTo>
                <a:lnTo>
                  <a:pt x="3791774" y="713748"/>
                </a:lnTo>
                <a:lnTo>
                  <a:pt x="4040254" y="799025"/>
                </a:lnTo>
                <a:lnTo>
                  <a:pt x="4334988" y="901968"/>
                </a:lnTo>
                <a:lnTo>
                  <a:pt x="5625866" y="1359840"/>
                </a:lnTo>
                <a:lnTo>
                  <a:pt x="5907371" y="1457295"/>
                </a:lnTo>
                <a:lnTo>
                  <a:pt x="6094441" y="1520802"/>
                </a:lnTo>
                <a:lnTo>
                  <a:pt x="6281177" y="1582959"/>
                </a:lnTo>
                <a:lnTo>
                  <a:pt x="6421085" y="1628599"/>
                </a:lnTo>
                <a:lnTo>
                  <a:pt x="6560929" y="1673327"/>
                </a:lnTo>
                <a:lnTo>
                  <a:pt x="6700761" y="1717079"/>
                </a:lnTo>
                <a:lnTo>
                  <a:pt x="7111365" y="1837945"/>
                </a:lnTo>
                <a:lnTo>
                  <a:pt x="12192000" y="1837945"/>
                </a:lnTo>
                <a:lnTo>
                  <a:pt x="12192000" y="1008838"/>
                </a:lnTo>
                <a:lnTo>
                  <a:pt x="12147976" y="1027873"/>
                </a:lnTo>
                <a:lnTo>
                  <a:pt x="12103695" y="1046580"/>
                </a:lnTo>
                <a:lnTo>
                  <a:pt x="12059162" y="1064960"/>
                </a:lnTo>
                <a:lnTo>
                  <a:pt x="12014382" y="1083015"/>
                </a:lnTo>
                <a:lnTo>
                  <a:pt x="11969360" y="1100744"/>
                </a:lnTo>
                <a:lnTo>
                  <a:pt x="11924100" y="1118147"/>
                </a:lnTo>
                <a:lnTo>
                  <a:pt x="11878609" y="1135227"/>
                </a:lnTo>
                <a:lnTo>
                  <a:pt x="11832891" y="1151982"/>
                </a:lnTo>
                <a:lnTo>
                  <a:pt x="11786951" y="1168414"/>
                </a:lnTo>
                <a:lnTo>
                  <a:pt x="11740793" y="1184523"/>
                </a:lnTo>
                <a:lnTo>
                  <a:pt x="11694424" y="1200309"/>
                </a:lnTo>
                <a:lnTo>
                  <a:pt x="11647847" y="1215774"/>
                </a:lnTo>
                <a:lnTo>
                  <a:pt x="11601068" y="1230917"/>
                </a:lnTo>
                <a:lnTo>
                  <a:pt x="11554093" y="1245740"/>
                </a:lnTo>
                <a:lnTo>
                  <a:pt x="11506925" y="1260242"/>
                </a:lnTo>
                <a:lnTo>
                  <a:pt x="11459569" y="1274425"/>
                </a:lnTo>
                <a:lnTo>
                  <a:pt x="11412032" y="1288288"/>
                </a:lnTo>
                <a:lnTo>
                  <a:pt x="11364318" y="1301833"/>
                </a:lnTo>
                <a:lnTo>
                  <a:pt x="11316431" y="1315060"/>
                </a:lnTo>
                <a:lnTo>
                  <a:pt x="11268377" y="1327969"/>
                </a:lnTo>
                <a:lnTo>
                  <a:pt x="11220161" y="1340561"/>
                </a:lnTo>
                <a:lnTo>
                  <a:pt x="11171788" y="1352836"/>
                </a:lnTo>
                <a:lnTo>
                  <a:pt x="11123263" y="1364796"/>
                </a:lnTo>
                <a:lnTo>
                  <a:pt x="11074590" y="1376440"/>
                </a:lnTo>
                <a:lnTo>
                  <a:pt x="11025776" y="1387769"/>
                </a:lnTo>
                <a:lnTo>
                  <a:pt x="10976824" y="1398783"/>
                </a:lnTo>
                <a:lnTo>
                  <a:pt x="10927740" y="1409484"/>
                </a:lnTo>
                <a:lnTo>
                  <a:pt x="10878528" y="1419872"/>
                </a:lnTo>
                <a:lnTo>
                  <a:pt x="10829194" y="1429946"/>
                </a:lnTo>
                <a:lnTo>
                  <a:pt x="10779744" y="1439709"/>
                </a:lnTo>
                <a:lnTo>
                  <a:pt x="10730180" y="1449159"/>
                </a:lnTo>
                <a:lnTo>
                  <a:pt x="10680510" y="1458299"/>
                </a:lnTo>
                <a:lnTo>
                  <a:pt x="10630737" y="1467128"/>
                </a:lnTo>
                <a:lnTo>
                  <a:pt x="10580867" y="1475646"/>
                </a:lnTo>
                <a:lnTo>
                  <a:pt x="10530905" y="1483856"/>
                </a:lnTo>
                <a:lnTo>
                  <a:pt x="10480855" y="1491756"/>
                </a:lnTo>
                <a:lnTo>
                  <a:pt x="10430723" y="1499347"/>
                </a:lnTo>
                <a:lnTo>
                  <a:pt x="10380514" y="1506631"/>
                </a:lnTo>
                <a:lnTo>
                  <a:pt x="10330232" y="1513607"/>
                </a:lnTo>
                <a:lnTo>
                  <a:pt x="10279883" y="1520276"/>
                </a:lnTo>
                <a:lnTo>
                  <a:pt x="10229472" y="1526638"/>
                </a:lnTo>
                <a:lnTo>
                  <a:pt x="10179004" y="1532695"/>
                </a:lnTo>
                <a:lnTo>
                  <a:pt x="10128483" y="1538447"/>
                </a:lnTo>
                <a:lnTo>
                  <a:pt x="10077914" y="1543893"/>
                </a:lnTo>
                <a:lnTo>
                  <a:pt x="10027304" y="1549036"/>
                </a:lnTo>
                <a:lnTo>
                  <a:pt x="9976655" y="1553875"/>
                </a:lnTo>
                <a:lnTo>
                  <a:pt x="9925975" y="1558410"/>
                </a:lnTo>
                <a:lnTo>
                  <a:pt x="9875267" y="1562643"/>
                </a:lnTo>
                <a:lnTo>
                  <a:pt x="9824537" y="1566574"/>
                </a:lnTo>
                <a:lnTo>
                  <a:pt x="9773789" y="1570203"/>
                </a:lnTo>
                <a:lnTo>
                  <a:pt x="9723029" y="1573531"/>
                </a:lnTo>
                <a:lnTo>
                  <a:pt x="9672261" y="1576558"/>
                </a:lnTo>
                <a:lnTo>
                  <a:pt x="9621491" y="1579285"/>
                </a:lnTo>
                <a:lnTo>
                  <a:pt x="9570724" y="1581713"/>
                </a:lnTo>
                <a:lnTo>
                  <a:pt x="9519964" y="1583842"/>
                </a:lnTo>
                <a:lnTo>
                  <a:pt x="9469216" y="1585673"/>
                </a:lnTo>
                <a:lnTo>
                  <a:pt x="9418487" y="1587206"/>
                </a:lnTo>
                <a:lnTo>
                  <a:pt x="9367779" y="1588441"/>
                </a:lnTo>
                <a:lnTo>
                  <a:pt x="9317099" y="1589380"/>
                </a:lnTo>
                <a:lnTo>
                  <a:pt x="9266452" y="1590022"/>
                </a:lnTo>
                <a:lnTo>
                  <a:pt x="9215842" y="1590369"/>
                </a:lnTo>
                <a:lnTo>
                  <a:pt x="9165275" y="1590420"/>
                </a:lnTo>
                <a:lnTo>
                  <a:pt x="9114755" y="1590177"/>
                </a:lnTo>
                <a:lnTo>
                  <a:pt x="9064287" y="1589639"/>
                </a:lnTo>
                <a:lnTo>
                  <a:pt x="9013877" y="1588808"/>
                </a:lnTo>
                <a:lnTo>
                  <a:pt x="8963530" y="1587684"/>
                </a:lnTo>
                <a:lnTo>
                  <a:pt x="8913250" y="1586267"/>
                </a:lnTo>
                <a:lnTo>
                  <a:pt x="8863042" y="1584559"/>
                </a:lnTo>
                <a:lnTo>
                  <a:pt x="8812912" y="1582559"/>
                </a:lnTo>
                <a:lnTo>
                  <a:pt x="8762864" y="1580267"/>
                </a:lnTo>
                <a:lnTo>
                  <a:pt x="8712904" y="1577686"/>
                </a:lnTo>
                <a:lnTo>
                  <a:pt x="8663036" y="1574814"/>
                </a:lnTo>
                <a:lnTo>
                  <a:pt x="8613265" y="1571654"/>
                </a:lnTo>
                <a:lnTo>
                  <a:pt x="8563597" y="1568204"/>
                </a:lnTo>
                <a:lnTo>
                  <a:pt x="8514036" y="1564466"/>
                </a:lnTo>
                <a:lnTo>
                  <a:pt x="8464588" y="1560440"/>
                </a:lnTo>
                <a:lnTo>
                  <a:pt x="8415256" y="1556128"/>
                </a:lnTo>
                <a:lnTo>
                  <a:pt x="8366048" y="1551528"/>
                </a:lnTo>
                <a:lnTo>
                  <a:pt x="8316966" y="1546642"/>
                </a:lnTo>
                <a:lnTo>
                  <a:pt x="8268017" y="1541471"/>
                </a:lnTo>
                <a:lnTo>
                  <a:pt x="8219205" y="1536015"/>
                </a:lnTo>
                <a:lnTo>
                  <a:pt x="8170536" y="1530274"/>
                </a:lnTo>
                <a:lnTo>
                  <a:pt x="8122014" y="1524249"/>
                </a:lnTo>
                <a:lnTo>
                  <a:pt x="8073644" y="1517940"/>
                </a:lnTo>
                <a:lnTo>
                  <a:pt x="8025431" y="1511349"/>
                </a:lnTo>
                <a:lnTo>
                  <a:pt x="7977381" y="1504475"/>
                </a:lnTo>
                <a:lnTo>
                  <a:pt x="7929498" y="1497319"/>
                </a:lnTo>
                <a:lnTo>
                  <a:pt x="7881788" y="1489882"/>
                </a:lnTo>
                <a:lnTo>
                  <a:pt x="7834254" y="1482164"/>
                </a:lnTo>
                <a:lnTo>
                  <a:pt x="7786903" y="1474166"/>
                </a:lnTo>
                <a:lnTo>
                  <a:pt x="7738126" y="1465660"/>
                </a:lnTo>
                <a:lnTo>
                  <a:pt x="7640491" y="1448021"/>
                </a:lnTo>
                <a:lnTo>
                  <a:pt x="7542751" y="1429573"/>
                </a:lnTo>
                <a:lnTo>
                  <a:pt x="7444910" y="1410348"/>
                </a:lnTo>
                <a:lnTo>
                  <a:pt x="7346973" y="1390379"/>
                </a:lnTo>
                <a:lnTo>
                  <a:pt x="7248943" y="1369697"/>
                </a:lnTo>
                <a:lnTo>
                  <a:pt x="7150826" y="1348335"/>
                </a:lnTo>
                <a:lnTo>
                  <a:pt x="7052624" y="1326325"/>
                </a:lnTo>
                <a:lnTo>
                  <a:pt x="6954344" y="1303699"/>
                </a:lnTo>
                <a:lnTo>
                  <a:pt x="6855988" y="1280488"/>
                </a:lnTo>
                <a:lnTo>
                  <a:pt x="6757561" y="1256726"/>
                </a:lnTo>
                <a:lnTo>
                  <a:pt x="6609797" y="1220118"/>
                </a:lnTo>
                <a:lnTo>
                  <a:pt x="6461898" y="1182449"/>
                </a:lnTo>
                <a:lnTo>
                  <a:pt x="6313878" y="1143828"/>
                </a:lnTo>
                <a:lnTo>
                  <a:pt x="6116354" y="1091037"/>
                </a:lnTo>
                <a:lnTo>
                  <a:pt x="5918674" y="1037003"/>
                </a:lnTo>
                <a:lnTo>
                  <a:pt x="5671408" y="968101"/>
                </a:lnTo>
                <a:lnTo>
                  <a:pt x="4632326" y="673191"/>
                </a:lnTo>
                <a:lnTo>
                  <a:pt x="4335739" y="590761"/>
                </a:lnTo>
                <a:lnTo>
                  <a:pt x="4138197" y="537088"/>
                </a:lnTo>
                <a:lnTo>
                  <a:pt x="3940841" y="484740"/>
                </a:lnTo>
                <a:lnTo>
                  <a:pt x="3792966" y="446503"/>
                </a:lnTo>
                <a:lnTo>
                  <a:pt x="3645230" y="409263"/>
                </a:lnTo>
                <a:lnTo>
                  <a:pt x="3497647" y="373130"/>
                </a:lnTo>
                <a:lnTo>
                  <a:pt x="3399350" y="349710"/>
                </a:lnTo>
                <a:lnTo>
                  <a:pt x="3301131" y="326862"/>
                </a:lnTo>
                <a:lnTo>
                  <a:pt x="3202995" y="304617"/>
                </a:lnTo>
                <a:lnTo>
                  <a:pt x="3104947" y="283009"/>
                </a:lnTo>
                <a:lnTo>
                  <a:pt x="3006989" y="262069"/>
                </a:lnTo>
                <a:lnTo>
                  <a:pt x="2909128" y="241830"/>
                </a:lnTo>
                <a:lnTo>
                  <a:pt x="2811366" y="222323"/>
                </a:lnTo>
                <a:lnTo>
                  <a:pt x="2713708" y="203581"/>
                </a:lnTo>
                <a:lnTo>
                  <a:pt x="2616159" y="185635"/>
                </a:lnTo>
                <a:lnTo>
                  <a:pt x="2518722" y="168518"/>
                </a:lnTo>
                <a:lnTo>
                  <a:pt x="2421402" y="152263"/>
                </a:lnTo>
                <a:lnTo>
                  <a:pt x="2324204" y="136900"/>
                </a:lnTo>
                <a:lnTo>
                  <a:pt x="2227131" y="122463"/>
                </a:lnTo>
                <a:lnTo>
                  <a:pt x="2130188" y="108983"/>
                </a:lnTo>
                <a:lnTo>
                  <a:pt x="2033378" y="96492"/>
                </a:lnTo>
                <a:lnTo>
                  <a:pt x="1936708" y="85023"/>
                </a:lnTo>
                <a:lnTo>
                  <a:pt x="1888425" y="79682"/>
                </a:lnTo>
                <a:lnTo>
                  <a:pt x="1840179" y="74608"/>
                </a:lnTo>
                <a:lnTo>
                  <a:pt x="1791970" y="69805"/>
                </a:lnTo>
                <a:lnTo>
                  <a:pt x="1743798" y="65278"/>
                </a:lnTo>
                <a:lnTo>
                  <a:pt x="1695663" y="61030"/>
                </a:lnTo>
                <a:lnTo>
                  <a:pt x="1647567" y="57066"/>
                </a:lnTo>
                <a:lnTo>
                  <a:pt x="1599510" y="53390"/>
                </a:lnTo>
                <a:lnTo>
                  <a:pt x="1551492" y="50004"/>
                </a:lnTo>
                <a:lnTo>
                  <a:pt x="1503514" y="46915"/>
                </a:lnTo>
                <a:lnTo>
                  <a:pt x="1451727" y="41426"/>
                </a:lnTo>
                <a:lnTo>
                  <a:pt x="1400000" y="36255"/>
                </a:lnTo>
                <a:lnTo>
                  <a:pt x="1348336" y="31407"/>
                </a:lnTo>
                <a:lnTo>
                  <a:pt x="1296735" y="26886"/>
                </a:lnTo>
                <a:lnTo>
                  <a:pt x="1245197" y="22697"/>
                </a:lnTo>
                <a:lnTo>
                  <a:pt x="1193723" y="18846"/>
                </a:lnTo>
                <a:lnTo>
                  <a:pt x="1142315" y="15337"/>
                </a:lnTo>
                <a:lnTo>
                  <a:pt x="1090973" y="12176"/>
                </a:lnTo>
                <a:lnTo>
                  <a:pt x="1039697" y="9368"/>
                </a:lnTo>
                <a:lnTo>
                  <a:pt x="988488" y="6917"/>
                </a:lnTo>
                <a:lnTo>
                  <a:pt x="937348" y="4828"/>
                </a:lnTo>
                <a:lnTo>
                  <a:pt x="886276" y="3107"/>
                </a:lnTo>
                <a:lnTo>
                  <a:pt x="835274" y="1759"/>
                </a:lnTo>
                <a:lnTo>
                  <a:pt x="784343" y="788"/>
                </a:lnTo>
                <a:lnTo>
                  <a:pt x="733482" y="200"/>
                </a:lnTo>
                <a:lnTo>
                  <a:pt x="682693" y="0"/>
                </a:lnTo>
                <a:close/>
              </a:path>
            </a:pathLst>
          </a:custGeom>
          <a:solidFill>
            <a:srgbClr val="1C488A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20" name="bg object 20"/>
          <p:cNvPicPr/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13956" y="5564123"/>
            <a:ext cx="2025383" cy="911351"/>
          </a:xfrm>
          <a:prstGeom prst="rect">
            <a:avLst/>
          </a:prstGeom>
        </p:spPr>
      </p:pic>
      <p:sp>
        <p:nvSpPr>
          <p:cNvPr id="21" name="bg object 21"/>
          <p:cNvSpPr/>
          <p:nvPr/>
        </p:nvSpPr>
        <p:spPr>
          <a:xfrm>
            <a:off x="1520189" y="2812542"/>
            <a:ext cx="2286000" cy="0"/>
          </a:xfrm>
          <a:custGeom>
            <a:avLst/>
            <a:gdLst/>
            <a:ahLst/>
            <a:cxnLst/>
            <a:rect l="l" t="t" r="r" b="b"/>
            <a:pathLst>
              <a:path w="2286000">
                <a:moveTo>
                  <a:pt x="0" y="0"/>
                </a:moveTo>
                <a:lnTo>
                  <a:pt x="2286000" y="0"/>
                </a:lnTo>
              </a:path>
            </a:pathLst>
          </a:custGeom>
          <a:ln w="32004">
            <a:solidFill>
              <a:srgbClr val="F583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" name="Holder 2"/>
          <p:cNvSpPr>
            <a:spLocks noGrp="1"/>
          </p:cNvSpPr>
          <p:nvPr>
            <p:ph type="ctrTitle"/>
          </p:nvPr>
        </p:nvSpPr>
        <p:spPr>
          <a:xfrm>
            <a:off x="471690" y="493920"/>
            <a:ext cx="11248618" cy="57404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b="0" i="0">
                <a:solidFill>
                  <a:schemeClr val="tx1"/>
                </a:solidFill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subTitle" idx="4"/>
          </p:nvPr>
        </p:nvSpPr>
        <p:spPr>
          <a:xfrm>
            <a:off x="1828800" y="3840480"/>
            <a:ext cx="8534400" cy="171450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/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t>9/22/2023</a:t>
            </a:fld>
            <a:endParaRPr lang="en-US"/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>
              <a:defRPr sz="1200" b="0" i="0">
                <a:solidFill>
                  <a:srgbClr val="AEB3B8"/>
                </a:solidFill>
                <a:latin typeface="Arial"/>
                <a:cs typeface="Arial"/>
              </a:defRPr>
            </a:lvl1pPr>
          </a:lstStyle>
          <a:p>
            <a:pPr marL="38100">
              <a:lnSpc>
                <a:spcPts val="1425"/>
              </a:lnSpc>
            </a:pPr>
            <a:fld id="{81D60167-4931-47E6-BA6A-407CBD079E47}" type="slidenum">
              <a:rPr spc="-5" dirty="0">
                <a:solidFill>
                  <a:srgbClr val="929599"/>
                </a:solidFill>
              </a:rPr>
              <a:t>‹#›</a:t>
            </a:fld>
            <a:endParaRPr spc="-5">
              <a:solidFill>
                <a:srgbClr val="929599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72936052"/>
      </p:ext>
    </p:extLst>
  </p:cSld>
  <p:clrMapOvr>
    <a:masterClrMapping/>
  </p:clrMapOvr>
</p:sldLayout>
</file>

<file path=ppt/slideLayouts/slideLayout65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20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69998900"/>
      </p:ext>
    </p:extLst>
  </p:cSld>
  <p:clrMapOvr>
    <a:masterClrMapping/>
  </p:clrMapOvr>
</p:sldLayout>
</file>

<file path=ppt/slideLayouts/slideLayout65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21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647711961"/>
      </p:ext>
    </p:extLst>
  </p:cSld>
  <p:clrMapOvr>
    <a:masterClrMapping/>
  </p:clrMapOvr>
</p:sldLayout>
</file>

<file path=ppt/slideLayouts/slideLayout65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237426205"/>
      </p:ext>
    </p:extLst>
  </p:cSld>
  <p:clrMapOvr>
    <a:masterClrMapping/>
  </p:clrMapOvr>
</p:sldLayout>
</file>

<file path=ppt/slideLayouts/slideLayout65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2714117009"/>
      </p:ext>
    </p:extLst>
  </p:cSld>
  <p:clrMapOvr>
    <a:masterClrMapping/>
  </p:clrMapOvr>
</p:sldLayout>
</file>

<file path=ppt/slideLayouts/slideLayout65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199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07989404"/>
      </p:ext>
    </p:extLst>
  </p:cSld>
  <p:clrMapOvr>
    <a:masterClrMapping/>
  </p:clrMapOvr>
</p:sldLayout>
</file>

<file path=ppt/slideLayouts/slideLayout65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22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88667582"/>
      </p:ext>
    </p:extLst>
  </p:cSld>
  <p:clrMapOvr>
    <a:masterClrMapping/>
  </p:clrMapOvr>
</p:sldLayout>
</file>

<file path=ppt/slideLayouts/slideLayout65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2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767461911"/>
      </p:ext>
    </p:extLst>
  </p:cSld>
  <p:clrMapOvr>
    <a:masterClrMapping/>
  </p:clrMapOvr>
</p:sldLayout>
</file>

<file path=ppt/slideLayouts/slideLayout65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9_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5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825625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868215510"/>
      </p:ext>
    </p:extLst>
  </p:cSld>
  <p:clrMapOvr>
    <a:masterClrMapping/>
  </p:clrMapOvr>
</p:sldLayout>
</file>

<file path=ppt/slideLayouts/slideLayout65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9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0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934798630"/>
      </p:ext>
    </p:extLst>
  </p:cSld>
  <p:clrMapOvr>
    <a:masterClrMapping/>
  </p:clrMapOvr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79200564"/>
      </p:ext>
    </p:extLst>
  </p:cSld>
  <p:clrMapOvr>
    <a:masterClrMapping/>
  </p:clrMapOvr>
</p:sldLayout>
</file>

<file path=ppt/slideLayouts/slideLayout66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9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578288938"/>
      </p:ext>
    </p:extLst>
  </p:cSld>
  <p:clrMapOvr>
    <a:masterClrMapping/>
  </p:clrMapOvr>
</p:sldLayout>
</file>

<file path=ppt/slideLayouts/slideLayout66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0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80467861"/>
      </p:ext>
    </p:extLst>
  </p:cSld>
  <p:clrMapOvr>
    <a:masterClrMapping/>
  </p:clrMapOvr>
</p:sldLayout>
</file>

<file path=ppt/slideLayouts/slideLayout66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9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538305983"/>
      </p:ext>
    </p:extLst>
  </p:cSld>
  <p:clrMapOvr>
    <a:masterClrMapping/>
  </p:clrMapOvr>
</p:sldLayout>
</file>

<file path=ppt/slideLayouts/slideLayout66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4059417129"/>
      </p:ext>
    </p:extLst>
  </p:cSld>
  <p:clrMapOvr>
    <a:masterClrMapping/>
  </p:clrMapOvr>
</p:sldLayout>
</file>

<file path=ppt/slideLayouts/slideLayout66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1108008879"/>
      </p:ext>
    </p:extLst>
  </p:cSld>
  <p:clrMapOvr>
    <a:masterClrMapping/>
  </p:clrMapOvr>
</p:sldLayout>
</file>

<file path=ppt/slideLayouts/slideLayout66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199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44914290"/>
      </p:ext>
    </p:extLst>
  </p:cSld>
  <p:clrMapOvr>
    <a:masterClrMapping/>
  </p:clrMapOvr>
</p:sldLayout>
</file>

<file path=ppt/slideLayouts/slideLayout66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23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47046014"/>
      </p:ext>
    </p:extLst>
  </p:cSld>
  <p:clrMapOvr>
    <a:masterClrMapping/>
  </p:clrMapOvr>
</p:sldLayout>
</file>

<file path=ppt/slideLayouts/slideLayout66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3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555924491"/>
      </p:ext>
    </p:extLst>
  </p:cSld>
  <p:clrMapOvr>
    <a:masterClrMapping/>
  </p:clrMapOvr>
</p:sldLayout>
</file>

<file path=ppt/slideLayouts/slideLayout66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10_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5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825625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251403802"/>
      </p:ext>
    </p:extLst>
  </p:cSld>
  <p:clrMapOvr>
    <a:masterClrMapping/>
  </p:clrMapOvr>
</p:sldLayout>
</file>

<file path=ppt/slideLayouts/slideLayout66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10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0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565541050"/>
      </p:ext>
    </p:extLst>
  </p:cSld>
  <p:clrMapOvr>
    <a:masterClrMapping/>
  </p:clrMapOvr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0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80140117"/>
      </p:ext>
    </p:extLst>
  </p:cSld>
  <p:clrMapOvr>
    <a:masterClrMapping/>
  </p:clrMapOvr>
</p:sldLayout>
</file>

<file path=ppt/slideLayouts/slideLayout67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10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4144173426"/>
      </p:ext>
    </p:extLst>
  </p:cSld>
  <p:clrMapOvr>
    <a:masterClrMapping/>
  </p:clrMapOvr>
</p:sldLayout>
</file>

<file path=ppt/slideLayouts/slideLayout67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0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14475408"/>
      </p:ext>
    </p:extLst>
  </p:cSld>
  <p:clrMapOvr>
    <a:masterClrMapping/>
  </p:clrMapOvr>
</p:sldLayout>
</file>

<file path=ppt/slideLayouts/slideLayout67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10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865405487"/>
      </p:ext>
    </p:extLst>
  </p:cSld>
  <p:clrMapOvr>
    <a:masterClrMapping/>
  </p:clrMapOvr>
</p:sldLayout>
</file>

<file path=ppt/slideLayouts/slideLayout67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24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09202052"/>
      </p:ext>
    </p:extLst>
  </p:cSld>
  <p:clrMapOvr>
    <a:masterClrMapping/>
  </p:clrMapOvr>
</p:sldLayout>
</file>

<file path=ppt/slideLayouts/slideLayout67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25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59689509"/>
      </p:ext>
    </p:extLst>
  </p:cSld>
  <p:clrMapOvr>
    <a:masterClrMapping/>
  </p:clrMapOvr>
</p:sldLayout>
</file>

<file path=ppt/slideLayouts/slideLayout67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EVERYDAY - CONTENT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8D28779C-1AD3-1541-9A51-E77EA90630DF}"/>
              </a:ext>
            </a:extLst>
          </p:cNvPr>
          <p:cNvSpPr/>
          <p:nvPr userDrawn="1"/>
        </p:nvSpPr>
        <p:spPr>
          <a:xfrm>
            <a:off x="0" y="0"/>
            <a:ext cx="12192000" cy="1313056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tx2"/>
              </a:gs>
            </a:gsLst>
            <a:lin ang="0" scaled="0"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7" name="Shape">
            <a:extLst>
              <a:ext uri="{FF2B5EF4-FFF2-40B4-BE49-F238E27FC236}">
                <a16:creationId xmlns:a16="http://schemas.microsoft.com/office/drawing/2014/main" id="{C83CC706-B92A-A944-99CA-5E429A0FD93D}"/>
              </a:ext>
            </a:extLst>
          </p:cNvPr>
          <p:cNvSpPr/>
          <p:nvPr userDrawn="1"/>
        </p:nvSpPr>
        <p:spPr>
          <a:xfrm>
            <a:off x="6863643" y="16267"/>
            <a:ext cx="5328356" cy="81227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alpha val="0"/>
                </a:schemeClr>
              </a:gs>
              <a:gs pos="100000">
                <a:schemeClr val="accent1">
                  <a:alpha val="63000"/>
                </a:schemeClr>
              </a:gs>
            </a:gsLst>
            <a:lin ang="0" scaled="0"/>
            <a:tileRect/>
          </a:gradFill>
          <a:ln w="12700">
            <a:noFill/>
            <a:miter lim="400000"/>
          </a:ln>
        </p:spPr>
        <p:txBody>
          <a:bodyPr lIns="0" tIns="0" rIns="0" bIns="0" anchor="ctr"/>
          <a:lstStyle/>
          <a:p>
            <a:pPr algn="ctr" defTabSz="412754" hangingPunct="0">
              <a:defRPr sz="240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 sz="1525" kern="0">
              <a:solidFill>
                <a:srgbClr val="FFFFFF"/>
              </a:solidFill>
              <a:latin typeface="Helvetica Neue Medium"/>
              <a:ea typeface="Helvetica Neue Medium"/>
              <a:cs typeface="Helvetica Neue Medium"/>
              <a:sym typeface="Helvetica Neue Medium"/>
            </a:endParaRP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08540" y="1707786"/>
            <a:ext cx="11203664" cy="4648568"/>
          </a:xfrm>
        </p:spPr>
        <p:txBody>
          <a:bodyPr/>
          <a:lstStyle>
            <a:lvl1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1pPr>
            <a:lvl2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2pPr>
            <a:lvl3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3pPr>
            <a:lvl4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4pPr>
            <a:lvl5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24" name="Shape">
            <a:extLst>
              <a:ext uri="{FF2B5EF4-FFF2-40B4-BE49-F238E27FC236}">
                <a16:creationId xmlns:a16="http://schemas.microsoft.com/office/drawing/2014/main" id="{A84392A4-5D5E-9B41-96F4-3C2E92B15073}"/>
              </a:ext>
            </a:extLst>
          </p:cNvPr>
          <p:cNvSpPr/>
          <p:nvPr userDrawn="1"/>
        </p:nvSpPr>
        <p:spPr>
          <a:xfrm>
            <a:off x="6863643" y="519648"/>
            <a:ext cx="5328356" cy="81227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alpha val="0"/>
                </a:schemeClr>
              </a:gs>
              <a:gs pos="100000">
                <a:schemeClr val="accent1">
                  <a:alpha val="63000"/>
                </a:schemeClr>
              </a:gs>
            </a:gsLst>
            <a:lin ang="0" scaled="0"/>
            <a:tileRect/>
          </a:gradFill>
          <a:ln w="12700">
            <a:noFill/>
            <a:miter lim="400000"/>
          </a:ln>
        </p:spPr>
        <p:txBody>
          <a:bodyPr lIns="0" tIns="0" rIns="0" bIns="0" anchor="ctr"/>
          <a:lstStyle/>
          <a:p>
            <a:pPr algn="ctr" defTabSz="412754" hangingPunct="0">
              <a:defRPr sz="240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 sz="1525" kern="0">
              <a:solidFill>
                <a:srgbClr val="FFFFFF"/>
              </a:solidFill>
              <a:latin typeface="Helvetica Neue Medium"/>
              <a:ea typeface="Helvetica Neue Medium"/>
              <a:cs typeface="Helvetica Neue Medium"/>
              <a:sym typeface="Helvetica Neue Medium"/>
            </a:endParaRPr>
          </a:p>
        </p:txBody>
      </p:sp>
      <p:sp>
        <p:nvSpPr>
          <p:cNvPr id="25" name="Title 1">
            <a:extLst>
              <a:ext uri="{FF2B5EF4-FFF2-40B4-BE49-F238E27FC236}">
                <a16:creationId xmlns:a16="http://schemas.microsoft.com/office/drawing/2014/main" id="{27B8B2B7-4C44-7441-83A9-BAB92197A35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04800" y="170056"/>
            <a:ext cx="11430000" cy="1143000"/>
          </a:xfrm>
          <a:prstGeom prst="rect">
            <a:avLst/>
          </a:prstGeom>
        </p:spPr>
        <p:txBody>
          <a:bodyPr anchor="ctr">
            <a:noAutofit/>
          </a:bodyPr>
          <a:lstStyle>
            <a:lvl1pPr>
              <a:defRPr sz="3200" b="1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AE9665B4-DEF9-A848-97A4-D4DA2EF723EC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32187" y="953346"/>
            <a:ext cx="11430112" cy="415925"/>
          </a:xfrm>
        </p:spPr>
        <p:txBody>
          <a:bodyPr>
            <a:normAutofit/>
          </a:bodyPr>
          <a:lstStyle>
            <a:lvl1pPr marL="0" indent="0">
              <a:buNone/>
              <a:defRPr sz="14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Subtitle</a:t>
            </a:r>
          </a:p>
        </p:txBody>
      </p: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7E244035-01FE-DF4F-90D6-ADB13D0F06A8}"/>
              </a:ext>
            </a:extLst>
          </p:cNvPr>
          <p:cNvCxnSpPr>
            <a:cxnSpLocks/>
          </p:cNvCxnSpPr>
          <p:nvPr userDrawn="1"/>
        </p:nvCxnSpPr>
        <p:spPr>
          <a:xfrm>
            <a:off x="11311725" y="6447272"/>
            <a:ext cx="0" cy="267883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sp>
        <p:nvSpPr>
          <p:cNvPr id="11" name="Slide Number Placeholder 6">
            <a:extLst>
              <a:ext uri="{FF2B5EF4-FFF2-40B4-BE49-F238E27FC236}">
                <a16:creationId xmlns:a16="http://schemas.microsoft.com/office/drawing/2014/main" id="{26CD3663-DA03-1748-AF41-97AF932E1B8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1202595" y="6454533"/>
            <a:ext cx="559704" cy="319175"/>
          </a:xfrm>
          <a:prstGeom prst="rect">
            <a:avLst/>
          </a:prstGeom>
        </p:spPr>
        <p:txBody>
          <a:bodyPr/>
          <a:lstStyle>
            <a:lvl1pPr algn="r">
              <a:defRPr sz="10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fld id="{7B67A630-6DEE-4F45-9872-4A9386C88847}" type="slidenum">
              <a:rPr lang="en-US" smtClean="0"/>
              <a:pPr/>
              <a:t>‹#›</a:t>
            </a:fld>
            <a:endParaRPr lang="en-US"/>
          </a:p>
        </p:txBody>
      </p:sp>
      <p:pic>
        <p:nvPicPr>
          <p:cNvPr id="12" name="Picture 11">
            <a:extLst>
              <a:ext uri="{FF2B5EF4-FFF2-40B4-BE49-F238E27FC236}">
                <a16:creationId xmlns:a16="http://schemas.microsoft.com/office/drawing/2014/main" id="{3CD3FB7A-87B0-7B45-BB4A-E20056ACADE1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596461" y="6492240"/>
            <a:ext cx="1606135" cy="229238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4189079568"/>
      </p:ext>
    </p:extLst>
  </p:cSld>
  <p:clrMapOvr>
    <a:masterClrMapping/>
  </p:clrMapOvr>
</p:sldLayout>
</file>

<file path=ppt/slideLayouts/slideLayout67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1_EVERYDAY - CONTENT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8D28779C-1AD3-1541-9A51-E77EA90630DF}"/>
              </a:ext>
            </a:extLst>
          </p:cNvPr>
          <p:cNvSpPr/>
          <p:nvPr userDrawn="1"/>
        </p:nvSpPr>
        <p:spPr>
          <a:xfrm>
            <a:off x="0" y="0"/>
            <a:ext cx="12192000" cy="1313056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tx2"/>
              </a:gs>
            </a:gsLst>
            <a:lin ang="0" scaled="0"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7" name="Shape">
            <a:extLst>
              <a:ext uri="{FF2B5EF4-FFF2-40B4-BE49-F238E27FC236}">
                <a16:creationId xmlns:a16="http://schemas.microsoft.com/office/drawing/2014/main" id="{C83CC706-B92A-A944-99CA-5E429A0FD93D}"/>
              </a:ext>
            </a:extLst>
          </p:cNvPr>
          <p:cNvSpPr/>
          <p:nvPr userDrawn="1"/>
        </p:nvSpPr>
        <p:spPr>
          <a:xfrm>
            <a:off x="6863643" y="16267"/>
            <a:ext cx="5328356" cy="81227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alpha val="0"/>
                </a:schemeClr>
              </a:gs>
              <a:gs pos="100000">
                <a:schemeClr val="accent1">
                  <a:alpha val="63000"/>
                </a:schemeClr>
              </a:gs>
            </a:gsLst>
            <a:lin ang="0" scaled="0"/>
            <a:tileRect/>
          </a:gradFill>
          <a:ln w="12700">
            <a:noFill/>
            <a:miter lim="400000"/>
          </a:ln>
        </p:spPr>
        <p:txBody>
          <a:bodyPr lIns="0" tIns="0" rIns="0" bIns="0" anchor="ctr"/>
          <a:lstStyle/>
          <a:p>
            <a:pPr algn="ctr" defTabSz="412754" hangingPunct="0">
              <a:defRPr sz="240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 sz="1525" kern="0">
              <a:solidFill>
                <a:srgbClr val="FFFFFF"/>
              </a:solidFill>
              <a:latin typeface="Helvetica Neue Medium"/>
              <a:ea typeface="Helvetica Neue Medium"/>
              <a:cs typeface="Helvetica Neue Medium"/>
              <a:sym typeface="Helvetica Neue Medium"/>
            </a:endParaRP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08540" y="1707786"/>
            <a:ext cx="11203664" cy="4648568"/>
          </a:xfrm>
        </p:spPr>
        <p:txBody>
          <a:bodyPr/>
          <a:lstStyle>
            <a:lvl1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1pPr>
            <a:lvl2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2pPr>
            <a:lvl3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3pPr>
            <a:lvl4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4pPr>
            <a:lvl5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24" name="Shape">
            <a:extLst>
              <a:ext uri="{FF2B5EF4-FFF2-40B4-BE49-F238E27FC236}">
                <a16:creationId xmlns:a16="http://schemas.microsoft.com/office/drawing/2014/main" id="{A84392A4-5D5E-9B41-96F4-3C2E92B15073}"/>
              </a:ext>
            </a:extLst>
          </p:cNvPr>
          <p:cNvSpPr/>
          <p:nvPr userDrawn="1"/>
        </p:nvSpPr>
        <p:spPr>
          <a:xfrm>
            <a:off x="6863643" y="519648"/>
            <a:ext cx="5328356" cy="81227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alpha val="0"/>
                </a:schemeClr>
              </a:gs>
              <a:gs pos="100000">
                <a:schemeClr val="accent1">
                  <a:alpha val="63000"/>
                </a:schemeClr>
              </a:gs>
            </a:gsLst>
            <a:lin ang="0" scaled="0"/>
            <a:tileRect/>
          </a:gradFill>
          <a:ln w="12700">
            <a:noFill/>
            <a:miter lim="400000"/>
          </a:ln>
        </p:spPr>
        <p:txBody>
          <a:bodyPr lIns="0" tIns="0" rIns="0" bIns="0" anchor="ctr"/>
          <a:lstStyle/>
          <a:p>
            <a:pPr algn="ctr" defTabSz="412754" hangingPunct="0">
              <a:defRPr sz="240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 sz="1525" kern="0">
              <a:solidFill>
                <a:srgbClr val="FFFFFF"/>
              </a:solidFill>
              <a:latin typeface="Helvetica Neue Medium"/>
              <a:ea typeface="Helvetica Neue Medium"/>
              <a:cs typeface="Helvetica Neue Medium"/>
              <a:sym typeface="Helvetica Neue Medium"/>
            </a:endParaRPr>
          </a:p>
        </p:txBody>
      </p:sp>
      <p:sp>
        <p:nvSpPr>
          <p:cNvPr id="25" name="Title 1">
            <a:extLst>
              <a:ext uri="{FF2B5EF4-FFF2-40B4-BE49-F238E27FC236}">
                <a16:creationId xmlns:a16="http://schemas.microsoft.com/office/drawing/2014/main" id="{27B8B2B7-4C44-7441-83A9-BAB92197A35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04800" y="170056"/>
            <a:ext cx="11430000" cy="1143000"/>
          </a:xfrm>
          <a:prstGeom prst="rect">
            <a:avLst/>
          </a:prstGeom>
        </p:spPr>
        <p:txBody>
          <a:bodyPr anchor="ctr">
            <a:noAutofit/>
          </a:bodyPr>
          <a:lstStyle>
            <a:lvl1pPr>
              <a:defRPr sz="3200" b="1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AE9665B4-DEF9-A848-97A4-D4DA2EF723EC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32187" y="953346"/>
            <a:ext cx="11430112" cy="415925"/>
          </a:xfrm>
        </p:spPr>
        <p:txBody>
          <a:bodyPr>
            <a:normAutofit/>
          </a:bodyPr>
          <a:lstStyle>
            <a:lvl1pPr marL="0" indent="0">
              <a:buNone/>
              <a:defRPr sz="14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Subtitle</a:t>
            </a:r>
          </a:p>
        </p:txBody>
      </p: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7E244035-01FE-DF4F-90D6-ADB13D0F06A8}"/>
              </a:ext>
            </a:extLst>
          </p:cNvPr>
          <p:cNvCxnSpPr>
            <a:cxnSpLocks/>
          </p:cNvCxnSpPr>
          <p:nvPr userDrawn="1"/>
        </p:nvCxnSpPr>
        <p:spPr>
          <a:xfrm>
            <a:off x="11311725" y="6447272"/>
            <a:ext cx="0" cy="267883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sp>
        <p:nvSpPr>
          <p:cNvPr id="11" name="Slide Number Placeholder 6">
            <a:extLst>
              <a:ext uri="{FF2B5EF4-FFF2-40B4-BE49-F238E27FC236}">
                <a16:creationId xmlns:a16="http://schemas.microsoft.com/office/drawing/2014/main" id="{26CD3663-DA03-1748-AF41-97AF932E1B8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1202595" y="6454533"/>
            <a:ext cx="559704" cy="319175"/>
          </a:xfrm>
          <a:prstGeom prst="rect">
            <a:avLst/>
          </a:prstGeom>
        </p:spPr>
        <p:txBody>
          <a:bodyPr/>
          <a:lstStyle>
            <a:lvl1pPr algn="r">
              <a:defRPr sz="10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fld id="{7B67A630-6DEE-4F45-9872-4A9386C88847}" type="slidenum">
              <a:rPr lang="en-US" smtClean="0"/>
              <a:pPr/>
              <a:t>‹#›</a:t>
            </a:fld>
            <a:endParaRPr lang="en-US"/>
          </a:p>
        </p:txBody>
      </p:sp>
      <p:pic>
        <p:nvPicPr>
          <p:cNvPr id="12" name="Picture 11">
            <a:extLst>
              <a:ext uri="{FF2B5EF4-FFF2-40B4-BE49-F238E27FC236}">
                <a16:creationId xmlns:a16="http://schemas.microsoft.com/office/drawing/2014/main" id="{3CD3FB7A-87B0-7B45-BB4A-E20056ACADE1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596461" y="6492240"/>
            <a:ext cx="1606135" cy="229238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3659101730"/>
      </p:ext>
    </p:extLst>
  </p:cSld>
  <p:clrMapOvr>
    <a:masterClrMapping/>
  </p:clrMapOvr>
</p:sldLayout>
</file>

<file path=ppt/slideLayouts/slideLayout67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2224138466"/>
      </p:ext>
    </p:extLst>
  </p:cSld>
  <p:clrMapOvr>
    <a:masterClrMapping/>
  </p:clrMapOvr>
</p:sldLayout>
</file>

<file path=ppt/slideLayouts/slideLayout67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3793406981"/>
      </p:ext>
    </p:extLst>
  </p:cSld>
  <p:clrMapOvr>
    <a:masterClrMapping/>
  </p:clrMapOvr>
</p:sldLayout>
</file>

<file path=ppt/slideLayouts/slideLayout67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199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03993957"/>
      </p:ext>
    </p:extLst>
  </p:cSld>
  <p:clrMapOvr>
    <a:masterClrMapping/>
  </p:clrMapOvr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059781530"/>
      </p:ext>
    </p:extLst>
  </p:cSld>
  <p:clrMapOvr>
    <a:masterClrMapping/>
  </p:clrMapOvr>
</p:sldLayout>
</file>

<file path=ppt/slideLayouts/slideLayout68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26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41821559"/>
      </p:ext>
    </p:extLst>
  </p:cSld>
  <p:clrMapOvr>
    <a:masterClrMapping/>
  </p:clrMapOvr>
</p:sldLayout>
</file>

<file path=ppt/slideLayouts/slideLayout68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4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44986730"/>
      </p:ext>
    </p:extLst>
  </p:cSld>
  <p:clrMapOvr>
    <a:masterClrMapping/>
  </p:clrMapOvr>
</p:sldLayout>
</file>

<file path=ppt/slideLayouts/slideLayout68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11_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5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825625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740253108"/>
      </p:ext>
    </p:extLst>
  </p:cSld>
  <p:clrMapOvr>
    <a:masterClrMapping/>
  </p:clrMapOvr>
</p:sldLayout>
</file>

<file path=ppt/slideLayouts/slideLayout68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11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0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718056055"/>
      </p:ext>
    </p:extLst>
  </p:cSld>
  <p:clrMapOvr>
    <a:masterClrMapping/>
  </p:clrMapOvr>
</p:sldLayout>
</file>

<file path=ppt/slideLayouts/slideLayout68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11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917530168"/>
      </p:ext>
    </p:extLst>
  </p:cSld>
  <p:clrMapOvr>
    <a:masterClrMapping/>
  </p:clrMapOvr>
</p:sldLayout>
</file>

<file path=ppt/slideLayouts/slideLayout68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0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82446302"/>
      </p:ext>
    </p:extLst>
  </p:cSld>
  <p:clrMapOvr>
    <a:masterClrMapping/>
  </p:clrMapOvr>
</p:sldLayout>
</file>

<file path=ppt/slideLayouts/slideLayout68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1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763546709"/>
      </p:ext>
    </p:extLst>
  </p:cSld>
  <p:clrMapOvr>
    <a:masterClrMapping/>
  </p:clrMapOvr>
</p:sldLayout>
</file>

<file path=ppt/slideLayouts/slideLayout68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4288494269"/>
      </p:ext>
    </p:extLst>
  </p:cSld>
  <p:clrMapOvr>
    <a:masterClrMapping/>
  </p:clrMapOvr>
</p:sldLayout>
</file>

<file path=ppt/slideLayouts/slideLayout68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3977888558"/>
      </p:ext>
    </p:extLst>
  </p:cSld>
  <p:clrMapOvr>
    <a:masterClrMapping/>
  </p:clrMapOvr>
</p:sldLayout>
</file>

<file path=ppt/slideLayouts/slideLayout68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199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15184700"/>
      </p:ext>
    </p:extLst>
  </p:cSld>
  <p:clrMapOvr>
    <a:masterClrMapping/>
  </p:clrMapOvr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069300124"/>
      </p:ext>
    </p:extLst>
  </p:cSld>
  <p:clrMapOvr>
    <a:masterClrMapping/>
  </p:clrMapOvr>
</p:sldLayout>
</file>

<file path=ppt/slideLayouts/slideLayout69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27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70747982"/>
      </p:ext>
    </p:extLst>
  </p:cSld>
  <p:clrMapOvr>
    <a:masterClrMapping/>
  </p:clrMapOvr>
</p:sldLayout>
</file>

<file path=ppt/slideLayouts/slideLayout69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5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539454758"/>
      </p:ext>
    </p:extLst>
  </p:cSld>
  <p:clrMapOvr>
    <a:masterClrMapping/>
  </p:clrMapOvr>
</p:sldLayout>
</file>

<file path=ppt/slideLayouts/slideLayout69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12_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5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825625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558741675"/>
      </p:ext>
    </p:extLst>
  </p:cSld>
  <p:clrMapOvr>
    <a:masterClrMapping/>
  </p:clrMapOvr>
</p:sldLayout>
</file>

<file path=ppt/slideLayouts/slideLayout69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12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0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419656943"/>
      </p:ext>
    </p:extLst>
  </p:cSld>
  <p:clrMapOvr>
    <a:masterClrMapping/>
  </p:clrMapOvr>
</p:sldLayout>
</file>

<file path=ppt/slideLayouts/slideLayout69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12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422993520"/>
      </p:ext>
    </p:extLst>
  </p:cSld>
  <p:clrMapOvr>
    <a:masterClrMapping/>
  </p:clrMapOvr>
</p:sldLayout>
</file>

<file path=ppt/slideLayouts/slideLayout69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0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25817857"/>
      </p:ext>
    </p:extLst>
  </p:cSld>
  <p:clrMapOvr>
    <a:masterClrMapping/>
  </p:clrMapOvr>
</p:sldLayout>
</file>

<file path=ppt/slideLayouts/slideLayout69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1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775611118"/>
      </p:ext>
    </p:extLst>
  </p:cSld>
  <p:clrMapOvr>
    <a:masterClrMapping/>
  </p:clrMapOvr>
</p:sldLayout>
</file>

<file path=ppt/slideLayouts/slideLayout69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>
  <p:cSld name="1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B5EF7A9-934F-4AEF-9B1F-6C2A2A939180}" type="datetimeFigureOut">
              <a:rPr lang="en-US" smtClean="0"/>
              <a:t>9/22/2023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6ACA920-F5E0-407F-80F6-F6490A51C589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6020288"/>
      </p:ext>
    </p:extLst>
  </p:cSld>
  <p:clrMapOvr>
    <a:masterClrMapping/>
  </p:clrMapOvr>
</p:sldLayout>
</file>

<file path=ppt/slideLayouts/slideLayout69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10"/>
          <p:cNvSpPr>
            <a:spLocks noGrp="1"/>
          </p:cNvSpPr>
          <p:nvPr>
            <p:ph type="body" sz="quarter" idx="15" hasCustomPrompt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r">
              <a:buNone/>
              <a:defRPr sz="1867" baseline="0">
                <a:solidFill>
                  <a:srgbClr val="616364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Date | Presenter Information (14 </a:t>
            </a:r>
            <a:r>
              <a:rPr lang="en-US" err="1"/>
              <a:t>pt</a:t>
            </a:r>
            <a:r>
              <a:rPr lang="en-US"/>
              <a:t>)</a:t>
            </a: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</p:spPr>
        <p:txBody>
          <a:bodyPr anchor="b"/>
          <a:lstStyle>
            <a:lvl1pPr algn="l">
              <a:defRPr sz="5333" b="1" i="0" baseline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Presentation Title (40pt)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4532A70-E035-AA47-9734-5D07D7BBF15C}" type="datetimeFigureOut">
              <a:rPr lang="en-US" smtClean="0"/>
              <a:t>9/22/2023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AA5C1C5-BCFD-E74C-BB4D-B3A564E128BA}" type="slidenum">
              <a:rPr lang="en-US" smtClean="0"/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F5B886B3-8C49-D741-A041-118D116EDF7B}"/>
              </a:ext>
            </a:extLst>
          </p:cNvPr>
          <p:cNvSpPr/>
          <p:nvPr userDrawn="1"/>
        </p:nvSpPr>
        <p:spPr>
          <a:xfrm rot="10800000">
            <a:off x="1" y="2000248"/>
            <a:ext cx="2785068" cy="2042851"/>
          </a:xfrm>
          <a:custGeom>
            <a:avLst/>
            <a:gdLst>
              <a:gd name="connsiteX0" fmla="*/ 0 w 9564547"/>
              <a:gd name="connsiteY0" fmla="*/ 0 h 1031872"/>
              <a:gd name="connsiteX1" fmla="*/ 9564547 w 9564547"/>
              <a:gd name="connsiteY1" fmla="*/ 0 h 1031872"/>
              <a:gd name="connsiteX2" fmla="*/ 9564547 w 9564547"/>
              <a:gd name="connsiteY2" fmla="*/ 1031872 h 1031872"/>
              <a:gd name="connsiteX3" fmla="*/ 0 w 9564547"/>
              <a:gd name="connsiteY3" fmla="*/ 1031872 h 1031872"/>
              <a:gd name="connsiteX4" fmla="*/ 0 w 9564547"/>
              <a:gd name="connsiteY4" fmla="*/ 0 h 1031872"/>
              <a:gd name="connsiteX0" fmla="*/ 729205 w 10293752"/>
              <a:gd name="connsiteY0" fmla="*/ 0 h 1031872"/>
              <a:gd name="connsiteX1" fmla="*/ 10293752 w 10293752"/>
              <a:gd name="connsiteY1" fmla="*/ 0 h 1031872"/>
              <a:gd name="connsiteX2" fmla="*/ 10293752 w 10293752"/>
              <a:gd name="connsiteY2" fmla="*/ 1031872 h 1031872"/>
              <a:gd name="connsiteX3" fmla="*/ 0 w 10293752"/>
              <a:gd name="connsiteY3" fmla="*/ 1020297 h 1031872"/>
              <a:gd name="connsiteX4" fmla="*/ 729205 w 10293752"/>
              <a:gd name="connsiteY4" fmla="*/ 0 h 1031872"/>
              <a:gd name="connsiteX0" fmla="*/ 729205 w 10293752"/>
              <a:gd name="connsiteY0" fmla="*/ 0 h 1043446"/>
              <a:gd name="connsiteX1" fmla="*/ 10293752 w 10293752"/>
              <a:gd name="connsiteY1" fmla="*/ 0 h 1043446"/>
              <a:gd name="connsiteX2" fmla="*/ 10293752 w 10293752"/>
              <a:gd name="connsiteY2" fmla="*/ 1031872 h 1043446"/>
              <a:gd name="connsiteX3" fmla="*/ 0 w 10293752"/>
              <a:gd name="connsiteY3" fmla="*/ 1043446 h 1043446"/>
              <a:gd name="connsiteX4" fmla="*/ 729205 w 10293752"/>
              <a:gd name="connsiteY4" fmla="*/ 0 h 1043446"/>
              <a:gd name="connsiteX0" fmla="*/ 740779 w 10305326"/>
              <a:gd name="connsiteY0" fmla="*/ 0 h 1055021"/>
              <a:gd name="connsiteX1" fmla="*/ 10305326 w 10305326"/>
              <a:gd name="connsiteY1" fmla="*/ 0 h 1055021"/>
              <a:gd name="connsiteX2" fmla="*/ 10305326 w 10305326"/>
              <a:gd name="connsiteY2" fmla="*/ 1031872 h 1055021"/>
              <a:gd name="connsiteX3" fmla="*/ 0 w 10305326"/>
              <a:gd name="connsiteY3" fmla="*/ 1055021 h 1055021"/>
              <a:gd name="connsiteX4" fmla="*/ 740779 w 10305326"/>
              <a:gd name="connsiteY4" fmla="*/ 0 h 1055021"/>
              <a:gd name="connsiteX0" fmla="*/ 729204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729204 w 10293751"/>
              <a:gd name="connsiteY4" fmla="*/ 0 h 1031872"/>
              <a:gd name="connsiteX0" fmla="*/ 2057270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057270 w 10293751"/>
              <a:gd name="connsiteY4" fmla="*/ 0 h 1031872"/>
              <a:gd name="connsiteX0" fmla="*/ 2673873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673873 w 10293751"/>
              <a:gd name="connsiteY4" fmla="*/ 0 h 1031872"/>
              <a:gd name="connsiteX0" fmla="*/ 3432769 w 10293751"/>
              <a:gd name="connsiteY0" fmla="*/ 0 h 1055022"/>
              <a:gd name="connsiteX1" fmla="*/ 10293751 w 10293751"/>
              <a:gd name="connsiteY1" fmla="*/ 23150 h 1055022"/>
              <a:gd name="connsiteX2" fmla="*/ 10293751 w 10293751"/>
              <a:gd name="connsiteY2" fmla="*/ 1055022 h 1055022"/>
              <a:gd name="connsiteX3" fmla="*/ 0 w 10293751"/>
              <a:gd name="connsiteY3" fmla="*/ 1055021 h 1055022"/>
              <a:gd name="connsiteX4" fmla="*/ 3432769 w 10293751"/>
              <a:gd name="connsiteY4" fmla="*/ 0 h 1055022"/>
              <a:gd name="connsiteX0" fmla="*/ 3100752 w 10293751"/>
              <a:gd name="connsiteY0" fmla="*/ 0 h 1043448"/>
              <a:gd name="connsiteX1" fmla="*/ 10293751 w 10293751"/>
              <a:gd name="connsiteY1" fmla="*/ 11576 h 1043448"/>
              <a:gd name="connsiteX2" fmla="*/ 10293751 w 10293751"/>
              <a:gd name="connsiteY2" fmla="*/ 1043448 h 1043448"/>
              <a:gd name="connsiteX3" fmla="*/ 0 w 10293751"/>
              <a:gd name="connsiteY3" fmla="*/ 1043447 h 1043448"/>
              <a:gd name="connsiteX4" fmla="*/ 3100752 w 10293751"/>
              <a:gd name="connsiteY4" fmla="*/ 0 h 1043448"/>
              <a:gd name="connsiteX0" fmla="*/ 3100752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100752 w 10293751"/>
              <a:gd name="connsiteY4" fmla="*/ 0 h 1031873"/>
              <a:gd name="connsiteX0" fmla="*/ 3579068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579068 w 10293751"/>
              <a:gd name="connsiteY4" fmla="*/ 0 h 1031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93751" h="1031873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6AED7014-B2AA-DB40-863A-452745F507E6}"/>
              </a:ext>
            </a:extLst>
          </p:cNvPr>
          <p:cNvSpPr/>
          <p:nvPr userDrawn="1"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3" hasCustomPrompt="1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 b="0" i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D45773D2-6F75-8443-B3A1-EAC994FA804A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45196618"/>
      </p:ext>
    </p:extLst>
  </p:cSld>
  <p:clrMapOvr>
    <a:masterClrMapping/>
  </p:clrMapOvr>
</p:sldLayout>
</file>

<file path=ppt/slideLayouts/slideLayout69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10"/>
          <p:cNvSpPr>
            <a:spLocks noGrp="1"/>
          </p:cNvSpPr>
          <p:nvPr>
            <p:ph type="body" sz="quarter" idx="15" hasCustomPrompt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r">
              <a:buNone/>
              <a:defRPr sz="1867" baseline="0">
                <a:solidFill>
                  <a:srgbClr val="616364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Date | Presenter Information (14 </a:t>
            </a:r>
            <a:r>
              <a:rPr lang="en-US" err="1"/>
              <a:t>pt</a:t>
            </a:r>
            <a:r>
              <a:rPr lang="en-US"/>
              <a:t>)</a:t>
            </a: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</p:spPr>
        <p:txBody>
          <a:bodyPr anchor="b"/>
          <a:lstStyle>
            <a:lvl1pPr algn="l">
              <a:defRPr sz="5333" b="1" i="0" baseline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Presentation Title (40pt)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4532A70-E035-AA47-9734-5D07D7BBF15C}" type="datetimeFigureOut">
              <a:rPr lang="en-US" smtClean="0"/>
              <a:t>9/22/2023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AA5C1C5-BCFD-E74C-BB4D-B3A564E128BA}" type="slidenum">
              <a:rPr lang="en-US" smtClean="0"/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F5B886B3-8C49-D741-A041-118D116EDF7B}"/>
              </a:ext>
            </a:extLst>
          </p:cNvPr>
          <p:cNvSpPr/>
          <p:nvPr userDrawn="1"/>
        </p:nvSpPr>
        <p:spPr>
          <a:xfrm rot="10800000">
            <a:off x="1" y="2000248"/>
            <a:ext cx="2785068" cy="2042851"/>
          </a:xfrm>
          <a:custGeom>
            <a:avLst/>
            <a:gdLst>
              <a:gd name="connsiteX0" fmla="*/ 0 w 9564547"/>
              <a:gd name="connsiteY0" fmla="*/ 0 h 1031872"/>
              <a:gd name="connsiteX1" fmla="*/ 9564547 w 9564547"/>
              <a:gd name="connsiteY1" fmla="*/ 0 h 1031872"/>
              <a:gd name="connsiteX2" fmla="*/ 9564547 w 9564547"/>
              <a:gd name="connsiteY2" fmla="*/ 1031872 h 1031872"/>
              <a:gd name="connsiteX3" fmla="*/ 0 w 9564547"/>
              <a:gd name="connsiteY3" fmla="*/ 1031872 h 1031872"/>
              <a:gd name="connsiteX4" fmla="*/ 0 w 9564547"/>
              <a:gd name="connsiteY4" fmla="*/ 0 h 1031872"/>
              <a:gd name="connsiteX0" fmla="*/ 729205 w 10293752"/>
              <a:gd name="connsiteY0" fmla="*/ 0 h 1031872"/>
              <a:gd name="connsiteX1" fmla="*/ 10293752 w 10293752"/>
              <a:gd name="connsiteY1" fmla="*/ 0 h 1031872"/>
              <a:gd name="connsiteX2" fmla="*/ 10293752 w 10293752"/>
              <a:gd name="connsiteY2" fmla="*/ 1031872 h 1031872"/>
              <a:gd name="connsiteX3" fmla="*/ 0 w 10293752"/>
              <a:gd name="connsiteY3" fmla="*/ 1020297 h 1031872"/>
              <a:gd name="connsiteX4" fmla="*/ 729205 w 10293752"/>
              <a:gd name="connsiteY4" fmla="*/ 0 h 1031872"/>
              <a:gd name="connsiteX0" fmla="*/ 729205 w 10293752"/>
              <a:gd name="connsiteY0" fmla="*/ 0 h 1043446"/>
              <a:gd name="connsiteX1" fmla="*/ 10293752 w 10293752"/>
              <a:gd name="connsiteY1" fmla="*/ 0 h 1043446"/>
              <a:gd name="connsiteX2" fmla="*/ 10293752 w 10293752"/>
              <a:gd name="connsiteY2" fmla="*/ 1031872 h 1043446"/>
              <a:gd name="connsiteX3" fmla="*/ 0 w 10293752"/>
              <a:gd name="connsiteY3" fmla="*/ 1043446 h 1043446"/>
              <a:gd name="connsiteX4" fmla="*/ 729205 w 10293752"/>
              <a:gd name="connsiteY4" fmla="*/ 0 h 1043446"/>
              <a:gd name="connsiteX0" fmla="*/ 740779 w 10305326"/>
              <a:gd name="connsiteY0" fmla="*/ 0 h 1055021"/>
              <a:gd name="connsiteX1" fmla="*/ 10305326 w 10305326"/>
              <a:gd name="connsiteY1" fmla="*/ 0 h 1055021"/>
              <a:gd name="connsiteX2" fmla="*/ 10305326 w 10305326"/>
              <a:gd name="connsiteY2" fmla="*/ 1031872 h 1055021"/>
              <a:gd name="connsiteX3" fmla="*/ 0 w 10305326"/>
              <a:gd name="connsiteY3" fmla="*/ 1055021 h 1055021"/>
              <a:gd name="connsiteX4" fmla="*/ 740779 w 10305326"/>
              <a:gd name="connsiteY4" fmla="*/ 0 h 1055021"/>
              <a:gd name="connsiteX0" fmla="*/ 729204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729204 w 10293751"/>
              <a:gd name="connsiteY4" fmla="*/ 0 h 1031872"/>
              <a:gd name="connsiteX0" fmla="*/ 2057270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057270 w 10293751"/>
              <a:gd name="connsiteY4" fmla="*/ 0 h 1031872"/>
              <a:gd name="connsiteX0" fmla="*/ 2673873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673873 w 10293751"/>
              <a:gd name="connsiteY4" fmla="*/ 0 h 1031872"/>
              <a:gd name="connsiteX0" fmla="*/ 3432769 w 10293751"/>
              <a:gd name="connsiteY0" fmla="*/ 0 h 1055022"/>
              <a:gd name="connsiteX1" fmla="*/ 10293751 w 10293751"/>
              <a:gd name="connsiteY1" fmla="*/ 23150 h 1055022"/>
              <a:gd name="connsiteX2" fmla="*/ 10293751 w 10293751"/>
              <a:gd name="connsiteY2" fmla="*/ 1055022 h 1055022"/>
              <a:gd name="connsiteX3" fmla="*/ 0 w 10293751"/>
              <a:gd name="connsiteY3" fmla="*/ 1055021 h 1055022"/>
              <a:gd name="connsiteX4" fmla="*/ 3432769 w 10293751"/>
              <a:gd name="connsiteY4" fmla="*/ 0 h 1055022"/>
              <a:gd name="connsiteX0" fmla="*/ 3100752 w 10293751"/>
              <a:gd name="connsiteY0" fmla="*/ 0 h 1043448"/>
              <a:gd name="connsiteX1" fmla="*/ 10293751 w 10293751"/>
              <a:gd name="connsiteY1" fmla="*/ 11576 h 1043448"/>
              <a:gd name="connsiteX2" fmla="*/ 10293751 w 10293751"/>
              <a:gd name="connsiteY2" fmla="*/ 1043448 h 1043448"/>
              <a:gd name="connsiteX3" fmla="*/ 0 w 10293751"/>
              <a:gd name="connsiteY3" fmla="*/ 1043447 h 1043448"/>
              <a:gd name="connsiteX4" fmla="*/ 3100752 w 10293751"/>
              <a:gd name="connsiteY4" fmla="*/ 0 h 1043448"/>
              <a:gd name="connsiteX0" fmla="*/ 3100752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100752 w 10293751"/>
              <a:gd name="connsiteY4" fmla="*/ 0 h 1031873"/>
              <a:gd name="connsiteX0" fmla="*/ 3579068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579068 w 10293751"/>
              <a:gd name="connsiteY4" fmla="*/ 0 h 1031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93751" h="1031873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6AED7014-B2AA-DB40-863A-452745F507E6}"/>
              </a:ext>
            </a:extLst>
          </p:cNvPr>
          <p:cNvSpPr/>
          <p:nvPr userDrawn="1"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3" hasCustomPrompt="1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 b="0" i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D45773D2-6F75-8443-B3A1-EAC994FA804A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29853384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0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210091495"/>
      </p:ext>
    </p:extLst>
  </p:cSld>
  <p:clrMapOvr>
    <a:masterClrMapping/>
  </p:clrMapOvr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2437652033"/>
      </p:ext>
    </p:extLst>
  </p:cSld>
  <p:clrMapOvr>
    <a:masterClrMapping/>
  </p:clrMapOvr>
</p:sldLayout>
</file>

<file path=ppt/slideLayouts/slideLayout70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 and Bull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0" hasCustomPrompt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</p:spPr>
        <p:txBody>
          <a:bodyPr/>
          <a:lstStyle>
            <a:lvl1pPr marL="380990" indent="-380990">
              <a:buFont typeface="Arial" panose="020B0604020202020204" pitchFamily="34" charset="0"/>
              <a:buChar char="•"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2133">
                <a:latin typeface="Verdana" charset="0"/>
                <a:ea typeface="Verdana" charset="0"/>
                <a:cs typeface="Verdana" charset="0"/>
              </a:defRPr>
            </a:lvl2pPr>
            <a:lvl3pPr>
              <a:defRPr sz="2133">
                <a:latin typeface="Verdana" charset="0"/>
                <a:ea typeface="Verdana" charset="0"/>
                <a:cs typeface="Verdana" charset="0"/>
              </a:defRPr>
            </a:lvl3pPr>
            <a:lvl4pPr>
              <a:defRPr sz="2133">
                <a:latin typeface="Verdana" charset="0"/>
                <a:ea typeface="Verdana" charset="0"/>
                <a:cs typeface="Verdana" charset="0"/>
              </a:defRPr>
            </a:lvl4pPr>
            <a:lvl5pPr>
              <a:defRPr sz="2133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lvl="0"/>
            <a:r>
              <a:rPr lang="en-US"/>
              <a:t>Copy goes here</a:t>
            </a:r>
          </a:p>
          <a:p>
            <a:pPr lvl="0"/>
            <a:endParaRPr lang="en-US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BF971B31-57A8-E440-A02E-BFAC023C30AB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69218432"/>
      </p:ext>
    </p:extLst>
  </p:cSld>
  <p:clrMapOvr>
    <a:masterClrMapping/>
  </p:clrMapOvr>
</p:sldLayout>
</file>

<file path=ppt/slideLayouts/slideLayout701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16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C7C0297A-27A4-6847-86E1-31452C2EFFC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6" name="Text Placeholder 15"/>
          <p:cNvSpPr>
            <a:spLocks noGrp="1"/>
          </p:cNvSpPr>
          <p:nvPr>
            <p:ph type="body" sz="quarter" idx="10" hasCustomPrompt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aseline="0">
                <a:latin typeface="Verdana" charset="0"/>
                <a:ea typeface="Verdana" charset="0"/>
                <a:cs typeface="Verdana" charset="0"/>
              </a:defRPr>
            </a:lvl1pPr>
            <a:lvl2pPr>
              <a:defRPr sz="1867">
                <a:latin typeface="Verdana" charset="0"/>
                <a:ea typeface="Verdana" charset="0"/>
                <a:cs typeface="Verdana" charset="0"/>
              </a:defRPr>
            </a:lvl2pPr>
            <a:lvl3pPr>
              <a:defRPr sz="1867">
                <a:latin typeface="Verdana" charset="0"/>
                <a:ea typeface="Verdana" charset="0"/>
                <a:cs typeface="Verdana" charset="0"/>
              </a:defRPr>
            </a:lvl3pPr>
            <a:lvl4pPr>
              <a:defRPr sz="1867">
                <a:latin typeface="Verdana" charset="0"/>
                <a:ea typeface="Verdana" charset="0"/>
                <a:cs typeface="Verdana" charset="0"/>
              </a:defRPr>
            </a:lvl4pPr>
            <a:lvl5pPr>
              <a:defRPr sz="1867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</p:spTree>
    <p:extLst>
      <p:ext uri="{BB962C8B-B14F-4D97-AF65-F5344CB8AC3E}">
        <p14:creationId xmlns:p14="http://schemas.microsoft.com/office/powerpoint/2010/main" val="3188070287"/>
      </p:ext>
    </p:extLst>
  </p:cSld>
  <p:clrMapOvr>
    <a:masterClrMapping/>
  </p:clrMapOvr>
</p:sldLayout>
</file>

<file path=ppt/slideLayouts/slideLayout702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Two Section | Picture and Copy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3" name="Content Placeholder 2"/>
          <p:cNvSpPr>
            <a:spLocks noGrp="1"/>
          </p:cNvSpPr>
          <p:nvPr>
            <p:ph sz="half" idx="1" hasCustomPrompt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200" b="0" i="1" baseline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*Insert Image Here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 hasCustomPrompt="1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2pPr>
            <a:lvl3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3pPr>
            <a:lvl4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4pPr>
            <a:lvl5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  <p:sp>
        <p:nvSpPr>
          <p:cNvPr id="17" name="Title 16"/>
          <p:cNvSpPr>
            <a:spLocks noGrp="1"/>
          </p:cNvSpPr>
          <p:nvPr>
            <p:ph type="title" hasCustomPrompt="1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3B203E0B-1FAC-F64F-A8A3-54937D9BF5E4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12613966"/>
      </p:ext>
    </p:extLst>
  </p:cSld>
  <p:clrMapOvr>
    <a:masterClrMapping/>
  </p:clrMapOvr>
</p:sldLayout>
</file>

<file path=ppt/slideLayouts/slideLayout70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10"/>
          <p:cNvSpPr>
            <a:spLocks noGrp="1"/>
          </p:cNvSpPr>
          <p:nvPr>
            <p:ph type="body" sz="quarter" idx="15" hasCustomPrompt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r">
              <a:buNone/>
              <a:defRPr sz="1867" baseline="0">
                <a:solidFill>
                  <a:srgbClr val="616364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Date | Presenter Information (14 </a:t>
            </a:r>
            <a:r>
              <a:rPr lang="en-US" err="1"/>
              <a:t>pt</a:t>
            </a:r>
            <a:r>
              <a:rPr lang="en-US"/>
              <a:t>)</a:t>
            </a: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</p:spPr>
        <p:txBody>
          <a:bodyPr anchor="b"/>
          <a:lstStyle>
            <a:lvl1pPr algn="l">
              <a:defRPr sz="5333" b="1" i="0" baseline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Presentation Title (40pt)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4532A70-E035-AA47-9734-5D07D7BBF15C}" type="datetimeFigureOut">
              <a:rPr lang="en-US" smtClean="0"/>
              <a:t>9/22/2023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AA5C1C5-BCFD-E74C-BB4D-B3A564E128BA}" type="slidenum">
              <a:rPr lang="en-US" smtClean="0"/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F5B886B3-8C49-D741-A041-118D116EDF7B}"/>
              </a:ext>
            </a:extLst>
          </p:cNvPr>
          <p:cNvSpPr/>
          <p:nvPr userDrawn="1"/>
        </p:nvSpPr>
        <p:spPr>
          <a:xfrm rot="10800000">
            <a:off x="1" y="2000248"/>
            <a:ext cx="2785068" cy="2042851"/>
          </a:xfrm>
          <a:custGeom>
            <a:avLst/>
            <a:gdLst>
              <a:gd name="connsiteX0" fmla="*/ 0 w 9564547"/>
              <a:gd name="connsiteY0" fmla="*/ 0 h 1031872"/>
              <a:gd name="connsiteX1" fmla="*/ 9564547 w 9564547"/>
              <a:gd name="connsiteY1" fmla="*/ 0 h 1031872"/>
              <a:gd name="connsiteX2" fmla="*/ 9564547 w 9564547"/>
              <a:gd name="connsiteY2" fmla="*/ 1031872 h 1031872"/>
              <a:gd name="connsiteX3" fmla="*/ 0 w 9564547"/>
              <a:gd name="connsiteY3" fmla="*/ 1031872 h 1031872"/>
              <a:gd name="connsiteX4" fmla="*/ 0 w 9564547"/>
              <a:gd name="connsiteY4" fmla="*/ 0 h 1031872"/>
              <a:gd name="connsiteX0" fmla="*/ 729205 w 10293752"/>
              <a:gd name="connsiteY0" fmla="*/ 0 h 1031872"/>
              <a:gd name="connsiteX1" fmla="*/ 10293752 w 10293752"/>
              <a:gd name="connsiteY1" fmla="*/ 0 h 1031872"/>
              <a:gd name="connsiteX2" fmla="*/ 10293752 w 10293752"/>
              <a:gd name="connsiteY2" fmla="*/ 1031872 h 1031872"/>
              <a:gd name="connsiteX3" fmla="*/ 0 w 10293752"/>
              <a:gd name="connsiteY3" fmla="*/ 1020297 h 1031872"/>
              <a:gd name="connsiteX4" fmla="*/ 729205 w 10293752"/>
              <a:gd name="connsiteY4" fmla="*/ 0 h 1031872"/>
              <a:gd name="connsiteX0" fmla="*/ 729205 w 10293752"/>
              <a:gd name="connsiteY0" fmla="*/ 0 h 1043446"/>
              <a:gd name="connsiteX1" fmla="*/ 10293752 w 10293752"/>
              <a:gd name="connsiteY1" fmla="*/ 0 h 1043446"/>
              <a:gd name="connsiteX2" fmla="*/ 10293752 w 10293752"/>
              <a:gd name="connsiteY2" fmla="*/ 1031872 h 1043446"/>
              <a:gd name="connsiteX3" fmla="*/ 0 w 10293752"/>
              <a:gd name="connsiteY3" fmla="*/ 1043446 h 1043446"/>
              <a:gd name="connsiteX4" fmla="*/ 729205 w 10293752"/>
              <a:gd name="connsiteY4" fmla="*/ 0 h 1043446"/>
              <a:gd name="connsiteX0" fmla="*/ 740779 w 10305326"/>
              <a:gd name="connsiteY0" fmla="*/ 0 h 1055021"/>
              <a:gd name="connsiteX1" fmla="*/ 10305326 w 10305326"/>
              <a:gd name="connsiteY1" fmla="*/ 0 h 1055021"/>
              <a:gd name="connsiteX2" fmla="*/ 10305326 w 10305326"/>
              <a:gd name="connsiteY2" fmla="*/ 1031872 h 1055021"/>
              <a:gd name="connsiteX3" fmla="*/ 0 w 10305326"/>
              <a:gd name="connsiteY3" fmla="*/ 1055021 h 1055021"/>
              <a:gd name="connsiteX4" fmla="*/ 740779 w 10305326"/>
              <a:gd name="connsiteY4" fmla="*/ 0 h 1055021"/>
              <a:gd name="connsiteX0" fmla="*/ 729204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729204 w 10293751"/>
              <a:gd name="connsiteY4" fmla="*/ 0 h 1031872"/>
              <a:gd name="connsiteX0" fmla="*/ 2057270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057270 w 10293751"/>
              <a:gd name="connsiteY4" fmla="*/ 0 h 1031872"/>
              <a:gd name="connsiteX0" fmla="*/ 2673873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673873 w 10293751"/>
              <a:gd name="connsiteY4" fmla="*/ 0 h 1031872"/>
              <a:gd name="connsiteX0" fmla="*/ 3432769 w 10293751"/>
              <a:gd name="connsiteY0" fmla="*/ 0 h 1055022"/>
              <a:gd name="connsiteX1" fmla="*/ 10293751 w 10293751"/>
              <a:gd name="connsiteY1" fmla="*/ 23150 h 1055022"/>
              <a:gd name="connsiteX2" fmla="*/ 10293751 w 10293751"/>
              <a:gd name="connsiteY2" fmla="*/ 1055022 h 1055022"/>
              <a:gd name="connsiteX3" fmla="*/ 0 w 10293751"/>
              <a:gd name="connsiteY3" fmla="*/ 1055021 h 1055022"/>
              <a:gd name="connsiteX4" fmla="*/ 3432769 w 10293751"/>
              <a:gd name="connsiteY4" fmla="*/ 0 h 1055022"/>
              <a:gd name="connsiteX0" fmla="*/ 3100752 w 10293751"/>
              <a:gd name="connsiteY0" fmla="*/ 0 h 1043448"/>
              <a:gd name="connsiteX1" fmla="*/ 10293751 w 10293751"/>
              <a:gd name="connsiteY1" fmla="*/ 11576 h 1043448"/>
              <a:gd name="connsiteX2" fmla="*/ 10293751 w 10293751"/>
              <a:gd name="connsiteY2" fmla="*/ 1043448 h 1043448"/>
              <a:gd name="connsiteX3" fmla="*/ 0 w 10293751"/>
              <a:gd name="connsiteY3" fmla="*/ 1043447 h 1043448"/>
              <a:gd name="connsiteX4" fmla="*/ 3100752 w 10293751"/>
              <a:gd name="connsiteY4" fmla="*/ 0 h 1043448"/>
              <a:gd name="connsiteX0" fmla="*/ 3100752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100752 w 10293751"/>
              <a:gd name="connsiteY4" fmla="*/ 0 h 1031873"/>
              <a:gd name="connsiteX0" fmla="*/ 3579068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579068 w 10293751"/>
              <a:gd name="connsiteY4" fmla="*/ 0 h 1031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93751" h="1031873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6AED7014-B2AA-DB40-863A-452745F507E6}"/>
              </a:ext>
            </a:extLst>
          </p:cNvPr>
          <p:cNvSpPr/>
          <p:nvPr userDrawn="1"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3" hasCustomPrompt="1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 b="0" i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D45773D2-6F75-8443-B3A1-EAC994FA804A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45203387"/>
      </p:ext>
    </p:extLst>
  </p:cSld>
  <p:clrMapOvr>
    <a:masterClrMapping/>
  </p:clrMapOvr>
</p:sldLayout>
</file>

<file path=ppt/slideLayouts/slideLayout70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Title and Bull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0" hasCustomPrompt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</p:spPr>
        <p:txBody>
          <a:bodyPr/>
          <a:lstStyle>
            <a:lvl1pPr marL="380990" indent="-380990">
              <a:buFont typeface="Arial" panose="020B0604020202020204" pitchFamily="34" charset="0"/>
              <a:buChar char="•"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2133">
                <a:latin typeface="Verdana" charset="0"/>
                <a:ea typeface="Verdana" charset="0"/>
                <a:cs typeface="Verdana" charset="0"/>
              </a:defRPr>
            </a:lvl2pPr>
            <a:lvl3pPr>
              <a:defRPr sz="2133">
                <a:latin typeface="Verdana" charset="0"/>
                <a:ea typeface="Verdana" charset="0"/>
                <a:cs typeface="Verdana" charset="0"/>
              </a:defRPr>
            </a:lvl3pPr>
            <a:lvl4pPr>
              <a:defRPr sz="2133">
                <a:latin typeface="Verdana" charset="0"/>
                <a:ea typeface="Verdana" charset="0"/>
                <a:cs typeface="Verdana" charset="0"/>
              </a:defRPr>
            </a:lvl4pPr>
            <a:lvl5pPr>
              <a:defRPr sz="2133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lvl="0"/>
            <a:r>
              <a:rPr lang="en-US"/>
              <a:t>Copy goes here</a:t>
            </a:r>
          </a:p>
          <a:p>
            <a:pPr lvl="0"/>
            <a:endParaRPr lang="en-US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BF971B31-57A8-E440-A02E-BFAC023C30AB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41048944"/>
      </p:ext>
    </p:extLst>
  </p:cSld>
  <p:clrMapOvr>
    <a:masterClrMapping/>
  </p:clrMapOvr>
</p:sldLayout>
</file>

<file path=ppt/slideLayouts/slideLayout705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17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C7C0297A-27A4-6847-86E1-31452C2EFFC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6" name="Text Placeholder 15"/>
          <p:cNvSpPr>
            <a:spLocks noGrp="1"/>
          </p:cNvSpPr>
          <p:nvPr>
            <p:ph type="body" sz="quarter" idx="10" hasCustomPrompt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aseline="0">
                <a:latin typeface="Verdana" charset="0"/>
                <a:ea typeface="Verdana" charset="0"/>
                <a:cs typeface="Verdana" charset="0"/>
              </a:defRPr>
            </a:lvl1pPr>
            <a:lvl2pPr>
              <a:defRPr sz="1867">
                <a:latin typeface="Verdana" charset="0"/>
                <a:ea typeface="Verdana" charset="0"/>
                <a:cs typeface="Verdana" charset="0"/>
              </a:defRPr>
            </a:lvl2pPr>
            <a:lvl3pPr>
              <a:defRPr sz="1867">
                <a:latin typeface="Verdana" charset="0"/>
                <a:ea typeface="Verdana" charset="0"/>
                <a:cs typeface="Verdana" charset="0"/>
              </a:defRPr>
            </a:lvl3pPr>
            <a:lvl4pPr>
              <a:defRPr sz="1867">
                <a:latin typeface="Verdana" charset="0"/>
                <a:ea typeface="Verdana" charset="0"/>
                <a:cs typeface="Verdana" charset="0"/>
              </a:defRPr>
            </a:lvl4pPr>
            <a:lvl5pPr>
              <a:defRPr sz="1867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</p:spTree>
    <p:extLst>
      <p:ext uri="{BB962C8B-B14F-4D97-AF65-F5344CB8AC3E}">
        <p14:creationId xmlns:p14="http://schemas.microsoft.com/office/powerpoint/2010/main" val="2312168158"/>
      </p:ext>
    </p:extLst>
  </p:cSld>
  <p:clrMapOvr>
    <a:masterClrMapping/>
  </p:clrMapOvr>
</p:sldLayout>
</file>

<file path=ppt/slideLayouts/slideLayout706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1_Two Section | Picture and Copy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3" name="Content Placeholder 2"/>
          <p:cNvSpPr>
            <a:spLocks noGrp="1"/>
          </p:cNvSpPr>
          <p:nvPr>
            <p:ph sz="half" idx="1" hasCustomPrompt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200" b="0" i="1" baseline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*Insert Image Here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 hasCustomPrompt="1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2pPr>
            <a:lvl3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3pPr>
            <a:lvl4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4pPr>
            <a:lvl5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  <p:sp>
        <p:nvSpPr>
          <p:cNvPr id="17" name="Title 16"/>
          <p:cNvSpPr>
            <a:spLocks noGrp="1"/>
          </p:cNvSpPr>
          <p:nvPr>
            <p:ph type="title" hasCustomPrompt="1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3B203E0B-1FAC-F64F-A8A3-54937D9BF5E4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58875799"/>
      </p:ext>
    </p:extLst>
  </p:cSld>
  <p:clrMapOvr>
    <a:masterClrMapping/>
  </p:clrMapOvr>
</p:sldLayout>
</file>

<file path=ppt/slideLayouts/slideLayout70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6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10"/>
          <p:cNvSpPr>
            <a:spLocks noGrp="1"/>
          </p:cNvSpPr>
          <p:nvPr>
            <p:ph type="body" sz="quarter" idx="15" hasCustomPrompt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r">
              <a:buNone/>
              <a:defRPr sz="1867" baseline="0">
                <a:solidFill>
                  <a:srgbClr val="616364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Date | Presenter Information (14 </a:t>
            </a:r>
            <a:r>
              <a:rPr lang="en-US" err="1"/>
              <a:t>pt</a:t>
            </a:r>
            <a:r>
              <a:rPr lang="en-US"/>
              <a:t>)</a:t>
            </a: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</p:spPr>
        <p:txBody>
          <a:bodyPr anchor="b"/>
          <a:lstStyle>
            <a:lvl1pPr algn="l">
              <a:defRPr sz="5333" b="1" i="0" baseline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Presentation Title (40pt)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4532A70-E035-AA47-9734-5D07D7BBF15C}" type="datetimeFigureOut">
              <a:rPr lang="en-US" smtClean="0"/>
              <a:t>9/22/2023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AA5C1C5-BCFD-E74C-BB4D-B3A564E128BA}" type="slidenum">
              <a:rPr lang="en-US" smtClean="0"/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F5B886B3-8C49-D741-A041-118D116EDF7B}"/>
              </a:ext>
            </a:extLst>
          </p:cNvPr>
          <p:cNvSpPr/>
          <p:nvPr userDrawn="1"/>
        </p:nvSpPr>
        <p:spPr>
          <a:xfrm rot="10800000">
            <a:off x="1" y="2000248"/>
            <a:ext cx="2785068" cy="2042851"/>
          </a:xfrm>
          <a:custGeom>
            <a:avLst/>
            <a:gdLst>
              <a:gd name="connsiteX0" fmla="*/ 0 w 9564547"/>
              <a:gd name="connsiteY0" fmla="*/ 0 h 1031872"/>
              <a:gd name="connsiteX1" fmla="*/ 9564547 w 9564547"/>
              <a:gd name="connsiteY1" fmla="*/ 0 h 1031872"/>
              <a:gd name="connsiteX2" fmla="*/ 9564547 w 9564547"/>
              <a:gd name="connsiteY2" fmla="*/ 1031872 h 1031872"/>
              <a:gd name="connsiteX3" fmla="*/ 0 w 9564547"/>
              <a:gd name="connsiteY3" fmla="*/ 1031872 h 1031872"/>
              <a:gd name="connsiteX4" fmla="*/ 0 w 9564547"/>
              <a:gd name="connsiteY4" fmla="*/ 0 h 1031872"/>
              <a:gd name="connsiteX0" fmla="*/ 729205 w 10293752"/>
              <a:gd name="connsiteY0" fmla="*/ 0 h 1031872"/>
              <a:gd name="connsiteX1" fmla="*/ 10293752 w 10293752"/>
              <a:gd name="connsiteY1" fmla="*/ 0 h 1031872"/>
              <a:gd name="connsiteX2" fmla="*/ 10293752 w 10293752"/>
              <a:gd name="connsiteY2" fmla="*/ 1031872 h 1031872"/>
              <a:gd name="connsiteX3" fmla="*/ 0 w 10293752"/>
              <a:gd name="connsiteY3" fmla="*/ 1020297 h 1031872"/>
              <a:gd name="connsiteX4" fmla="*/ 729205 w 10293752"/>
              <a:gd name="connsiteY4" fmla="*/ 0 h 1031872"/>
              <a:gd name="connsiteX0" fmla="*/ 729205 w 10293752"/>
              <a:gd name="connsiteY0" fmla="*/ 0 h 1043446"/>
              <a:gd name="connsiteX1" fmla="*/ 10293752 w 10293752"/>
              <a:gd name="connsiteY1" fmla="*/ 0 h 1043446"/>
              <a:gd name="connsiteX2" fmla="*/ 10293752 w 10293752"/>
              <a:gd name="connsiteY2" fmla="*/ 1031872 h 1043446"/>
              <a:gd name="connsiteX3" fmla="*/ 0 w 10293752"/>
              <a:gd name="connsiteY3" fmla="*/ 1043446 h 1043446"/>
              <a:gd name="connsiteX4" fmla="*/ 729205 w 10293752"/>
              <a:gd name="connsiteY4" fmla="*/ 0 h 1043446"/>
              <a:gd name="connsiteX0" fmla="*/ 740779 w 10305326"/>
              <a:gd name="connsiteY0" fmla="*/ 0 h 1055021"/>
              <a:gd name="connsiteX1" fmla="*/ 10305326 w 10305326"/>
              <a:gd name="connsiteY1" fmla="*/ 0 h 1055021"/>
              <a:gd name="connsiteX2" fmla="*/ 10305326 w 10305326"/>
              <a:gd name="connsiteY2" fmla="*/ 1031872 h 1055021"/>
              <a:gd name="connsiteX3" fmla="*/ 0 w 10305326"/>
              <a:gd name="connsiteY3" fmla="*/ 1055021 h 1055021"/>
              <a:gd name="connsiteX4" fmla="*/ 740779 w 10305326"/>
              <a:gd name="connsiteY4" fmla="*/ 0 h 1055021"/>
              <a:gd name="connsiteX0" fmla="*/ 729204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729204 w 10293751"/>
              <a:gd name="connsiteY4" fmla="*/ 0 h 1031872"/>
              <a:gd name="connsiteX0" fmla="*/ 2057270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057270 w 10293751"/>
              <a:gd name="connsiteY4" fmla="*/ 0 h 1031872"/>
              <a:gd name="connsiteX0" fmla="*/ 2673873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673873 w 10293751"/>
              <a:gd name="connsiteY4" fmla="*/ 0 h 1031872"/>
              <a:gd name="connsiteX0" fmla="*/ 3432769 w 10293751"/>
              <a:gd name="connsiteY0" fmla="*/ 0 h 1055022"/>
              <a:gd name="connsiteX1" fmla="*/ 10293751 w 10293751"/>
              <a:gd name="connsiteY1" fmla="*/ 23150 h 1055022"/>
              <a:gd name="connsiteX2" fmla="*/ 10293751 w 10293751"/>
              <a:gd name="connsiteY2" fmla="*/ 1055022 h 1055022"/>
              <a:gd name="connsiteX3" fmla="*/ 0 w 10293751"/>
              <a:gd name="connsiteY3" fmla="*/ 1055021 h 1055022"/>
              <a:gd name="connsiteX4" fmla="*/ 3432769 w 10293751"/>
              <a:gd name="connsiteY4" fmla="*/ 0 h 1055022"/>
              <a:gd name="connsiteX0" fmla="*/ 3100752 w 10293751"/>
              <a:gd name="connsiteY0" fmla="*/ 0 h 1043448"/>
              <a:gd name="connsiteX1" fmla="*/ 10293751 w 10293751"/>
              <a:gd name="connsiteY1" fmla="*/ 11576 h 1043448"/>
              <a:gd name="connsiteX2" fmla="*/ 10293751 w 10293751"/>
              <a:gd name="connsiteY2" fmla="*/ 1043448 h 1043448"/>
              <a:gd name="connsiteX3" fmla="*/ 0 w 10293751"/>
              <a:gd name="connsiteY3" fmla="*/ 1043447 h 1043448"/>
              <a:gd name="connsiteX4" fmla="*/ 3100752 w 10293751"/>
              <a:gd name="connsiteY4" fmla="*/ 0 h 1043448"/>
              <a:gd name="connsiteX0" fmla="*/ 3100752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100752 w 10293751"/>
              <a:gd name="connsiteY4" fmla="*/ 0 h 1031873"/>
              <a:gd name="connsiteX0" fmla="*/ 3579068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579068 w 10293751"/>
              <a:gd name="connsiteY4" fmla="*/ 0 h 1031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93751" h="1031873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6AED7014-B2AA-DB40-863A-452745F507E6}"/>
              </a:ext>
            </a:extLst>
          </p:cNvPr>
          <p:cNvSpPr/>
          <p:nvPr userDrawn="1"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3" hasCustomPrompt="1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 b="0" i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D45773D2-6F75-8443-B3A1-EAC994FA804A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38885179"/>
      </p:ext>
    </p:extLst>
  </p:cSld>
  <p:clrMapOvr>
    <a:masterClrMapping/>
  </p:clrMapOvr>
</p:sldLayout>
</file>

<file path=ppt/slideLayouts/slideLayout70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7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10"/>
          <p:cNvSpPr>
            <a:spLocks noGrp="1"/>
          </p:cNvSpPr>
          <p:nvPr>
            <p:ph type="body" sz="quarter" idx="15" hasCustomPrompt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r">
              <a:buNone/>
              <a:defRPr sz="1867" baseline="0">
                <a:solidFill>
                  <a:srgbClr val="616364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Date | Presenter Information (14 </a:t>
            </a:r>
            <a:r>
              <a:rPr lang="en-US" err="1"/>
              <a:t>pt</a:t>
            </a:r>
            <a:r>
              <a:rPr lang="en-US"/>
              <a:t>)</a:t>
            </a: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</p:spPr>
        <p:txBody>
          <a:bodyPr anchor="b"/>
          <a:lstStyle>
            <a:lvl1pPr algn="l">
              <a:defRPr sz="5333" b="1" i="0" baseline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Presentation Title (40pt)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4532A70-E035-AA47-9734-5D07D7BBF15C}" type="datetimeFigureOut">
              <a:rPr lang="en-US" smtClean="0"/>
              <a:t>9/22/2023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AA5C1C5-BCFD-E74C-BB4D-B3A564E128BA}" type="slidenum">
              <a:rPr lang="en-US" smtClean="0"/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F5B886B3-8C49-D741-A041-118D116EDF7B}"/>
              </a:ext>
            </a:extLst>
          </p:cNvPr>
          <p:cNvSpPr/>
          <p:nvPr userDrawn="1"/>
        </p:nvSpPr>
        <p:spPr>
          <a:xfrm rot="10800000">
            <a:off x="1" y="2000248"/>
            <a:ext cx="2785068" cy="2042851"/>
          </a:xfrm>
          <a:custGeom>
            <a:avLst/>
            <a:gdLst>
              <a:gd name="connsiteX0" fmla="*/ 0 w 9564547"/>
              <a:gd name="connsiteY0" fmla="*/ 0 h 1031872"/>
              <a:gd name="connsiteX1" fmla="*/ 9564547 w 9564547"/>
              <a:gd name="connsiteY1" fmla="*/ 0 h 1031872"/>
              <a:gd name="connsiteX2" fmla="*/ 9564547 w 9564547"/>
              <a:gd name="connsiteY2" fmla="*/ 1031872 h 1031872"/>
              <a:gd name="connsiteX3" fmla="*/ 0 w 9564547"/>
              <a:gd name="connsiteY3" fmla="*/ 1031872 h 1031872"/>
              <a:gd name="connsiteX4" fmla="*/ 0 w 9564547"/>
              <a:gd name="connsiteY4" fmla="*/ 0 h 1031872"/>
              <a:gd name="connsiteX0" fmla="*/ 729205 w 10293752"/>
              <a:gd name="connsiteY0" fmla="*/ 0 h 1031872"/>
              <a:gd name="connsiteX1" fmla="*/ 10293752 w 10293752"/>
              <a:gd name="connsiteY1" fmla="*/ 0 h 1031872"/>
              <a:gd name="connsiteX2" fmla="*/ 10293752 w 10293752"/>
              <a:gd name="connsiteY2" fmla="*/ 1031872 h 1031872"/>
              <a:gd name="connsiteX3" fmla="*/ 0 w 10293752"/>
              <a:gd name="connsiteY3" fmla="*/ 1020297 h 1031872"/>
              <a:gd name="connsiteX4" fmla="*/ 729205 w 10293752"/>
              <a:gd name="connsiteY4" fmla="*/ 0 h 1031872"/>
              <a:gd name="connsiteX0" fmla="*/ 729205 w 10293752"/>
              <a:gd name="connsiteY0" fmla="*/ 0 h 1043446"/>
              <a:gd name="connsiteX1" fmla="*/ 10293752 w 10293752"/>
              <a:gd name="connsiteY1" fmla="*/ 0 h 1043446"/>
              <a:gd name="connsiteX2" fmla="*/ 10293752 w 10293752"/>
              <a:gd name="connsiteY2" fmla="*/ 1031872 h 1043446"/>
              <a:gd name="connsiteX3" fmla="*/ 0 w 10293752"/>
              <a:gd name="connsiteY3" fmla="*/ 1043446 h 1043446"/>
              <a:gd name="connsiteX4" fmla="*/ 729205 w 10293752"/>
              <a:gd name="connsiteY4" fmla="*/ 0 h 1043446"/>
              <a:gd name="connsiteX0" fmla="*/ 740779 w 10305326"/>
              <a:gd name="connsiteY0" fmla="*/ 0 h 1055021"/>
              <a:gd name="connsiteX1" fmla="*/ 10305326 w 10305326"/>
              <a:gd name="connsiteY1" fmla="*/ 0 h 1055021"/>
              <a:gd name="connsiteX2" fmla="*/ 10305326 w 10305326"/>
              <a:gd name="connsiteY2" fmla="*/ 1031872 h 1055021"/>
              <a:gd name="connsiteX3" fmla="*/ 0 w 10305326"/>
              <a:gd name="connsiteY3" fmla="*/ 1055021 h 1055021"/>
              <a:gd name="connsiteX4" fmla="*/ 740779 w 10305326"/>
              <a:gd name="connsiteY4" fmla="*/ 0 h 1055021"/>
              <a:gd name="connsiteX0" fmla="*/ 729204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729204 w 10293751"/>
              <a:gd name="connsiteY4" fmla="*/ 0 h 1031872"/>
              <a:gd name="connsiteX0" fmla="*/ 2057270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057270 w 10293751"/>
              <a:gd name="connsiteY4" fmla="*/ 0 h 1031872"/>
              <a:gd name="connsiteX0" fmla="*/ 2673873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673873 w 10293751"/>
              <a:gd name="connsiteY4" fmla="*/ 0 h 1031872"/>
              <a:gd name="connsiteX0" fmla="*/ 3432769 w 10293751"/>
              <a:gd name="connsiteY0" fmla="*/ 0 h 1055022"/>
              <a:gd name="connsiteX1" fmla="*/ 10293751 w 10293751"/>
              <a:gd name="connsiteY1" fmla="*/ 23150 h 1055022"/>
              <a:gd name="connsiteX2" fmla="*/ 10293751 w 10293751"/>
              <a:gd name="connsiteY2" fmla="*/ 1055022 h 1055022"/>
              <a:gd name="connsiteX3" fmla="*/ 0 w 10293751"/>
              <a:gd name="connsiteY3" fmla="*/ 1055021 h 1055022"/>
              <a:gd name="connsiteX4" fmla="*/ 3432769 w 10293751"/>
              <a:gd name="connsiteY4" fmla="*/ 0 h 1055022"/>
              <a:gd name="connsiteX0" fmla="*/ 3100752 w 10293751"/>
              <a:gd name="connsiteY0" fmla="*/ 0 h 1043448"/>
              <a:gd name="connsiteX1" fmla="*/ 10293751 w 10293751"/>
              <a:gd name="connsiteY1" fmla="*/ 11576 h 1043448"/>
              <a:gd name="connsiteX2" fmla="*/ 10293751 w 10293751"/>
              <a:gd name="connsiteY2" fmla="*/ 1043448 h 1043448"/>
              <a:gd name="connsiteX3" fmla="*/ 0 w 10293751"/>
              <a:gd name="connsiteY3" fmla="*/ 1043447 h 1043448"/>
              <a:gd name="connsiteX4" fmla="*/ 3100752 w 10293751"/>
              <a:gd name="connsiteY4" fmla="*/ 0 h 1043448"/>
              <a:gd name="connsiteX0" fmla="*/ 3100752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100752 w 10293751"/>
              <a:gd name="connsiteY4" fmla="*/ 0 h 1031873"/>
              <a:gd name="connsiteX0" fmla="*/ 3579068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579068 w 10293751"/>
              <a:gd name="connsiteY4" fmla="*/ 0 h 1031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93751" h="1031873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6AED7014-B2AA-DB40-863A-452745F507E6}"/>
              </a:ext>
            </a:extLst>
          </p:cNvPr>
          <p:cNvSpPr/>
          <p:nvPr userDrawn="1"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3" hasCustomPrompt="1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 b="0" i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D45773D2-6F75-8443-B3A1-EAC994FA804A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92728764"/>
      </p:ext>
    </p:extLst>
  </p:cSld>
  <p:clrMapOvr>
    <a:masterClrMapping/>
  </p:clrMapOvr>
</p:sldLayout>
</file>

<file path=ppt/slideLayouts/slideLayout70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8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10"/>
          <p:cNvSpPr>
            <a:spLocks noGrp="1"/>
          </p:cNvSpPr>
          <p:nvPr>
            <p:ph type="body" sz="quarter" idx="15" hasCustomPrompt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r">
              <a:buNone/>
              <a:defRPr sz="1867" baseline="0">
                <a:solidFill>
                  <a:srgbClr val="616364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Date | Presenter Information (14 </a:t>
            </a:r>
            <a:r>
              <a:rPr lang="en-US" err="1"/>
              <a:t>pt</a:t>
            </a:r>
            <a:r>
              <a:rPr lang="en-US"/>
              <a:t>)</a:t>
            </a: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</p:spPr>
        <p:txBody>
          <a:bodyPr anchor="b"/>
          <a:lstStyle>
            <a:lvl1pPr algn="l">
              <a:defRPr sz="5333" b="1" i="0" baseline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Presentation Title (40pt)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4532A70-E035-AA47-9734-5D07D7BBF15C}" type="datetimeFigureOut">
              <a:rPr lang="en-US" smtClean="0"/>
              <a:t>9/22/2023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AA5C1C5-BCFD-E74C-BB4D-B3A564E128BA}" type="slidenum">
              <a:rPr lang="en-US" smtClean="0"/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F5B886B3-8C49-D741-A041-118D116EDF7B}"/>
              </a:ext>
            </a:extLst>
          </p:cNvPr>
          <p:cNvSpPr/>
          <p:nvPr userDrawn="1"/>
        </p:nvSpPr>
        <p:spPr>
          <a:xfrm rot="10800000">
            <a:off x="1" y="2000248"/>
            <a:ext cx="2785068" cy="2042851"/>
          </a:xfrm>
          <a:custGeom>
            <a:avLst/>
            <a:gdLst>
              <a:gd name="connsiteX0" fmla="*/ 0 w 9564547"/>
              <a:gd name="connsiteY0" fmla="*/ 0 h 1031872"/>
              <a:gd name="connsiteX1" fmla="*/ 9564547 w 9564547"/>
              <a:gd name="connsiteY1" fmla="*/ 0 h 1031872"/>
              <a:gd name="connsiteX2" fmla="*/ 9564547 w 9564547"/>
              <a:gd name="connsiteY2" fmla="*/ 1031872 h 1031872"/>
              <a:gd name="connsiteX3" fmla="*/ 0 w 9564547"/>
              <a:gd name="connsiteY3" fmla="*/ 1031872 h 1031872"/>
              <a:gd name="connsiteX4" fmla="*/ 0 w 9564547"/>
              <a:gd name="connsiteY4" fmla="*/ 0 h 1031872"/>
              <a:gd name="connsiteX0" fmla="*/ 729205 w 10293752"/>
              <a:gd name="connsiteY0" fmla="*/ 0 h 1031872"/>
              <a:gd name="connsiteX1" fmla="*/ 10293752 w 10293752"/>
              <a:gd name="connsiteY1" fmla="*/ 0 h 1031872"/>
              <a:gd name="connsiteX2" fmla="*/ 10293752 w 10293752"/>
              <a:gd name="connsiteY2" fmla="*/ 1031872 h 1031872"/>
              <a:gd name="connsiteX3" fmla="*/ 0 w 10293752"/>
              <a:gd name="connsiteY3" fmla="*/ 1020297 h 1031872"/>
              <a:gd name="connsiteX4" fmla="*/ 729205 w 10293752"/>
              <a:gd name="connsiteY4" fmla="*/ 0 h 1031872"/>
              <a:gd name="connsiteX0" fmla="*/ 729205 w 10293752"/>
              <a:gd name="connsiteY0" fmla="*/ 0 h 1043446"/>
              <a:gd name="connsiteX1" fmla="*/ 10293752 w 10293752"/>
              <a:gd name="connsiteY1" fmla="*/ 0 h 1043446"/>
              <a:gd name="connsiteX2" fmla="*/ 10293752 w 10293752"/>
              <a:gd name="connsiteY2" fmla="*/ 1031872 h 1043446"/>
              <a:gd name="connsiteX3" fmla="*/ 0 w 10293752"/>
              <a:gd name="connsiteY3" fmla="*/ 1043446 h 1043446"/>
              <a:gd name="connsiteX4" fmla="*/ 729205 w 10293752"/>
              <a:gd name="connsiteY4" fmla="*/ 0 h 1043446"/>
              <a:gd name="connsiteX0" fmla="*/ 740779 w 10305326"/>
              <a:gd name="connsiteY0" fmla="*/ 0 h 1055021"/>
              <a:gd name="connsiteX1" fmla="*/ 10305326 w 10305326"/>
              <a:gd name="connsiteY1" fmla="*/ 0 h 1055021"/>
              <a:gd name="connsiteX2" fmla="*/ 10305326 w 10305326"/>
              <a:gd name="connsiteY2" fmla="*/ 1031872 h 1055021"/>
              <a:gd name="connsiteX3" fmla="*/ 0 w 10305326"/>
              <a:gd name="connsiteY3" fmla="*/ 1055021 h 1055021"/>
              <a:gd name="connsiteX4" fmla="*/ 740779 w 10305326"/>
              <a:gd name="connsiteY4" fmla="*/ 0 h 1055021"/>
              <a:gd name="connsiteX0" fmla="*/ 729204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729204 w 10293751"/>
              <a:gd name="connsiteY4" fmla="*/ 0 h 1031872"/>
              <a:gd name="connsiteX0" fmla="*/ 2057270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057270 w 10293751"/>
              <a:gd name="connsiteY4" fmla="*/ 0 h 1031872"/>
              <a:gd name="connsiteX0" fmla="*/ 2673873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673873 w 10293751"/>
              <a:gd name="connsiteY4" fmla="*/ 0 h 1031872"/>
              <a:gd name="connsiteX0" fmla="*/ 3432769 w 10293751"/>
              <a:gd name="connsiteY0" fmla="*/ 0 h 1055022"/>
              <a:gd name="connsiteX1" fmla="*/ 10293751 w 10293751"/>
              <a:gd name="connsiteY1" fmla="*/ 23150 h 1055022"/>
              <a:gd name="connsiteX2" fmla="*/ 10293751 w 10293751"/>
              <a:gd name="connsiteY2" fmla="*/ 1055022 h 1055022"/>
              <a:gd name="connsiteX3" fmla="*/ 0 w 10293751"/>
              <a:gd name="connsiteY3" fmla="*/ 1055021 h 1055022"/>
              <a:gd name="connsiteX4" fmla="*/ 3432769 w 10293751"/>
              <a:gd name="connsiteY4" fmla="*/ 0 h 1055022"/>
              <a:gd name="connsiteX0" fmla="*/ 3100752 w 10293751"/>
              <a:gd name="connsiteY0" fmla="*/ 0 h 1043448"/>
              <a:gd name="connsiteX1" fmla="*/ 10293751 w 10293751"/>
              <a:gd name="connsiteY1" fmla="*/ 11576 h 1043448"/>
              <a:gd name="connsiteX2" fmla="*/ 10293751 w 10293751"/>
              <a:gd name="connsiteY2" fmla="*/ 1043448 h 1043448"/>
              <a:gd name="connsiteX3" fmla="*/ 0 w 10293751"/>
              <a:gd name="connsiteY3" fmla="*/ 1043447 h 1043448"/>
              <a:gd name="connsiteX4" fmla="*/ 3100752 w 10293751"/>
              <a:gd name="connsiteY4" fmla="*/ 0 h 1043448"/>
              <a:gd name="connsiteX0" fmla="*/ 3100752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100752 w 10293751"/>
              <a:gd name="connsiteY4" fmla="*/ 0 h 1031873"/>
              <a:gd name="connsiteX0" fmla="*/ 3579068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579068 w 10293751"/>
              <a:gd name="connsiteY4" fmla="*/ 0 h 1031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93751" h="1031873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6AED7014-B2AA-DB40-863A-452745F507E6}"/>
              </a:ext>
            </a:extLst>
          </p:cNvPr>
          <p:cNvSpPr/>
          <p:nvPr userDrawn="1"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3" hasCustomPrompt="1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 b="0" i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D45773D2-6F75-8443-B3A1-EAC994FA804A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14312425"/>
      </p:ext>
    </p:extLst>
  </p:cSld>
  <p:clrMapOvr>
    <a:masterClrMapping/>
  </p:clrMapOvr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732483557"/>
      </p:ext>
    </p:extLst>
  </p:cSld>
  <p:clrMapOvr>
    <a:masterClrMapping/>
  </p:clrMapOvr>
</p:sldLayout>
</file>

<file path=ppt/slideLayouts/slideLayout71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Title and Bull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0" hasCustomPrompt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</p:spPr>
        <p:txBody>
          <a:bodyPr/>
          <a:lstStyle>
            <a:lvl1pPr marL="380990" indent="-380990">
              <a:buFont typeface="Arial" panose="020B0604020202020204" pitchFamily="34" charset="0"/>
              <a:buChar char="•"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2133">
                <a:latin typeface="Verdana" charset="0"/>
                <a:ea typeface="Verdana" charset="0"/>
                <a:cs typeface="Verdana" charset="0"/>
              </a:defRPr>
            </a:lvl2pPr>
            <a:lvl3pPr>
              <a:defRPr sz="2133">
                <a:latin typeface="Verdana" charset="0"/>
                <a:ea typeface="Verdana" charset="0"/>
                <a:cs typeface="Verdana" charset="0"/>
              </a:defRPr>
            </a:lvl3pPr>
            <a:lvl4pPr>
              <a:defRPr sz="2133">
                <a:latin typeface="Verdana" charset="0"/>
                <a:ea typeface="Verdana" charset="0"/>
                <a:cs typeface="Verdana" charset="0"/>
              </a:defRPr>
            </a:lvl4pPr>
            <a:lvl5pPr>
              <a:defRPr sz="2133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lvl="0"/>
            <a:r>
              <a:rPr lang="en-US"/>
              <a:t>Copy goes here</a:t>
            </a:r>
          </a:p>
          <a:p>
            <a:pPr lvl="0"/>
            <a:endParaRPr lang="en-US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BF971B31-57A8-E440-A02E-BFAC023C30AB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20926850"/>
      </p:ext>
    </p:extLst>
  </p:cSld>
  <p:clrMapOvr>
    <a:masterClrMapping/>
  </p:clrMapOvr>
</p:sldLayout>
</file>

<file path=ppt/slideLayouts/slideLayout711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18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C7C0297A-27A4-6847-86E1-31452C2EFFC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6" name="Text Placeholder 15"/>
          <p:cNvSpPr>
            <a:spLocks noGrp="1"/>
          </p:cNvSpPr>
          <p:nvPr>
            <p:ph type="body" sz="quarter" idx="10" hasCustomPrompt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aseline="0">
                <a:latin typeface="Verdana" charset="0"/>
                <a:ea typeface="Verdana" charset="0"/>
                <a:cs typeface="Verdana" charset="0"/>
              </a:defRPr>
            </a:lvl1pPr>
            <a:lvl2pPr>
              <a:defRPr sz="1867">
                <a:latin typeface="Verdana" charset="0"/>
                <a:ea typeface="Verdana" charset="0"/>
                <a:cs typeface="Verdana" charset="0"/>
              </a:defRPr>
            </a:lvl2pPr>
            <a:lvl3pPr>
              <a:defRPr sz="1867">
                <a:latin typeface="Verdana" charset="0"/>
                <a:ea typeface="Verdana" charset="0"/>
                <a:cs typeface="Verdana" charset="0"/>
              </a:defRPr>
            </a:lvl3pPr>
            <a:lvl4pPr>
              <a:defRPr sz="1867">
                <a:latin typeface="Verdana" charset="0"/>
                <a:ea typeface="Verdana" charset="0"/>
                <a:cs typeface="Verdana" charset="0"/>
              </a:defRPr>
            </a:lvl4pPr>
            <a:lvl5pPr>
              <a:defRPr sz="1867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</p:spTree>
    <p:extLst>
      <p:ext uri="{BB962C8B-B14F-4D97-AF65-F5344CB8AC3E}">
        <p14:creationId xmlns:p14="http://schemas.microsoft.com/office/powerpoint/2010/main" val="1532073794"/>
      </p:ext>
    </p:extLst>
  </p:cSld>
  <p:clrMapOvr>
    <a:masterClrMapping/>
  </p:clrMapOvr>
</p:sldLayout>
</file>

<file path=ppt/slideLayouts/slideLayout712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2_Two Section | Picture and Copy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3" name="Content Placeholder 2"/>
          <p:cNvSpPr>
            <a:spLocks noGrp="1"/>
          </p:cNvSpPr>
          <p:nvPr>
            <p:ph sz="half" idx="1" hasCustomPrompt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200" b="0" i="1" baseline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*Insert Image Here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 hasCustomPrompt="1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2pPr>
            <a:lvl3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3pPr>
            <a:lvl4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4pPr>
            <a:lvl5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  <p:sp>
        <p:nvSpPr>
          <p:cNvPr id="17" name="Title 16"/>
          <p:cNvSpPr>
            <a:spLocks noGrp="1"/>
          </p:cNvSpPr>
          <p:nvPr>
            <p:ph type="title" hasCustomPrompt="1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3B203E0B-1FAC-F64F-A8A3-54937D9BF5E4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6944822"/>
      </p:ext>
    </p:extLst>
  </p:cSld>
  <p:clrMapOvr>
    <a:masterClrMapping/>
  </p:clrMapOvr>
</p:sldLayout>
</file>

<file path=ppt/slideLayouts/slideLayout71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9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10"/>
          <p:cNvSpPr>
            <a:spLocks noGrp="1"/>
          </p:cNvSpPr>
          <p:nvPr>
            <p:ph type="body" sz="quarter" idx="15" hasCustomPrompt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r">
              <a:buNone/>
              <a:defRPr sz="1867" baseline="0">
                <a:solidFill>
                  <a:srgbClr val="616364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Date | Presenter Information (14 </a:t>
            </a:r>
            <a:r>
              <a:rPr lang="en-US" err="1"/>
              <a:t>pt</a:t>
            </a:r>
            <a:r>
              <a:rPr lang="en-US"/>
              <a:t>)</a:t>
            </a: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</p:spPr>
        <p:txBody>
          <a:bodyPr anchor="b"/>
          <a:lstStyle>
            <a:lvl1pPr algn="l">
              <a:defRPr sz="5333" b="1" i="0" baseline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Presentation Title (40pt)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4532A70-E035-AA47-9734-5D07D7BBF15C}" type="datetimeFigureOut">
              <a:rPr lang="en-US" smtClean="0"/>
              <a:t>9/22/2023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AA5C1C5-BCFD-E74C-BB4D-B3A564E128BA}" type="slidenum">
              <a:rPr lang="en-US" smtClean="0"/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F5B886B3-8C49-D741-A041-118D116EDF7B}"/>
              </a:ext>
            </a:extLst>
          </p:cNvPr>
          <p:cNvSpPr/>
          <p:nvPr userDrawn="1"/>
        </p:nvSpPr>
        <p:spPr>
          <a:xfrm rot="10800000">
            <a:off x="1" y="2000248"/>
            <a:ext cx="2785068" cy="2042851"/>
          </a:xfrm>
          <a:custGeom>
            <a:avLst/>
            <a:gdLst>
              <a:gd name="connsiteX0" fmla="*/ 0 w 9564547"/>
              <a:gd name="connsiteY0" fmla="*/ 0 h 1031872"/>
              <a:gd name="connsiteX1" fmla="*/ 9564547 w 9564547"/>
              <a:gd name="connsiteY1" fmla="*/ 0 h 1031872"/>
              <a:gd name="connsiteX2" fmla="*/ 9564547 w 9564547"/>
              <a:gd name="connsiteY2" fmla="*/ 1031872 h 1031872"/>
              <a:gd name="connsiteX3" fmla="*/ 0 w 9564547"/>
              <a:gd name="connsiteY3" fmla="*/ 1031872 h 1031872"/>
              <a:gd name="connsiteX4" fmla="*/ 0 w 9564547"/>
              <a:gd name="connsiteY4" fmla="*/ 0 h 1031872"/>
              <a:gd name="connsiteX0" fmla="*/ 729205 w 10293752"/>
              <a:gd name="connsiteY0" fmla="*/ 0 h 1031872"/>
              <a:gd name="connsiteX1" fmla="*/ 10293752 w 10293752"/>
              <a:gd name="connsiteY1" fmla="*/ 0 h 1031872"/>
              <a:gd name="connsiteX2" fmla="*/ 10293752 w 10293752"/>
              <a:gd name="connsiteY2" fmla="*/ 1031872 h 1031872"/>
              <a:gd name="connsiteX3" fmla="*/ 0 w 10293752"/>
              <a:gd name="connsiteY3" fmla="*/ 1020297 h 1031872"/>
              <a:gd name="connsiteX4" fmla="*/ 729205 w 10293752"/>
              <a:gd name="connsiteY4" fmla="*/ 0 h 1031872"/>
              <a:gd name="connsiteX0" fmla="*/ 729205 w 10293752"/>
              <a:gd name="connsiteY0" fmla="*/ 0 h 1043446"/>
              <a:gd name="connsiteX1" fmla="*/ 10293752 w 10293752"/>
              <a:gd name="connsiteY1" fmla="*/ 0 h 1043446"/>
              <a:gd name="connsiteX2" fmla="*/ 10293752 w 10293752"/>
              <a:gd name="connsiteY2" fmla="*/ 1031872 h 1043446"/>
              <a:gd name="connsiteX3" fmla="*/ 0 w 10293752"/>
              <a:gd name="connsiteY3" fmla="*/ 1043446 h 1043446"/>
              <a:gd name="connsiteX4" fmla="*/ 729205 w 10293752"/>
              <a:gd name="connsiteY4" fmla="*/ 0 h 1043446"/>
              <a:gd name="connsiteX0" fmla="*/ 740779 w 10305326"/>
              <a:gd name="connsiteY0" fmla="*/ 0 h 1055021"/>
              <a:gd name="connsiteX1" fmla="*/ 10305326 w 10305326"/>
              <a:gd name="connsiteY1" fmla="*/ 0 h 1055021"/>
              <a:gd name="connsiteX2" fmla="*/ 10305326 w 10305326"/>
              <a:gd name="connsiteY2" fmla="*/ 1031872 h 1055021"/>
              <a:gd name="connsiteX3" fmla="*/ 0 w 10305326"/>
              <a:gd name="connsiteY3" fmla="*/ 1055021 h 1055021"/>
              <a:gd name="connsiteX4" fmla="*/ 740779 w 10305326"/>
              <a:gd name="connsiteY4" fmla="*/ 0 h 1055021"/>
              <a:gd name="connsiteX0" fmla="*/ 729204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729204 w 10293751"/>
              <a:gd name="connsiteY4" fmla="*/ 0 h 1031872"/>
              <a:gd name="connsiteX0" fmla="*/ 2057270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057270 w 10293751"/>
              <a:gd name="connsiteY4" fmla="*/ 0 h 1031872"/>
              <a:gd name="connsiteX0" fmla="*/ 2673873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673873 w 10293751"/>
              <a:gd name="connsiteY4" fmla="*/ 0 h 1031872"/>
              <a:gd name="connsiteX0" fmla="*/ 3432769 w 10293751"/>
              <a:gd name="connsiteY0" fmla="*/ 0 h 1055022"/>
              <a:gd name="connsiteX1" fmla="*/ 10293751 w 10293751"/>
              <a:gd name="connsiteY1" fmla="*/ 23150 h 1055022"/>
              <a:gd name="connsiteX2" fmla="*/ 10293751 w 10293751"/>
              <a:gd name="connsiteY2" fmla="*/ 1055022 h 1055022"/>
              <a:gd name="connsiteX3" fmla="*/ 0 w 10293751"/>
              <a:gd name="connsiteY3" fmla="*/ 1055021 h 1055022"/>
              <a:gd name="connsiteX4" fmla="*/ 3432769 w 10293751"/>
              <a:gd name="connsiteY4" fmla="*/ 0 h 1055022"/>
              <a:gd name="connsiteX0" fmla="*/ 3100752 w 10293751"/>
              <a:gd name="connsiteY0" fmla="*/ 0 h 1043448"/>
              <a:gd name="connsiteX1" fmla="*/ 10293751 w 10293751"/>
              <a:gd name="connsiteY1" fmla="*/ 11576 h 1043448"/>
              <a:gd name="connsiteX2" fmla="*/ 10293751 w 10293751"/>
              <a:gd name="connsiteY2" fmla="*/ 1043448 h 1043448"/>
              <a:gd name="connsiteX3" fmla="*/ 0 w 10293751"/>
              <a:gd name="connsiteY3" fmla="*/ 1043447 h 1043448"/>
              <a:gd name="connsiteX4" fmla="*/ 3100752 w 10293751"/>
              <a:gd name="connsiteY4" fmla="*/ 0 h 1043448"/>
              <a:gd name="connsiteX0" fmla="*/ 3100752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100752 w 10293751"/>
              <a:gd name="connsiteY4" fmla="*/ 0 h 1031873"/>
              <a:gd name="connsiteX0" fmla="*/ 3579068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579068 w 10293751"/>
              <a:gd name="connsiteY4" fmla="*/ 0 h 1031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93751" h="1031873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6AED7014-B2AA-DB40-863A-452745F507E6}"/>
              </a:ext>
            </a:extLst>
          </p:cNvPr>
          <p:cNvSpPr/>
          <p:nvPr userDrawn="1"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3" hasCustomPrompt="1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 b="0" i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D45773D2-6F75-8443-B3A1-EAC994FA804A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08840737"/>
      </p:ext>
    </p:extLst>
  </p:cSld>
  <p:clrMapOvr>
    <a:masterClrMapping/>
  </p:clrMapOvr>
</p:sldLayout>
</file>

<file path=ppt/slideLayouts/slideLayout71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 and Bull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0" hasCustomPrompt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</p:spPr>
        <p:txBody>
          <a:bodyPr/>
          <a:lstStyle>
            <a:lvl1pPr marL="380990" indent="-380990">
              <a:buFont typeface="Arial" panose="020B0604020202020204" pitchFamily="34" charset="0"/>
              <a:buChar char="•"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2133">
                <a:latin typeface="Verdana" charset="0"/>
                <a:ea typeface="Verdana" charset="0"/>
                <a:cs typeface="Verdana" charset="0"/>
              </a:defRPr>
            </a:lvl2pPr>
            <a:lvl3pPr>
              <a:defRPr sz="2133">
                <a:latin typeface="Verdana" charset="0"/>
                <a:ea typeface="Verdana" charset="0"/>
                <a:cs typeface="Verdana" charset="0"/>
              </a:defRPr>
            </a:lvl3pPr>
            <a:lvl4pPr>
              <a:defRPr sz="2133">
                <a:latin typeface="Verdana" charset="0"/>
                <a:ea typeface="Verdana" charset="0"/>
                <a:cs typeface="Verdana" charset="0"/>
              </a:defRPr>
            </a:lvl4pPr>
            <a:lvl5pPr>
              <a:defRPr sz="2133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lvl="0"/>
            <a:r>
              <a:rPr lang="en-US"/>
              <a:t>Copy goes here</a:t>
            </a:r>
          </a:p>
          <a:p>
            <a:pPr lvl="0"/>
            <a:endParaRPr lang="en-US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BF971B31-57A8-E440-A02E-BFAC023C30AB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52915844"/>
      </p:ext>
    </p:extLst>
  </p:cSld>
  <p:clrMapOvr>
    <a:masterClrMapping/>
  </p:clrMapOvr>
</p:sldLayout>
</file>

<file path=ppt/slideLayouts/slideLayout715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19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C7C0297A-27A4-6847-86E1-31452C2EFFC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6" name="Text Placeholder 15"/>
          <p:cNvSpPr>
            <a:spLocks noGrp="1"/>
          </p:cNvSpPr>
          <p:nvPr>
            <p:ph type="body" sz="quarter" idx="10" hasCustomPrompt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aseline="0">
                <a:latin typeface="Verdana" charset="0"/>
                <a:ea typeface="Verdana" charset="0"/>
                <a:cs typeface="Verdana" charset="0"/>
              </a:defRPr>
            </a:lvl1pPr>
            <a:lvl2pPr>
              <a:defRPr sz="1867">
                <a:latin typeface="Verdana" charset="0"/>
                <a:ea typeface="Verdana" charset="0"/>
                <a:cs typeface="Verdana" charset="0"/>
              </a:defRPr>
            </a:lvl2pPr>
            <a:lvl3pPr>
              <a:defRPr sz="1867">
                <a:latin typeface="Verdana" charset="0"/>
                <a:ea typeface="Verdana" charset="0"/>
                <a:cs typeface="Verdana" charset="0"/>
              </a:defRPr>
            </a:lvl3pPr>
            <a:lvl4pPr>
              <a:defRPr sz="1867">
                <a:latin typeface="Verdana" charset="0"/>
                <a:ea typeface="Verdana" charset="0"/>
                <a:cs typeface="Verdana" charset="0"/>
              </a:defRPr>
            </a:lvl4pPr>
            <a:lvl5pPr>
              <a:defRPr sz="1867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</p:spTree>
    <p:extLst>
      <p:ext uri="{BB962C8B-B14F-4D97-AF65-F5344CB8AC3E}">
        <p14:creationId xmlns:p14="http://schemas.microsoft.com/office/powerpoint/2010/main" val="1162446053"/>
      </p:ext>
    </p:extLst>
  </p:cSld>
  <p:clrMapOvr>
    <a:masterClrMapping/>
  </p:clrMapOvr>
</p:sldLayout>
</file>

<file path=ppt/slideLayouts/slideLayout716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3_Two Section | Picture and Copy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3" name="Content Placeholder 2"/>
          <p:cNvSpPr>
            <a:spLocks noGrp="1"/>
          </p:cNvSpPr>
          <p:nvPr>
            <p:ph sz="half" idx="1" hasCustomPrompt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200" b="0" i="1" baseline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*Insert Image Here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 hasCustomPrompt="1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2pPr>
            <a:lvl3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3pPr>
            <a:lvl4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4pPr>
            <a:lvl5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  <p:sp>
        <p:nvSpPr>
          <p:cNvPr id="17" name="Title 16"/>
          <p:cNvSpPr>
            <a:spLocks noGrp="1"/>
          </p:cNvSpPr>
          <p:nvPr>
            <p:ph type="title" hasCustomPrompt="1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3B203E0B-1FAC-F64F-A8A3-54937D9BF5E4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74466658"/>
      </p:ext>
    </p:extLst>
  </p:cSld>
  <p:clrMapOvr>
    <a:masterClrMapping/>
  </p:clrMapOvr>
</p:sldLayout>
</file>

<file path=ppt/slideLayouts/slideLayout71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Title and Bull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0" hasCustomPrompt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</p:spPr>
        <p:txBody>
          <a:bodyPr/>
          <a:lstStyle>
            <a:lvl1pPr marL="380990" indent="-380990">
              <a:buFont typeface="Arial" panose="020B0604020202020204" pitchFamily="34" charset="0"/>
              <a:buChar char="•"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2133">
                <a:latin typeface="Verdana" charset="0"/>
                <a:ea typeface="Verdana" charset="0"/>
                <a:cs typeface="Verdana" charset="0"/>
              </a:defRPr>
            </a:lvl2pPr>
            <a:lvl3pPr>
              <a:defRPr sz="2133">
                <a:latin typeface="Verdana" charset="0"/>
                <a:ea typeface="Verdana" charset="0"/>
                <a:cs typeface="Verdana" charset="0"/>
              </a:defRPr>
            </a:lvl3pPr>
            <a:lvl4pPr>
              <a:defRPr sz="2133">
                <a:latin typeface="Verdana" charset="0"/>
                <a:ea typeface="Verdana" charset="0"/>
                <a:cs typeface="Verdana" charset="0"/>
              </a:defRPr>
            </a:lvl4pPr>
            <a:lvl5pPr>
              <a:defRPr sz="2133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lvl="0"/>
            <a:r>
              <a:rPr lang="en-US"/>
              <a:t>Copy goes here</a:t>
            </a:r>
          </a:p>
          <a:p>
            <a:pPr lvl="0"/>
            <a:endParaRPr lang="en-US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BF971B31-57A8-E440-A02E-BFAC023C30AB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5377554"/>
      </p:ext>
    </p:extLst>
  </p:cSld>
  <p:clrMapOvr>
    <a:masterClrMapping/>
  </p:clrMapOvr>
</p:sldLayout>
</file>

<file path=ppt/slideLayouts/slideLayout718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20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C7C0297A-27A4-6847-86E1-31452C2EFFC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6" name="Text Placeholder 15"/>
          <p:cNvSpPr>
            <a:spLocks noGrp="1"/>
          </p:cNvSpPr>
          <p:nvPr>
            <p:ph type="body" sz="quarter" idx="10" hasCustomPrompt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aseline="0">
                <a:latin typeface="Verdana" charset="0"/>
                <a:ea typeface="Verdana" charset="0"/>
                <a:cs typeface="Verdana" charset="0"/>
              </a:defRPr>
            </a:lvl1pPr>
            <a:lvl2pPr>
              <a:defRPr sz="1867">
                <a:latin typeface="Verdana" charset="0"/>
                <a:ea typeface="Verdana" charset="0"/>
                <a:cs typeface="Verdana" charset="0"/>
              </a:defRPr>
            </a:lvl2pPr>
            <a:lvl3pPr>
              <a:defRPr sz="1867">
                <a:latin typeface="Verdana" charset="0"/>
                <a:ea typeface="Verdana" charset="0"/>
                <a:cs typeface="Verdana" charset="0"/>
              </a:defRPr>
            </a:lvl3pPr>
            <a:lvl4pPr>
              <a:defRPr sz="1867">
                <a:latin typeface="Verdana" charset="0"/>
                <a:ea typeface="Verdana" charset="0"/>
                <a:cs typeface="Verdana" charset="0"/>
              </a:defRPr>
            </a:lvl4pPr>
            <a:lvl5pPr>
              <a:defRPr sz="1867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</p:spTree>
    <p:extLst>
      <p:ext uri="{BB962C8B-B14F-4D97-AF65-F5344CB8AC3E}">
        <p14:creationId xmlns:p14="http://schemas.microsoft.com/office/powerpoint/2010/main" val="471444469"/>
      </p:ext>
    </p:extLst>
  </p:cSld>
  <p:clrMapOvr>
    <a:masterClrMapping/>
  </p:clrMapOvr>
</p:sldLayout>
</file>

<file path=ppt/slideLayouts/slideLayout719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4_Two Section | Picture and Copy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3" name="Content Placeholder 2"/>
          <p:cNvSpPr>
            <a:spLocks noGrp="1"/>
          </p:cNvSpPr>
          <p:nvPr>
            <p:ph sz="half" idx="1" hasCustomPrompt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200" b="0" i="1" baseline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*Insert Image Here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 hasCustomPrompt="1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2pPr>
            <a:lvl3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3pPr>
            <a:lvl4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4pPr>
            <a:lvl5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  <p:sp>
        <p:nvSpPr>
          <p:cNvPr id="17" name="Title 16"/>
          <p:cNvSpPr>
            <a:spLocks noGrp="1"/>
          </p:cNvSpPr>
          <p:nvPr>
            <p:ph type="title" hasCustomPrompt="1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3B203E0B-1FAC-F64F-A8A3-54937D9BF5E4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94261478"/>
      </p:ext>
    </p:extLst>
  </p:cSld>
  <p:clrMapOvr>
    <a:masterClrMapping/>
  </p:clrMapOvr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199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03439267"/>
      </p:ext>
    </p:extLst>
  </p:cSld>
  <p:clrMapOvr>
    <a:masterClrMapping/>
  </p:clrMapOvr>
</p:sldLayout>
</file>

<file path=ppt/slideLayouts/slideLayout7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895107200"/>
      </p:ext>
    </p:extLst>
  </p:cSld>
  <p:clrMapOvr>
    <a:masterClrMapping/>
  </p:clrMapOvr>
</p:sldLayout>
</file>

<file path=ppt/slideLayouts/slideLayout7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1086235398"/>
      </p:ext>
    </p:extLst>
  </p:cSld>
  <p:clrMapOvr>
    <a:masterClrMapping/>
  </p:clrMapOvr>
</p:sldLayout>
</file>

<file path=ppt/slideLayouts/slideLayout7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199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825299818"/>
      </p:ext>
    </p:extLst>
  </p:cSld>
  <p:clrMapOvr>
    <a:masterClrMapping/>
  </p:clrMapOvr>
</p:sldLayout>
</file>

<file path=ppt/slideLayouts/slideLayout72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28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25497420"/>
      </p:ext>
    </p:extLst>
  </p:cSld>
  <p:clrMapOvr>
    <a:masterClrMapping/>
  </p:clrMapOvr>
</p:sldLayout>
</file>

<file path=ppt/slideLayouts/slideLayout72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2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707506520"/>
      </p:ext>
    </p:extLst>
  </p:cSld>
  <p:clrMapOvr>
    <a:masterClrMapping/>
  </p:clrMapOvr>
</p:sldLayout>
</file>

<file path=ppt/slideLayouts/slideLayout72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13_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5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825625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134900461"/>
      </p:ext>
    </p:extLst>
  </p:cSld>
  <p:clrMapOvr>
    <a:masterClrMapping/>
  </p:clrMapOvr>
</p:sldLayout>
</file>

<file path=ppt/slideLayouts/slideLayout72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13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0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834264774"/>
      </p:ext>
    </p:extLst>
  </p:cSld>
  <p:clrMapOvr>
    <a:masterClrMapping/>
  </p:clrMapOvr>
</p:sldLayout>
</file>

<file path=ppt/slideLayouts/slideLayout72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13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4110683072"/>
      </p:ext>
    </p:extLst>
  </p:cSld>
  <p:clrMapOvr>
    <a:masterClrMapping/>
  </p:clrMapOvr>
</p:sldLayout>
</file>

<file path=ppt/slideLayouts/slideLayout7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0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8692207"/>
      </p:ext>
    </p:extLst>
  </p:cSld>
  <p:clrMapOvr>
    <a:masterClrMapping/>
  </p:clrMapOvr>
</p:sldLayout>
</file>

<file path=ppt/slideLayouts/slideLayout72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1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21836380"/>
      </p:ext>
    </p:extLst>
  </p:cSld>
  <p:clrMapOvr>
    <a:masterClrMapping/>
  </p:clrMapOvr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80529727"/>
      </p:ext>
    </p:extLst>
  </p:cSld>
  <p:clrMapOvr>
    <a:masterClrMapping/>
  </p:clrMapOvr>
</p:sldLayout>
</file>

<file path=ppt/slideLayouts/slideLayout73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2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Object 7" hidden="1"/>
          <p:cNvGraphicFramePr>
            <a:graphicFrameLocks noChangeAspect="1"/>
          </p:cNvGraphicFramePr>
          <p:nvPr userDrawn="1">
            <p:custDataLst>
              <p:tags r:id="rId1"/>
            </p:custDataLst>
          </p:nvPr>
        </p:nvGraphicFramePr>
        <p:xfrm>
          <a:off x="2118" y="2118"/>
          <a:ext cx="2116" cy="2116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360" imgH="360" progId="TCLayout.ActiveDocument.1">
                  <p:embed/>
                </p:oleObj>
              </mc:Choice>
              <mc:Fallback>
                <p:oleObj name="think-cell Slide" r:id="rId3" imgW="360" imgH="360" progId="TCLayout.ActiveDocument.1">
                  <p:embed/>
                  <p:pic>
                    <p:nvPicPr>
                      <p:cNvPr id="6" name="Object 7" hidden="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118" y="2118"/>
                        <a:ext cx="2116" cy="2116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7" name="Rectangle 6"/>
          <p:cNvSpPr/>
          <p:nvPr userDrawn="1"/>
        </p:nvSpPr>
        <p:spPr>
          <a:xfrm>
            <a:off x="-21166" y="6629400"/>
            <a:ext cx="12213167" cy="228600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 sz="2400"/>
          </a:p>
        </p:txBody>
      </p:sp>
      <p:pic>
        <p:nvPicPr>
          <p:cNvPr id="8" name="Picture 13"/>
          <p:cNvPicPr>
            <a:picLocks noChangeAspect="1"/>
          </p:cNvPicPr>
          <p:nvPr userDrawn="1"/>
        </p:nvPicPr>
        <p:blipFill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7945967" y="408518"/>
            <a:ext cx="3706284" cy="18139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9" name="Group 11"/>
          <p:cNvGrpSpPr>
            <a:grpSpLocks/>
          </p:cNvGrpSpPr>
          <p:nvPr userDrawn="1"/>
        </p:nvGrpSpPr>
        <p:grpSpPr bwMode="auto">
          <a:xfrm>
            <a:off x="0" y="0"/>
            <a:ext cx="1862667" cy="6629400"/>
            <a:chOff x="-15876" y="0"/>
            <a:chExt cx="1927803" cy="6858000"/>
          </a:xfrm>
        </p:grpSpPr>
        <p:sp>
          <p:nvSpPr>
            <p:cNvPr id="10" name="Rectangle 9"/>
            <p:cNvSpPr/>
            <p:nvPr userDrawn="1"/>
          </p:nvSpPr>
          <p:spPr>
            <a:xfrm>
              <a:off x="-15876" y="0"/>
              <a:ext cx="1844557" cy="6858000"/>
            </a:xfrm>
            <a:prstGeom prst="rect">
              <a:avLst/>
            </a:prstGeom>
            <a:solidFill>
              <a:srgbClr val="80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/>
            <a:lstStyle/>
            <a:p>
              <a:pPr>
                <a:defRPr/>
              </a:pPr>
              <a:endParaRPr lang="en-US" sz="2400"/>
            </a:p>
          </p:txBody>
        </p:sp>
        <p:pic>
          <p:nvPicPr>
            <p:cNvPr id="11" name="Picture 7"/>
            <p:cNvPicPr>
              <a:picLocks noChangeAspect="1"/>
            </p:cNvPicPr>
            <p:nvPr userDrawn="1"/>
          </p:nvPicPr>
          <p:blipFill>
            <a:blip r:embed="rId6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 l="7219" t="16937" r="72250" b="20589"/>
            <a:stretch>
              <a:fillRect/>
            </a:stretch>
          </p:blipFill>
          <p:spPr bwMode="auto">
            <a:xfrm>
              <a:off x="-15876" y="0"/>
              <a:ext cx="1927803" cy="6858000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29" name="Subtitle 2"/>
          <p:cNvSpPr>
            <a:spLocks noGrp="1"/>
          </p:cNvSpPr>
          <p:nvPr>
            <p:ph type="subTitle" idx="1"/>
          </p:nvPr>
        </p:nvSpPr>
        <p:spPr>
          <a:xfrm>
            <a:off x="3147489" y="4195763"/>
            <a:ext cx="5488516" cy="365760"/>
          </a:xfrm>
          <a:prstGeom prst="rect">
            <a:avLst/>
          </a:prstGeom>
        </p:spPr>
        <p:txBody>
          <a:bodyPr/>
          <a:lstStyle>
            <a:lvl1pPr>
              <a:defRPr sz="1867"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30" name="Title 1"/>
          <p:cNvSpPr>
            <a:spLocks noGrp="1"/>
          </p:cNvSpPr>
          <p:nvPr>
            <p:ph type="ctrTitle"/>
          </p:nvPr>
        </p:nvSpPr>
        <p:spPr>
          <a:xfrm>
            <a:off x="1621872" y="1806429"/>
            <a:ext cx="10189827" cy="2278211"/>
          </a:xfrm>
        </p:spPr>
        <p:txBody>
          <a:bodyPr anchor="b"/>
          <a:lstStyle>
            <a:lvl1pPr marL="0" indent="0">
              <a:defRPr sz="5333">
                <a:solidFill>
                  <a:schemeClr val="tx2"/>
                </a:solidFill>
                <a:latin typeface="+mn-lt"/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1" name="Text Placeholder 3"/>
          <p:cNvSpPr>
            <a:spLocks noGrp="1"/>
          </p:cNvSpPr>
          <p:nvPr>
            <p:ph type="body" sz="quarter" idx="10"/>
          </p:nvPr>
        </p:nvSpPr>
        <p:spPr>
          <a:xfrm>
            <a:off x="3147484" y="4600575"/>
            <a:ext cx="5486400" cy="365760"/>
          </a:xfrm>
          <a:prstGeom prst="rect">
            <a:avLst/>
          </a:prstGeom>
        </p:spPr>
        <p:txBody>
          <a:bodyPr/>
          <a:lstStyle>
            <a:lvl1pPr>
              <a:defRPr sz="1867"/>
            </a:lvl1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32" name="Text Placeholder 4"/>
          <p:cNvSpPr>
            <a:spLocks noGrp="1"/>
          </p:cNvSpPr>
          <p:nvPr>
            <p:ph type="body" sz="quarter" idx="11"/>
          </p:nvPr>
        </p:nvSpPr>
        <p:spPr>
          <a:xfrm>
            <a:off x="3147484" y="5005387"/>
            <a:ext cx="5486400" cy="365760"/>
          </a:xfrm>
          <a:prstGeom prst="rect">
            <a:avLst/>
          </a:prstGeom>
        </p:spPr>
        <p:txBody>
          <a:bodyPr/>
          <a:lstStyle>
            <a:lvl1pPr>
              <a:defRPr sz="1867"/>
            </a:lvl1pPr>
          </a:lstStyle>
          <a:p>
            <a:pPr lvl="0"/>
            <a:r>
              <a:rPr lang="en-US"/>
              <a:t>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730532286"/>
      </p:ext>
    </p:extLst>
  </p:cSld>
  <p:clrMapOvr>
    <a:masterClrMapping/>
  </p:clrMapOvr>
</p:sldLayout>
</file>

<file path=ppt/slideLayouts/slideLayout73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Table of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Object 2" hidden="1"/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2118" y="2118"/>
          <a:ext cx="2116" cy="2116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4" imgW="360" imgH="360" progId="TCLayout.ActiveDocument.1">
                  <p:embed/>
                </p:oleObj>
              </mc:Choice>
              <mc:Fallback>
                <p:oleObj name="think-cell Slide" r:id="rId4" imgW="360" imgH="360" progId="TCLayout.ActiveDocument.1">
                  <p:embed/>
                  <p:pic>
                    <p:nvPicPr>
                      <p:cNvPr id="6" name="Object 2" hidden="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118" y="2118"/>
                        <a:ext cx="2116" cy="2116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8" name="Rectangle 7"/>
          <p:cNvSpPr/>
          <p:nvPr/>
        </p:nvSpPr>
        <p:spPr>
          <a:xfrm>
            <a:off x="-10584" y="6620933"/>
            <a:ext cx="12213168" cy="237067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 sz="2400"/>
          </a:p>
        </p:txBody>
      </p:sp>
      <p:graphicFrame>
        <p:nvGraphicFramePr>
          <p:cNvPr id="10" name="Object 7" hidden="1"/>
          <p:cNvGraphicFramePr>
            <a:graphicFrameLocks noChangeAspect="1"/>
          </p:cNvGraphicFramePr>
          <p:nvPr userDrawn="1">
            <p:custDataLst>
              <p:tags r:id="rId2"/>
            </p:custDataLst>
          </p:nvPr>
        </p:nvGraphicFramePr>
        <p:xfrm>
          <a:off x="2118" y="2118"/>
          <a:ext cx="2116" cy="2116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6" imgW="360" imgH="360" progId="TCLayout.ActiveDocument.1">
                  <p:embed/>
                </p:oleObj>
              </mc:Choice>
              <mc:Fallback>
                <p:oleObj name="think-cell Slide" r:id="rId6" imgW="360" imgH="360" progId="TCLayout.ActiveDocument.1">
                  <p:embed/>
                  <p:pic>
                    <p:nvPicPr>
                      <p:cNvPr id="10" name="Object 7" hidden="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118" y="2118"/>
                        <a:ext cx="2116" cy="2116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18114" y="224840"/>
            <a:ext cx="11715725" cy="569325"/>
          </a:xfrm>
        </p:spPr>
        <p:txBody>
          <a:bodyPr/>
          <a:lstStyle>
            <a:lvl1pPr>
              <a:defRPr sz="2933">
                <a:solidFill>
                  <a:schemeClr val="tx2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5" name="Content Placeholder 2"/>
          <p:cNvSpPr>
            <a:spLocks noGrp="1"/>
          </p:cNvSpPr>
          <p:nvPr>
            <p:ph idx="1"/>
          </p:nvPr>
        </p:nvSpPr>
        <p:spPr>
          <a:xfrm>
            <a:off x="218114" y="917197"/>
            <a:ext cx="11715725" cy="4958671"/>
          </a:xfrm>
          <a:prstGeom prst="rect">
            <a:avLst/>
          </a:prstGeom>
        </p:spPr>
        <p:txBody>
          <a:bodyPr/>
          <a:lstStyle>
            <a:lvl1pPr marL="380990" indent="-380990">
              <a:buFont typeface="Wingdings" panose="05000000000000000000" pitchFamily="2" charset="2"/>
              <a:buChar char="§"/>
              <a:defRPr sz="1867" b="1"/>
            </a:lvl1pPr>
            <a:lvl2pPr marL="609585" indent="-296326">
              <a:buFont typeface="Arial" panose="020B0604020202020204" pitchFamily="34" charset="0"/>
              <a:buChar char="̶"/>
              <a:defRPr sz="1867"/>
            </a:lvl2pPr>
            <a:lvl3pPr marL="922844" indent="-313259">
              <a:buFont typeface="Arial" panose="020B0604020202020204" pitchFamily="34" charset="0"/>
              <a:buChar char="•"/>
              <a:defRPr sz="1867"/>
            </a:lvl3pPr>
            <a:lvl4pPr marL="1219170" indent="-296326">
              <a:buFont typeface="Wingdings" panose="05000000000000000000" pitchFamily="2" charset="2"/>
              <a:buChar char="ü"/>
              <a:defRPr sz="1867"/>
            </a:lvl4pPr>
            <a:lvl5pPr marL="1532428" indent="-313259">
              <a:defRPr sz="1867"/>
            </a:lvl5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</p:txBody>
      </p:sp>
      <p:sp>
        <p:nvSpPr>
          <p:cNvPr id="7" name="Text Placeholder 6"/>
          <p:cNvSpPr>
            <a:spLocks noGrp="1"/>
          </p:cNvSpPr>
          <p:nvPr>
            <p:ph type="body" sz="quarter" idx="10"/>
          </p:nvPr>
        </p:nvSpPr>
        <p:spPr>
          <a:xfrm>
            <a:off x="3858937" y="5969001"/>
            <a:ext cx="8074903" cy="649817"/>
          </a:xfrm>
          <a:prstGeom prst="rect">
            <a:avLst/>
          </a:prstGeom>
        </p:spPr>
        <p:txBody>
          <a:bodyPr anchor="b"/>
          <a:lstStyle>
            <a:lvl1pPr>
              <a:defRPr sz="1333" b="0" baseline="0"/>
            </a:lvl1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11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 algn="r">
              <a:defRPr sz="1467">
                <a:solidFill>
                  <a:schemeClr val="bg1"/>
                </a:solidFill>
                <a:latin typeface="+mn-lt"/>
              </a:defRPr>
            </a:lvl1pPr>
          </a:lstStyle>
          <a:p>
            <a:pPr>
              <a:defRPr/>
            </a:pPr>
            <a:fld id="{D9E38BE4-73A9-4CBE-849B-DA886A199DD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  <p:pic>
        <p:nvPicPr>
          <p:cNvPr id="12" name="Picture 3" descr="M:\Marketing Communication and Referral Access\Luis\newbrand\UCM_logo\master\horizontal\UCM_Logo_Master_Brand_Horizontal_Tagline_rgb.jpg"/>
          <p:cNvPicPr>
            <a:picLocks noChangeAspect="1" noChangeArrowheads="1"/>
          </p:cNvPicPr>
          <p:nvPr userDrawn="1"/>
        </p:nvPicPr>
        <p:blipFill>
          <a:blip r:embed="rId7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101601" y="5969000"/>
            <a:ext cx="3704343" cy="65193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42464223"/>
      </p:ext>
    </p:extLst>
  </p:cSld>
  <p:clrMapOvr>
    <a:masterClrMapping/>
  </p:clrMapOvr>
</p:sldLayout>
</file>

<file path=ppt/slideLayouts/slideLayout7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22_Title and Content">
    <p:spTree>
      <p:nvGrpSpPr>
        <p:cNvPr id="1" name="Shape 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8" name="Google Shape;58;p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9" name="Google Shape;59;p6"/>
            <p:cNvPicPr preferRelativeResize="0"/>
            <p:nvPr/>
          </p:nvPicPr>
          <p:blipFill rotWithShape="1">
            <a:blip r:embed="rId2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0" name="Google Shape;60;p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1" name="Google Shape;61;p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2" name="Google Shape;62;p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63" name="Google Shape;63;p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4" name="Google Shape;64;p6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5" name="Google Shape;65;p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6" name="Google Shape;66;p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7" name="Google Shape;67;p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099846289"/>
      </p:ext>
    </p:extLst>
  </p:cSld>
  <p:clrMapOvr>
    <a:masterClrMapping/>
  </p:clrMapOvr>
</p:sldLayout>
</file>

<file path=ppt/slideLayouts/slideLayout7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14_Photo Slide">
    <p:spTree>
      <p:nvGrpSpPr>
        <p:cNvPr id="1" name="Shape 1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" name="Google Shape;109;p11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10" name="Google Shape;110;p11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11" name="Google Shape;111;p11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112" name="Google Shape;112;p11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3" name="Google Shape;113;p11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14" name="Google Shape;114;p11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115" name="Google Shape;115;p11"/>
          <p:cNvPicPr preferRelativeResize="0"/>
          <p:nvPr/>
        </p:nvPicPr>
        <p:blipFill rotWithShape="1">
          <a:blip r:embed="rId2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250055518"/>
      </p:ext>
    </p:extLst>
  </p:cSld>
  <p:clrMapOvr>
    <a:masterClrMapping/>
  </p:clrMapOvr>
</p:sldLayout>
</file>

<file path=ppt/slideLayouts/slideLayout73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7C31344F-A8D8-411A-AAB1-3AEC09687767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524" y="857"/>
            <a:ext cx="12188952" cy="6856285"/>
          </a:xfrm>
          <a:prstGeom prst="rect">
            <a:avLst/>
          </a:prstGeom>
        </p:spPr>
      </p:pic>
      <p:pic>
        <p:nvPicPr>
          <p:cNvPr id="12" name="Picture 11">
            <a:extLst>
              <a:ext uri="{FF2B5EF4-FFF2-40B4-BE49-F238E27FC236}">
                <a16:creationId xmlns:a16="http://schemas.microsoft.com/office/drawing/2014/main" id="{C109B9CD-6CA9-44ED-B942-A8D85CB4F750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802516" y="5915003"/>
            <a:ext cx="938786" cy="493777"/>
          </a:xfrm>
          <a:prstGeom prst="rect">
            <a:avLst/>
          </a:prstGeom>
        </p:spPr>
      </p:pic>
      <p:sp>
        <p:nvSpPr>
          <p:cNvPr id="9" name="Text Placeholder 8">
            <a:extLst>
              <a:ext uri="{FF2B5EF4-FFF2-40B4-BE49-F238E27FC236}">
                <a16:creationId xmlns:a16="http://schemas.microsoft.com/office/drawing/2014/main" id="{0E0AB0C8-74CC-446F-9281-8E91AA70FD43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7459662" y="3429000"/>
            <a:ext cx="4180795" cy="1102858"/>
          </a:xfrm>
          <a:prstGeom prst="rect">
            <a:avLst/>
          </a:prstGeom>
        </p:spPr>
        <p:txBody>
          <a:bodyPr>
            <a:noAutofit/>
          </a:bodyPr>
          <a:lstStyle>
            <a:lvl1pPr marL="0" indent="0">
              <a:spcBef>
                <a:spcPts val="0"/>
              </a:spcBef>
              <a:buNone/>
              <a:defRPr sz="4000">
                <a:solidFill>
                  <a:schemeClr val="tx2"/>
                </a:solidFill>
              </a:defRPr>
            </a:lvl1pPr>
          </a:lstStyle>
          <a:p>
            <a:pPr lvl="0"/>
            <a:r>
              <a:rPr lang="en-US" dirty="0"/>
              <a:t>Presentation </a:t>
            </a:r>
          </a:p>
          <a:p>
            <a:pPr lvl="0"/>
            <a:r>
              <a:rPr lang="en-US" dirty="0"/>
              <a:t>Title</a:t>
            </a:r>
          </a:p>
        </p:txBody>
      </p:sp>
      <p:sp>
        <p:nvSpPr>
          <p:cNvPr id="11" name="Text Placeholder 10">
            <a:extLst>
              <a:ext uri="{FF2B5EF4-FFF2-40B4-BE49-F238E27FC236}">
                <a16:creationId xmlns:a16="http://schemas.microsoft.com/office/drawing/2014/main" id="{BCA6C1C3-E0B6-4DA0-B906-995E3F944CC6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7459661" y="4775654"/>
            <a:ext cx="4180795" cy="783318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None/>
              <a:defRPr sz="20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 dirty="0"/>
              <a:t>Presentation Subtitle</a:t>
            </a:r>
          </a:p>
          <a:p>
            <a:pPr lvl="0"/>
            <a:r>
              <a:rPr lang="en-US" dirty="0"/>
              <a:t>Presentation Date</a:t>
            </a:r>
          </a:p>
        </p:txBody>
      </p:sp>
    </p:spTree>
    <p:extLst>
      <p:ext uri="{BB962C8B-B14F-4D97-AF65-F5344CB8AC3E}">
        <p14:creationId xmlns:p14="http://schemas.microsoft.com/office/powerpoint/2010/main" val="1708269591"/>
      </p:ext>
    </p:extLst>
  </p:cSld>
  <p:clrMapOvr>
    <a:masterClrMapping/>
  </p:clrMapOvr>
</p:sldLayout>
</file>

<file path=ppt/slideLayouts/slideLayout73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2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Picture 8">
            <a:extLst>
              <a:ext uri="{FF2B5EF4-FFF2-40B4-BE49-F238E27FC236}">
                <a16:creationId xmlns:a16="http://schemas.microsoft.com/office/drawing/2014/main" id="{5DD26592-E925-4441-8BBF-7061DC86A979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19" y="762"/>
            <a:ext cx="12189292" cy="6856476"/>
          </a:xfrm>
          <a:prstGeom prst="rect">
            <a:avLst/>
          </a:prstGeom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A2E78D50-1EDD-4D7B-ABD8-BC907C00DA56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dirty="0"/>
              <a:t>Slide Heading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81A695FA-8D81-4175-AC67-58110287A4B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D85EF1F-7307-41BC-8C08-94B176AED8EE}" type="slidenum">
              <a:rPr lang="en-US" smtClean="0">
                <a:solidFill>
                  <a:srgbClr val="59CBE8"/>
                </a:solidFill>
              </a:rPr>
              <a:pPr/>
              <a:t>‹#›</a:t>
            </a:fld>
            <a:endParaRPr lang="en-US">
              <a:solidFill>
                <a:srgbClr val="59CBE8"/>
              </a:solidFill>
            </a:endParaRPr>
          </a:p>
        </p:txBody>
      </p:sp>
      <p:sp>
        <p:nvSpPr>
          <p:cNvPr id="11" name="Text Placeholder 10">
            <a:extLst>
              <a:ext uri="{FF2B5EF4-FFF2-40B4-BE49-F238E27FC236}">
                <a16:creationId xmlns:a16="http://schemas.microsoft.com/office/drawing/2014/main" id="{B13AC1C5-3538-474F-9F06-8929A7657A39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838200" y="1825629"/>
            <a:ext cx="10515600" cy="4016375"/>
          </a:xfrm>
        </p:spPr>
        <p:txBody>
          <a:bodyPr/>
          <a:lstStyle>
            <a:lvl1pPr>
              <a:defRPr/>
            </a:lvl1pPr>
            <a:lvl2pPr>
              <a:defRPr/>
            </a:lvl2pPr>
          </a:lstStyle>
          <a:p>
            <a:pPr lvl="0"/>
            <a:r>
              <a:rPr lang="en-US" dirty="0"/>
              <a:t>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2063025156"/>
      </p:ext>
    </p:extLst>
  </p:cSld>
  <p:clrMapOvr>
    <a:masterClrMapping/>
  </p:clrMapOvr>
</p:sldLayout>
</file>

<file path=ppt/slideLayouts/slideLayout73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Image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>
            <a:extLst>
              <a:ext uri="{FF2B5EF4-FFF2-40B4-BE49-F238E27FC236}">
                <a16:creationId xmlns:a16="http://schemas.microsoft.com/office/drawing/2014/main" id="{B0B0C989-E3FB-4F69-8227-8244F332CE74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524" y="858"/>
            <a:ext cx="12188952" cy="6856284"/>
          </a:xfrm>
          <a:prstGeom prst="rect">
            <a:avLst/>
          </a:prstGeom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FF7618B6-E663-4FB6-A496-62D28247C633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6905173" y="365129"/>
            <a:ext cx="4927259" cy="1325563"/>
          </a:xfrm>
        </p:spPr>
        <p:txBody>
          <a:bodyPr/>
          <a:lstStyle>
            <a:lvl1pPr>
              <a:defRPr/>
            </a:lvl1pPr>
          </a:lstStyle>
          <a:p>
            <a:r>
              <a:rPr lang="en-US" dirty="0"/>
              <a:t>Slide Header</a:t>
            </a:r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9B29FD71-6E8D-499C-98F0-AEBAE59BEAE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D85EF1F-7307-41BC-8C08-94B176AED8EE}" type="slidenum">
              <a:rPr lang="en-US" smtClean="0">
                <a:solidFill>
                  <a:srgbClr val="59CBE8"/>
                </a:solidFill>
              </a:rPr>
              <a:pPr/>
              <a:t>‹#›</a:t>
            </a:fld>
            <a:endParaRPr lang="en-US" dirty="0">
              <a:solidFill>
                <a:srgbClr val="59CBE8"/>
              </a:solidFill>
            </a:endParaRPr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A9848D48-D39B-4893-B9C7-63F4F88ECBAC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6905173" y="1825629"/>
            <a:ext cx="4927259" cy="4016375"/>
          </a:xfrm>
        </p:spPr>
        <p:txBody>
          <a:bodyPr/>
          <a:lstStyle/>
          <a:p>
            <a:pPr lvl="0"/>
            <a:r>
              <a:rPr lang="en-US" dirty="0"/>
              <a:t>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2487739094"/>
      </p:ext>
    </p:extLst>
  </p:cSld>
  <p:clrMapOvr>
    <a:masterClrMapping/>
  </p:clrMapOvr>
</p:sldLayout>
</file>

<file path=ppt/slideLayouts/slideLayout73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Breaker-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>
            <a:extLst>
              <a:ext uri="{FF2B5EF4-FFF2-40B4-BE49-F238E27FC236}">
                <a16:creationId xmlns:a16="http://schemas.microsoft.com/office/drawing/2014/main" id="{AB8C0B6B-F84F-4269-A320-C9F50CAE2DD2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524" y="96"/>
            <a:ext cx="12188952" cy="6857808"/>
          </a:xfrm>
          <a:prstGeom prst="rect">
            <a:avLst/>
          </a:prstGeom>
        </p:spPr>
      </p:pic>
      <p:pic>
        <p:nvPicPr>
          <p:cNvPr id="10" name="Picture 9">
            <a:extLst>
              <a:ext uri="{FF2B5EF4-FFF2-40B4-BE49-F238E27FC236}">
                <a16:creationId xmlns:a16="http://schemas.microsoft.com/office/drawing/2014/main" id="{AEE77B09-AE95-4259-8E33-A11A880BA7E6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0425152" y="5894636"/>
            <a:ext cx="1312781" cy="562270"/>
          </a:xfrm>
          <a:prstGeom prst="rect">
            <a:avLst/>
          </a:prstGeom>
        </p:spPr>
      </p:pic>
      <p:sp>
        <p:nvSpPr>
          <p:cNvPr id="7" name="Text Placeholder 8">
            <a:extLst>
              <a:ext uri="{FF2B5EF4-FFF2-40B4-BE49-F238E27FC236}">
                <a16:creationId xmlns:a16="http://schemas.microsoft.com/office/drawing/2014/main" id="{0E0AB0C8-74CC-446F-9281-8E91AA70FD43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7459665" y="3429000"/>
            <a:ext cx="4180795" cy="1102858"/>
          </a:xfrm>
          <a:prstGeom prst="rect">
            <a:avLst/>
          </a:prstGeom>
        </p:spPr>
        <p:txBody>
          <a:bodyPr>
            <a:noAutofit/>
          </a:bodyPr>
          <a:lstStyle>
            <a:lvl1pPr marL="0" indent="0">
              <a:spcBef>
                <a:spcPts val="0"/>
              </a:spcBef>
              <a:buNone/>
              <a:defRPr sz="3600">
                <a:solidFill>
                  <a:schemeClr val="tx2"/>
                </a:solidFill>
              </a:defRPr>
            </a:lvl1pPr>
          </a:lstStyle>
          <a:p>
            <a:pPr lvl="0"/>
            <a:r>
              <a:rPr lang="en-US" dirty="0"/>
              <a:t>Section </a:t>
            </a:r>
            <a:br>
              <a:rPr lang="en-US" dirty="0"/>
            </a:br>
            <a:r>
              <a:rPr lang="en-US" dirty="0"/>
              <a:t>Heading</a:t>
            </a:r>
          </a:p>
        </p:txBody>
      </p:sp>
      <p:sp>
        <p:nvSpPr>
          <p:cNvPr id="9" name="Text Placeholder 10">
            <a:extLst>
              <a:ext uri="{FF2B5EF4-FFF2-40B4-BE49-F238E27FC236}">
                <a16:creationId xmlns:a16="http://schemas.microsoft.com/office/drawing/2014/main" id="{BCA6C1C3-E0B6-4DA0-B906-995E3F944CC6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7459661" y="4775654"/>
            <a:ext cx="4180795" cy="783318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None/>
              <a:defRPr lang="en-US" sz="1800" kern="1200" baseline="0" dirty="0">
                <a:solidFill>
                  <a:schemeClr val="bg2"/>
                </a:solidFill>
                <a:latin typeface="+mn-lt"/>
                <a:ea typeface="+mn-ea"/>
                <a:cs typeface="+mn-cs"/>
              </a:defRPr>
            </a:lvl1pPr>
          </a:lstStyle>
          <a:p>
            <a:pPr marL="0" marR="0" lvl="0" indent="0" algn="l" defTabSz="685749" rtl="0" eaLnBrk="1" fontAlgn="auto" latinLnBrk="0" hangingPunct="1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dirty="0"/>
              <a:t>Section Subheading</a:t>
            </a:r>
          </a:p>
        </p:txBody>
      </p:sp>
    </p:spTree>
    <p:extLst>
      <p:ext uri="{BB962C8B-B14F-4D97-AF65-F5344CB8AC3E}">
        <p14:creationId xmlns:p14="http://schemas.microsoft.com/office/powerpoint/2010/main" val="3045977769"/>
      </p:ext>
    </p:extLst>
  </p:cSld>
  <p:clrMapOvr>
    <a:masterClrMapping/>
  </p:clrMapOvr>
</p:sldLayout>
</file>

<file path=ppt/slideLayouts/slideLayout73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3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Picture 8">
            <a:extLst>
              <a:ext uri="{FF2B5EF4-FFF2-40B4-BE49-F238E27FC236}">
                <a16:creationId xmlns:a16="http://schemas.microsoft.com/office/drawing/2014/main" id="{5DD26592-E925-4441-8BBF-7061DC86A979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524" y="0"/>
            <a:ext cx="12190476" cy="6858000"/>
          </a:xfrm>
          <a:prstGeom prst="rect">
            <a:avLst/>
          </a:prstGeom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A2E78D50-1EDD-4D7B-ABD8-BC907C00DA5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81A695FA-8D81-4175-AC67-58110287A4B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D85EF1F-7307-41BC-8C08-94B176AED8EE}" type="slidenum">
              <a:rPr lang="en-US" smtClean="0"/>
              <a:t>‹#›</a:t>
            </a:fld>
            <a:endParaRPr lang="en-US"/>
          </a:p>
        </p:txBody>
      </p:sp>
      <p:sp>
        <p:nvSpPr>
          <p:cNvPr id="11" name="Text Placeholder 10">
            <a:extLst>
              <a:ext uri="{FF2B5EF4-FFF2-40B4-BE49-F238E27FC236}">
                <a16:creationId xmlns:a16="http://schemas.microsoft.com/office/drawing/2014/main" id="{B13AC1C5-3538-474F-9F06-8929A7657A39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838200" y="1825625"/>
            <a:ext cx="10515600" cy="4016375"/>
          </a:xfrm>
        </p:spPr>
        <p:txBody>
          <a:bodyPr/>
          <a:lstStyle/>
          <a:p>
            <a:pPr lvl="0"/>
            <a:r>
              <a:rPr lang="en-US" dirty="0"/>
              <a:t>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4002792696"/>
      </p:ext>
    </p:extLst>
  </p:cSld>
  <p:clrMapOvr>
    <a:masterClrMapping/>
  </p:clrMapOvr>
</p:sldLayout>
</file>

<file path=ppt/slideLayouts/slideLayout73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Blue Graphic Righ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9A3D8DF8-815A-48B4-B65A-88DC6AAD2A29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12188952" cy="6858000"/>
          </a:xfrm>
          <a:prstGeom prst="rect">
            <a:avLst/>
          </a:prstGeom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A0AA6442-40EC-401A-A225-140A0CF11B4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6085114" cy="1325563"/>
          </a:xfrm>
        </p:spPr>
        <p:txBody>
          <a:bodyPr/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9" name="Text Placeholder 8">
            <a:extLst>
              <a:ext uri="{FF2B5EF4-FFF2-40B4-BE49-F238E27FC236}">
                <a16:creationId xmlns:a16="http://schemas.microsoft.com/office/drawing/2014/main" id="{AE438211-8175-4277-B6C8-19E6C2D7C51C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838200" y="1825625"/>
            <a:ext cx="6085114" cy="4016375"/>
          </a:xfrm>
        </p:spPr>
        <p:txBody>
          <a:bodyPr/>
          <a:lstStyle/>
          <a:p>
            <a:pPr lvl="0"/>
            <a:r>
              <a:rPr lang="en-US" dirty="0"/>
              <a:t>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3" name="Slide Number Placeholder 5">
            <a:extLst>
              <a:ext uri="{FF2B5EF4-FFF2-40B4-BE49-F238E27FC236}">
                <a16:creationId xmlns:a16="http://schemas.microsoft.com/office/drawing/2014/main" id="{99719BFA-6A30-4875-AC95-5728A8CB024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92771" y="6464300"/>
            <a:ext cx="2539660" cy="181800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/>
                </a:solidFill>
              </a:defRPr>
            </a:lvl1pPr>
          </a:lstStyle>
          <a:p>
            <a:fld id="{9D85EF1F-7307-41BC-8C08-94B176AED8EE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355925517"/>
      </p:ext>
    </p:extLst>
  </p:cSld>
  <p:clrMapOvr>
    <a:masterClrMapping/>
  </p:clrMapOvr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847879164"/>
      </p:ext>
    </p:extLst>
  </p:cSld>
  <p:clrMapOvr>
    <a:masterClrMapping/>
  </p:clrMapOvr>
</p:sldLayout>
</file>

<file path=ppt/slideLayouts/slideLayout74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-Closing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" name="Picture 13">
            <a:extLst>
              <a:ext uri="{FF2B5EF4-FFF2-40B4-BE49-F238E27FC236}">
                <a16:creationId xmlns:a16="http://schemas.microsoft.com/office/drawing/2014/main" id="{594B4DD8-4FCE-42B4-A8D4-60B1E262269F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524" y="0"/>
            <a:ext cx="12188952" cy="6858000"/>
          </a:xfrm>
          <a:prstGeom prst="rect">
            <a:avLst/>
          </a:prstGeom>
        </p:spPr>
      </p:pic>
      <p:pic>
        <p:nvPicPr>
          <p:cNvPr id="15" name="Picture 14">
            <a:extLst>
              <a:ext uri="{FF2B5EF4-FFF2-40B4-BE49-F238E27FC236}">
                <a16:creationId xmlns:a16="http://schemas.microsoft.com/office/drawing/2014/main" id="{37C8259F-8CEC-4521-946F-8B5ED617D100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185224" y="2949956"/>
            <a:ext cx="1821552" cy="95808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816825581"/>
      </p:ext>
    </p:extLst>
  </p:cSld>
  <p:clrMapOvr>
    <a:masterClrMapping/>
  </p:clrMapOvr>
</p:sldLayout>
</file>

<file path=ppt/slideLayouts/slideLayout74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0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10"/>
          <p:cNvSpPr>
            <a:spLocks noGrp="1"/>
          </p:cNvSpPr>
          <p:nvPr>
            <p:ph type="body" sz="quarter" idx="15" hasCustomPrompt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r">
              <a:buNone/>
              <a:defRPr sz="1867" baseline="0">
                <a:solidFill>
                  <a:srgbClr val="616364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Date | Presenter Information (14 </a:t>
            </a:r>
            <a:r>
              <a:rPr lang="en-US" err="1"/>
              <a:t>pt</a:t>
            </a:r>
            <a:r>
              <a:rPr lang="en-US"/>
              <a:t>)</a:t>
            </a: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</p:spPr>
        <p:txBody>
          <a:bodyPr anchor="b"/>
          <a:lstStyle>
            <a:lvl1pPr algn="l">
              <a:defRPr sz="5333" b="1" i="0" baseline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Presentation Title (40pt)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4532A70-E035-AA47-9734-5D07D7BBF15C}" type="datetimeFigureOut">
              <a:rPr lang="en-US" smtClean="0"/>
              <a:t>9/22/2023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AA5C1C5-BCFD-E74C-BB4D-B3A564E128BA}" type="slidenum">
              <a:rPr lang="en-US" smtClean="0"/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F5B886B3-8C49-D741-A041-118D116EDF7B}"/>
              </a:ext>
            </a:extLst>
          </p:cNvPr>
          <p:cNvSpPr/>
          <p:nvPr userDrawn="1"/>
        </p:nvSpPr>
        <p:spPr>
          <a:xfrm rot="10800000">
            <a:off x="1" y="2000248"/>
            <a:ext cx="2785068" cy="2042851"/>
          </a:xfrm>
          <a:custGeom>
            <a:avLst/>
            <a:gdLst>
              <a:gd name="connsiteX0" fmla="*/ 0 w 9564547"/>
              <a:gd name="connsiteY0" fmla="*/ 0 h 1031872"/>
              <a:gd name="connsiteX1" fmla="*/ 9564547 w 9564547"/>
              <a:gd name="connsiteY1" fmla="*/ 0 h 1031872"/>
              <a:gd name="connsiteX2" fmla="*/ 9564547 w 9564547"/>
              <a:gd name="connsiteY2" fmla="*/ 1031872 h 1031872"/>
              <a:gd name="connsiteX3" fmla="*/ 0 w 9564547"/>
              <a:gd name="connsiteY3" fmla="*/ 1031872 h 1031872"/>
              <a:gd name="connsiteX4" fmla="*/ 0 w 9564547"/>
              <a:gd name="connsiteY4" fmla="*/ 0 h 1031872"/>
              <a:gd name="connsiteX0" fmla="*/ 729205 w 10293752"/>
              <a:gd name="connsiteY0" fmla="*/ 0 h 1031872"/>
              <a:gd name="connsiteX1" fmla="*/ 10293752 w 10293752"/>
              <a:gd name="connsiteY1" fmla="*/ 0 h 1031872"/>
              <a:gd name="connsiteX2" fmla="*/ 10293752 w 10293752"/>
              <a:gd name="connsiteY2" fmla="*/ 1031872 h 1031872"/>
              <a:gd name="connsiteX3" fmla="*/ 0 w 10293752"/>
              <a:gd name="connsiteY3" fmla="*/ 1020297 h 1031872"/>
              <a:gd name="connsiteX4" fmla="*/ 729205 w 10293752"/>
              <a:gd name="connsiteY4" fmla="*/ 0 h 1031872"/>
              <a:gd name="connsiteX0" fmla="*/ 729205 w 10293752"/>
              <a:gd name="connsiteY0" fmla="*/ 0 h 1043446"/>
              <a:gd name="connsiteX1" fmla="*/ 10293752 w 10293752"/>
              <a:gd name="connsiteY1" fmla="*/ 0 h 1043446"/>
              <a:gd name="connsiteX2" fmla="*/ 10293752 w 10293752"/>
              <a:gd name="connsiteY2" fmla="*/ 1031872 h 1043446"/>
              <a:gd name="connsiteX3" fmla="*/ 0 w 10293752"/>
              <a:gd name="connsiteY3" fmla="*/ 1043446 h 1043446"/>
              <a:gd name="connsiteX4" fmla="*/ 729205 w 10293752"/>
              <a:gd name="connsiteY4" fmla="*/ 0 h 1043446"/>
              <a:gd name="connsiteX0" fmla="*/ 740779 w 10305326"/>
              <a:gd name="connsiteY0" fmla="*/ 0 h 1055021"/>
              <a:gd name="connsiteX1" fmla="*/ 10305326 w 10305326"/>
              <a:gd name="connsiteY1" fmla="*/ 0 h 1055021"/>
              <a:gd name="connsiteX2" fmla="*/ 10305326 w 10305326"/>
              <a:gd name="connsiteY2" fmla="*/ 1031872 h 1055021"/>
              <a:gd name="connsiteX3" fmla="*/ 0 w 10305326"/>
              <a:gd name="connsiteY3" fmla="*/ 1055021 h 1055021"/>
              <a:gd name="connsiteX4" fmla="*/ 740779 w 10305326"/>
              <a:gd name="connsiteY4" fmla="*/ 0 h 1055021"/>
              <a:gd name="connsiteX0" fmla="*/ 729204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729204 w 10293751"/>
              <a:gd name="connsiteY4" fmla="*/ 0 h 1031872"/>
              <a:gd name="connsiteX0" fmla="*/ 2057270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057270 w 10293751"/>
              <a:gd name="connsiteY4" fmla="*/ 0 h 1031872"/>
              <a:gd name="connsiteX0" fmla="*/ 2673873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673873 w 10293751"/>
              <a:gd name="connsiteY4" fmla="*/ 0 h 1031872"/>
              <a:gd name="connsiteX0" fmla="*/ 3432769 w 10293751"/>
              <a:gd name="connsiteY0" fmla="*/ 0 h 1055022"/>
              <a:gd name="connsiteX1" fmla="*/ 10293751 w 10293751"/>
              <a:gd name="connsiteY1" fmla="*/ 23150 h 1055022"/>
              <a:gd name="connsiteX2" fmla="*/ 10293751 w 10293751"/>
              <a:gd name="connsiteY2" fmla="*/ 1055022 h 1055022"/>
              <a:gd name="connsiteX3" fmla="*/ 0 w 10293751"/>
              <a:gd name="connsiteY3" fmla="*/ 1055021 h 1055022"/>
              <a:gd name="connsiteX4" fmla="*/ 3432769 w 10293751"/>
              <a:gd name="connsiteY4" fmla="*/ 0 h 1055022"/>
              <a:gd name="connsiteX0" fmla="*/ 3100752 w 10293751"/>
              <a:gd name="connsiteY0" fmla="*/ 0 h 1043448"/>
              <a:gd name="connsiteX1" fmla="*/ 10293751 w 10293751"/>
              <a:gd name="connsiteY1" fmla="*/ 11576 h 1043448"/>
              <a:gd name="connsiteX2" fmla="*/ 10293751 w 10293751"/>
              <a:gd name="connsiteY2" fmla="*/ 1043448 h 1043448"/>
              <a:gd name="connsiteX3" fmla="*/ 0 w 10293751"/>
              <a:gd name="connsiteY3" fmla="*/ 1043447 h 1043448"/>
              <a:gd name="connsiteX4" fmla="*/ 3100752 w 10293751"/>
              <a:gd name="connsiteY4" fmla="*/ 0 h 1043448"/>
              <a:gd name="connsiteX0" fmla="*/ 3100752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100752 w 10293751"/>
              <a:gd name="connsiteY4" fmla="*/ 0 h 1031873"/>
              <a:gd name="connsiteX0" fmla="*/ 3579068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579068 w 10293751"/>
              <a:gd name="connsiteY4" fmla="*/ 0 h 1031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93751" h="1031873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6AED7014-B2AA-DB40-863A-452745F507E6}"/>
              </a:ext>
            </a:extLst>
          </p:cNvPr>
          <p:cNvSpPr/>
          <p:nvPr userDrawn="1"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3" hasCustomPrompt="1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 b="0" i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D45773D2-6F75-8443-B3A1-EAC994FA804A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39350924"/>
      </p:ext>
    </p:extLst>
  </p:cSld>
  <p:clrMapOvr>
    <a:masterClrMapping/>
  </p:clrMapOvr>
</p:sldLayout>
</file>

<file path=ppt/slideLayouts/slideLayout74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_Title and Bull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0" hasCustomPrompt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</p:spPr>
        <p:txBody>
          <a:bodyPr/>
          <a:lstStyle>
            <a:lvl1pPr marL="380990" indent="-380990">
              <a:buFont typeface="Arial" panose="020B0604020202020204" pitchFamily="34" charset="0"/>
              <a:buChar char="•"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2133">
                <a:latin typeface="Verdana" charset="0"/>
                <a:ea typeface="Verdana" charset="0"/>
                <a:cs typeface="Verdana" charset="0"/>
              </a:defRPr>
            </a:lvl2pPr>
            <a:lvl3pPr>
              <a:defRPr sz="2133">
                <a:latin typeface="Verdana" charset="0"/>
                <a:ea typeface="Verdana" charset="0"/>
                <a:cs typeface="Verdana" charset="0"/>
              </a:defRPr>
            </a:lvl3pPr>
            <a:lvl4pPr>
              <a:defRPr sz="2133">
                <a:latin typeface="Verdana" charset="0"/>
                <a:ea typeface="Verdana" charset="0"/>
                <a:cs typeface="Verdana" charset="0"/>
              </a:defRPr>
            </a:lvl4pPr>
            <a:lvl5pPr>
              <a:defRPr sz="2133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lvl="0"/>
            <a:r>
              <a:rPr lang="en-US"/>
              <a:t>Copy goes here</a:t>
            </a:r>
          </a:p>
          <a:p>
            <a:pPr lvl="0"/>
            <a:endParaRPr lang="en-US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BF971B31-57A8-E440-A02E-BFAC023C30AB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83899720"/>
      </p:ext>
    </p:extLst>
  </p:cSld>
  <p:clrMapOvr>
    <a:masterClrMapping/>
  </p:clrMapOvr>
</p:sldLayout>
</file>

<file path=ppt/slideLayouts/slideLayout743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24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C7C0297A-27A4-6847-86E1-31452C2EFFC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6" name="Text Placeholder 15"/>
          <p:cNvSpPr>
            <a:spLocks noGrp="1"/>
          </p:cNvSpPr>
          <p:nvPr>
            <p:ph type="body" sz="quarter" idx="10" hasCustomPrompt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aseline="0">
                <a:latin typeface="Verdana" charset="0"/>
                <a:ea typeface="Verdana" charset="0"/>
                <a:cs typeface="Verdana" charset="0"/>
              </a:defRPr>
            </a:lvl1pPr>
            <a:lvl2pPr>
              <a:defRPr sz="1867">
                <a:latin typeface="Verdana" charset="0"/>
                <a:ea typeface="Verdana" charset="0"/>
                <a:cs typeface="Verdana" charset="0"/>
              </a:defRPr>
            </a:lvl2pPr>
            <a:lvl3pPr>
              <a:defRPr sz="1867">
                <a:latin typeface="Verdana" charset="0"/>
                <a:ea typeface="Verdana" charset="0"/>
                <a:cs typeface="Verdana" charset="0"/>
              </a:defRPr>
            </a:lvl3pPr>
            <a:lvl4pPr>
              <a:defRPr sz="1867">
                <a:latin typeface="Verdana" charset="0"/>
                <a:ea typeface="Verdana" charset="0"/>
                <a:cs typeface="Verdana" charset="0"/>
              </a:defRPr>
            </a:lvl4pPr>
            <a:lvl5pPr>
              <a:defRPr sz="1867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</p:spTree>
    <p:extLst>
      <p:ext uri="{BB962C8B-B14F-4D97-AF65-F5344CB8AC3E}">
        <p14:creationId xmlns:p14="http://schemas.microsoft.com/office/powerpoint/2010/main" val="1738101791"/>
      </p:ext>
    </p:extLst>
  </p:cSld>
  <p:clrMapOvr>
    <a:masterClrMapping/>
  </p:clrMapOvr>
</p:sldLayout>
</file>

<file path=ppt/slideLayouts/slideLayout744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5_Two Section | Picture and Copy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3" name="Content Placeholder 2"/>
          <p:cNvSpPr>
            <a:spLocks noGrp="1"/>
          </p:cNvSpPr>
          <p:nvPr>
            <p:ph sz="half" idx="1" hasCustomPrompt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200" b="0" i="1" baseline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*Insert Image Here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 hasCustomPrompt="1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2pPr>
            <a:lvl3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3pPr>
            <a:lvl4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4pPr>
            <a:lvl5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  <p:sp>
        <p:nvSpPr>
          <p:cNvPr id="17" name="Title 16"/>
          <p:cNvSpPr>
            <a:spLocks noGrp="1"/>
          </p:cNvSpPr>
          <p:nvPr>
            <p:ph type="title" hasCustomPrompt="1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3B203E0B-1FAC-F64F-A8A3-54937D9BF5E4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89617285"/>
      </p:ext>
    </p:extLst>
  </p:cSld>
  <p:clrMapOvr>
    <a:masterClrMapping/>
  </p:clrMapOvr>
</p:sldLayout>
</file>

<file path=ppt/slideLayouts/slideLayout74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1_Table of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Object 2" hidden="1"/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2118" y="2118"/>
          <a:ext cx="2116" cy="2116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4" imgW="360" imgH="360" progId="TCLayout.ActiveDocument.1">
                  <p:embed/>
                </p:oleObj>
              </mc:Choice>
              <mc:Fallback>
                <p:oleObj name="think-cell Slide" r:id="rId4" imgW="360" imgH="360" progId="TCLayout.ActiveDocument.1">
                  <p:embed/>
                  <p:pic>
                    <p:nvPicPr>
                      <p:cNvPr id="6" name="Object 2" hidden="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118" y="2118"/>
                        <a:ext cx="2116" cy="2116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8" name="Rectangle 7"/>
          <p:cNvSpPr/>
          <p:nvPr/>
        </p:nvSpPr>
        <p:spPr>
          <a:xfrm>
            <a:off x="-10584" y="6620933"/>
            <a:ext cx="12213168" cy="237067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 sz="2400"/>
          </a:p>
        </p:txBody>
      </p:sp>
      <p:graphicFrame>
        <p:nvGraphicFramePr>
          <p:cNvPr id="10" name="Object 7" hidden="1"/>
          <p:cNvGraphicFramePr>
            <a:graphicFrameLocks noChangeAspect="1"/>
          </p:cNvGraphicFramePr>
          <p:nvPr userDrawn="1">
            <p:custDataLst>
              <p:tags r:id="rId2"/>
            </p:custDataLst>
          </p:nvPr>
        </p:nvGraphicFramePr>
        <p:xfrm>
          <a:off x="2118" y="2118"/>
          <a:ext cx="2116" cy="2116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6" imgW="360" imgH="360" progId="TCLayout.ActiveDocument.1">
                  <p:embed/>
                </p:oleObj>
              </mc:Choice>
              <mc:Fallback>
                <p:oleObj name="think-cell Slide" r:id="rId6" imgW="360" imgH="360" progId="TCLayout.ActiveDocument.1">
                  <p:embed/>
                  <p:pic>
                    <p:nvPicPr>
                      <p:cNvPr id="10" name="Object 7" hidden="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118" y="2118"/>
                        <a:ext cx="2116" cy="2116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18114" y="224840"/>
            <a:ext cx="11715725" cy="569325"/>
          </a:xfrm>
        </p:spPr>
        <p:txBody>
          <a:bodyPr/>
          <a:lstStyle>
            <a:lvl1pPr>
              <a:defRPr sz="2933">
                <a:solidFill>
                  <a:schemeClr val="tx2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5" name="Content Placeholder 2"/>
          <p:cNvSpPr>
            <a:spLocks noGrp="1"/>
          </p:cNvSpPr>
          <p:nvPr>
            <p:ph idx="1"/>
          </p:nvPr>
        </p:nvSpPr>
        <p:spPr>
          <a:xfrm>
            <a:off x="218114" y="917197"/>
            <a:ext cx="11715725" cy="4958671"/>
          </a:xfrm>
          <a:prstGeom prst="rect">
            <a:avLst/>
          </a:prstGeom>
        </p:spPr>
        <p:txBody>
          <a:bodyPr/>
          <a:lstStyle>
            <a:lvl1pPr marL="380990" indent="-380990">
              <a:buFont typeface="Wingdings" panose="05000000000000000000" pitchFamily="2" charset="2"/>
              <a:buChar char="§"/>
              <a:defRPr sz="1867" b="1"/>
            </a:lvl1pPr>
            <a:lvl2pPr marL="609585" indent="-296326">
              <a:buFont typeface="Arial" panose="020B0604020202020204" pitchFamily="34" charset="0"/>
              <a:buChar char="̶"/>
              <a:defRPr sz="1867"/>
            </a:lvl2pPr>
            <a:lvl3pPr marL="922844" indent="-313259">
              <a:buFont typeface="Arial" panose="020B0604020202020204" pitchFamily="34" charset="0"/>
              <a:buChar char="•"/>
              <a:defRPr sz="1867"/>
            </a:lvl3pPr>
            <a:lvl4pPr marL="1219170" indent="-296326">
              <a:buFont typeface="Wingdings" panose="05000000000000000000" pitchFamily="2" charset="2"/>
              <a:buChar char="ü"/>
              <a:defRPr sz="1867"/>
            </a:lvl4pPr>
            <a:lvl5pPr marL="1532428" indent="-313259">
              <a:defRPr sz="1867"/>
            </a:lvl5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</p:txBody>
      </p:sp>
      <p:sp>
        <p:nvSpPr>
          <p:cNvPr id="7" name="Text Placeholder 6"/>
          <p:cNvSpPr>
            <a:spLocks noGrp="1"/>
          </p:cNvSpPr>
          <p:nvPr>
            <p:ph type="body" sz="quarter" idx="10"/>
          </p:nvPr>
        </p:nvSpPr>
        <p:spPr>
          <a:xfrm>
            <a:off x="3858937" y="5969001"/>
            <a:ext cx="8074903" cy="649817"/>
          </a:xfrm>
          <a:prstGeom prst="rect">
            <a:avLst/>
          </a:prstGeom>
        </p:spPr>
        <p:txBody>
          <a:bodyPr anchor="b"/>
          <a:lstStyle>
            <a:lvl1pPr>
              <a:defRPr sz="1333" b="0" baseline="0"/>
            </a:lvl1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11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 algn="r">
              <a:defRPr sz="1467">
                <a:solidFill>
                  <a:schemeClr val="bg1"/>
                </a:solidFill>
                <a:latin typeface="+mn-lt"/>
              </a:defRPr>
            </a:lvl1pPr>
          </a:lstStyle>
          <a:p>
            <a:pPr>
              <a:defRPr/>
            </a:pPr>
            <a:fld id="{D9E38BE4-73A9-4CBE-849B-DA886A199DD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  <p:pic>
        <p:nvPicPr>
          <p:cNvPr id="12" name="Picture 3" descr="M:\Marketing Communication and Referral Access\Luis\newbrand\UCM_logo\master\horizontal\UCM_Logo_Master_Brand_Horizontal_Tagline_rgb.jpg"/>
          <p:cNvPicPr>
            <a:picLocks noChangeAspect="1" noChangeArrowheads="1"/>
          </p:cNvPicPr>
          <p:nvPr userDrawn="1"/>
        </p:nvPicPr>
        <p:blipFill>
          <a:blip r:embed="rId7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101601" y="5969000"/>
            <a:ext cx="3704343" cy="65193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611612306"/>
      </p:ext>
    </p:extLst>
  </p:cSld>
  <p:clrMapOvr>
    <a:masterClrMapping/>
  </p:clrMapOvr>
</p:sldLayout>
</file>

<file path=ppt/slideLayouts/slideLayout74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1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10"/>
          <p:cNvSpPr>
            <a:spLocks noGrp="1"/>
          </p:cNvSpPr>
          <p:nvPr>
            <p:ph type="body" sz="quarter" idx="15" hasCustomPrompt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r">
              <a:buNone/>
              <a:defRPr sz="1867" baseline="0">
                <a:solidFill>
                  <a:srgbClr val="616364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Date | Presenter Information (14 </a:t>
            </a:r>
            <a:r>
              <a:rPr lang="en-US" err="1"/>
              <a:t>pt</a:t>
            </a:r>
            <a:r>
              <a:rPr lang="en-US"/>
              <a:t>)</a:t>
            </a: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</p:spPr>
        <p:txBody>
          <a:bodyPr anchor="b"/>
          <a:lstStyle>
            <a:lvl1pPr algn="l">
              <a:defRPr sz="5333" b="1" i="0" baseline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Presentation Title (40pt)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4532A70-E035-AA47-9734-5D07D7BBF15C}" type="datetimeFigureOut">
              <a:rPr lang="en-US" smtClean="0"/>
              <a:t>9/22/2023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AA5C1C5-BCFD-E74C-BB4D-B3A564E128BA}" type="slidenum">
              <a:rPr lang="en-US" smtClean="0"/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F5B886B3-8C49-D741-A041-118D116EDF7B}"/>
              </a:ext>
            </a:extLst>
          </p:cNvPr>
          <p:cNvSpPr/>
          <p:nvPr userDrawn="1"/>
        </p:nvSpPr>
        <p:spPr>
          <a:xfrm rot="10800000">
            <a:off x="1" y="2000248"/>
            <a:ext cx="2785068" cy="2042851"/>
          </a:xfrm>
          <a:custGeom>
            <a:avLst/>
            <a:gdLst>
              <a:gd name="connsiteX0" fmla="*/ 0 w 9564547"/>
              <a:gd name="connsiteY0" fmla="*/ 0 h 1031872"/>
              <a:gd name="connsiteX1" fmla="*/ 9564547 w 9564547"/>
              <a:gd name="connsiteY1" fmla="*/ 0 h 1031872"/>
              <a:gd name="connsiteX2" fmla="*/ 9564547 w 9564547"/>
              <a:gd name="connsiteY2" fmla="*/ 1031872 h 1031872"/>
              <a:gd name="connsiteX3" fmla="*/ 0 w 9564547"/>
              <a:gd name="connsiteY3" fmla="*/ 1031872 h 1031872"/>
              <a:gd name="connsiteX4" fmla="*/ 0 w 9564547"/>
              <a:gd name="connsiteY4" fmla="*/ 0 h 1031872"/>
              <a:gd name="connsiteX0" fmla="*/ 729205 w 10293752"/>
              <a:gd name="connsiteY0" fmla="*/ 0 h 1031872"/>
              <a:gd name="connsiteX1" fmla="*/ 10293752 w 10293752"/>
              <a:gd name="connsiteY1" fmla="*/ 0 h 1031872"/>
              <a:gd name="connsiteX2" fmla="*/ 10293752 w 10293752"/>
              <a:gd name="connsiteY2" fmla="*/ 1031872 h 1031872"/>
              <a:gd name="connsiteX3" fmla="*/ 0 w 10293752"/>
              <a:gd name="connsiteY3" fmla="*/ 1020297 h 1031872"/>
              <a:gd name="connsiteX4" fmla="*/ 729205 w 10293752"/>
              <a:gd name="connsiteY4" fmla="*/ 0 h 1031872"/>
              <a:gd name="connsiteX0" fmla="*/ 729205 w 10293752"/>
              <a:gd name="connsiteY0" fmla="*/ 0 h 1043446"/>
              <a:gd name="connsiteX1" fmla="*/ 10293752 w 10293752"/>
              <a:gd name="connsiteY1" fmla="*/ 0 h 1043446"/>
              <a:gd name="connsiteX2" fmla="*/ 10293752 w 10293752"/>
              <a:gd name="connsiteY2" fmla="*/ 1031872 h 1043446"/>
              <a:gd name="connsiteX3" fmla="*/ 0 w 10293752"/>
              <a:gd name="connsiteY3" fmla="*/ 1043446 h 1043446"/>
              <a:gd name="connsiteX4" fmla="*/ 729205 w 10293752"/>
              <a:gd name="connsiteY4" fmla="*/ 0 h 1043446"/>
              <a:gd name="connsiteX0" fmla="*/ 740779 w 10305326"/>
              <a:gd name="connsiteY0" fmla="*/ 0 h 1055021"/>
              <a:gd name="connsiteX1" fmla="*/ 10305326 w 10305326"/>
              <a:gd name="connsiteY1" fmla="*/ 0 h 1055021"/>
              <a:gd name="connsiteX2" fmla="*/ 10305326 w 10305326"/>
              <a:gd name="connsiteY2" fmla="*/ 1031872 h 1055021"/>
              <a:gd name="connsiteX3" fmla="*/ 0 w 10305326"/>
              <a:gd name="connsiteY3" fmla="*/ 1055021 h 1055021"/>
              <a:gd name="connsiteX4" fmla="*/ 740779 w 10305326"/>
              <a:gd name="connsiteY4" fmla="*/ 0 h 1055021"/>
              <a:gd name="connsiteX0" fmla="*/ 729204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729204 w 10293751"/>
              <a:gd name="connsiteY4" fmla="*/ 0 h 1031872"/>
              <a:gd name="connsiteX0" fmla="*/ 2057270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057270 w 10293751"/>
              <a:gd name="connsiteY4" fmla="*/ 0 h 1031872"/>
              <a:gd name="connsiteX0" fmla="*/ 2673873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673873 w 10293751"/>
              <a:gd name="connsiteY4" fmla="*/ 0 h 1031872"/>
              <a:gd name="connsiteX0" fmla="*/ 3432769 w 10293751"/>
              <a:gd name="connsiteY0" fmla="*/ 0 h 1055022"/>
              <a:gd name="connsiteX1" fmla="*/ 10293751 w 10293751"/>
              <a:gd name="connsiteY1" fmla="*/ 23150 h 1055022"/>
              <a:gd name="connsiteX2" fmla="*/ 10293751 w 10293751"/>
              <a:gd name="connsiteY2" fmla="*/ 1055022 h 1055022"/>
              <a:gd name="connsiteX3" fmla="*/ 0 w 10293751"/>
              <a:gd name="connsiteY3" fmla="*/ 1055021 h 1055022"/>
              <a:gd name="connsiteX4" fmla="*/ 3432769 w 10293751"/>
              <a:gd name="connsiteY4" fmla="*/ 0 h 1055022"/>
              <a:gd name="connsiteX0" fmla="*/ 3100752 w 10293751"/>
              <a:gd name="connsiteY0" fmla="*/ 0 h 1043448"/>
              <a:gd name="connsiteX1" fmla="*/ 10293751 w 10293751"/>
              <a:gd name="connsiteY1" fmla="*/ 11576 h 1043448"/>
              <a:gd name="connsiteX2" fmla="*/ 10293751 w 10293751"/>
              <a:gd name="connsiteY2" fmla="*/ 1043448 h 1043448"/>
              <a:gd name="connsiteX3" fmla="*/ 0 w 10293751"/>
              <a:gd name="connsiteY3" fmla="*/ 1043447 h 1043448"/>
              <a:gd name="connsiteX4" fmla="*/ 3100752 w 10293751"/>
              <a:gd name="connsiteY4" fmla="*/ 0 h 1043448"/>
              <a:gd name="connsiteX0" fmla="*/ 3100752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100752 w 10293751"/>
              <a:gd name="connsiteY4" fmla="*/ 0 h 1031873"/>
              <a:gd name="connsiteX0" fmla="*/ 3579068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579068 w 10293751"/>
              <a:gd name="connsiteY4" fmla="*/ 0 h 1031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93751" h="1031873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6AED7014-B2AA-DB40-863A-452745F507E6}"/>
              </a:ext>
            </a:extLst>
          </p:cNvPr>
          <p:cNvSpPr/>
          <p:nvPr userDrawn="1"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3" hasCustomPrompt="1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 b="0" i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D45773D2-6F75-8443-B3A1-EAC994FA804A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17547609"/>
      </p:ext>
    </p:extLst>
  </p:cSld>
  <p:clrMapOvr>
    <a:masterClrMapping/>
  </p:clrMapOvr>
</p:sldLayout>
</file>

<file path=ppt/slideLayouts/slideLayout74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6_Title and Bull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0" hasCustomPrompt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</p:spPr>
        <p:txBody>
          <a:bodyPr/>
          <a:lstStyle>
            <a:lvl1pPr marL="380990" indent="-380990">
              <a:buFont typeface="Arial" panose="020B0604020202020204" pitchFamily="34" charset="0"/>
              <a:buChar char="•"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2133">
                <a:latin typeface="Verdana" charset="0"/>
                <a:ea typeface="Verdana" charset="0"/>
                <a:cs typeface="Verdana" charset="0"/>
              </a:defRPr>
            </a:lvl2pPr>
            <a:lvl3pPr>
              <a:defRPr sz="2133">
                <a:latin typeface="Verdana" charset="0"/>
                <a:ea typeface="Verdana" charset="0"/>
                <a:cs typeface="Verdana" charset="0"/>
              </a:defRPr>
            </a:lvl3pPr>
            <a:lvl4pPr>
              <a:defRPr sz="2133">
                <a:latin typeface="Verdana" charset="0"/>
                <a:ea typeface="Verdana" charset="0"/>
                <a:cs typeface="Verdana" charset="0"/>
              </a:defRPr>
            </a:lvl4pPr>
            <a:lvl5pPr>
              <a:defRPr sz="2133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lvl="0"/>
            <a:r>
              <a:rPr lang="en-US"/>
              <a:t>Copy goes here</a:t>
            </a:r>
          </a:p>
          <a:p>
            <a:pPr lvl="0"/>
            <a:endParaRPr lang="en-US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BF971B31-57A8-E440-A02E-BFAC023C30AB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8470963"/>
      </p:ext>
    </p:extLst>
  </p:cSld>
  <p:clrMapOvr>
    <a:masterClrMapping/>
  </p:clrMapOvr>
</p:sldLayout>
</file>

<file path=ppt/slideLayouts/slideLayout748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25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C7C0297A-27A4-6847-86E1-31452C2EFFC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6" name="Text Placeholder 15"/>
          <p:cNvSpPr>
            <a:spLocks noGrp="1"/>
          </p:cNvSpPr>
          <p:nvPr>
            <p:ph type="body" sz="quarter" idx="10" hasCustomPrompt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aseline="0">
                <a:latin typeface="Verdana" charset="0"/>
                <a:ea typeface="Verdana" charset="0"/>
                <a:cs typeface="Verdana" charset="0"/>
              </a:defRPr>
            </a:lvl1pPr>
            <a:lvl2pPr>
              <a:defRPr sz="1867">
                <a:latin typeface="Verdana" charset="0"/>
                <a:ea typeface="Verdana" charset="0"/>
                <a:cs typeface="Verdana" charset="0"/>
              </a:defRPr>
            </a:lvl2pPr>
            <a:lvl3pPr>
              <a:defRPr sz="1867">
                <a:latin typeface="Verdana" charset="0"/>
                <a:ea typeface="Verdana" charset="0"/>
                <a:cs typeface="Verdana" charset="0"/>
              </a:defRPr>
            </a:lvl3pPr>
            <a:lvl4pPr>
              <a:defRPr sz="1867">
                <a:latin typeface="Verdana" charset="0"/>
                <a:ea typeface="Verdana" charset="0"/>
                <a:cs typeface="Verdana" charset="0"/>
              </a:defRPr>
            </a:lvl4pPr>
            <a:lvl5pPr>
              <a:defRPr sz="1867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</p:spTree>
    <p:extLst>
      <p:ext uri="{BB962C8B-B14F-4D97-AF65-F5344CB8AC3E}">
        <p14:creationId xmlns:p14="http://schemas.microsoft.com/office/powerpoint/2010/main" val="189790824"/>
      </p:ext>
    </p:extLst>
  </p:cSld>
  <p:clrMapOvr>
    <a:masterClrMapping/>
  </p:clrMapOvr>
</p:sldLayout>
</file>

<file path=ppt/slideLayouts/slideLayout749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6_Two Section | Picture and Copy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3" name="Content Placeholder 2"/>
          <p:cNvSpPr>
            <a:spLocks noGrp="1"/>
          </p:cNvSpPr>
          <p:nvPr>
            <p:ph sz="half" idx="1" hasCustomPrompt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200" b="0" i="1" baseline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*Insert Image Here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 hasCustomPrompt="1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2pPr>
            <a:lvl3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3pPr>
            <a:lvl4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4pPr>
            <a:lvl5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  <p:sp>
        <p:nvSpPr>
          <p:cNvPr id="17" name="Title 16"/>
          <p:cNvSpPr>
            <a:spLocks noGrp="1"/>
          </p:cNvSpPr>
          <p:nvPr>
            <p:ph type="title" hasCustomPrompt="1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3B203E0B-1FAC-F64F-A8A3-54937D9BF5E4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22239828"/>
      </p:ext>
    </p:extLst>
  </p:cSld>
  <p:clrMapOvr>
    <a:masterClrMapping/>
  </p:clrMapOvr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5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825625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479302691"/>
      </p:ext>
    </p:extLst>
  </p:cSld>
  <p:clrMapOvr>
    <a:masterClrMapping/>
  </p:clrMapOvr>
</p:sldLayout>
</file>

<file path=ppt/slideLayouts/slideLayout75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63084" y="4406903"/>
            <a:ext cx="103632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963084" y="2906713"/>
            <a:ext cx="103632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14B6A3B-6EE5-45FC-B5E7-85EA02CF9438}" type="datetime1">
              <a:rPr lang="en-US" altLang="ja-JP"/>
              <a:pPr>
                <a:defRPr/>
              </a:pPr>
              <a:t>9/22/2023</a:t>
            </a:fld>
            <a:endParaRPr lang="en-US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BFBC7D3-7B25-4FDD-856F-1603EF21A3CD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6471095"/>
      </p:ext>
    </p:extLst>
  </p:cSld>
  <p:clrMapOvr>
    <a:masterClrMapping/>
  </p:clrMapOvr>
</p:sldLayout>
</file>

<file path=ppt/slideLayouts/slideLayout75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605" y="273051"/>
            <a:ext cx="4011084" cy="1162051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766733" y="273054"/>
            <a:ext cx="6815667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09605" y="1435103"/>
            <a:ext cx="4011084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D367D64-CF7F-42F3-8C27-B520EE2453CF}" type="datetime1">
              <a:rPr lang="en-US" altLang="ja-JP"/>
              <a:pPr>
                <a:defRPr/>
              </a:pPr>
              <a:t>9/22/2023</a:t>
            </a:fld>
            <a:endParaRPr lang="en-US" alt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EC650D0-02D5-42FB-907E-376816E2D544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548747606"/>
      </p:ext>
    </p:extLst>
  </p:cSld>
  <p:clrMapOvr>
    <a:masterClrMapping/>
  </p:clrMapOvr>
</p:sldLayout>
</file>

<file path=ppt/slideLayouts/slideLayout75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7_Title and Bull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0" hasCustomPrompt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</p:spPr>
        <p:txBody>
          <a:bodyPr/>
          <a:lstStyle>
            <a:lvl1pPr marL="380990" indent="-380990">
              <a:buFont typeface="Arial" panose="020B0604020202020204" pitchFamily="34" charset="0"/>
              <a:buChar char="•"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2133">
                <a:latin typeface="Verdana" charset="0"/>
                <a:ea typeface="Verdana" charset="0"/>
                <a:cs typeface="Verdana" charset="0"/>
              </a:defRPr>
            </a:lvl2pPr>
            <a:lvl3pPr>
              <a:defRPr sz="2133">
                <a:latin typeface="Verdana" charset="0"/>
                <a:ea typeface="Verdana" charset="0"/>
                <a:cs typeface="Verdana" charset="0"/>
              </a:defRPr>
            </a:lvl3pPr>
            <a:lvl4pPr>
              <a:defRPr sz="2133">
                <a:latin typeface="Verdana" charset="0"/>
                <a:ea typeface="Verdana" charset="0"/>
                <a:cs typeface="Verdana" charset="0"/>
              </a:defRPr>
            </a:lvl4pPr>
            <a:lvl5pPr>
              <a:defRPr sz="2133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lvl="0"/>
            <a:r>
              <a:rPr lang="en-US"/>
              <a:t>Copy goes here</a:t>
            </a:r>
          </a:p>
          <a:p>
            <a:pPr lvl="0"/>
            <a:endParaRPr lang="en-US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BF971B31-57A8-E440-A02E-BFAC023C30AB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11816952"/>
      </p:ext>
    </p:extLst>
  </p:cSld>
  <p:clrMapOvr>
    <a:masterClrMapping/>
  </p:clrMapOvr>
</p:sldLayout>
</file>

<file path=ppt/slideLayouts/slideLayout753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26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C7C0297A-27A4-6847-86E1-31452C2EFFC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6" name="Text Placeholder 15"/>
          <p:cNvSpPr>
            <a:spLocks noGrp="1"/>
          </p:cNvSpPr>
          <p:nvPr>
            <p:ph type="body" sz="quarter" idx="10" hasCustomPrompt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aseline="0">
                <a:latin typeface="Verdana" charset="0"/>
                <a:ea typeface="Verdana" charset="0"/>
                <a:cs typeface="Verdana" charset="0"/>
              </a:defRPr>
            </a:lvl1pPr>
            <a:lvl2pPr>
              <a:defRPr sz="1867">
                <a:latin typeface="Verdana" charset="0"/>
                <a:ea typeface="Verdana" charset="0"/>
                <a:cs typeface="Verdana" charset="0"/>
              </a:defRPr>
            </a:lvl2pPr>
            <a:lvl3pPr>
              <a:defRPr sz="1867">
                <a:latin typeface="Verdana" charset="0"/>
                <a:ea typeface="Verdana" charset="0"/>
                <a:cs typeface="Verdana" charset="0"/>
              </a:defRPr>
            </a:lvl3pPr>
            <a:lvl4pPr>
              <a:defRPr sz="1867">
                <a:latin typeface="Verdana" charset="0"/>
                <a:ea typeface="Verdana" charset="0"/>
                <a:cs typeface="Verdana" charset="0"/>
              </a:defRPr>
            </a:lvl4pPr>
            <a:lvl5pPr>
              <a:defRPr sz="1867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</p:spTree>
    <p:extLst>
      <p:ext uri="{BB962C8B-B14F-4D97-AF65-F5344CB8AC3E}">
        <p14:creationId xmlns:p14="http://schemas.microsoft.com/office/powerpoint/2010/main" val="2469183587"/>
      </p:ext>
    </p:extLst>
  </p:cSld>
  <p:clrMapOvr>
    <a:masterClrMapping/>
  </p:clrMapOvr>
</p:sldLayout>
</file>

<file path=ppt/slideLayouts/slideLayout754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7_Two Section | Picture and Copy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3" name="Content Placeholder 2"/>
          <p:cNvSpPr>
            <a:spLocks noGrp="1"/>
          </p:cNvSpPr>
          <p:nvPr>
            <p:ph sz="half" idx="1" hasCustomPrompt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200" b="0" i="1" baseline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*Insert Image Here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 hasCustomPrompt="1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2pPr>
            <a:lvl3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3pPr>
            <a:lvl4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4pPr>
            <a:lvl5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  <p:sp>
        <p:nvSpPr>
          <p:cNvPr id="17" name="Title 16"/>
          <p:cNvSpPr>
            <a:spLocks noGrp="1"/>
          </p:cNvSpPr>
          <p:nvPr>
            <p:ph type="title" hasCustomPrompt="1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3B203E0B-1FAC-F64F-A8A3-54937D9BF5E4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26383390"/>
      </p:ext>
    </p:extLst>
  </p:cSld>
  <p:clrMapOvr>
    <a:masterClrMapping/>
  </p:clrMapOvr>
</p:sldLayout>
</file>

<file path=ppt/slideLayouts/slideLayout75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8_Title and Bull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0" hasCustomPrompt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</p:spPr>
        <p:txBody>
          <a:bodyPr/>
          <a:lstStyle>
            <a:lvl1pPr marL="380990" indent="-380990">
              <a:buFont typeface="Arial" panose="020B0604020202020204" pitchFamily="34" charset="0"/>
              <a:buChar char="•"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2133">
                <a:latin typeface="Verdana" charset="0"/>
                <a:ea typeface="Verdana" charset="0"/>
                <a:cs typeface="Verdana" charset="0"/>
              </a:defRPr>
            </a:lvl2pPr>
            <a:lvl3pPr>
              <a:defRPr sz="2133">
                <a:latin typeface="Verdana" charset="0"/>
                <a:ea typeface="Verdana" charset="0"/>
                <a:cs typeface="Verdana" charset="0"/>
              </a:defRPr>
            </a:lvl3pPr>
            <a:lvl4pPr>
              <a:defRPr sz="2133">
                <a:latin typeface="Verdana" charset="0"/>
                <a:ea typeface="Verdana" charset="0"/>
                <a:cs typeface="Verdana" charset="0"/>
              </a:defRPr>
            </a:lvl4pPr>
            <a:lvl5pPr>
              <a:defRPr sz="2133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lvl="0"/>
            <a:r>
              <a:rPr lang="en-US"/>
              <a:t>Copy goes here</a:t>
            </a:r>
          </a:p>
          <a:p>
            <a:pPr lvl="0"/>
            <a:endParaRPr lang="en-US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BF971B31-57A8-E440-A02E-BFAC023C30AB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15316166"/>
      </p:ext>
    </p:extLst>
  </p:cSld>
  <p:clrMapOvr>
    <a:masterClrMapping/>
  </p:clrMapOvr>
</p:sldLayout>
</file>

<file path=ppt/slideLayouts/slideLayout756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27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C7C0297A-27A4-6847-86E1-31452C2EFFC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6" name="Text Placeholder 15"/>
          <p:cNvSpPr>
            <a:spLocks noGrp="1"/>
          </p:cNvSpPr>
          <p:nvPr>
            <p:ph type="body" sz="quarter" idx="10" hasCustomPrompt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aseline="0">
                <a:latin typeface="Verdana" charset="0"/>
                <a:ea typeface="Verdana" charset="0"/>
                <a:cs typeface="Verdana" charset="0"/>
              </a:defRPr>
            </a:lvl1pPr>
            <a:lvl2pPr>
              <a:defRPr sz="1867">
                <a:latin typeface="Verdana" charset="0"/>
                <a:ea typeface="Verdana" charset="0"/>
                <a:cs typeface="Verdana" charset="0"/>
              </a:defRPr>
            </a:lvl2pPr>
            <a:lvl3pPr>
              <a:defRPr sz="1867">
                <a:latin typeface="Verdana" charset="0"/>
                <a:ea typeface="Verdana" charset="0"/>
                <a:cs typeface="Verdana" charset="0"/>
              </a:defRPr>
            </a:lvl3pPr>
            <a:lvl4pPr>
              <a:defRPr sz="1867">
                <a:latin typeface="Verdana" charset="0"/>
                <a:ea typeface="Verdana" charset="0"/>
                <a:cs typeface="Verdana" charset="0"/>
              </a:defRPr>
            </a:lvl4pPr>
            <a:lvl5pPr>
              <a:defRPr sz="1867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</p:spTree>
    <p:extLst>
      <p:ext uri="{BB962C8B-B14F-4D97-AF65-F5344CB8AC3E}">
        <p14:creationId xmlns:p14="http://schemas.microsoft.com/office/powerpoint/2010/main" val="781396056"/>
      </p:ext>
    </p:extLst>
  </p:cSld>
  <p:clrMapOvr>
    <a:masterClrMapping/>
  </p:clrMapOvr>
</p:sldLayout>
</file>

<file path=ppt/slideLayouts/slideLayout757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8_Two Section | Picture and Copy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3" name="Content Placeholder 2"/>
          <p:cNvSpPr>
            <a:spLocks noGrp="1"/>
          </p:cNvSpPr>
          <p:nvPr>
            <p:ph sz="half" idx="1" hasCustomPrompt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200" b="0" i="1" baseline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*Insert Image Here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 hasCustomPrompt="1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2pPr>
            <a:lvl3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3pPr>
            <a:lvl4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4pPr>
            <a:lvl5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  <p:sp>
        <p:nvSpPr>
          <p:cNvPr id="17" name="Title 16"/>
          <p:cNvSpPr>
            <a:spLocks noGrp="1"/>
          </p:cNvSpPr>
          <p:nvPr>
            <p:ph type="title" hasCustomPrompt="1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3B203E0B-1FAC-F64F-A8A3-54937D9BF5E4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33775498"/>
      </p:ext>
    </p:extLst>
  </p:cSld>
  <p:clrMapOvr>
    <a:masterClrMapping/>
  </p:clrMapOvr>
</p:sldLayout>
</file>

<file path=ppt/slideLayouts/slideLayout75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2_EVERYDAY - CONTENT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8D28779C-1AD3-1541-9A51-E77EA90630DF}"/>
              </a:ext>
            </a:extLst>
          </p:cNvPr>
          <p:cNvSpPr/>
          <p:nvPr userDrawn="1"/>
        </p:nvSpPr>
        <p:spPr>
          <a:xfrm>
            <a:off x="0" y="0"/>
            <a:ext cx="12192000" cy="1313056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tx2"/>
              </a:gs>
            </a:gsLst>
            <a:lin ang="0" scaled="0"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7" name="Shape">
            <a:extLst>
              <a:ext uri="{FF2B5EF4-FFF2-40B4-BE49-F238E27FC236}">
                <a16:creationId xmlns:a16="http://schemas.microsoft.com/office/drawing/2014/main" id="{C83CC706-B92A-A944-99CA-5E429A0FD93D}"/>
              </a:ext>
            </a:extLst>
          </p:cNvPr>
          <p:cNvSpPr/>
          <p:nvPr userDrawn="1"/>
        </p:nvSpPr>
        <p:spPr>
          <a:xfrm>
            <a:off x="6863643" y="16267"/>
            <a:ext cx="5328356" cy="81227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alpha val="0"/>
                </a:schemeClr>
              </a:gs>
              <a:gs pos="100000">
                <a:schemeClr val="accent1">
                  <a:alpha val="63000"/>
                </a:schemeClr>
              </a:gs>
            </a:gsLst>
            <a:lin ang="0" scaled="0"/>
            <a:tileRect/>
          </a:gradFill>
          <a:ln w="12700">
            <a:noFill/>
            <a:miter lim="400000"/>
          </a:ln>
        </p:spPr>
        <p:txBody>
          <a:bodyPr lIns="0" tIns="0" rIns="0" bIns="0" anchor="ctr"/>
          <a:lstStyle/>
          <a:p>
            <a:pPr algn="ctr" defTabSz="412754" hangingPunct="0">
              <a:defRPr sz="240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 sz="1525" kern="0">
              <a:solidFill>
                <a:srgbClr val="FFFFFF"/>
              </a:solidFill>
              <a:latin typeface="Helvetica Neue Medium"/>
              <a:ea typeface="Helvetica Neue Medium"/>
              <a:cs typeface="Helvetica Neue Medium"/>
              <a:sym typeface="Helvetica Neue Medium"/>
            </a:endParaRP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08540" y="1707786"/>
            <a:ext cx="11203664" cy="4648568"/>
          </a:xfrm>
        </p:spPr>
        <p:txBody>
          <a:bodyPr/>
          <a:lstStyle>
            <a:lvl1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1pPr>
            <a:lvl2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2pPr>
            <a:lvl3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3pPr>
            <a:lvl4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4pPr>
            <a:lvl5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24" name="Shape">
            <a:extLst>
              <a:ext uri="{FF2B5EF4-FFF2-40B4-BE49-F238E27FC236}">
                <a16:creationId xmlns:a16="http://schemas.microsoft.com/office/drawing/2014/main" id="{A84392A4-5D5E-9B41-96F4-3C2E92B15073}"/>
              </a:ext>
            </a:extLst>
          </p:cNvPr>
          <p:cNvSpPr/>
          <p:nvPr userDrawn="1"/>
        </p:nvSpPr>
        <p:spPr>
          <a:xfrm>
            <a:off x="6863643" y="519648"/>
            <a:ext cx="5328356" cy="81227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alpha val="0"/>
                </a:schemeClr>
              </a:gs>
              <a:gs pos="100000">
                <a:schemeClr val="accent1">
                  <a:alpha val="63000"/>
                </a:schemeClr>
              </a:gs>
            </a:gsLst>
            <a:lin ang="0" scaled="0"/>
            <a:tileRect/>
          </a:gradFill>
          <a:ln w="12700">
            <a:noFill/>
            <a:miter lim="400000"/>
          </a:ln>
        </p:spPr>
        <p:txBody>
          <a:bodyPr lIns="0" tIns="0" rIns="0" bIns="0" anchor="ctr"/>
          <a:lstStyle/>
          <a:p>
            <a:pPr algn="ctr" defTabSz="412754" hangingPunct="0">
              <a:defRPr sz="240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 sz="1525" kern="0">
              <a:solidFill>
                <a:srgbClr val="FFFFFF"/>
              </a:solidFill>
              <a:latin typeface="Helvetica Neue Medium"/>
              <a:ea typeface="Helvetica Neue Medium"/>
              <a:cs typeface="Helvetica Neue Medium"/>
              <a:sym typeface="Helvetica Neue Medium"/>
            </a:endParaRPr>
          </a:p>
        </p:txBody>
      </p:sp>
      <p:sp>
        <p:nvSpPr>
          <p:cNvPr id="25" name="Title 1">
            <a:extLst>
              <a:ext uri="{FF2B5EF4-FFF2-40B4-BE49-F238E27FC236}">
                <a16:creationId xmlns:a16="http://schemas.microsoft.com/office/drawing/2014/main" id="{27B8B2B7-4C44-7441-83A9-BAB92197A35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04800" y="170056"/>
            <a:ext cx="11430000" cy="1143000"/>
          </a:xfrm>
          <a:prstGeom prst="rect">
            <a:avLst/>
          </a:prstGeom>
        </p:spPr>
        <p:txBody>
          <a:bodyPr anchor="ctr">
            <a:noAutofit/>
          </a:bodyPr>
          <a:lstStyle>
            <a:lvl1pPr>
              <a:defRPr sz="3200" b="1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AE9665B4-DEF9-A848-97A4-D4DA2EF723EC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32187" y="953346"/>
            <a:ext cx="11430112" cy="415925"/>
          </a:xfrm>
        </p:spPr>
        <p:txBody>
          <a:bodyPr>
            <a:normAutofit/>
          </a:bodyPr>
          <a:lstStyle>
            <a:lvl1pPr marL="0" indent="0">
              <a:buNone/>
              <a:defRPr sz="14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Subtitle</a:t>
            </a:r>
          </a:p>
        </p:txBody>
      </p: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7E244035-01FE-DF4F-90D6-ADB13D0F06A8}"/>
              </a:ext>
            </a:extLst>
          </p:cNvPr>
          <p:cNvCxnSpPr>
            <a:cxnSpLocks/>
          </p:cNvCxnSpPr>
          <p:nvPr userDrawn="1"/>
        </p:nvCxnSpPr>
        <p:spPr>
          <a:xfrm>
            <a:off x="11311725" y="6447272"/>
            <a:ext cx="0" cy="267883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sp>
        <p:nvSpPr>
          <p:cNvPr id="11" name="Slide Number Placeholder 6">
            <a:extLst>
              <a:ext uri="{FF2B5EF4-FFF2-40B4-BE49-F238E27FC236}">
                <a16:creationId xmlns:a16="http://schemas.microsoft.com/office/drawing/2014/main" id="{26CD3663-DA03-1748-AF41-97AF932E1B8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1202595" y="6454533"/>
            <a:ext cx="559704" cy="319175"/>
          </a:xfrm>
          <a:prstGeom prst="rect">
            <a:avLst/>
          </a:prstGeom>
        </p:spPr>
        <p:txBody>
          <a:bodyPr/>
          <a:lstStyle>
            <a:lvl1pPr algn="r">
              <a:defRPr sz="10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fld id="{7B67A630-6DEE-4F45-9872-4A9386C88847}" type="slidenum">
              <a:rPr lang="en-US" smtClean="0"/>
              <a:pPr/>
              <a:t>‹#›</a:t>
            </a:fld>
            <a:endParaRPr lang="en-US"/>
          </a:p>
        </p:txBody>
      </p:sp>
      <p:pic>
        <p:nvPicPr>
          <p:cNvPr id="12" name="Picture 11">
            <a:extLst>
              <a:ext uri="{FF2B5EF4-FFF2-40B4-BE49-F238E27FC236}">
                <a16:creationId xmlns:a16="http://schemas.microsoft.com/office/drawing/2014/main" id="{3CD3FB7A-87B0-7B45-BB4A-E20056ACADE1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596461" y="6492240"/>
            <a:ext cx="1606135" cy="229238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1571711323"/>
      </p:ext>
    </p:extLst>
  </p:cSld>
  <p:clrMapOvr>
    <a:masterClrMapping/>
  </p:clrMapOvr>
</p:sldLayout>
</file>

<file path=ppt/slideLayouts/slideLayout75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29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655107487"/>
      </p:ext>
    </p:extLst>
  </p:cSld>
  <p:clrMapOvr>
    <a:masterClrMapping/>
  </p:clrMapOvr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0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435420318"/>
      </p:ext>
    </p:extLst>
  </p:cSld>
  <p:clrMapOvr>
    <a:masterClrMapping/>
  </p:clrMapOvr>
</p:sldLayout>
</file>

<file path=ppt/slideLayouts/slideLayout76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30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4319650"/>
      </p:ext>
    </p:extLst>
  </p:cSld>
  <p:clrMapOvr>
    <a:masterClrMapping/>
  </p:clrMapOvr>
</p:sldLayout>
</file>

<file path=ppt/slideLayouts/slideLayout76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2525467746"/>
      </p:ext>
    </p:extLst>
  </p:cSld>
  <p:clrMapOvr>
    <a:masterClrMapping/>
  </p:clrMapOvr>
</p:sldLayout>
</file>

<file path=ppt/slideLayouts/slideLayout76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3560366616"/>
      </p:ext>
    </p:extLst>
  </p:cSld>
  <p:clrMapOvr>
    <a:masterClrMapping/>
  </p:clrMapOvr>
</p:sldLayout>
</file>

<file path=ppt/slideLayouts/slideLayout76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199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03066374"/>
      </p:ext>
    </p:extLst>
  </p:cSld>
  <p:clrMapOvr>
    <a:masterClrMapping/>
  </p:clrMapOvr>
</p:sldLayout>
</file>

<file path=ppt/slideLayouts/slideLayout76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31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69247090"/>
      </p:ext>
    </p:extLst>
  </p:cSld>
  <p:clrMapOvr>
    <a:masterClrMapping/>
  </p:clrMapOvr>
</p:sldLayout>
</file>

<file path=ppt/slideLayouts/slideLayout76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32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23939330"/>
      </p:ext>
    </p:extLst>
  </p:cSld>
  <p:clrMapOvr>
    <a:masterClrMapping/>
  </p:clrMapOvr>
</p:sldLayout>
</file>

<file path=ppt/slideLayouts/slideLayout76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29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046556817"/>
      </p:ext>
    </p:extLst>
  </p:cSld>
  <p:clrMapOvr>
    <a:masterClrMapping/>
  </p:clrMapOvr>
</p:sldLayout>
</file>

<file path=ppt/slideLayouts/slideLayout76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14_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5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825625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545608327"/>
      </p:ext>
    </p:extLst>
  </p:cSld>
  <p:clrMapOvr>
    <a:masterClrMapping/>
  </p:clrMapOvr>
</p:sldLayout>
</file>

<file path=ppt/slideLayouts/slideLayout76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14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0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907906071"/>
      </p:ext>
    </p:extLst>
  </p:cSld>
  <p:clrMapOvr>
    <a:masterClrMapping/>
  </p:clrMapOvr>
</p:sldLayout>
</file>

<file path=ppt/slideLayouts/slideLayout76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14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037895732"/>
      </p:ext>
    </p:extLst>
  </p:cSld>
  <p:clrMapOvr>
    <a:masterClrMapping/>
  </p:clrMapOvr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665852557"/>
      </p:ext>
    </p:extLst>
  </p:cSld>
  <p:clrMapOvr>
    <a:masterClrMapping/>
  </p:clrMapOvr>
</p:sldLayout>
</file>

<file path=ppt/slideLayouts/slideLayout77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0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19200417"/>
      </p:ext>
    </p:extLst>
  </p:cSld>
  <p:clrMapOvr>
    <a:masterClrMapping/>
  </p:clrMapOvr>
</p:sldLayout>
</file>

<file path=ppt/slideLayouts/slideLayout77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14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574686455"/>
      </p:ext>
    </p:extLst>
  </p:cSld>
  <p:clrMapOvr>
    <a:masterClrMapping/>
  </p:clrMapOvr>
</p:sldLayout>
</file>

<file path=ppt/slideLayouts/slideLayout77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33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78115189"/>
      </p:ext>
    </p:extLst>
  </p:cSld>
  <p:clrMapOvr>
    <a:masterClrMapping/>
  </p:clrMapOvr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0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26228292"/>
      </p:ext>
    </p:extLst>
  </p:cSld>
  <p:clrMapOvr>
    <a:masterClrMapping/>
  </p:clrMapOvr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77496322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314599787"/>
      </p:ext>
    </p:extLst>
  </p:cSld>
  <p:clrMapOvr>
    <a:masterClrMapping/>
  </p:clrMapOvr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138240366"/>
      </p:ext>
    </p:extLst>
  </p:cSld>
  <p:clrMapOvr>
    <a:masterClrMapping/>
  </p:clrMapOvr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630801759"/>
      </p:ext>
    </p:extLst>
  </p:cSld>
  <p:clrMapOvr>
    <a:masterClrMapping/>
  </p:clrMapOvr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79200564"/>
      </p:ext>
    </p:extLst>
  </p:cSld>
  <p:clrMapOvr>
    <a:masterClrMapping/>
  </p:clrMapOvr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1709868767"/>
      </p:ext>
    </p:extLst>
  </p:cSld>
  <p:clrMapOvr>
    <a:masterClrMapping/>
  </p:clrMapOvr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80529727"/>
      </p:ext>
    </p:extLst>
  </p:cSld>
  <p:clrMapOvr>
    <a:masterClrMapping/>
  </p:clrMapOvr>
</p:sldLayout>
</file>

<file path=ppt/slideLayouts/slideLayout8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4291076637"/>
      </p:ext>
    </p:extLst>
  </p:cSld>
  <p:clrMapOvr>
    <a:masterClrMapping/>
  </p:clrMapOvr>
</p:sldLayout>
</file>

<file path=ppt/slideLayouts/slideLayout8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4040902241"/>
      </p:ext>
    </p:extLst>
  </p:cSld>
  <p:clrMapOvr>
    <a:masterClrMapping/>
  </p:clrMapOvr>
</p:sldLayout>
</file>

<file path=ppt/slideLayouts/slideLayout8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199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81420108"/>
      </p:ext>
    </p:extLst>
  </p:cSld>
  <p:clrMapOvr>
    <a:masterClrMapping/>
  </p:clrMapOvr>
</p:sldLayout>
</file>

<file path=ppt/slideLayouts/slideLayout8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79200564"/>
      </p:ext>
    </p:extLst>
  </p:cSld>
  <p:clrMapOvr>
    <a:masterClrMapping/>
  </p:clrMapOvr>
</p:sldLayout>
</file>

<file path=ppt/slideLayouts/slideLayout8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838803846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0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91682188"/>
      </p:ext>
    </p:extLst>
  </p:cSld>
  <p:clrMapOvr>
    <a:masterClrMapping/>
  </p:clrMapOvr>
</p:sldLayout>
</file>

<file path=ppt/slideLayouts/slideLayout9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5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825625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546898753"/>
      </p:ext>
    </p:extLst>
  </p:cSld>
  <p:clrMapOvr>
    <a:masterClrMapping/>
  </p:clrMapOvr>
</p:sldLayout>
</file>

<file path=ppt/slideLayouts/slideLayout9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0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210091495"/>
      </p:ext>
    </p:extLst>
  </p:cSld>
  <p:clrMapOvr>
    <a:masterClrMapping/>
  </p:clrMapOvr>
</p:sldLayout>
</file>

<file path=ppt/slideLayouts/slideLayout9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314599787"/>
      </p:ext>
    </p:extLst>
  </p:cSld>
  <p:clrMapOvr>
    <a:masterClrMapping/>
  </p:clrMapOvr>
</p:sldLayout>
</file>

<file path=ppt/slideLayouts/slideLayout9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0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91682188"/>
      </p:ext>
    </p:extLst>
  </p:cSld>
  <p:clrMapOvr>
    <a:masterClrMapping/>
  </p:clrMapOvr>
</p:sldLayout>
</file>

<file path=ppt/slideLayouts/slideLayout9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98148766"/>
      </p:ext>
    </p:extLst>
  </p:cSld>
  <p:clrMapOvr>
    <a:masterClrMapping/>
  </p:clrMapOvr>
</p:sldLayout>
</file>

<file path=ppt/slideLayouts/slideLayout9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4291076637"/>
      </p:ext>
    </p:extLst>
  </p:cSld>
  <p:clrMapOvr>
    <a:masterClrMapping/>
  </p:clrMapOvr>
</p:sldLayout>
</file>

<file path=ppt/slideLayouts/slideLayout9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4040902241"/>
      </p:ext>
    </p:extLst>
  </p:cSld>
  <p:clrMapOvr>
    <a:masterClrMapping/>
  </p:clrMapOvr>
</p:sldLayout>
</file>

<file path=ppt/slideLayouts/slideLayout9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80529727"/>
      </p:ext>
    </p:extLst>
  </p:cSld>
  <p:clrMapOvr>
    <a:masterClrMapping/>
  </p:clrMapOvr>
</p:sldLayout>
</file>

<file path=ppt/slideLayouts/slideLayout9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199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81420108"/>
      </p:ext>
    </p:extLst>
  </p:cSld>
  <p:clrMapOvr>
    <a:masterClrMapping/>
  </p:clrMapOvr>
</p:sldLayout>
</file>

<file path=ppt/slideLayouts/slideLayout9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79200564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117" Type="http://schemas.openxmlformats.org/officeDocument/2006/relationships/slideLayout" Target="../slideLayouts/slideLayout117.xml"/><Relationship Id="rId299" Type="http://schemas.openxmlformats.org/officeDocument/2006/relationships/slideLayout" Target="../slideLayouts/slideLayout299.xml"/><Relationship Id="rId21" Type="http://schemas.openxmlformats.org/officeDocument/2006/relationships/slideLayout" Target="../slideLayouts/slideLayout21.xml"/><Relationship Id="rId63" Type="http://schemas.openxmlformats.org/officeDocument/2006/relationships/slideLayout" Target="../slideLayouts/slideLayout63.xml"/><Relationship Id="rId159" Type="http://schemas.openxmlformats.org/officeDocument/2006/relationships/slideLayout" Target="../slideLayouts/slideLayout159.xml"/><Relationship Id="rId324" Type="http://schemas.openxmlformats.org/officeDocument/2006/relationships/slideLayout" Target="../slideLayouts/slideLayout324.xml"/><Relationship Id="rId170" Type="http://schemas.openxmlformats.org/officeDocument/2006/relationships/slideLayout" Target="../slideLayouts/slideLayout170.xml"/><Relationship Id="rId226" Type="http://schemas.openxmlformats.org/officeDocument/2006/relationships/slideLayout" Target="../slideLayouts/slideLayout226.xml"/><Relationship Id="rId268" Type="http://schemas.openxmlformats.org/officeDocument/2006/relationships/slideLayout" Target="../slideLayouts/slideLayout268.xml"/><Relationship Id="rId32" Type="http://schemas.openxmlformats.org/officeDocument/2006/relationships/slideLayout" Target="../slideLayouts/slideLayout32.xml"/><Relationship Id="rId74" Type="http://schemas.openxmlformats.org/officeDocument/2006/relationships/slideLayout" Target="../slideLayouts/slideLayout74.xml"/><Relationship Id="rId128" Type="http://schemas.openxmlformats.org/officeDocument/2006/relationships/slideLayout" Target="../slideLayouts/slideLayout128.xml"/><Relationship Id="rId335" Type="http://schemas.openxmlformats.org/officeDocument/2006/relationships/slideLayout" Target="../slideLayouts/slideLayout335.xml"/><Relationship Id="rId5" Type="http://schemas.openxmlformats.org/officeDocument/2006/relationships/slideLayout" Target="../slideLayouts/slideLayout5.xml"/><Relationship Id="rId181" Type="http://schemas.openxmlformats.org/officeDocument/2006/relationships/slideLayout" Target="../slideLayouts/slideLayout181.xml"/><Relationship Id="rId237" Type="http://schemas.openxmlformats.org/officeDocument/2006/relationships/slideLayout" Target="../slideLayouts/slideLayout237.xml"/><Relationship Id="rId279" Type="http://schemas.openxmlformats.org/officeDocument/2006/relationships/slideLayout" Target="../slideLayouts/slideLayout279.xml"/><Relationship Id="rId43" Type="http://schemas.openxmlformats.org/officeDocument/2006/relationships/slideLayout" Target="../slideLayouts/slideLayout43.xml"/><Relationship Id="rId139" Type="http://schemas.openxmlformats.org/officeDocument/2006/relationships/slideLayout" Target="../slideLayouts/slideLayout139.xml"/><Relationship Id="rId290" Type="http://schemas.openxmlformats.org/officeDocument/2006/relationships/slideLayout" Target="../slideLayouts/slideLayout290.xml"/><Relationship Id="rId304" Type="http://schemas.openxmlformats.org/officeDocument/2006/relationships/slideLayout" Target="../slideLayouts/slideLayout304.xml"/><Relationship Id="rId85" Type="http://schemas.openxmlformats.org/officeDocument/2006/relationships/slideLayout" Target="../slideLayouts/slideLayout85.xml"/><Relationship Id="rId150" Type="http://schemas.openxmlformats.org/officeDocument/2006/relationships/slideLayout" Target="../slideLayouts/slideLayout150.xml"/><Relationship Id="rId192" Type="http://schemas.openxmlformats.org/officeDocument/2006/relationships/slideLayout" Target="../slideLayouts/slideLayout192.xml"/><Relationship Id="rId206" Type="http://schemas.openxmlformats.org/officeDocument/2006/relationships/slideLayout" Target="../slideLayouts/slideLayout206.xml"/><Relationship Id="rId248" Type="http://schemas.openxmlformats.org/officeDocument/2006/relationships/slideLayout" Target="../slideLayouts/slideLayout248.xml"/><Relationship Id="rId12" Type="http://schemas.openxmlformats.org/officeDocument/2006/relationships/slideLayout" Target="../slideLayouts/slideLayout12.xml"/><Relationship Id="rId108" Type="http://schemas.openxmlformats.org/officeDocument/2006/relationships/slideLayout" Target="../slideLayouts/slideLayout108.xml"/><Relationship Id="rId315" Type="http://schemas.openxmlformats.org/officeDocument/2006/relationships/slideLayout" Target="../slideLayouts/slideLayout315.xml"/><Relationship Id="rId54" Type="http://schemas.openxmlformats.org/officeDocument/2006/relationships/slideLayout" Target="../slideLayouts/slideLayout54.xml"/><Relationship Id="rId96" Type="http://schemas.openxmlformats.org/officeDocument/2006/relationships/slideLayout" Target="../slideLayouts/slideLayout96.xml"/><Relationship Id="rId161" Type="http://schemas.openxmlformats.org/officeDocument/2006/relationships/slideLayout" Target="../slideLayouts/slideLayout161.xml"/><Relationship Id="rId217" Type="http://schemas.openxmlformats.org/officeDocument/2006/relationships/slideLayout" Target="../slideLayouts/slideLayout217.xml"/><Relationship Id="rId259" Type="http://schemas.openxmlformats.org/officeDocument/2006/relationships/slideLayout" Target="../slideLayouts/slideLayout259.xml"/><Relationship Id="rId23" Type="http://schemas.openxmlformats.org/officeDocument/2006/relationships/slideLayout" Target="../slideLayouts/slideLayout23.xml"/><Relationship Id="rId119" Type="http://schemas.openxmlformats.org/officeDocument/2006/relationships/slideLayout" Target="../slideLayouts/slideLayout119.xml"/><Relationship Id="rId270" Type="http://schemas.openxmlformats.org/officeDocument/2006/relationships/slideLayout" Target="../slideLayouts/slideLayout270.xml"/><Relationship Id="rId326" Type="http://schemas.openxmlformats.org/officeDocument/2006/relationships/slideLayout" Target="../slideLayouts/slideLayout326.xml"/><Relationship Id="rId65" Type="http://schemas.openxmlformats.org/officeDocument/2006/relationships/slideLayout" Target="../slideLayouts/slideLayout65.xml"/><Relationship Id="rId130" Type="http://schemas.openxmlformats.org/officeDocument/2006/relationships/slideLayout" Target="../slideLayouts/slideLayout130.xml"/><Relationship Id="rId172" Type="http://schemas.openxmlformats.org/officeDocument/2006/relationships/slideLayout" Target="../slideLayouts/slideLayout172.xml"/><Relationship Id="rId228" Type="http://schemas.openxmlformats.org/officeDocument/2006/relationships/slideLayout" Target="../slideLayouts/slideLayout228.xml"/><Relationship Id="rId281" Type="http://schemas.openxmlformats.org/officeDocument/2006/relationships/slideLayout" Target="../slideLayouts/slideLayout281.xml"/><Relationship Id="rId337" Type="http://schemas.openxmlformats.org/officeDocument/2006/relationships/slideLayout" Target="../slideLayouts/slideLayout337.xml"/><Relationship Id="rId34" Type="http://schemas.openxmlformats.org/officeDocument/2006/relationships/slideLayout" Target="../slideLayouts/slideLayout34.xml"/><Relationship Id="rId76" Type="http://schemas.openxmlformats.org/officeDocument/2006/relationships/slideLayout" Target="../slideLayouts/slideLayout76.xml"/><Relationship Id="rId141" Type="http://schemas.openxmlformats.org/officeDocument/2006/relationships/slideLayout" Target="../slideLayouts/slideLayout141.xml"/><Relationship Id="rId7" Type="http://schemas.openxmlformats.org/officeDocument/2006/relationships/slideLayout" Target="../slideLayouts/slideLayout7.xml"/><Relationship Id="rId183" Type="http://schemas.openxmlformats.org/officeDocument/2006/relationships/slideLayout" Target="../slideLayouts/slideLayout183.xml"/><Relationship Id="rId239" Type="http://schemas.openxmlformats.org/officeDocument/2006/relationships/slideLayout" Target="../slideLayouts/slideLayout239.xml"/><Relationship Id="rId250" Type="http://schemas.openxmlformats.org/officeDocument/2006/relationships/slideLayout" Target="../slideLayouts/slideLayout250.xml"/><Relationship Id="rId292" Type="http://schemas.openxmlformats.org/officeDocument/2006/relationships/slideLayout" Target="../slideLayouts/slideLayout292.xml"/><Relationship Id="rId306" Type="http://schemas.openxmlformats.org/officeDocument/2006/relationships/slideLayout" Target="../slideLayouts/slideLayout306.xml"/><Relationship Id="rId45" Type="http://schemas.openxmlformats.org/officeDocument/2006/relationships/slideLayout" Target="../slideLayouts/slideLayout45.xml"/><Relationship Id="rId87" Type="http://schemas.openxmlformats.org/officeDocument/2006/relationships/slideLayout" Target="../slideLayouts/slideLayout87.xml"/><Relationship Id="rId110" Type="http://schemas.openxmlformats.org/officeDocument/2006/relationships/slideLayout" Target="../slideLayouts/slideLayout110.xml"/><Relationship Id="rId152" Type="http://schemas.openxmlformats.org/officeDocument/2006/relationships/slideLayout" Target="../slideLayouts/slideLayout152.xml"/><Relationship Id="rId194" Type="http://schemas.openxmlformats.org/officeDocument/2006/relationships/slideLayout" Target="../slideLayouts/slideLayout194.xml"/><Relationship Id="rId208" Type="http://schemas.openxmlformats.org/officeDocument/2006/relationships/slideLayout" Target="../slideLayouts/slideLayout208.xml"/><Relationship Id="rId240" Type="http://schemas.openxmlformats.org/officeDocument/2006/relationships/slideLayout" Target="../slideLayouts/slideLayout240.xml"/><Relationship Id="rId261" Type="http://schemas.openxmlformats.org/officeDocument/2006/relationships/slideLayout" Target="../slideLayouts/slideLayout261.xml"/><Relationship Id="rId14" Type="http://schemas.openxmlformats.org/officeDocument/2006/relationships/slideLayout" Target="../slideLayouts/slideLayout14.xml"/><Relationship Id="rId35" Type="http://schemas.openxmlformats.org/officeDocument/2006/relationships/slideLayout" Target="../slideLayouts/slideLayout35.xml"/><Relationship Id="rId56" Type="http://schemas.openxmlformats.org/officeDocument/2006/relationships/slideLayout" Target="../slideLayouts/slideLayout56.xml"/><Relationship Id="rId77" Type="http://schemas.openxmlformats.org/officeDocument/2006/relationships/slideLayout" Target="../slideLayouts/slideLayout77.xml"/><Relationship Id="rId100" Type="http://schemas.openxmlformats.org/officeDocument/2006/relationships/slideLayout" Target="../slideLayouts/slideLayout100.xml"/><Relationship Id="rId282" Type="http://schemas.openxmlformats.org/officeDocument/2006/relationships/slideLayout" Target="../slideLayouts/slideLayout282.xml"/><Relationship Id="rId317" Type="http://schemas.openxmlformats.org/officeDocument/2006/relationships/slideLayout" Target="../slideLayouts/slideLayout317.xml"/><Relationship Id="rId338" Type="http://schemas.openxmlformats.org/officeDocument/2006/relationships/slideLayout" Target="../slideLayouts/slideLayout338.xml"/><Relationship Id="rId8" Type="http://schemas.openxmlformats.org/officeDocument/2006/relationships/slideLayout" Target="../slideLayouts/slideLayout8.xml"/><Relationship Id="rId98" Type="http://schemas.openxmlformats.org/officeDocument/2006/relationships/slideLayout" Target="../slideLayouts/slideLayout98.xml"/><Relationship Id="rId121" Type="http://schemas.openxmlformats.org/officeDocument/2006/relationships/slideLayout" Target="../slideLayouts/slideLayout121.xml"/><Relationship Id="rId142" Type="http://schemas.openxmlformats.org/officeDocument/2006/relationships/slideLayout" Target="../slideLayouts/slideLayout142.xml"/><Relationship Id="rId163" Type="http://schemas.openxmlformats.org/officeDocument/2006/relationships/slideLayout" Target="../slideLayouts/slideLayout163.xml"/><Relationship Id="rId184" Type="http://schemas.openxmlformats.org/officeDocument/2006/relationships/slideLayout" Target="../slideLayouts/slideLayout184.xml"/><Relationship Id="rId219" Type="http://schemas.openxmlformats.org/officeDocument/2006/relationships/slideLayout" Target="../slideLayouts/slideLayout219.xml"/><Relationship Id="rId230" Type="http://schemas.openxmlformats.org/officeDocument/2006/relationships/slideLayout" Target="../slideLayouts/slideLayout230.xml"/><Relationship Id="rId251" Type="http://schemas.openxmlformats.org/officeDocument/2006/relationships/slideLayout" Target="../slideLayouts/slideLayout251.xml"/><Relationship Id="rId25" Type="http://schemas.openxmlformats.org/officeDocument/2006/relationships/slideLayout" Target="../slideLayouts/slideLayout25.xml"/><Relationship Id="rId46" Type="http://schemas.openxmlformats.org/officeDocument/2006/relationships/slideLayout" Target="../slideLayouts/slideLayout46.xml"/><Relationship Id="rId67" Type="http://schemas.openxmlformats.org/officeDocument/2006/relationships/slideLayout" Target="../slideLayouts/slideLayout67.xml"/><Relationship Id="rId272" Type="http://schemas.openxmlformats.org/officeDocument/2006/relationships/slideLayout" Target="../slideLayouts/slideLayout272.xml"/><Relationship Id="rId293" Type="http://schemas.openxmlformats.org/officeDocument/2006/relationships/slideLayout" Target="../slideLayouts/slideLayout293.xml"/><Relationship Id="rId307" Type="http://schemas.openxmlformats.org/officeDocument/2006/relationships/slideLayout" Target="../slideLayouts/slideLayout307.xml"/><Relationship Id="rId328" Type="http://schemas.openxmlformats.org/officeDocument/2006/relationships/slideLayout" Target="../slideLayouts/slideLayout328.xml"/><Relationship Id="rId88" Type="http://schemas.openxmlformats.org/officeDocument/2006/relationships/slideLayout" Target="../slideLayouts/slideLayout88.xml"/><Relationship Id="rId111" Type="http://schemas.openxmlformats.org/officeDocument/2006/relationships/slideLayout" Target="../slideLayouts/slideLayout111.xml"/><Relationship Id="rId132" Type="http://schemas.openxmlformats.org/officeDocument/2006/relationships/slideLayout" Target="../slideLayouts/slideLayout132.xml"/><Relationship Id="rId153" Type="http://schemas.openxmlformats.org/officeDocument/2006/relationships/slideLayout" Target="../slideLayouts/slideLayout153.xml"/><Relationship Id="rId174" Type="http://schemas.openxmlformats.org/officeDocument/2006/relationships/slideLayout" Target="../slideLayouts/slideLayout174.xml"/><Relationship Id="rId195" Type="http://schemas.openxmlformats.org/officeDocument/2006/relationships/slideLayout" Target="../slideLayouts/slideLayout195.xml"/><Relationship Id="rId209" Type="http://schemas.openxmlformats.org/officeDocument/2006/relationships/slideLayout" Target="../slideLayouts/slideLayout209.xml"/><Relationship Id="rId220" Type="http://schemas.openxmlformats.org/officeDocument/2006/relationships/slideLayout" Target="../slideLayouts/slideLayout220.xml"/><Relationship Id="rId241" Type="http://schemas.openxmlformats.org/officeDocument/2006/relationships/slideLayout" Target="../slideLayouts/slideLayout241.xml"/><Relationship Id="rId15" Type="http://schemas.openxmlformats.org/officeDocument/2006/relationships/slideLayout" Target="../slideLayouts/slideLayout15.xml"/><Relationship Id="rId36" Type="http://schemas.openxmlformats.org/officeDocument/2006/relationships/slideLayout" Target="../slideLayouts/slideLayout36.xml"/><Relationship Id="rId57" Type="http://schemas.openxmlformats.org/officeDocument/2006/relationships/slideLayout" Target="../slideLayouts/slideLayout57.xml"/><Relationship Id="rId262" Type="http://schemas.openxmlformats.org/officeDocument/2006/relationships/slideLayout" Target="../slideLayouts/slideLayout262.xml"/><Relationship Id="rId283" Type="http://schemas.openxmlformats.org/officeDocument/2006/relationships/slideLayout" Target="../slideLayouts/slideLayout283.xml"/><Relationship Id="rId318" Type="http://schemas.openxmlformats.org/officeDocument/2006/relationships/slideLayout" Target="../slideLayouts/slideLayout318.xml"/><Relationship Id="rId339" Type="http://schemas.openxmlformats.org/officeDocument/2006/relationships/slideLayout" Target="../slideLayouts/slideLayout339.xml"/><Relationship Id="rId78" Type="http://schemas.openxmlformats.org/officeDocument/2006/relationships/slideLayout" Target="../slideLayouts/slideLayout78.xml"/><Relationship Id="rId99" Type="http://schemas.openxmlformats.org/officeDocument/2006/relationships/slideLayout" Target="../slideLayouts/slideLayout99.xml"/><Relationship Id="rId101" Type="http://schemas.openxmlformats.org/officeDocument/2006/relationships/slideLayout" Target="../slideLayouts/slideLayout101.xml"/><Relationship Id="rId122" Type="http://schemas.openxmlformats.org/officeDocument/2006/relationships/slideLayout" Target="../slideLayouts/slideLayout122.xml"/><Relationship Id="rId143" Type="http://schemas.openxmlformats.org/officeDocument/2006/relationships/slideLayout" Target="../slideLayouts/slideLayout143.xml"/><Relationship Id="rId164" Type="http://schemas.openxmlformats.org/officeDocument/2006/relationships/slideLayout" Target="../slideLayouts/slideLayout164.xml"/><Relationship Id="rId185" Type="http://schemas.openxmlformats.org/officeDocument/2006/relationships/slideLayout" Target="../slideLayouts/slideLayout185.xml"/><Relationship Id="rId9" Type="http://schemas.openxmlformats.org/officeDocument/2006/relationships/slideLayout" Target="../slideLayouts/slideLayout9.xml"/><Relationship Id="rId210" Type="http://schemas.openxmlformats.org/officeDocument/2006/relationships/slideLayout" Target="../slideLayouts/slideLayout210.xml"/><Relationship Id="rId26" Type="http://schemas.openxmlformats.org/officeDocument/2006/relationships/slideLayout" Target="../slideLayouts/slideLayout26.xml"/><Relationship Id="rId231" Type="http://schemas.openxmlformats.org/officeDocument/2006/relationships/slideLayout" Target="../slideLayouts/slideLayout231.xml"/><Relationship Id="rId252" Type="http://schemas.openxmlformats.org/officeDocument/2006/relationships/slideLayout" Target="../slideLayouts/slideLayout252.xml"/><Relationship Id="rId273" Type="http://schemas.openxmlformats.org/officeDocument/2006/relationships/slideLayout" Target="../slideLayouts/slideLayout273.xml"/><Relationship Id="rId294" Type="http://schemas.openxmlformats.org/officeDocument/2006/relationships/slideLayout" Target="../slideLayouts/slideLayout294.xml"/><Relationship Id="rId308" Type="http://schemas.openxmlformats.org/officeDocument/2006/relationships/slideLayout" Target="../slideLayouts/slideLayout308.xml"/><Relationship Id="rId329" Type="http://schemas.openxmlformats.org/officeDocument/2006/relationships/slideLayout" Target="../slideLayouts/slideLayout329.xml"/><Relationship Id="rId47" Type="http://schemas.openxmlformats.org/officeDocument/2006/relationships/slideLayout" Target="../slideLayouts/slideLayout47.xml"/><Relationship Id="rId68" Type="http://schemas.openxmlformats.org/officeDocument/2006/relationships/slideLayout" Target="../slideLayouts/slideLayout68.xml"/><Relationship Id="rId89" Type="http://schemas.openxmlformats.org/officeDocument/2006/relationships/slideLayout" Target="../slideLayouts/slideLayout89.xml"/><Relationship Id="rId112" Type="http://schemas.openxmlformats.org/officeDocument/2006/relationships/slideLayout" Target="../slideLayouts/slideLayout112.xml"/><Relationship Id="rId133" Type="http://schemas.openxmlformats.org/officeDocument/2006/relationships/slideLayout" Target="../slideLayouts/slideLayout133.xml"/><Relationship Id="rId154" Type="http://schemas.openxmlformats.org/officeDocument/2006/relationships/slideLayout" Target="../slideLayouts/slideLayout154.xml"/><Relationship Id="rId175" Type="http://schemas.openxmlformats.org/officeDocument/2006/relationships/slideLayout" Target="../slideLayouts/slideLayout175.xml"/><Relationship Id="rId340" Type="http://schemas.openxmlformats.org/officeDocument/2006/relationships/slideLayout" Target="../slideLayouts/slideLayout340.xml"/><Relationship Id="rId196" Type="http://schemas.openxmlformats.org/officeDocument/2006/relationships/slideLayout" Target="../slideLayouts/slideLayout196.xml"/><Relationship Id="rId200" Type="http://schemas.openxmlformats.org/officeDocument/2006/relationships/slideLayout" Target="../slideLayouts/slideLayout200.xml"/><Relationship Id="rId16" Type="http://schemas.openxmlformats.org/officeDocument/2006/relationships/slideLayout" Target="../slideLayouts/slideLayout16.xml"/><Relationship Id="rId221" Type="http://schemas.openxmlformats.org/officeDocument/2006/relationships/slideLayout" Target="../slideLayouts/slideLayout221.xml"/><Relationship Id="rId242" Type="http://schemas.openxmlformats.org/officeDocument/2006/relationships/slideLayout" Target="../slideLayouts/slideLayout242.xml"/><Relationship Id="rId263" Type="http://schemas.openxmlformats.org/officeDocument/2006/relationships/slideLayout" Target="../slideLayouts/slideLayout263.xml"/><Relationship Id="rId284" Type="http://schemas.openxmlformats.org/officeDocument/2006/relationships/slideLayout" Target="../slideLayouts/slideLayout284.xml"/><Relationship Id="rId319" Type="http://schemas.openxmlformats.org/officeDocument/2006/relationships/slideLayout" Target="../slideLayouts/slideLayout319.xml"/><Relationship Id="rId37" Type="http://schemas.openxmlformats.org/officeDocument/2006/relationships/slideLayout" Target="../slideLayouts/slideLayout37.xml"/><Relationship Id="rId58" Type="http://schemas.openxmlformats.org/officeDocument/2006/relationships/slideLayout" Target="../slideLayouts/slideLayout58.xml"/><Relationship Id="rId79" Type="http://schemas.openxmlformats.org/officeDocument/2006/relationships/slideLayout" Target="../slideLayouts/slideLayout79.xml"/><Relationship Id="rId102" Type="http://schemas.openxmlformats.org/officeDocument/2006/relationships/slideLayout" Target="../slideLayouts/slideLayout102.xml"/><Relationship Id="rId123" Type="http://schemas.openxmlformats.org/officeDocument/2006/relationships/slideLayout" Target="../slideLayouts/slideLayout123.xml"/><Relationship Id="rId144" Type="http://schemas.openxmlformats.org/officeDocument/2006/relationships/slideLayout" Target="../slideLayouts/slideLayout144.xml"/><Relationship Id="rId330" Type="http://schemas.openxmlformats.org/officeDocument/2006/relationships/slideLayout" Target="../slideLayouts/slideLayout330.xml"/><Relationship Id="rId90" Type="http://schemas.openxmlformats.org/officeDocument/2006/relationships/slideLayout" Target="../slideLayouts/slideLayout90.xml"/><Relationship Id="rId165" Type="http://schemas.openxmlformats.org/officeDocument/2006/relationships/slideLayout" Target="../slideLayouts/slideLayout165.xml"/><Relationship Id="rId186" Type="http://schemas.openxmlformats.org/officeDocument/2006/relationships/slideLayout" Target="../slideLayouts/slideLayout186.xml"/><Relationship Id="rId211" Type="http://schemas.openxmlformats.org/officeDocument/2006/relationships/slideLayout" Target="../slideLayouts/slideLayout211.xml"/><Relationship Id="rId232" Type="http://schemas.openxmlformats.org/officeDocument/2006/relationships/slideLayout" Target="../slideLayouts/slideLayout232.xml"/><Relationship Id="rId253" Type="http://schemas.openxmlformats.org/officeDocument/2006/relationships/slideLayout" Target="../slideLayouts/slideLayout253.xml"/><Relationship Id="rId274" Type="http://schemas.openxmlformats.org/officeDocument/2006/relationships/slideLayout" Target="../slideLayouts/slideLayout274.xml"/><Relationship Id="rId295" Type="http://schemas.openxmlformats.org/officeDocument/2006/relationships/slideLayout" Target="../slideLayouts/slideLayout295.xml"/><Relationship Id="rId309" Type="http://schemas.openxmlformats.org/officeDocument/2006/relationships/slideLayout" Target="../slideLayouts/slideLayout309.xml"/><Relationship Id="rId27" Type="http://schemas.openxmlformats.org/officeDocument/2006/relationships/slideLayout" Target="../slideLayouts/slideLayout27.xml"/><Relationship Id="rId48" Type="http://schemas.openxmlformats.org/officeDocument/2006/relationships/slideLayout" Target="../slideLayouts/slideLayout48.xml"/><Relationship Id="rId69" Type="http://schemas.openxmlformats.org/officeDocument/2006/relationships/slideLayout" Target="../slideLayouts/slideLayout69.xml"/><Relationship Id="rId113" Type="http://schemas.openxmlformats.org/officeDocument/2006/relationships/slideLayout" Target="../slideLayouts/slideLayout113.xml"/><Relationship Id="rId134" Type="http://schemas.openxmlformats.org/officeDocument/2006/relationships/slideLayout" Target="../slideLayouts/slideLayout134.xml"/><Relationship Id="rId320" Type="http://schemas.openxmlformats.org/officeDocument/2006/relationships/slideLayout" Target="../slideLayouts/slideLayout320.xml"/><Relationship Id="rId80" Type="http://schemas.openxmlformats.org/officeDocument/2006/relationships/slideLayout" Target="../slideLayouts/slideLayout80.xml"/><Relationship Id="rId155" Type="http://schemas.openxmlformats.org/officeDocument/2006/relationships/slideLayout" Target="../slideLayouts/slideLayout155.xml"/><Relationship Id="rId176" Type="http://schemas.openxmlformats.org/officeDocument/2006/relationships/slideLayout" Target="../slideLayouts/slideLayout176.xml"/><Relationship Id="rId197" Type="http://schemas.openxmlformats.org/officeDocument/2006/relationships/slideLayout" Target="../slideLayouts/slideLayout197.xml"/><Relationship Id="rId341" Type="http://schemas.openxmlformats.org/officeDocument/2006/relationships/slideLayout" Target="../slideLayouts/slideLayout341.xml"/><Relationship Id="rId201" Type="http://schemas.openxmlformats.org/officeDocument/2006/relationships/slideLayout" Target="../slideLayouts/slideLayout201.xml"/><Relationship Id="rId222" Type="http://schemas.openxmlformats.org/officeDocument/2006/relationships/slideLayout" Target="../slideLayouts/slideLayout222.xml"/><Relationship Id="rId243" Type="http://schemas.openxmlformats.org/officeDocument/2006/relationships/slideLayout" Target="../slideLayouts/slideLayout243.xml"/><Relationship Id="rId264" Type="http://schemas.openxmlformats.org/officeDocument/2006/relationships/slideLayout" Target="../slideLayouts/slideLayout264.xml"/><Relationship Id="rId285" Type="http://schemas.openxmlformats.org/officeDocument/2006/relationships/slideLayout" Target="../slideLayouts/slideLayout285.xml"/><Relationship Id="rId17" Type="http://schemas.openxmlformats.org/officeDocument/2006/relationships/slideLayout" Target="../slideLayouts/slideLayout17.xml"/><Relationship Id="rId38" Type="http://schemas.openxmlformats.org/officeDocument/2006/relationships/slideLayout" Target="../slideLayouts/slideLayout38.xml"/><Relationship Id="rId59" Type="http://schemas.openxmlformats.org/officeDocument/2006/relationships/slideLayout" Target="../slideLayouts/slideLayout59.xml"/><Relationship Id="rId103" Type="http://schemas.openxmlformats.org/officeDocument/2006/relationships/slideLayout" Target="../slideLayouts/slideLayout103.xml"/><Relationship Id="rId124" Type="http://schemas.openxmlformats.org/officeDocument/2006/relationships/slideLayout" Target="../slideLayouts/slideLayout124.xml"/><Relationship Id="rId310" Type="http://schemas.openxmlformats.org/officeDocument/2006/relationships/slideLayout" Target="../slideLayouts/slideLayout310.xml"/><Relationship Id="rId70" Type="http://schemas.openxmlformats.org/officeDocument/2006/relationships/slideLayout" Target="../slideLayouts/slideLayout70.xml"/><Relationship Id="rId91" Type="http://schemas.openxmlformats.org/officeDocument/2006/relationships/slideLayout" Target="../slideLayouts/slideLayout91.xml"/><Relationship Id="rId145" Type="http://schemas.openxmlformats.org/officeDocument/2006/relationships/slideLayout" Target="../slideLayouts/slideLayout145.xml"/><Relationship Id="rId166" Type="http://schemas.openxmlformats.org/officeDocument/2006/relationships/slideLayout" Target="../slideLayouts/slideLayout166.xml"/><Relationship Id="rId187" Type="http://schemas.openxmlformats.org/officeDocument/2006/relationships/slideLayout" Target="../slideLayouts/slideLayout187.xml"/><Relationship Id="rId331" Type="http://schemas.openxmlformats.org/officeDocument/2006/relationships/slideLayout" Target="../slideLayouts/slideLayout331.xml"/><Relationship Id="rId1" Type="http://schemas.openxmlformats.org/officeDocument/2006/relationships/slideLayout" Target="../slideLayouts/slideLayout1.xml"/><Relationship Id="rId212" Type="http://schemas.openxmlformats.org/officeDocument/2006/relationships/slideLayout" Target="../slideLayouts/slideLayout212.xml"/><Relationship Id="rId233" Type="http://schemas.openxmlformats.org/officeDocument/2006/relationships/slideLayout" Target="../slideLayouts/slideLayout233.xml"/><Relationship Id="rId254" Type="http://schemas.openxmlformats.org/officeDocument/2006/relationships/slideLayout" Target="../slideLayouts/slideLayout254.xml"/><Relationship Id="rId28" Type="http://schemas.openxmlformats.org/officeDocument/2006/relationships/slideLayout" Target="../slideLayouts/slideLayout28.xml"/><Relationship Id="rId49" Type="http://schemas.openxmlformats.org/officeDocument/2006/relationships/slideLayout" Target="../slideLayouts/slideLayout49.xml"/><Relationship Id="rId114" Type="http://schemas.openxmlformats.org/officeDocument/2006/relationships/slideLayout" Target="../slideLayouts/slideLayout114.xml"/><Relationship Id="rId275" Type="http://schemas.openxmlformats.org/officeDocument/2006/relationships/slideLayout" Target="../slideLayouts/slideLayout275.xml"/><Relationship Id="rId296" Type="http://schemas.openxmlformats.org/officeDocument/2006/relationships/slideLayout" Target="../slideLayouts/slideLayout296.xml"/><Relationship Id="rId300" Type="http://schemas.openxmlformats.org/officeDocument/2006/relationships/slideLayout" Target="../slideLayouts/slideLayout300.xml"/><Relationship Id="rId60" Type="http://schemas.openxmlformats.org/officeDocument/2006/relationships/slideLayout" Target="../slideLayouts/slideLayout60.xml"/><Relationship Id="rId81" Type="http://schemas.openxmlformats.org/officeDocument/2006/relationships/slideLayout" Target="../slideLayouts/slideLayout81.xml"/><Relationship Id="rId135" Type="http://schemas.openxmlformats.org/officeDocument/2006/relationships/slideLayout" Target="../slideLayouts/slideLayout135.xml"/><Relationship Id="rId156" Type="http://schemas.openxmlformats.org/officeDocument/2006/relationships/slideLayout" Target="../slideLayouts/slideLayout156.xml"/><Relationship Id="rId177" Type="http://schemas.openxmlformats.org/officeDocument/2006/relationships/slideLayout" Target="../slideLayouts/slideLayout177.xml"/><Relationship Id="rId198" Type="http://schemas.openxmlformats.org/officeDocument/2006/relationships/slideLayout" Target="../slideLayouts/slideLayout198.xml"/><Relationship Id="rId321" Type="http://schemas.openxmlformats.org/officeDocument/2006/relationships/slideLayout" Target="../slideLayouts/slideLayout321.xml"/><Relationship Id="rId342" Type="http://schemas.openxmlformats.org/officeDocument/2006/relationships/slideLayout" Target="../slideLayouts/slideLayout342.xml"/><Relationship Id="rId202" Type="http://schemas.openxmlformats.org/officeDocument/2006/relationships/slideLayout" Target="../slideLayouts/slideLayout202.xml"/><Relationship Id="rId223" Type="http://schemas.openxmlformats.org/officeDocument/2006/relationships/slideLayout" Target="../slideLayouts/slideLayout223.xml"/><Relationship Id="rId244" Type="http://schemas.openxmlformats.org/officeDocument/2006/relationships/slideLayout" Target="../slideLayouts/slideLayout244.xml"/><Relationship Id="rId18" Type="http://schemas.openxmlformats.org/officeDocument/2006/relationships/slideLayout" Target="../slideLayouts/slideLayout18.xml"/><Relationship Id="rId39" Type="http://schemas.openxmlformats.org/officeDocument/2006/relationships/slideLayout" Target="../slideLayouts/slideLayout39.xml"/><Relationship Id="rId265" Type="http://schemas.openxmlformats.org/officeDocument/2006/relationships/slideLayout" Target="../slideLayouts/slideLayout265.xml"/><Relationship Id="rId286" Type="http://schemas.openxmlformats.org/officeDocument/2006/relationships/slideLayout" Target="../slideLayouts/slideLayout286.xml"/><Relationship Id="rId50" Type="http://schemas.openxmlformats.org/officeDocument/2006/relationships/slideLayout" Target="../slideLayouts/slideLayout50.xml"/><Relationship Id="rId104" Type="http://schemas.openxmlformats.org/officeDocument/2006/relationships/slideLayout" Target="../slideLayouts/slideLayout104.xml"/><Relationship Id="rId125" Type="http://schemas.openxmlformats.org/officeDocument/2006/relationships/slideLayout" Target="../slideLayouts/slideLayout125.xml"/><Relationship Id="rId146" Type="http://schemas.openxmlformats.org/officeDocument/2006/relationships/slideLayout" Target="../slideLayouts/slideLayout146.xml"/><Relationship Id="rId167" Type="http://schemas.openxmlformats.org/officeDocument/2006/relationships/slideLayout" Target="../slideLayouts/slideLayout167.xml"/><Relationship Id="rId188" Type="http://schemas.openxmlformats.org/officeDocument/2006/relationships/slideLayout" Target="../slideLayouts/slideLayout188.xml"/><Relationship Id="rId311" Type="http://schemas.openxmlformats.org/officeDocument/2006/relationships/slideLayout" Target="../slideLayouts/slideLayout311.xml"/><Relationship Id="rId332" Type="http://schemas.openxmlformats.org/officeDocument/2006/relationships/slideLayout" Target="../slideLayouts/slideLayout332.xml"/><Relationship Id="rId71" Type="http://schemas.openxmlformats.org/officeDocument/2006/relationships/slideLayout" Target="../slideLayouts/slideLayout71.xml"/><Relationship Id="rId92" Type="http://schemas.openxmlformats.org/officeDocument/2006/relationships/slideLayout" Target="../slideLayouts/slideLayout92.xml"/><Relationship Id="rId213" Type="http://schemas.openxmlformats.org/officeDocument/2006/relationships/slideLayout" Target="../slideLayouts/slideLayout213.xml"/><Relationship Id="rId234" Type="http://schemas.openxmlformats.org/officeDocument/2006/relationships/slideLayout" Target="../slideLayouts/slideLayout234.xml"/><Relationship Id="rId2" Type="http://schemas.openxmlformats.org/officeDocument/2006/relationships/slideLayout" Target="../slideLayouts/slideLayout2.xml"/><Relationship Id="rId29" Type="http://schemas.openxmlformats.org/officeDocument/2006/relationships/slideLayout" Target="../slideLayouts/slideLayout29.xml"/><Relationship Id="rId255" Type="http://schemas.openxmlformats.org/officeDocument/2006/relationships/slideLayout" Target="../slideLayouts/slideLayout255.xml"/><Relationship Id="rId276" Type="http://schemas.openxmlformats.org/officeDocument/2006/relationships/slideLayout" Target="../slideLayouts/slideLayout276.xml"/><Relationship Id="rId297" Type="http://schemas.openxmlformats.org/officeDocument/2006/relationships/slideLayout" Target="../slideLayouts/slideLayout297.xml"/><Relationship Id="rId40" Type="http://schemas.openxmlformats.org/officeDocument/2006/relationships/slideLayout" Target="../slideLayouts/slideLayout40.xml"/><Relationship Id="rId115" Type="http://schemas.openxmlformats.org/officeDocument/2006/relationships/slideLayout" Target="../slideLayouts/slideLayout115.xml"/><Relationship Id="rId136" Type="http://schemas.openxmlformats.org/officeDocument/2006/relationships/slideLayout" Target="../slideLayouts/slideLayout136.xml"/><Relationship Id="rId157" Type="http://schemas.openxmlformats.org/officeDocument/2006/relationships/slideLayout" Target="../slideLayouts/slideLayout157.xml"/><Relationship Id="rId178" Type="http://schemas.openxmlformats.org/officeDocument/2006/relationships/slideLayout" Target="../slideLayouts/slideLayout178.xml"/><Relationship Id="rId301" Type="http://schemas.openxmlformats.org/officeDocument/2006/relationships/slideLayout" Target="../slideLayouts/slideLayout301.xml"/><Relationship Id="rId322" Type="http://schemas.openxmlformats.org/officeDocument/2006/relationships/slideLayout" Target="../slideLayouts/slideLayout322.xml"/><Relationship Id="rId343" Type="http://schemas.openxmlformats.org/officeDocument/2006/relationships/slideLayout" Target="../slideLayouts/slideLayout343.xml"/><Relationship Id="rId61" Type="http://schemas.openxmlformats.org/officeDocument/2006/relationships/slideLayout" Target="../slideLayouts/slideLayout61.xml"/><Relationship Id="rId82" Type="http://schemas.openxmlformats.org/officeDocument/2006/relationships/slideLayout" Target="../slideLayouts/slideLayout82.xml"/><Relationship Id="rId199" Type="http://schemas.openxmlformats.org/officeDocument/2006/relationships/slideLayout" Target="../slideLayouts/slideLayout199.xml"/><Relationship Id="rId203" Type="http://schemas.openxmlformats.org/officeDocument/2006/relationships/slideLayout" Target="../slideLayouts/slideLayout203.xml"/><Relationship Id="rId19" Type="http://schemas.openxmlformats.org/officeDocument/2006/relationships/slideLayout" Target="../slideLayouts/slideLayout19.xml"/><Relationship Id="rId224" Type="http://schemas.openxmlformats.org/officeDocument/2006/relationships/slideLayout" Target="../slideLayouts/slideLayout224.xml"/><Relationship Id="rId245" Type="http://schemas.openxmlformats.org/officeDocument/2006/relationships/slideLayout" Target="../slideLayouts/slideLayout245.xml"/><Relationship Id="rId266" Type="http://schemas.openxmlformats.org/officeDocument/2006/relationships/slideLayout" Target="../slideLayouts/slideLayout266.xml"/><Relationship Id="rId287" Type="http://schemas.openxmlformats.org/officeDocument/2006/relationships/slideLayout" Target="../slideLayouts/slideLayout287.xml"/><Relationship Id="rId30" Type="http://schemas.openxmlformats.org/officeDocument/2006/relationships/slideLayout" Target="../slideLayouts/slideLayout30.xml"/><Relationship Id="rId105" Type="http://schemas.openxmlformats.org/officeDocument/2006/relationships/slideLayout" Target="../slideLayouts/slideLayout105.xml"/><Relationship Id="rId126" Type="http://schemas.openxmlformats.org/officeDocument/2006/relationships/slideLayout" Target="../slideLayouts/slideLayout126.xml"/><Relationship Id="rId147" Type="http://schemas.openxmlformats.org/officeDocument/2006/relationships/slideLayout" Target="../slideLayouts/slideLayout147.xml"/><Relationship Id="rId168" Type="http://schemas.openxmlformats.org/officeDocument/2006/relationships/slideLayout" Target="../slideLayouts/slideLayout168.xml"/><Relationship Id="rId312" Type="http://schemas.openxmlformats.org/officeDocument/2006/relationships/slideLayout" Target="../slideLayouts/slideLayout312.xml"/><Relationship Id="rId333" Type="http://schemas.openxmlformats.org/officeDocument/2006/relationships/slideLayout" Target="../slideLayouts/slideLayout333.xml"/><Relationship Id="rId51" Type="http://schemas.openxmlformats.org/officeDocument/2006/relationships/slideLayout" Target="../slideLayouts/slideLayout51.xml"/><Relationship Id="rId72" Type="http://schemas.openxmlformats.org/officeDocument/2006/relationships/slideLayout" Target="../slideLayouts/slideLayout72.xml"/><Relationship Id="rId93" Type="http://schemas.openxmlformats.org/officeDocument/2006/relationships/slideLayout" Target="../slideLayouts/slideLayout93.xml"/><Relationship Id="rId189" Type="http://schemas.openxmlformats.org/officeDocument/2006/relationships/slideLayout" Target="../slideLayouts/slideLayout189.xml"/><Relationship Id="rId3" Type="http://schemas.openxmlformats.org/officeDocument/2006/relationships/slideLayout" Target="../slideLayouts/slideLayout3.xml"/><Relationship Id="rId214" Type="http://schemas.openxmlformats.org/officeDocument/2006/relationships/slideLayout" Target="../slideLayouts/slideLayout214.xml"/><Relationship Id="rId235" Type="http://schemas.openxmlformats.org/officeDocument/2006/relationships/slideLayout" Target="../slideLayouts/slideLayout235.xml"/><Relationship Id="rId256" Type="http://schemas.openxmlformats.org/officeDocument/2006/relationships/slideLayout" Target="../slideLayouts/slideLayout256.xml"/><Relationship Id="rId277" Type="http://schemas.openxmlformats.org/officeDocument/2006/relationships/slideLayout" Target="../slideLayouts/slideLayout277.xml"/><Relationship Id="rId298" Type="http://schemas.openxmlformats.org/officeDocument/2006/relationships/slideLayout" Target="../slideLayouts/slideLayout298.xml"/><Relationship Id="rId116" Type="http://schemas.openxmlformats.org/officeDocument/2006/relationships/slideLayout" Target="../slideLayouts/slideLayout116.xml"/><Relationship Id="rId137" Type="http://schemas.openxmlformats.org/officeDocument/2006/relationships/slideLayout" Target="../slideLayouts/slideLayout137.xml"/><Relationship Id="rId158" Type="http://schemas.openxmlformats.org/officeDocument/2006/relationships/slideLayout" Target="../slideLayouts/slideLayout158.xml"/><Relationship Id="rId302" Type="http://schemas.openxmlformats.org/officeDocument/2006/relationships/slideLayout" Target="../slideLayouts/slideLayout302.xml"/><Relationship Id="rId323" Type="http://schemas.openxmlformats.org/officeDocument/2006/relationships/slideLayout" Target="../slideLayouts/slideLayout323.xml"/><Relationship Id="rId344" Type="http://schemas.openxmlformats.org/officeDocument/2006/relationships/theme" Target="../theme/theme1.xml"/><Relationship Id="rId20" Type="http://schemas.openxmlformats.org/officeDocument/2006/relationships/slideLayout" Target="../slideLayouts/slideLayout20.xml"/><Relationship Id="rId41" Type="http://schemas.openxmlformats.org/officeDocument/2006/relationships/slideLayout" Target="../slideLayouts/slideLayout41.xml"/><Relationship Id="rId62" Type="http://schemas.openxmlformats.org/officeDocument/2006/relationships/slideLayout" Target="../slideLayouts/slideLayout62.xml"/><Relationship Id="rId83" Type="http://schemas.openxmlformats.org/officeDocument/2006/relationships/slideLayout" Target="../slideLayouts/slideLayout83.xml"/><Relationship Id="rId179" Type="http://schemas.openxmlformats.org/officeDocument/2006/relationships/slideLayout" Target="../slideLayouts/slideLayout179.xml"/><Relationship Id="rId190" Type="http://schemas.openxmlformats.org/officeDocument/2006/relationships/slideLayout" Target="../slideLayouts/slideLayout190.xml"/><Relationship Id="rId204" Type="http://schemas.openxmlformats.org/officeDocument/2006/relationships/slideLayout" Target="../slideLayouts/slideLayout204.xml"/><Relationship Id="rId225" Type="http://schemas.openxmlformats.org/officeDocument/2006/relationships/slideLayout" Target="../slideLayouts/slideLayout225.xml"/><Relationship Id="rId246" Type="http://schemas.openxmlformats.org/officeDocument/2006/relationships/slideLayout" Target="../slideLayouts/slideLayout246.xml"/><Relationship Id="rId267" Type="http://schemas.openxmlformats.org/officeDocument/2006/relationships/slideLayout" Target="../slideLayouts/slideLayout267.xml"/><Relationship Id="rId288" Type="http://schemas.openxmlformats.org/officeDocument/2006/relationships/slideLayout" Target="../slideLayouts/slideLayout288.xml"/><Relationship Id="rId106" Type="http://schemas.openxmlformats.org/officeDocument/2006/relationships/slideLayout" Target="../slideLayouts/slideLayout106.xml"/><Relationship Id="rId127" Type="http://schemas.openxmlformats.org/officeDocument/2006/relationships/slideLayout" Target="../slideLayouts/slideLayout127.xml"/><Relationship Id="rId313" Type="http://schemas.openxmlformats.org/officeDocument/2006/relationships/slideLayout" Target="../slideLayouts/slideLayout313.xml"/><Relationship Id="rId10" Type="http://schemas.openxmlformats.org/officeDocument/2006/relationships/slideLayout" Target="../slideLayouts/slideLayout10.xml"/><Relationship Id="rId31" Type="http://schemas.openxmlformats.org/officeDocument/2006/relationships/slideLayout" Target="../slideLayouts/slideLayout31.xml"/><Relationship Id="rId52" Type="http://schemas.openxmlformats.org/officeDocument/2006/relationships/slideLayout" Target="../slideLayouts/slideLayout52.xml"/><Relationship Id="rId73" Type="http://schemas.openxmlformats.org/officeDocument/2006/relationships/slideLayout" Target="../slideLayouts/slideLayout73.xml"/><Relationship Id="rId94" Type="http://schemas.openxmlformats.org/officeDocument/2006/relationships/slideLayout" Target="../slideLayouts/slideLayout94.xml"/><Relationship Id="rId148" Type="http://schemas.openxmlformats.org/officeDocument/2006/relationships/slideLayout" Target="../slideLayouts/slideLayout148.xml"/><Relationship Id="rId169" Type="http://schemas.openxmlformats.org/officeDocument/2006/relationships/slideLayout" Target="../slideLayouts/slideLayout169.xml"/><Relationship Id="rId334" Type="http://schemas.openxmlformats.org/officeDocument/2006/relationships/slideLayout" Target="../slideLayouts/slideLayout334.xml"/><Relationship Id="rId4" Type="http://schemas.openxmlformats.org/officeDocument/2006/relationships/slideLayout" Target="../slideLayouts/slideLayout4.xml"/><Relationship Id="rId180" Type="http://schemas.openxmlformats.org/officeDocument/2006/relationships/slideLayout" Target="../slideLayouts/slideLayout180.xml"/><Relationship Id="rId215" Type="http://schemas.openxmlformats.org/officeDocument/2006/relationships/slideLayout" Target="../slideLayouts/slideLayout215.xml"/><Relationship Id="rId236" Type="http://schemas.openxmlformats.org/officeDocument/2006/relationships/slideLayout" Target="../slideLayouts/slideLayout236.xml"/><Relationship Id="rId257" Type="http://schemas.openxmlformats.org/officeDocument/2006/relationships/slideLayout" Target="../slideLayouts/slideLayout257.xml"/><Relationship Id="rId278" Type="http://schemas.openxmlformats.org/officeDocument/2006/relationships/slideLayout" Target="../slideLayouts/slideLayout278.xml"/><Relationship Id="rId303" Type="http://schemas.openxmlformats.org/officeDocument/2006/relationships/slideLayout" Target="../slideLayouts/slideLayout303.xml"/><Relationship Id="rId42" Type="http://schemas.openxmlformats.org/officeDocument/2006/relationships/slideLayout" Target="../slideLayouts/slideLayout42.xml"/><Relationship Id="rId84" Type="http://schemas.openxmlformats.org/officeDocument/2006/relationships/slideLayout" Target="../slideLayouts/slideLayout84.xml"/><Relationship Id="rId138" Type="http://schemas.openxmlformats.org/officeDocument/2006/relationships/slideLayout" Target="../slideLayouts/slideLayout138.xml"/><Relationship Id="rId191" Type="http://schemas.openxmlformats.org/officeDocument/2006/relationships/slideLayout" Target="../slideLayouts/slideLayout191.xml"/><Relationship Id="rId205" Type="http://schemas.openxmlformats.org/officeDocument/2006/relationships/slideLayout" Target="../slideLayouts/slideLayout205.xml"/><Relationship Id="rId247" Type="http://schemas.openxmlformats.org/officeDocument/2006/relationships/slideLayout" Target="../slideLayouts/slideLayout247.xml"/><Relationship Id="rId107" Type="http://schemas.openxmlformats.org/officeDocument/2006/relationships/slideLayout" Target="../slideLayouts/slideLayout107.xml"/><Relationship Id="rId289" Type="http://schemas.openxmlformats.org/officeDocument/2006/relationships/slideLayout" Target="../slideLayouts/slideLayout289.xml"/><Relationship Id="rId11" Type="http://schemas.openxmlformats.org/officeDocument/2006/relationships/slideLayout" Target="../slideLayouts/slideLayout11.xml"/><Relationship Id="rId53" Type="http://schemas.openxmlformats.org/officeDocument/2006/relationships/slideLayout" Target="../slideLayouts/slideLayout53.xml"/><Relationship Id="rId149" Type="http://schemas.openxmlformats.org/officeDocument/2006/relationships/slideLayout" Target="../slideLayouts/slideLayout149.xml"/><Relationship Id="rId314" Type="http://schemas.openxmlformats.org/officeDocument/2006/relationships/slideLayout" Target="../slideLayouts/slideLayout314.xml"/><Relationship Id="rId95" Type="http://schemas.openxmlformats.org/officeDocument/2006/relationships/slideLayout" Target="../slideLayouts/slideLayout95.xml"/><Relationship Id="rId160" Type="http://schemas.openxmlformats.org/officeDocument/2006/relationships/slideLayout" Target="../slideLayouts/slideLayout160.xml"/><Relationship Id="rId216" Type="http://schemas.openxmlformats.org/officeDocument/2006/relationships/slideLayout" Target="../slideLayouts/slideLayout216.xml"/><Relationship Id="rId258" Type="http://schemas.openxmlformats.org/officeDocument/2006/relationships/slideLayout" Target="../slideLayouts/slideLayout258.xml"/><Relationship Id="rId22" Type="http://schemas.openxmlformats.org/officeDocument/2006/relationships/slideLayout" Target="../slideLayouts/slideLayout22.xml"/><Relationship Id="rId64" Type="http://schemas.openxmlformats.org/officeDocument/2006/relationships/slideLayout" Target="../slideLayouts/slideLayout64.xml"/><Relationship Id="rId118" Type="http://schemas.openxmlformats.org/officeDocument/2006/relationships/slideLayout" Target="../slideLayouts/slideLayout118.xml"/><Relationship Id="rId325" Type="http://schemas.openxmlformats.org/officeDocument/2006/relationships/slideLayout" Target="../slideLayouts/slideLayout325.xml"/><Relationship Id="rId171" Type="http://schemas.openxmlformats.org/officeDocument/2006/relationships/slideLayout" Target="../slideLayouts/slideLayout171.xml"/><Relationship Id="rId227" Type="http://schemas.openxmlformats.org/officeDocument/2006/relationships/slideLayout" Target="../slideLayouts/slideLayout227.xml"/><Relationship Id="rId269" Type="http://schemas.openxmlformats.org/officeDocument/2006/relationships/slideLayout" Target="../slideLayouts/slideLayout269.xml"/><Relationship Id="rId33" Type="http://schemas.openxmlformats.org/officeDocument/2006/relationships/slideLayout" Target="../slideLayouts/slideLayout33.xml"/><Relationship Id="rId129" Type="http://schemas.openxmlformats.org/officeDocument/2006/relationships/slideLayout" Target="../slideLayouts/slideLayout129.xml"/><Relationship Id="rId280" Type="http://schemas.openxmlformats.org/officeDocument/2006/relationships/slideLayout" Target="../slideLayouts/slideLayout280.xml"/><Relationship Id="rId336" Type="http://schemas.openxmlformats.org/officeDocument/2006/relationships/slideLayout" Target="../slideLayouts/slideLayout336.xml"/><Relationship Id="rId75" Type="http://schemas.openxmlformats.org/officeDocument/2006/relationships/slideLayout" Target="../slideLayouts/slideLayout75.xml"/><Relationship Id="rId140" Type="http://schemas.openxmlformats.org/officeDocument/2006/relationships/slideLayout" Target="../slideLayouts/slideLayout140.xml"/><Relationship Id="rId182" Type="http://schemas.openxmlformats.org/officeDocument/2006/relationships/slideLayout" Target="../slideLayouts/slideLayout182.xml"/><Relationship Id="rId6" Type="http://schemas.openxmlformats.org/officeDocument/2006/relationships/slideLayout" Target="../slideLayouts/slideLayout6.xml"/><Relationship Id="rId238" Type="http://schemas.openxmlformats.org/officeDocument/2006/relationships/slideLayout" Target="../slideLayouts/slideLayout238.xml"/><Relationship Id="rId291" Type="http://schemas.openxmlformats.org/officeDocument/2006/relationships/slideLayout" Target="../slideLayouts/slideLayout291.xml"/><Relationship Id="rId305" Type="http://schemas.openxmlformats.org/officeDocument/2006/relationships/slideLayout" Target="../slideLayouts/slideLayout305.xml"/><Relationship Id="rId44" Type="http://schemas.openxmlformats.org/officeDocument/2006/relationships/slideLayout" Target="../slideLayouts/slideLayout44.xml"/><Relationship Id="rId86" Type="http://schemas.openxmlformats.org/officeDocument/2006/relationships/slideLayout" Target="../slideLayouts/slideLayout86.xml"/><Relationship Id="rId151" Type="http://schemas.openxmlformats.org/officeDocument/2006/relationships/slideLayout" Target="../slideLayouts/slideLayout151.xml"/><Relationship Id="rId193" Type="http://schemas.openxmlformats.org/officeDocument/2006/relationships/slideLayout" Target="../slideLayouts/slideLayout193.xml"/><Relationship Id="rId207" Type="http://schemas.openxmlformats.org/officeDocument/2006/relationships/slideLayout" Target="../slideLayouts/slideLayout207.xml"/><Relationship Id="rId249" Type="http://schemas.openxmlformats.org/officeDocument/2006/relationships/slideLayout" Target="../slideLayouts/slideLayout249.xml"/><Relationship Id="rId13" Type="http://schemas.openxmlformats.org/officeDocument/2006/relationships/slideLayout" Target="../slideLayouts/slideLayout13.xml"/><Relationship Id="rId109" Type="http://schemas.openxmlformats.org/officeDocument/2006/relationships/slideLayout" Target="../slideLayouts/slideLayout109.xml"/><Relationship Id="rId260" Type="http://schemas.openxmlformats.org/officeDocument/2006/relationships/slideLayout" Target="../slideLayouts/slideLayout260.xml"/><Relationship Id="rId316" Type="http://schemas.openxmlformats.org/officeDocument/2006/relationships/slideLayout" Target="../slideLayouts/slideLayout316.xml"/><Relationship Id="rId55" Type="http://schemas.openxmlformats.org/officeDocument/2006/relationships/slideLayout" Target="../slideLayouts/slideLayout55.xml"/><Relationship Id="rId97" Type="http://schemas.openxmlformats.org/officeDocument/2006/relationships/slideLayout" Target="../slideLayouts/slideLayout97.xml"/><Relationship Id="rId120" Type="http://schemas.openxmlformats.org/officeDocument/2006/relationships/slideLayout" Target="../slideLayouts/slideLayout120.xml"/><Relationship Id="rId162" Type="http://schemas.openxmlformats.org/officeDocument/2006/relationships/slideLayout" Target="../slideLayouts/slideLayout162.xml"/><Relationship Id="rId218" Type="http://schemas.openxmlformats.org/officeDocument/2006/relationships/slideLayout" Target="../slideLayouts/slideLayout218.xml"/><Relationship Id="rId271" Type="http://schemas.openxmlformats.org/officeDocument/2006/relationships/slideLayout" Target="../slideLayouts/slideLayout271.xml"/><Relationship Id="rId24" Type="http://schemas.openxmlformats.org/officeDocument/2006/relationships/slideLayout" Target="../slideLayouts/slideLayout24.xml"/><Relationship Id="rId66" Type="http://schemas.openxmlformats.org/officeDocument/2006/relationships/slideLayout" Target="../slideLayouts/slideLayout66.xml"/><Relationship Id="rId131" Type="http://schemas.openxmlformats.org/officeDocument/2006/relationships/slideLayout" Target="../slideLayouts/slideLayout131.xml"/><Relationship Id="rId327" Type="http://schemas.openxmlformats.org/officeDocument/2006/relationships/slideLayout" Target="../slideLayouts/slideLayout327.xml"/><Relationship Id="rId173" Type="http://schemas.openxmlformats.org/officeDocument/2006/relationships/slideLayout" Target="../slideLayouts/slideLayout173.xml"/><Relationship Id="rId229" Type="http://schemas.openxmlformats.org/officeDocument/2006/relationships/slideLayout" Target="../slideLayouts/slideLayout22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image" Target="../media/image77.jpeg"/><Relationship Id="rId3" Type="http://schemas.openxmlformats.org/officeDocument/2006/relationships/slideLayout" Target="../slideLayouts/slideLayout346.xml"/><Relationship Id="rId7" Type="http://schemas.openxmlformats.org/officeDocument/2006/relationships/theme" Target="../theme/theme2.xml"/><Relationship Id="rId2" Type="http://schemas.openxmlformats.org/officeDocument/2006/relationships/slideLayout" Target="../slideLayouts/slideLayout345.xml"/><Relationship Id="rId1" Type="http://schemas.openxmlformats.org/officeDocument/2006/relationships/slideLayout" Target="../slideLayouts/slideLayout344.xml"/><Relationship Id="rId6" Type="http://schemas.openxmlformats.org/officeDocument/2006/relationships/slideLayout" Target="../slideLayouts/slideLayout349.xml"/><Relationship Id="rId5" Type="http://schemas.openxmlformats.org/officeDocument/2006/relationships/slideLayout" Target="../slideLayouts/slideLayout348.xml"/><Relationship Id="rId4" Type="http://schemas.openxmlformats.org/officeDocument/2006/relationships/slideLayout" Target="../slideLayouts/slideLayout347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57.xml"/><Relationship Id="rId3" Type="http://schemas.openxmlformats.org/officeDocument/2006/relationships/slideLayout" Target="../slideLayouts/slideLayout352.xml"/><Relationship Id="rId7" Type="http://schemas.openxmlformats.org/officeDocument/2006/relationships/slideLayout" Target="../slideLayouts/slideLayout356.xml"/><Relationship Id="rId12" Type="http://schemas.openxmlformats.org/officeDocument/2006/relationships/theme" Target="../theme/theme3.xml"/><Relationship Id="rId2" Type="http://schemas.openxmlformats.org/officeDocument/2006/relationships/slideLayout" Target="../slideLayouts/slideLayout351.xml"/><Relationship Id="rId1" Type="http://schemas.openxmlformats.org/officeDocument/2006/relationships/slideLayout" Target="../slideLayouts/slideLayout350.xml"/><Relationship Id="rId6" Type="http://schemas.openxmlformats.org/officeDocument/2006/relationships/slideLayout" Target="../slideLayouts/slideLayout355.xml"/><Relationship Id="rId11" Type="http://schemas.openxmlformats.org/officeDocument/2006/relationships/slideLayout" Target="../slideLayouts/slideLayout360.xml"/><Relationship Id="rId5" Type="http://schemas.openxmlformats.org/officeDocument/2006/relationships/slideLayout" Target="../slideLayouts/slideLayout354.xml"/><Relationship Id="rId10" Type="http://schemas.openxmlformats.org/officeDocument/2006/relationships/slideLayout" Target="../slideLayouts/slideLayout359.xml"/><Relationship Id="rId4" Type="http://schemas.openxmlformats.org/officeDocument/2006/relationships/slideLayout" Target="../slideLayouts/slideLayout353.xml"/><Relationship Id="rId9" Type="http://schemas.openxmlformats.org/officeDocument/2006/relationships/slideLayout" Target="../slideLayouts/slideLayout358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68.xml"/><Relationship Id="rId13" Type="http://schemas.openxmlformats.org/officeDocument/2006/relationships/slideLayout" Target="../slideLayouts/slideLayout373.xml"/><Relationship Id="rId18" Type="http://schemas.openxmlformats.org/officeDocument/2006/relationships/slideLayout" Target="../slideLayouts/slideLayout378.xml"/><Relationship Id="rId3" Type="http://schemas.openxmlformats.org/officeDocument/2006/relationships/slideLayout" Target="../slideLayouts/slideLayout363.xml"/><Relationship Id="rId21" Type="http://schemas.openxmlformats.org/officeDocument/2006/relationships/theme" Target="../theme/theme4.xml"/><Relationship Id="rId7" Type="http://schemas.openxmlformats.org/officeDocument/2006/relationships/slideLayout" Target="../slideLayouts/slideLayout367.xml"/><Relationship Id="rId12" Type="http://schemas.openxmlformats.org/officeDocument/2006/relationships/slideLayout" Target="../slideLayouts/slideLayout372.xml"/><Relationship Id="rId17" Type="http://schemas.openxmlformats.org/officeDocument/2006/relationships/slideLayout" Target="../slideLayouts/slideLayout377.xml"/><Relationship Id="rId2" Type="http://schemas.openxmlformats.org/officeDocument/2006/relationships/slideLayout" Target="../slideLayouts/slideLayout362.xml"/><Relationship Id="rId16" Type="http://schemas.openxmlformats.org/officeDocument/2006/relationships/slideLayout" Target="../slideLayouts/slideLayout376.xml"/><Relationship Id="rId20" Type="http://schemas.openxmlformats.org/officeDocument/2006/relationships/slideLayout" Target="../slideLayouts/slideLayout380.xml"/><Relationship Id="rId1" Type="http://schemas.openxmlformats.org/officeDocument/2006/relationships/slideLayout" Target="../slideLayouts/slideLayout361.xml"/><Relationship Id="rId6" Type="http://schemas.openxmlformats.org/officeDocument/2006/relationships/slideLayout" Target="../slideLayouts/slideLayout366.xml"/><Relationship Id="rId11" Type="http://schemas.openxmlformats.org/officeDocument/2006/relationships/slideLayout" Target="../slideLayouts/slideLayout371.xml"/><Relationship Id="rId5" Type="http://schemas.openxmlformats.org/officeDocument/2006/relationships/slideLayout" Target="../slideLayouts/slideLayout365.xml"/><Relationship Id="rId15" Type="http://schemas.openxmlformats.org/officeDocument/2006/relationships/slideLayout" Target="../slideLayouts/slideLayout375.xml"/><Relationship Id="rId23" Type="http://schemas.openxmlformats.org/officeDocument/2006/relationships/image" Target="../media/image46.png"/><Relationship Id="rId10" Type="http://schemas.openxmlformats.org/officeDocument/2006/relationships/slideLayout" Target="../slideLayouts/slideLayout370.xml"/><Relationship Id="rId19" Type="http://schemas.openxmlformats.org/officeDocument/2006/relationships/slideLayout" Target="../slideLayouts/slideLayout379.xml"/><Relationship Id="rId4" Type="http://schemas.openxmlformats.org/officeDocument/2006/relationships/slideLayout" Target="../slideLayouts/slideLayout364.xml"/><Relationship Id="rId9" Type="http://schemas.openxmlformats.org/officeDocument/2006/relationships/slideLayout" Target="../slideLayouts/slideLayout369.xml"/><Relationship Id="rId14" Type="http://schemas.openxmlformats.org/officeDocument/2006/relationships/slideLayout" Target="../slideLayouts/slideLayout374.xml"/><Relationship Id="rId22" Type="http://schemas.openxmlformats.org/officeDocument/2006/relationships/tags" Target="../tags/tag13.xml"/></Relationships>
</file>

<file path=ppt/slideMasters/_rels/slideMaster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88.xml"/><Relationship Id="rId13" Type="http://schemas.openxmlformats.org/officeDocument/2006/relationships/customXml" Target="../../customXml/item2.xml"/><Relationship Id="rId3" Type="http://schemas.openxmlformats.org/officeDocument/2006/relationships/slideLayout" Target="../slideLayouts/slideLayout383.xml"/><Relationship Id="rId7" Type="http://schemas.openxmlformats.org/officeDocument/2006/relationships/slideLayout" Target="../slideLayouts/slideLayout387.xml"/><Relationship Id="rId12" Type="http://schemas.openxmlformats.org/officeDocument/2006/relationships/theme" Target="../theme/theme5.xml"/><Relationship Id="rId2" Type="http://schemas.openxmlformats.org/officeDocument/2006/relationships/slideLayout" Target="../slideLayouts/slideLayout382.xml"/><Relationship Id="rId1" Type="http://schemas.openxmlformats.org/officeDocument/2006/relationships/slideLayout" Target="../slideLayouts/slideLayout381.xml"/><Relationship Id="rId6" Type="http://schemas.openxmlformats.org/officeDocument/2006/relationships/slideLayout" Target="../slideLayouts/slideLayout386.xml"/><Relationship Id="rId11" Type="http://schemas.openxmlformats.org/officeDocument/2006/relationships/slideLayout" Target="../slideLayouts/slideLayout391.xml"/><Relationship Id="rId5" Type="http://schemas.openxmlformats.org/officeDocument/2006/relationships/slideLayout" Target="../slideLayouts/slideLayout385.xml"/><Relationship Id="rId15" Type="http://schemas.openxmlformats.org/officeDocument/2006/relationships/image" Target="../media/image46.png"/><Relationship Id="rId10" Type="http://schemas.openxmlformats.org/officeDocument/2006/relationships/slideLayout" Target="../slideLayouts/slideLayout390.xml"/><Relationship Id="rId4" Type="http://schemas.openxmlformats.org/officeDocument/2006/relationships/slideLayout" Target="../slideLayouts/slideLayout384.xml"/><Relationship Id="rId9" Type="http://schemas.openxmlformats.org/officeDocument/2006/relationships/slideLayout" Target="../slideLayouts/slideLayout389.xml"/><Relationship Id="rId14" Type="http://schemas.openxmlformats.org/officeDocument/2006/relationships/tags" Target="../tags/tag33.xml"/></Relationships>
</file>

<file path=ppt/slideMasters/_rels/slideMaster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99.xml"/><Relationship Id="rId13" Type="http://schemas.openxmlformats.org/officeDocument/2006/relationships/slideLayout" Target="../slideLayouts/slideLayout404.xml"/><Relationship Id="rId3" Type="http://schemas.openxmlformats.org/officeDocument/2006/relationships/slideLayout" Target="../slideLayouts/slideLayout394.xml"/><Relationship Id="rId7" Type="http://schemas.openxmlformats.org/officeDocument/2006/relationships/slideLayout" Target="../slideLayouts/slideLayout398.xml"/><Relationship Id="rId12" Type="http://schemas.openxmlformats.org/officeDocument/2006/relationships/slideLayout" Target="../slideLayouts/slideLayout403.xml"/><Relationship Id="rId17" Type="http://schemas.openxmlformats.org/officeDocument/2006/relationships/image" Target="../media/image46.png"/><Relationship Id="rId2" Type="http://schemas.openxmlformats.org/officeDocument/2006/relationships/slideLayout" Target="../slideLayouts/slideLayout393.xml"/><Relationship Id="rId16" Type="http://schemas.openxmlformats.org/officeDocument/2006/relationships/tags" Target="../tags/tag45.xml"/><Relationship Id="rId1" Type="http://schemas.openxmlformats.org/officeDocument/2006/relationships/slideLayout" Target="../slideLayouts/slideLayout392.xml"/><Relationship Id="rId6" Type="http://schemas.openxmlformats.org/officeDocument/2006/relationships/slideLayout" Target="../slideLayouts/slideLayout397.xml"/><Relationship Id="rId11" Type="http://schemas.openxmlformats.org/officeDocument/2006/relationships/slideLayout" Target="../slideLayouts/slideLayout402.xml"/><Relationship Id="rId5" Type="http://schemas.openxmlformats.org/officeDocument/2006/relationships/slideLayout" Target="../slideLayouts/slideLayout396.xml"/><Relationship Id="rId15" Type="http://schemas.openxmlformats.org/officeDocument/2006/relationships/customXml" Target="../../customXml/item1.xml"/><Relationship Id="rId10" Type="http://schemas.openxmlformats.org/officeDocument/2006/relationships/slideLayout" Target="../slideLayouts/slideLayout401.xml"/><Relationship Id="rId4" Type="http://schemas.openxmlformats.org/officeDocument/2006/relationships/slideLayout" Target="../slideLayouts/slideLayout395.xml"/><Relationship Id="rId9" Type="http://schemas.openxmlformats.org/officeDocument/2006/relationships/slideLayout" Target="../slideLayouts/slideLayout400.xml"/><Relationship Id="rId14" Type="http://schemas.openxmlformats.org/officeDocument/2006/relationships/theme" Target="../theme/theme6.xml"/></Relationships>
</file>

<file path=ppt/slideMasters/_rels/slideMaster7.xml.rels><?xml version="1.0" encoding="UTF-8" standalone="yes"?>
<Relationships xmlns="http://schemas.openxmlformats.org/package/2006/relationships"><Relationship Id="rId26" Type="http://schemas.openxmlformats.org/officeDocument/2006/relationships/slideLayout" Target="../slideLayouts/slideLayout430.xml"/><Relationship Id="rId21" Type="http://schemas.openxmlformats.org/officeDocument/2006/relationships/slideLayout" Target="../slideLayouts/slideLayout425.xml"/><Relationship Id="rId42" Type="http://schemas.openxmlformats.org/officeDocument/2006/relationships/slideLayout" Target="../slideLayouts/slideLayout446.xml"/><Relationship Id="rId47" Type="http://schemas.openxmlformats.org/officeDocument/2006/relationships/slideLayout" Target="../slideLayouts/slideLayout451.xml"/><Relationship Id="rId63" Type="http://schemas.openxmlformats.org/officeDocument/2006/relationships/slideLayout" Target="../slideLayouts/slideLayout467.xml"/><Relationship Id="rId68" Type="http://schemas.openxmlformats.org/officeDocument/2006/relationships/slideLayout" Target="../slideLayouts/slideLayout472.xml"/><Relationship Id="rId84" Type="http://schemas.openxmlformats.org/officeDocument/2006/relationships/slideLayout" Target="../slideLayouts/slideLayout488.xml"/><Relationship Id="rId89" Type="http://schemas.openxmlformats.org/officeDocument/2006/relationships/slideLayout" Target="../slideLayouts/slideLayout493.xml"/><Relationship Id="rId16" Type="http://schemas.openxmlformats.org/officeDocument/2006/relationships/slideLayout" Target="../slideLayouts/slideLayout420.xml"/><Relationship Id="rId11" Type="http://schemas.openxmlformats.org/officeDocument/2006/relationships/slideLayout" Target="../slideLayouts/slideLayout415.xml"/><Relationship Id="rId32" Type="http://schemas.openxmlformats.org/officeDocument/2006/relationships/slideLayout" Target="../slideLayouts/slideLayout436.xml"/><Relationship Id="rId37" Type="http://schemas.openxmlformats.org/officeDocument/2006/relationships/slideLayout" Target="../slideLayouts/slideLayout441.xml"/><Relationship Id="rId53" Type="http://schemas.openxmlformats.org/officeDocument/2006/relationships/slideLayout" Target="../slideLayouts/slideLayout457.xml"/><Relationship Id="rId58" Type="http://schemas.openxmlformats.org/officeDocument/2006/relationships/slideLayout" Target="../slideLayouts/slideLayout462.xml"/><Relationship Id="rId74" Type="http://schemas.openxmlformats.org/officeDocument/2006/relationships/slideLayout" Target="../slideLayouts/slideLayout478.xml"/><Relationship Id="rId79" Type="http://schemas.openxmlformats.org/officeDocument/2006/relationships/slideLayout" Target="../slideLayouts/slideLayout483.xml"/><Relationship Id="rId102" Type="http://schemas.openxmlformats.org/officeDocument/2006/relationships/slideLayout" Target="../slideLayouts/slideLayout506.xml"/><Relationship Id="rId5" Type="http://schemas.openxmlformats.org/officeDocument/2006/relationships/slideLayout" Target="../slideLayouts/slideLayout409.xml"/><Relationship Id="rId90" Type="http://schemas.openxmlformats.org/officeDocument/2006/relationships/slideLayout" Target="../slideLayouts/slideLayout494.xml"/><Relationship Id="rId95" Type="http://schemas.openxmlformats.org/officeDocument/2006/relationships/slideLayout" Target="../slideLayouts/slideLayout499.xml"/><Relationship Id="rId22" Type="http://schemas.openxmlformats.org/officeDocument/2006/relationships/slideLayout" Target="../slideLayouts/slideLayout426.xml"/><Relationship Id="rId27" Type="http://schemas.openxmlformats.org/officeDocument/2006/relationships/slideLayout" Target="../slideLayouts/slideLayout431.xml"/><Relationship Id="rId43" Type="http://schemas.openxmlformats.org/officeDocument/2006/relationships/slideLayout" Target="../slideLayouts/slideLayout447.xml"/><Relationship Id="rId48" Type="http://schemas.openxmlformats.org/officeDocument/2006/relationships/slideLayout" Target="../slideLayouts/slideLayout452.xml"/><Relationship Id="rId64" Type="http://schemas.openxmlformats.org/officeDocument/2006/relationships/slideLayout" Target="../slideLayouts/slideLayout468.xml"/><Relationship Id="rId69" Type="http://schemas.openxmlformats.org/officeDocument/2006/relationships/slideLayout" Target="../slideLayouts/slideLayout473.xml"/><Relationship Id="rId80" Type="http://schemas.openxmlformats.org/officeDocument/2006/relationships/slideLayout" Target="../slideLayouts/slideLayout484.xml"/><Relationship Id="rId85" Type="http://schemas.openxmlformats.org/officeDocument/2006/relationships/slideLayout" Target="../slideLayouts/slideLayout489.xml"/><Relationship Id="rId12" Type="http://schemas.openxmlformats.org/officeDocument/2006/relationships/slideLayout" Target="../slideLayouts/slideLayout416.xml"/><Relationship Id="rId17" Type="http://schemas.openxmlformats.org/officeDocument/2006/relationships/slideLayout" Target="../slideLayouts/slideLayout421.xml"/><Relationship Id="rId33" Type="http://schemas.openxmlformats.org/officeDocument/2006/relationships/slideLayout" Target="../slideLayouts/slideLayout437.xml"/><Relationship Id="rId38" Type="http://schemas.openxmlformats.org/officeDocument/2006/relationships/slideLayout" Target="../slideLayouts/slideLayout442.xml"/><Relationship Id="rId59" Type="http://schemas.openxmlformats.org/officeDocument/2006/relationships/slideLayout" Target="../slideLayouts/slideLayout463.xml"/><Relationship Id="rId103" Type="http://schemas.openxmlformats.org/officeDocument/2006/relationships/slideLayout" Target="../slideLayouts/slideLayout507.xml"/><Relationship Id="rId20" Type="http://schemas.openxmlformats.org/officeDocument/2006/relationships/slideLayout" Target="../slideLayouts/slideLayout424.xml"/><Relationship Id="rId41" Type="http://schemas.openxmlformats.org/officeDocument/2006/relationships/slideLayout" Target="../slideLayouts/slideLayout445.xml"/><Relationship Id="rId54" Type="http://schemas.openxmlformats.org/officeDocument/2006/relationships/slideLayout" Target="../slideLayouts/slideLayout458.xml"/><Relationship Id="rId62" Type="http://schemas.openxmlformats.org/officeDocument/2006/relationships/slideLayout" Target="../slideLayouts/slideLayout466.xml"/><Relationship Id="rId70" Type="http://schemas.openxmlformats.org/officeDocument/2006/relationships/slideLayout" Target="../slideLayouts/slideLayout474.xml"/><Relationship Id="rId75" Type="http://schemas.openxmlformats.org/officeDocument/2006/relationships/slideLayout" Target="../slideLayouts/slideLayout479.xml"/><Relationship Id="rId83" Type="http://schemas.openxmlformats.org/officeDocument/2006/relationships/slideLayout" Target="../slideLayouts/slideLayout487.xml"/><Relationship Id="rId88" Type="http://schemas.openxmlformats.org/officeDocument/2006/relationships/slideLayout" Target="../slideLayouts/slideLayout492.xml"/><Relationship Id="rId91" Type="http://schemas.openxmlformats.org/officeDocument/2006/relationships/slideLayout" Target="../slideLayouts/slideLayout495.xml"/><Relationship Id="rId96" Type="http://schemas.openxmlformats.org/officeDocument/2006/relationships/slideLayout" Target="../slideLayouts/slideLayout500.xml"/><Relationship Id="rId1" Type="http://schemas.openxmlformats.org/officeDocument/2006/relationships/slideLayout" Target="../slideLayouts/slideLayout405.xml"/><Relationship Id="rId6" Type="http://schemas.openxmlformats.org/officeDocument/2006/relationships/slideLayout" Target="../slideLayouts/slideLayout410.xml"/><Relationship Id="rId15" Type="http://schemas.openxmlformats.org/officeDocument/2006/relationships/slideLayout" Target="../slideLayouts/slideLayout419.xml"/><Relationship Id="rId23" Type="http://schemas.openxmlformats.org/officeDocument/2006/relationships/slideLayout" Target="../slideLayouts/slideLayout427.xml"/><Relationship Id="rId28" Type="http://schemas.openxmlformats.org/officeDocument/2006/relationships/slideLayout" Target="../slideLayouts/slideLayout432.xml"/><Relationship Id="rId36" Type="http://schemas.openxmlformats.org/officeDocument/2006/relationships/slideLayout" Target="../slideLayouts/slideLayout440.xml"/><Relationship Id="rId49" Type="http://schemas.openxmlformats.org/officeDocument/2006/relationships/slideLayout" Target="../slideLayouts/slideLayout453.xml"/><Relationship Id="rId57" Type="http://schemas.openxmlformats.org/officeDocument/2006/relationships/slideLayout" Target="../slideLayouts/slideLayout461.xml"/><Relationship Id="rId10" Type="http://schemas.openxmlformats.org/officeDocument/2006/relationships/slideLayout" Target="../slideLayouts/slideLayout414.xml"/><Relationship Id="rId31" Type="http://schemas.openxmlformats.org/officeDocument/2006/relationships/slideLayout" Target="../slideLayouts/slideLayout435.xml"/><Relationship Id="rId44" Type="http://schemas.openxmlformats.org/officeDocument/2006/relationships/slideLayout" Target="../slideLayouts/slideLayout448.xml"/><Relationship Id="rId52" Type="http://schemas.openxmlformats.org/officeDocument/2006/relationships/slideLayout" Target="../slideLayouts/slideLayout456.xml"/><Relationship Id="rId60" Type="http://schemas.openxmlformats.org/officeDocument/2006/relationships/slideLayout" Target="../slideLayouts/slideLayout464.xml"/><Relationship Id="rId65" Type="http://schemas.openxmlformats.org/officeDocument/2006/relationships/slideLayout" Target="../slideLayouts/slideLayout469.xml"/><Relationship Id="rId73" Type="http://schemas.openxmlformats.org/officeDocument/2006/relationships/slideLayout" Target="../slideLayouts/slideLayout477.xml"/><Relationship Id="rId78" Type="http://schemas.openxmlformats.org/officeDocument/2006/relationships/slideLayout" Target="../slideLayouts/slideLayout482.xml"/><Relationship Id="rId81" Type="http://schemas.openxmlformats.org/officeDocument/2006/relationships/slideLayout" Target="../slideLayouts/slideLayout485.xml"/><Relationship Id="rId86" Type="http://schemas.openxmlformats.org/officeDocument/2006/relationships/slideLayout" Target="../slideLayouts/slideLayout490.xml"/><Relationship Id="rId94" Type="http://schemas.openxmlformats.org/officeDocument/2006/relationships/slideLayout" Target="../slideLayouts/slideLayout498.xml"/><Relationship Id="rId99" Type="http://schemas.openxmlformats.org/officeDocument/2006/relationships/slideLayout" Target="../slideLayouts/slideLayout503.xml"/><Relationship Id="rId101" Type="http://schemas.openxmlformats.org/officeDocument/2006/relationships/slideLayout" Target="../slideLayouts/slideLayout505.xml"/><Relationship Id="rId4" Type="http://schemas.openxmlformats.org/officeDocument/2006/relationships/slideLayout" Target="../slideLayouts/slideLayout408.xml"/><Relationship Id="rId9" Type="http://schemas.openxmlformats.org/officeDocument/2006/relationships/slideLayout" Target="../slideLayouts/slideLayout413.xml"/><Relationship Id="rId13" Type="http://schemas.openxmlformats.org/officeDocument/2006/relationships/slideLayout" Target="../slideLayouts/slideLayout417.xml"/><Relationship Id="rId18" Type="http://schemas.openxmlformats.org/officeDocument/2006/relationships/slideLayout" Target="../slideLayouts/slideLayout422.xml"/><Relationship Id="rId39" Type="http://schemas.openxmlformats.org/officeDocument/2006/relationships/slideLayout" Target="../slideLayouts/slideLayout443.xml"/><Relationship Id="rId34" Type="http://schemas.openxmlformats.org/officeDocument/2006/relationships/slideLayout" Target="../slideLayouts/slideLayout438.xml"/><Relationship Id="rId50" Type="http://schemas.openxmlformats.org/officeDocument/2006/relationships/slideLayout" Target="../slideLayouts/slideLayout454.xml"/><Relationship Id="rId55" Type="http://schemas.openxmlformats.org/officeDocument/2006/relationships/slideLayout" Target="../slideLayouts/slideLayout459.xml"/><Relationship Id="rId76" Type="http://schemas.openxmlformats.org/officeDocument/2006/relationships/slideLayout" Target="../slideLayouts/slideLayout480.xml"/><Relationship Id="rId97" Type="http://schemas.openxmlformats.org/officeDocument/2006/relationships/slideLayout" Target="../slideLayouts/slideLayout501.xml"/><Relationship Id="rId104" Type="http://schemas.openxmlformats.org/officeDocument/2006/relationships/slideLayout" Target="../slideLayouts/slideLayout508.xml"/><Relationship Id="rId7" Type="http://schemas.openxmlformats.org/officeDocument/2006/relationships/slideLayout" Target="../slideLayouts/slideLayout411.xml"/><Relationship Id="rId71" Type="http://schemas.openxmlformats.org/officeDocument/2006/relationships/slideLayout" Target="../slideLayouts/slideLayout475.xml"/><Relationship Id="rId92" Type="http://schemas.openxmlformats.org/officeDocument/2006/relationships/slideLayout" Target="../slideLayouts/slideLayout496.xml"/><Relationship Id="rId2" Type="http://schemas.openxmlformats.org/officeDocument/2006/relationships/slideLayout" Target="../slideLayouts/slideLayout406.xml"/><Relationship Id="rId29" Type="http://schemas.openxmlformats.org/officeDocument/2006/relationships/slideLayout" Target="../slideLayouts/slideLayout433.xml"/><Relationship Id="rId24" Type="http://schemas.openxmlformats.org/officeDocument/2006/relationships/slideLayout" Target="../slideLayouts/slideLayout428.xml"/><Relationship Id="rId40" Type="http://schemas.openxmlformats.org/officeDocument/2006/relationships/slideLayout" Target="../slideLayouts/slideLayout444.xml"/><Relationship Id="rId45" Type="http://schemas.openxmlformats.org/officeDocument/2006/relationships/slideLayout" Target="../slideLayouts/slideLayout449.xml"/><Relationship Id="rId66" Type="http://schemas.openxmlformats.org/officeDocument/2006/relationships/slideLayout" Target="../slideLayouts/slideLayout470.xml"/><Relationship Id="rId87" Type="http://schemas.openxmlformats.org/officeDocument/2006/relationships/slideLayout" Target="../slideLayouts/slideLayout491.xml"/><Relationship Id="rId61" Type="http://schemas.openxmlformats.org/officeDocument/2006/relationships/slideLayout" Target="../slideLayouts/slideLayout465.xml"/><Relationship Id="rId82" Type="http://schemas.openxmlformats.org/officeDocument/2006/relationships/slideLayout" Target="../slideLayouts/slideLayout486.xml"/><Relationship Id="rId19" Type="http://schemas.openxmlformats.org/officeDocument/2006/relationships/slideLayout" Target="../slideLayouts/slideLayout423.xml"/><Relationship Id="rId14" Type="http://schemas.openxmlformats.org/officeDocument/2006/relationships/slideLayout" Target="../slideLayouts/slideLayout418.xml"/><Relationship Id="rId30" Type="http://schemas.openxmlformats.org/officeDocument/2006/relationships/slideLayout" Target="../slideLayouts/slideLayout434.xml"/><Relationship Id="rId35" Type="http://schemas.openxmlformats.org/officeDocument/2006/relationships/slideLayout" Target="../slideLayouts/slideLayout439.xml"/><Relationship Id="rId56" Type="http://schemas.openxmlformats.org/officeDocument/2006/relationships/slideLayout" Target="../slideLayouts/slideLayout460.xml"/><Relationship Id="rId77" Type="http://schemas.openxmlformats.org/officeDocument/2006/relationships/slideLayout" Target="../slideLayouts/slideLayout481.xml"/><Relationship Id="rId100" Type="http://schemas.openxmlformats.org/officeDocument/2006/relationships/slideLayout" Target="../slideLayouts/slideLayout504.xml"/><Relationship Id="rId105" Type="http://schemas.openxmlformats.org/officeDocument/2006/relationships/theme" Target="../theme/theme7.xml"/><Relationship Id="rId8" Type="http://schemas.openxmlformats.org/officeDocument/2006/relationships/slideLayout" Target="../slideLayouts/slideLayout412.xml"/><Relationship Id="rId51" Type="http://schemas.openxmlformats.org/officeDocument/2006/relationships/slideLayout" Target="../slideLayouts/slideLayout455.xml"/><Relationship Id="rId72" Type="http://schemas.openxmlformats.org/officeDocument/2006/relationships/slideLayout" Target="../slideLayouts/slideLayout476.xml"/><Relationship Id="rId93" Type="http://schemas.openxmlformats.org/officeDocument/2006/relationships/slideLayout" Target="../slideLayouts/slideLayout497.xml"/><Relationship Id="rId98" Type="http://schemas.openxmlformats.org/officeDocument/2006/relationships/slideLayout" Target="../slideLayouts/slideLayout502.xml"/><Relationship Id="rId3" Type="http://schemas.openxmlformats.org/officeDocument/2006/relationships/slideLayout" Target="../slideLayouts/slideLayout407.xml"/><Relationship Id="rId25" Type="http://schemas.openxmlformats.org/officeDocument/2006/relationships/slideLayout" Target="../slideLayouts/slideLayout429.xml"/><Relationship Id="rId46" Type="http://schemas.openxmlformats.org/officeDocument/2006/relationships/slideLayout" Target="../slideLayouts/slideLayout450.xml"/><Relationship Id="rId67" Type="http://schemas.openxmlformats.org/officeDocument/2006/relationships/slideLayout" Target="../slideLayouts/slideLayout471.xml"/></Relationships>
</file>

<file path=ppt/slideMasters/_rels/slideMaster8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521.xml"/><Relationship Id="rId18" Type="http://schemas.openxmlformats.org/officeDocument/2006/relationships/slideLayout" Target="../slideLayouts/slideLayout526.xml"/><Relationship Id="rId26" Type="http://schemas.openxmlformats.org/officeDocument/2006/relationships/slideLayout" Target="../slideLayouts/slideLayout534.xml"/><Relationship Id="rId39" Type="http://schemas.openxmlformats.org/officeDocument/2006/relationships/slideLayout" Target="../slideLayouts/slideLayout547.xml"/><Relationship Id="rId21" Type="http://schemas.openxmlformats.org/officeDocument/2006/relationships/slideLayout" Target="../slideLayouts/slideLayout529.xml"/><Relationship Id="rId34" Type="http://schemas.openxmlformats.org/officeDocument/2006/relationships/slideLayout" Target="../slideLayouts/slideLayout542.xml"/><Relationship Id="rId7" Type="http://schemas.openxmlformats.org/officeDocument/2006/relationships/slideLayout" Target="../slideLayouts/slideLayout515.xml"/><Relationship Id="rId12" Type="http://schemas.openxmlformats.org/officeDocument/2006/relationships/slideLayout" Target="../slideLayouts/slideLayout520.xml"/><Relationship Id="rId17" Type="http://schemas.openxmlformats.org/officeDocument/2006/relationships/slideLayout" Target="../slideLayouts/slideLayout525.xml"/><Relationship Id="rId25" Type="http://schemas.openxmlformats.org/officeDocument/2006/relationships/slideLayout" Target="../slideLayouts/slideLayout533.xml"/><Relationship Id="rId33" Type="http://schemas.openxmlformats.org/officeDocument/2006/relationships/slideLayout" Target="../slideLayouts/slideLayout541.xml"/><Relationship Id="rId38" Type="http://schemas.openxmlformats.org/officeDocument/2006/relationships/slideLayout" Target="../slideLayouts/slideLayout546.xml"/><Relationship Id="rId2" Type="http://schemas.openxmlformats.org/officeDocument/2006/relationships/slideLayout" Target="../slideLayouts/slideLayout510.xml"/><Relationship Id="rId16" Type="http://schemas.openxmlformats.org/officeDocument/2006/relationships/slideLayout" Target="../slideLayouts/slideLayout524.xml"/><Relationship Id="rId20" Type="http://schemas.openxmlformats.org/officeDocument/2006/relationships/slideLayout" Target="../slideLayouts/slideLayout528.xml"/><Relationship Id="rId29" Type="http://schemas.openxmlformats.org/officeDocument/2006/relationships/slideLayout" Target="../slideLayouts/slideLayout537.xml"/><Relationship Id="rId1" Type="http://schemas.openxmlformats.org/officeDocument/2006/relationships/slideLayout" Target="../slideLayouts/slideLayout509.xml"/><Relationship Id="rId6" Type="http://schemas.openxmlformats.org/officeDocument/2006/relationships/slideLayout" Target="../slideLayouts/slideLayout514.xml"/><Relationship Id="rId11" Type="http://schemas.openxmlformats.org/officeDocument/2006/relationships/slideLayout" Target="../slideLayouts/slideLayout519.xml"/><Relationship Id="rId24" Type="http://schemas.openxmlformats.org/officeDocument/2006/relationships/slideLayout" Target="../slideLayouts/slideLayout532.xml"/><Relationship Id="rId32" Type="http://schemas.openxmlformats.org/officeDocument/2006/relationships/slideLayout" Target="../slideLayouts/slideLayout540.xml"/><Relationship Id="rId37" Type="http://schemas.openxmlformats.org/officeDocument/2006/relationships/slideLayout" Target="../slideLayouts/slideLayout545.xml"/><Relationship Id="rId40" Type="http://schemas.openxmlformats.org/officeDocument/2006/relationships/theme" Target="../theme/theme8.xml"/><Relationship Id="rId5" Type="http://schemas.openxmlformats.org/officeDocument/2006/relationships/slideLayout" Target="../slideLayouts/slideLayout513.xml"/><Relationship Id="rId15" Type="http://schemas.openxmlformats.org/officeDocument/2006/relationships/slideLayout" Target="../slideLayouts/slideLayout523.xml"/><Relationship Id="rId23" Type="http://schemas.openxmlformats.org/officeDocument/2006/relationships/slideLayout" Target="../slideLayouts/slideLayout531.xml"/><Relationship Id="rId28" Type="http://schemas.openxmlformats.org/officeDocument/2006/relationships/slideLayout" Target="../slideLayouts/slideLayout536.xml"/><Relationship Id="rId36" Type="http://schemas.openxmlformats.org/officeDocument/2006/relationships/slideLayout" Target="../slideLayouts/slideLayout544.xml"/><Relationship Id="rId10" Type="http://schemas.openxmlformats.org/officeDocument/2006/relationships/slideLayout" Target="../slideLayouts/slideLayout518.xml"/><Relationship Id="rId19" Type="http://schemas.openxmlformats.org/officeDocument/2006/relationships/slideLayout" Target="../slideLayouts/slideLayout527.xml"/><Relationship Id="rId31" Type="http://schemas.openxmlformats.org/officeDocument/2006/relationships/slideLayout" Target="../slideLayouts/slideLayout539.xml"/><Relationship Id="rId4" Type="http://schemas.openxmlformats.org/officeDocument/2006/relationships/slideLayout" Target="../slideLayouts/slideLayout512.xml"/><Relationship Id="rId9" Type="http://schemas.openxmlformats.org/officeDocument/2006/relationships/slideLayout" Target="../slideLayouts/slideLayout517.xml"/><Relationship Id="rId14" Type="http://schemas.openxmlformats.org/officeDocument/2006/relationships/slideLayout" Target="../slideLayouts/slideLayout522.xml"/><Relationship Id="rId22" Type="http://schemas.openxmlformats.org/officeDocument/2006/relationships/slideLayout" Target="../slideLayouts/slideLayout530.xml"/><Relationship Id="rId27" Type="http://schemas.openxmlformats.org/officeDocument/2006/relationships/slideLayout" Target="../slideLayouts/slideLayout535.xml"/><Relationship Id="rId30" Type="http://schemas.openxmlformats.org/officeDocument/2006/relationships/slideLayout" Target="../slideLayouts/slideLayout538.xml"/><Relationship Id="rId35" Type="http://schemas.openxmlformats.org/officeDocument/2006/relationships/slideLayout" Target="../slideLayouts/slideLayout543.xml"/><Relationship Id="rId8" Type="http://schemas.openxmlformats.org/officeDocument/2006/relationships/slideLayout" Target="../slideLayouts/slideLayout516.xml"/><Relationship Id="rId3" Type="http://schemas.openxmlformats.org/officeDocument/2006/relationships/slideLayout" Target="../slideLayouts/slideLayout511.xml"/></Relationships>
</file>

<file path=ppt/slideMasters/_rels/slideMaster9.xml.rels><?xml version="1.0" encoding="UTF-8" standalone="yes"?>
<Relationships xmlns="http://schemas.openxmlformats.org/package/2006/relationships"><Relationship Id="rId117" Type="http://schemas.openxmlformats.org/officeDocument/2006/relationships/slideLayout" Target="../slideLayouts/slideLayout664.xml"/><Relationship Id="rId21" Type="http://schemas.openxmlformats.org/officeDocument/2006/relationships/slideLayout" Target="../slideLayouts/slideLayout568.xml"/><Relationship Id="rId42" Type="http://schemas.openxmlformats.org/officeDocument/2006/relationships/slideLayout" Target="../slideLayouts/slideLayout589.xml"/><Relationship Id="rId63" Type="http://schemas.openxmlformats.org/officeDocument/2006/relationships/slideLayout" Target="../slideLayouts/slideLayout610.xml"/><Relationship Id="rId84" Type="http://schemas.openxmlformats.org/officeDocument/2006/relationships/slideLayout" Target="../slideLayouts/slideLayout631.xml"/><Relationship Id="rId138" Type="http://schemas.openxmlformats.org/officeDocument/2006/relationships/slideLayout" Target="../slideLayouts/slideLayout685.xml"/><Relationship Id="rId159" Type="http://schemas.openxmlformats.org/officeDocument/2006/relationships/slideLayout" Target="../slideLayouts/slideLayout706.xml"/><Relationship Id="rId170" Type="http://schemas.openxmlformats.org/officeDocument/2006/relationships/slideLayout" Target="../slideLayouts/slideLayout717.xml"/><Relationship Id="rId191" Type="http://schemas.openxmlformats.org/officeDocument/2006/relationships/slideLayout" Target="../slideLayouts/slideLayout738.xml"/><Relationship Id="rId205" Type="http://schemas.openxmlformats.org/officeDocument/2006/relationships/slideLayout" Target="../slideLayouts/slideLayout752.xml"/><Relationship Id="rId226" Type="http://schemas.openxmlformats.org/officeDocument/2006/relationships/theme" Target="../theme/theme9.xml"/><Relationship Id="rId107" Type="http://schemas.openxmlformats.org/officeDocument/2006/relationships/slideLayout" Target="../slideLayouts/slideLayout654.xml"/><Relationship Id="rId11" Type="http://schemas.openxmlformats.org/officeDocument/2006/relationships/slideLayout" Target="../slideLayouts/slideLayout558.xml"/><Relationship Id="rId32" Type="http://schemas.openxmlformats.org/officeDocument/2006/relationships/slideLayout" Target="../slideLayouts/slideLayout579.xml"/><Relationship Id="rId53" Type="http://schemas.openxmlformats.org/officeDocument/2006/relationships/slideLayout" Target="../slideLayouts/slideLayout600.xml"/><Relationship Id="rId74" Type="http://schemas.openxmlformats.org/officeDocument/2006/relationships/slideLayout" Target="../slideLayouts/slideLayout621.xml"/><Relationship Id="rId128" Type="http://schemas.openxmlformats.org/officeDocument/2006/relationships/slideLayout" Target="../slideLayouts/slideLayout675.xml"/><Relationship Id="rId149" Type="http://schemas.openxmlformats.org/officeDocument/2006/relationships/slideLayout" Target="../slideLayouts/slideLayout696.xml"/><Relationship Id="rId5" Type="http://schemas.openxmlformats.org/officeDocument/2006/relationships/slideLayout" Target="../slideLayouts/slideLayout552.xml"/><Relationship Id="rId95" Type="http://schemas.openxmlformats.org/officeDocument/2006/relationships/slideLayout" Target="../slideLayouts/slideLayout642.xml"/><Relationship Id="rId160" Type="http://schemas.openxmlformats.org/officeDocument/2006/relationships/slideLayout" Target="../slideLayouts/slideLayout707.xml"/><Relationship Id="rId181" Type="http://schemas.openxmlformats.org/officeDocument/2006/relationships/slideLayout" Target="../slideLayouts/slideLayout728.xml"/><Relationship Id="rId216" Type="http://schemas.openxmlformats.org/officeDocument/2006/relationships/slideLayout" Target="../slideLayouts/slideLayout763.xml"/><Relationship Id="rId22" Type="http://schemas.openxmlformats.org/officeDocument/2006/relationships/slideLayout" Target="../slideLayouts/slideLayout569.xml"/><Relationship Id="rId43" Type="http://schemas.openxmlformats.org/officeDocument/2006/relationships/slideLayout" Target="../slideLayouts/slideLayout590.xml"/><Relationship Id="rId64" Type="http://schemas.openxmlformats.org/officeDocument/2006/relationships/slideLayout" Target="../slideLayouts/slideLayout611.xml"/><Relationship Id="rId118" Type="http://schemas.openxmlformats.org/officeDocument/2006/relationships/slideLayout" Target="../slideLayouts/slideLayout665.xml"/><Relationship Id="rId139" Type="http://schemas.openxmlformats.org/officeDocument/2006/relationships/slideLayout" Target="../slideLayouts/slideLayout686.xml"/><Relationship Id="rId85" Type="http://schemas.openxmlformats.org/officeDocument/2006/relationships/slideLayout" Target="../slideLayouts/slideLayout632.xml"/><Relationship Id="rId150" Type="http://schemas.openxmlformats.org/officeDocument/2006/relationships/slideLayout" Target="../slideLayouts/slideLayout697.xml"/><Relationship Id="rId171" Type="http://schemas.openxmlformats.org/officeDocument/2006/relationships/slideLayout" Target="../slideLayouts/slideLayout718.xml"/><Relationship Id="rId192" Type="http://schemas.openxmlformats.org/officeDocument/2006/relationships/slideLayout" Target="../slideLayouts/slideLayout739.xml"/><Relationship Id="rId206" Type="http://schemas.openxmlformats.org/officeDocument/2006/relationships/slideLayout" Target="../slideLayouts/slideLayout753.xml"/><Relationship Id="rId12" Type="http://schemas.openxmlformats.org/officeDocument/2006/relationships/slideLayout" Target="../slideLayouts/slideLayout559.xml"/><Relationship Id="rId33" Type="http://schemas.openxmlformats.org/officeDocument/2006/relationships/slideLayout" Target="../slideLayouts/slideLayout580.xml"/><Relationship Id="rId108" Type="http://schemas.openxmlformats.org/officeDocument/2006/relationships/slideLayout" Target="../slideLayouts/slideLayout655.xml"/><Relationship Id="rId129" Type="http://schemas.openxmlformats.org/officeDocument/2006/relationships/slideLayout" Target="../slideLayouts/slideLayout676.xml"/><Relationship Id="rId54" Type="http://schemas.openxmlformats.org/officeDocument/2006/relationships/slideLayout" Target="../slideLayouts/slideLayout601.xml"/><Relationship Id="rId75" Type="http://schemas.openxmlformats.org/officeDocument/2006/relationships/slideLayout" Target="../slideLayouts/slideLayout622.xml"/><Relationship Id="rId96" Type="http://schemas.openxmlformats.org/officeDocument/2006/relationships/slideLayout" Target="../slideLayouts/slideLayout643.xml"/><Relationship Id="rId140" Type="http://schemas.openxmlformats.org/officeDocument/2006/relationships/slideLayout" Target="../slideLayouts/slideLayout687.xml"/><Relationship Id="rId161" Type="http://schemas.openxmlformats.org/officeDocument/2006/relationships/slideLayout" Target="../slideLayouts/slideLayout708.xml"/><Relationship Id="rId182" Type="http://schemas.openxmlformats.org/officeDocument/2006/relationships/slideLayout" Target="../slideLayouts/slideLayout729.xml"/><Relationship Id="rId217" Type="http://schemas.openxmlformats.org/officeDocument/2006/relationships/slideLayout" Target="../slideLayouts/slideLayout764.xml"/><Relationship Id="rId6" Type="http://schemas.openxmlformats.org/officeDocument/2006/relationships/slideLayout" Target="../slideLayouts/slideLayout553.xml"/><Relationship Id="rId23" Type="http://schemas.openxmlformats.org/officeDocument/2006/relationships/slideLayout" Target="../slideLayouts/slideLayout570.xml"/><Relationship Id="rId119" Type="http://schemas.openxmlformats.org/officeDocument/2006/relationships/slideLayout" Target="../slideLayouts/slideLayout666.xml"/><Relationship Id="rId44" Type="http://schemas.openxmlformats.org/officeDocument/2006/relationships/slideLayout" Target="../slideLayouts/slideLayout591.xml"/><Relationship Id="rId65" Type="http://schemas.openxmlformats.org/officeDocument/2006/relationships/slideLayout" Target="../slideLayouts/slideLayout612.xml"/><Relationship Id="rId86" Type="http://schemas.openxmlformats.org/officeDocument/2006/relationships/slideLayout" Target="../slideLayouts/slideLayout633.xml"/><Relationship Id="rId130" Type="http://schemas.openxmlformats.org/officeDocument/2006/relationships/slideLayout" Target="../slideLayouts/slideLayout677.xml"/><Relationship Id="rId151" Type="http://schemas.openxmlformats.org/officeDocument/2006/relationships/slideLayout" Target="../slideLayouts/slideLayout698.xml"/><Relationship Id="rId172" Type="http://schemas.openxmlformats.org/officeDocument/2006/relationships/slideLayout" Target="../slideLayouts/slideLayout719.xml"/><Relationship Id="rId193" Type="http://schemas.openxmlformats.org/officeDocument/2006/relationships/slideLayout" Target="../slideLayouts/slideLayout740.xml"/><Relationship Id="rId207" Type="http://schemas.openxmlformats.org/officeDocument/2006/relationships/slideLayout" Target="../slideLayouts/slideLayout754.xml"/><Relationship Id="rId13" Type="http://schemas.openxmlformats.org/officeDocument/2006/relationships/slideLayout" Target="../slideLayouts/slideLayout560.xml"/><Relationship Id="rId109" Type="http://schemas.openxmlformats.org/officeDocument/2006/relationships/slideLayout" Target="../slideLayouts/slideLayout656.xml"/><Relationship Id="rId34" Type="http://schemas.openxmlformats.org/officeDocument/2006/relationships/slideLayout" Target="../slideLayouts/slideLayout581.xml"/><Relationship Id="rId55" Type="http://schemas.openxmlformats.org/officeDocument/2006/relationships/slideLayout" Target="../slideLayouts/slideLayout602.xml"/><Relationship Id="rId76" Type="http://schemas.openxmlformats.org/officeDocument/2006/relationships/slideLayout" Target="../slideLayouts/slideLayout623.xml"/><Relationship Id="rId97" Type="http://schemas.openxmlformats.org/officeDocument/2006/relationships/slideLayout" Target="../slideLayouts/slideLayout644.xml"/><Relationship Id="rId120" Type="http://schemas.openxmlformats.org/officeDocument/2006/relationships/slideLayout" Target="../slideLayouts/slideLayout667.xml"/><Relationship Id="rId141" Type="http://schemas.openxmlformats.org/officeDocument/2006/relationships/slideLayout" Target="../slideLayouts/slideLayout688.xml"/><Relationship Id="rId7" Type="http://schemas.openxmlformats.org/officeDocument/2006/relationships/slideLayout" Target="../slideLayouts/slideLayout554.xml"/><Relationship Id="rId162" Type="http://schemas.openxmlformats.org/officeDocument/2006/relationships/slideLayout" Target="../slideLayouts/slideLayout709.xml"/><Relationship Id="rId183" Type="http://schemas.openxmlformats.org/officeDocument/2006/relationships/slideLayout" Target="../slideLayouts/slideLayout730.xml"/><Relationship Id="rId218" Type="http://schemas.openxmlformats.org/officeDocument/2006/relationships/slideLayout" Target="../slideLayouts/slideLayout765.xml"/><Relationship Id="rId24" Type="http://schemas.openxmlformats.org/officeDocument/2006/relationships/slideLayout" Target="../slideLayouts/slideLayout571.xml"/><Relationship Id="rId45" Type="http://schemas.openxmlformats.org/officeDocument/2006/relationships/slideLayout" Target="../slideLayouts/slideLayout592.xml"/><Relationship Id="rId66" Type="http://schemas.openxmlformats.org/officeDocument/2006/relationships/slideLayout" Target="../slideLayouts/slideLayout613.xml"/><Relationship Id="rId87" Type="http://schemas.openxmlformats.org/officeDocument/2006/relationships/slideLayout" Target="../slideLayouts/slideLayout634.xml"/><Relationship Id="rId110" Type="http://schemas.openxmlformats.org/officeDocument/2006/relationships/slideLayout" Target="../slideLayouts/slideLayout657.xml"/><Relationship Id="rId131" Type="http://schemas.openxmlformats.org/officeDocument/2006/relationships/slideLayout" Target="../slideLayouts/slideLayout678.xml"/><Relationship Id="rId152" Type="http://schemas.openxmlformats.org/officeDocument/2006/relationships/slideLayout" Target="../slideLayouts/slideLayout699.xml"/><Relationship Id="rId173" Type="http://schemas.openxmlformats.org/officeDocument/2006/relationships/slideLayout" Target="../slideLayouts/slideLayout720.xml"/><Relationship Id="rId194" Type="http://schemas.openxmlformats.org/officeDocument/2006/relationships/slideLayout" Target="../slideLayouts/slideLayout741.xml"/><Relationship Id="rId208" Type="http://schemas.openxmlformats.org/officeDocument/2006/relationships/slideLayout" Target="../slideLayouts/slideLayout755.xml"/><Relationship Id="rId14" Type="http://schemas.openxmlformats.org/officeDocument/2006/relationships/slideLayout" Target="../slideLayouts/slideLayout561.xml"/><Relationship Id="rId35" Type="http://schemas.openxmlformats.org/officeDocument/2006/relationships/slideLayout" Target="../slideLayouts/slideLayout582.xml"/><Relationship Id="rId56" Type="http://schemas.openxmlformats.org/officeDocument/2006/relationships/slideLayout" Target="../slideLayouts/slideLayout603.xml"/><Relationship Id="rId77" Type="http://schemas.openxmlformats.org/officeDocument/2006/relationships/slideLayout" Target="../slideLayouts/slideLayout624.xml"/><Relationship Id="rId100" Type="http://schemas.openxmlformats.org/officeDocument/2006/relationships/slideLayout" Target="../slideLayouts/slideLayout647.xml"/><Relationship Id="rId8" Type="http://schemas.openxmlformats.org/officeDocument/2006/relationships/slideLayout" Target="../slideLayouts/slideLayout555.xml"/><Relationship Id="rId98" Type="http://schemas.openxmlformats.org/officeDocument/2006/relationships/slideLayout" Target="../slideLayouts/slideLayout645.xml"/><Relationship Id="rId121" Type="http://schemas.openxmlformats.org/officeDocument/2006/relationships/slideLayout" Target="../slideLayouts/slideLayout668.xml"/><Relationship Id="rId142" Type="http://schemas.openxmlformats.org/officeDocument/2006/relationships/slideLayout" Target="../slideLayouts/slideLayout689.xml"/><Relationship Id="rId163" Type="http://schemas.openxmlformats.org/officeDocument/2006/relationships/slideLayout" Target="../slideLayouts/slideLayout710.xml"/><Relationship Id="rId184" Type="http://schemas.openxmlformats.org/officeDocument/2006/relationships/slideLayout" Target="../slideLayouts/slideLayout731.xml"/><Relationship Id="rId219" Type="http://schemas.openxmlformats.org/officeDocument/2006/relationships/slideLayout" Target="../slideLayouts/slideLayout766.xml"/><Relationship Id="rId3" Type="http://schemas.openxmlformats.org/officeDocument/2006/relationships/slideLayout" Target="../slideLayouts/slideLayout550.xml"/><Relationship Id="rId214" Type="http://schemas.openxmlformats.org/officeDocument/2006/relationships/slideLayout" Target="../slideLayouts/slideLayout761.xml"/><Relationship Id="rId25" Type="http://schemas.openxmlformats.org/officeDocument/2006/relationships/slideLayout" Target="../slideLayouts/slideLayout572.xml"/><Relationship Id="rId46" Type="http://schemas.openxmlformats.org/officeDocument/2006/relationships/slideLayout" Target="../slideLayouts/slideLayout593.xml"/><Relationship Id="rId67" Type="http://schemas.openxmlformats.org/officeDocument/2006/relationships/slideLayout" Target="../slideLayouts/slideLayout614.xml"/><Relationship Id="rId116" Type="http://schemas.openxmlformats.org/officeDocument/2006/relationships/slideLayout" Target="../slideLayouts/slideLayout663.xml"/><Relationship Id="rId137" Type="http://schemas.openxmlformats.org/officeDocument/2006/relationships/slideLayout" Target="../slideLayouts/slideLayout684.xml"/><Relationship Id="rId158" Type="http://schemas.openxmlformats.org/officeDocument/2006/relationships/slideLayout" Target="../slideLayouts/slideLayout705.xml"/><Relationship Id="rId20" Type="http://schemas.openxmlformats.org/officeDocument/2006/relationships/slideLayout" Target="../slideLayouts/slideLayout567.xml"/><Relationship Id="rId41" Type="http://schemas.openxmlformats.org/officeDocument/2006/relationships/slideLayout" Target="../slideLayouts/slideLayout588.xml"/><Relationship Id="rId62" Type="http://schemas.openxmlformats.org/officeDocument/2006/relationships/slideLayout" Target="../slideLayouts/slideLayout609.xml"/><Relationship Id="rId83" Type="http://schemas.openxmlformats.org/officeDocument/2006/relationships/slideLayout" Target="../slideLayouts/slideLayout630.xml"/><Relationship Id="rId88" Type="http://schemas.openxmlformats.org/officeDocument/2006/relationships/slideLayout" Target="../slideLayouts/slideLayout635.xml"/><Relationship Id="rId111" Type="http://schemas.openxmlformats.org/officeDocument/2006/relationships/slideLayout" Target="../slideLayouts/slideLayout658.xml"/><Relationship Id="rId132" Type="http://schemas.openxmlformats.org/officeDocument/2006/relationships/slideLayout" Target="../slideLayouts/slideLayout679.xml"/><Relationship Id="rId153" Type="http://schemas.openxmlformats.org/officeDocument/2006/relationships/slideLayout" Target="../slideLayouts/slideLayout700.xml"/><Relationship Id="rId174" Type="http://schemas.openxmlformats.org/officeDocument/2006/relationships/slideLayout" Target="../slideLayouts/slideLayout721.xml"/><Relationship Id="rId179" Type="http://schemas.openxmlformats.org/officeDocument/2006/relationships/slideLayout" Target="../slideLayouts/slideLayout726.xml"/><Relationship Id="rId195" Type="http://schemas.openxmlformats.org/officeDocument/2006/relationships/slideLayout" Target="../slideLayouts/slideLayout742.xml"/><Relationship Id="rId209" Type="http://schemas.openxmlformats.org/officeDocument/2006/relationships/slideLayout" Target="../slideLayouts/slideLayout756.xml"/><Relationship Id="rId190" Type="http://schemas.openxmlformats.org/officeDocument/2006/relationships/slideLayout" Target="../slideLayouts/slideLayout737.xml"/><Relationship Id="rId204" Type="http://schemas.openxmlformats.org/officeDocument/2006/relationships/slideLayout" Target="../slideLayouts/slideLayout751.xml"/><Relationship Id="rId220" Type="http://schemas.openxmlformats.org/officeDocument/2006/relationships/slideLayout" Target="../slideLayouts/slideLayout767.xml"/><Relationship Id="rId225" Type="http://schemas.openxmlformats.org/officeDocument/2006/relationships/slideLayout" Target="../slideLayouts/slideLayout772.xml"/><Relationship Id="rId15" Type="http://schemas.openxmlformats.org/officeDocument/2006/relationships/slideLayout" Target="../slideLayouts/slideLayout562.xml"/><Relationship Id="rId36" Type="http://schemas.openxmlformats.org/officeDocument/2006/relationships/slideLayout" Target="../slideLayouts/slideLayout583.xml"/><Relationship Id="rId57" Type="http://schemas.openxmlformats.org/officeDocument/2006/relationships/slideLayout" Target="../slideLayouts/slideLayout604.xml"/><Relationship Id="rId106" Type="http://schemas.openxmlformats.org/officeDocument/2006/relationships/slideLayout" Target="../slideLayouts/slideLayout653.xml"/><Relationship Id="rId127" Type="http://schemas.openxmlformats.org/officeDocument/2006/relationships/slideLayout" Target="../slideLayouts/slideLayout674.xml"/><Relationship Id="rId10" Type="http://schemas.openxmlformats.org/officeDocument/2006/relationships/slideLayout" Target="../slideLayouts/slideLayout557.xml"/><Relationship Id="rId31" Type="http://schemas.openxmlformats.org/officeDocument/2006/relationships/slideLayout" Target="../slideLayouts/slideLayout578.xml"/><Relationship Id="rId52" Type="http://schemas.openxmlformats.org/officeDocument/2006/relationships/slideLayout" Target="../slideLayouts/slideLayout599.xml"/><Relationship Id="rId73" Type="http://schemas.openxmlformats.org/officeDocument/2006/relationships/slideLayout" Target="../slideLayouts/slideLayout620.xml"/><Relationship Id="rId78" Type="http://schemas.openxmlformats.org/officeDocument/2006/relationships/slideLayout" Target="../slideLayouts/slideLayout625.xml"/><Relationship Id="rId94" Type="http://schemas.openxmlformats.org/officeDocument/2006/relationships/slideLayout" Target="../slideLayouts/slideLayout641.xml"/><Relationship Id="rId99" Type="http://schemas.openxmlformats.org/officeDocument/2006/relationships/slideLayout" Target="../slideLayouts/slideLayout646.xml"/><Relationship Id="rId101" Type="http://schemas.openxmlformats.org/officeDocument/2006/relationships/slideLayout" Target="../slideLayouts/slideLayout648.xml"/><Relationship Id="rId122" Type="http://schemas.openxmlformats.org/officeDocument/2006/relationships/slideLayout" Target="../slideLayouts/slideLayout669.xml"/><Relationship Id="rId143" Type="http://schemas.openxmlformats.org/officeDocument/2006/relationships/slideLayout" Target="../slideLayouts/slideLayout690.xml"/><Relationship Id="rId148" Type="http://schemas.openxmlformats.org/officeDocument/2006/relationships/slideLayout" Target="../slideLayouts/slideLayout695.xml"/><Relationship Id="rId164" Type="http://schemas.openxmlformats.org/officeDocument/2006/relationships/slideLayout" Target="../slideLayouts/slideLayout711.xml"/><Relationship Id="rId169" Type="http://schemas.openxmlformats.org/officeDocument/2006/relationships/slideLayout" Target="../slideLayouts/slideLayout716.xml"/><Relationship Id="rId185" Type="http://schemas.openxmlformats.org/officeDocument/2006/relationships/slideLayout" Target="../slideLayouts/slideLayout732.xml"/><Relationship Id="rId4" Type="http://schemas.openxmlformats.org/officeDocument/2006/relationships/slideLayout" Target="../slideLayouts/slideLayout551.xml"/><Relationship Id="rId9" Type="http://schemas.openxmlformats.org/officeDocument/2006/relationships/slideLayout" Target="../slideLayouts/slideLayout556.xml"/><Relationship Id="rId180" Type="http://schemas.openxmlformats.org/officeDocument/2006/relationships/slideLayout" Target="../slideLayouts/slideLayout727.xml"/><Relationship Id="rId210" Type="http://schemas.openxmlformats.org/officeDocument/2006/relationships/slideLayout" Target="../slideLayouts/slideLayout757.xml"/><Relationship Id="rId215" Type="http://schemas.openxmlformats.org/officeDocument/2006/relationships/slideLayout" Target="../slideLayouts/slideLayout762.xml"/><Relationship Id="rId26" Type="http://schemas.openxmlformats.org/officeDocument/2006/relationships/slideLayout" Target="../slideLayouts/slideLayout573.xml"/><Relationship Id="rId47" Type="http://schemas.openxmlformats.org/officeDocument/2006/relationships/slideLayout" Target="../slideLayouts/slideLayout594.xml"/><Relationship Id="rId68" Type="http://schemas.openxmlformats.org/officeDocument/2006/relationships/slideLayout" Target="../slideLayouts/slideLayout615.xml"/><Relationship Id="rId89" Type="http://schemas.openxmlformats.org/officeDocument/2006/relationships/slideLayout" Target="../slideLayouts/slideLayout636.xml"/><Relationship Id="rId112" Type="http://schemas.openxmlformats.org/officeDocument/2006/relationships/slideLayout" Target="../slideLayouts/slideLayout659.xml"/><Relationship Id="rId133" Type="http://schemas.openxmlformats.org/officeDocument/2006/relationships/slideLayout" Target="../slideLayouts/slideLayout680.xml"/><Relationship Id="rId154" Type="http://schemas.openxmlformats.org/officeDocument/2006/relationships/slideLayout" Target="../slideLayouts/slideLayout701.xml"/><Relationship Id="rId175" Type="http://schemas.openxmlformats.org/officeDocument/2006/relationships/slideLayout" Target="../slideLayouts/slideLayout722.xml"/><Relationship Id="rId196" Type="http://schemas.openxmlformats.org/officeDocument/2006/relationships/slideLayout" Target="../slideLayouts/slideLayout743.xml"/><Relationship Id="rId200" Type="http://schemas.openxmlformats.org/officeDocument/2006/relationships/slideLayout" Target="../slideLayouts/slideLayout747.xml"/><Relationship Id="rId16" Type="http://schemas.openxmlformats.org/officeDocument/2006/relationships/slideLayout" Target="../slideLayouts/slideLayout563.xml"/><Relationship Id="rId221" Type="http://schemas.openxmlformats.org/officeDocument/2006/relationships/slideLayout" Target="../slideLayouts/slideLayout768.xml"/><Relationship Id="rId37" Type="http://schemas.openxmlformats.org/officeDocument/2006/relationships/slideLayout" Target="../slideLayouts/slideLayout584.xml"/><Relationship Id="rId58" Type="http://schemas.openxmlformats.org/officeDocument/2006/relationships/slideLayout" Target="../slideLayouts/slideLayout605.xml"/><Relationship Id="rId79" Type="http://schemas.openxmlformats.org/officeDocument/2006/relationships/slideLayout" Target="../slideLayouts/slideLayout626.xml"/><Relationship Id="rId102" Type="http://schemas.openxmlformats.org/officeDocument/2006/relationships/slideLayout" Target="../slideLayouts/slideLayout649.xml"/><Relationship Id="rId123" Type="http://schemas.openxmlformats.org/officeDocument/2006/relationships/slideLayout" Target="../slideLayouts/slideLayout670.xml"/><Relationship Id="rId144" Type="http://schemas.openxmlformats.org/officeDocument/2006/relationships/slideLayout" Target="../slideLayouts/slideLayout691.xml"/><Relationship Id="rId90" Type="http://schemas.openxmlformats.org/officeDocument/2006/relationships/slideLayout" Target="../slideLayouts/slideLayout637.xml"/><Relationship Id="rId165" Type="http://schemas.openxmlformats.org/officeDocument/2006/relationships/slideLayout" Target="../slideLayouts/slideLayout712.xml"/><Relationship Id="rId186" Type="http://schemas.openxmlformats.org/officeDocument/2006/relationships/slideLayout" Target="../slideLayouts/slideLayout733.xml"/><Relationship Id="rId211" Type="http://schemas.openxmlformats.org/officeDocument/2006/relationships/slideLayout" Target="../slideLayouts/slideLayout758.xml"/><Relationship Id="rId27" Type="http://schemas.openxmlformats.org/officeDocument/2006/relationships/slideLayout" Target="../slideLayouts/slideLayout574.xml"/><Relationship Id="rId48" Type="http://schemas.openxmlformats.org/officeDocument/2006/relationships/slideLayout" Target="../slideLayouts/slideLayout595.xml"/><Relationship Id="rId69" Type="http://schemas.openxmlformats.org/officeDocument/2006/relationships/slideLayout" Target="../slideLayouts/slideLayout616.xml"/><Relationship Id="rId113" Type="http://schemas.openxmlformats.org/officeDocument/2006/relationships/slideLayout" Target="../slideLayouts/slideLayout660.xml"/><Relationship Id="rId134" Type="http://schemas.openxmlformats.org/officeDocument/2006/relationships/slideLayout" Target="../slideLayouts/slideLayout681.xml"/><Relationship Id="rId80" Type="http://schemas.openxmlformats.org/officeDocument/2006/relationships/slideLayout" Target="../slideLayouts/slideLayout627.xml"/><Relationship Id="rId155" Type="http://schemas.openxmlformats.org/officeDocument/2006/relationships/slideLayout" Target="../slideLayouts/slideLayout702.xml"/><Relationship Id="rId176" Type="http://schemas.openxmlformats.org/officeDocument/2006/relationships/slideLayout" Target="../slideLayouts/slideLayout723.xml"/><Relationship Id="rId197" Type="http://schemas.openxmlformats.org/officeDocument/2006/relationships/slideLayout" Target="../slideLayouts/slideLayout744.xml"/><Relationship Id="rId201" Type="http://schemas.openxmlformats.org/officeDocument/2006/relationships/slideLayout" Target="../slideLayouts/slideLayout748.xml"/><Relationship Id="rId222" Type="http://schemas.openxmlformats.org/officeDocument/2006/relationships/slideLayout" Target="../slideLayouts/slideLayout769.xml"/><Relationship Id="rId17" Type="http://schemas.openxmlformats.org/officeDocument/2006/relationships/slideLayout" Target="../slideLayouts/slideLayout564.xml"/><Relationship Id="rId38" Type="http://schemas.openxmlformats.org/officeDocument/2006/relationships/slideLayout" Target="../slideLayouts/slideLayout585.xml"/><Relationship Id="rId59" Type="http://schemas.openxmlformats.org/officeDocument/2006/relationships/slideLayout" Target="../slideLayouts/slideLayout606.xml"/><Relationship Id="rId103" Type="http://schemas.openxmlformats.org/officeDocument/2006/relationships/slideLayout" Target="../slideLayouts/slideLayout650.xml"/><Relationship Id="rId124" Type="http://schemas.openxmlformats.org/officeDocument/2006/relationships/slideLayout" Target="../slideLayouts/slideLayout671.xml"/><Relationship Id="rId70" Type="http://schemas.openxmlformats.org/officeDocument/2006/relationships/slideLayout" Target="../slideLayouts/slideLayout617.xml"/><Relationship Id="rId91" Type="http://schemas.openxmlformats.org/officeDocument/2006/relationships/slideLayout" Target="../slideLayouts/slideLayout638.xml"/><Relationship Id="rId145" Type="http://schemas.openxmlformats.org/officeDocument/2006/relationships/slideLayout" Target="../slideLayouts/slideLayout692.xml"/><Relationship Id="rId166" Type="http://schemas.openxmlformats.org/officeDocument/2006/relationships/slideLayout" Target="../slideLayouts/slideLayout713.xml"/><Relationship Id="rId187" Type="http://schemas.openxmlformats.org/officeDocument/2006/relationships/slideLayout" Target="../slideLayouts/slideLayout734.xml"/><Relationship Id="rId1" Type="http://schemas.openxmlformats.org/officeDocument/2006/relationships/slideLayout" Target="../slideLayouts/slideLayout548.xml"/><Relationship Id="rId212" Type="http://schemas.openxmlformats.org/officeDocument/2006/relationships/slideLayout" Target="../slideLayouts/slideLayout759.xml"/><Relationship Id="rId28" Type="http://schemas.openxmlformats.org/officeDocument/2006/relationships/slideLayout" Target="../slideLayouts/slideLayout575.xml"/><Relationship Id="rId49" Type="http://schemas.openxmlformats.org/officeDocument/2006/relationships/slideLayout" Target="../slideLayouts/slideLayout596.xml"/><Relationship Id="rId114" Type="http://schemas.openxmlformats.org/officeDocument/2006/relationships/slideLayout" Target="../slideLayouts/slideLayout661.xml"/><Relationship Id="rId60" Type="http://schemas.openxmlformats.org/officeDocument/2006/relationships/slideLayout" Target="../slideLayouts/slideLayout607.xml"/><Relationship Id="rId81" Type="http://schemas.openxmlformats.org/officeDocument/2006/relationships/slideLayout" Target="../slideLayouts/slideLayout628.xml"/><Relationship Id="rId135" Type="http://schemas.openxmlformats.org/officeDocument/2006/relationships/slideLayout" Target="../slideLayouts/slideLayout682.xml"/><Relationship Id="rId156" Type="http://schemas.openxmlformats.org/officeDocument/2006/relationships/slideLayout" Target="../slideLayouts/slideLayout703.xml"/><Relationship Id="rId177" Type="http://schemas.openxmlformats.org/officeDocument/2006/relationships/slideLayout" Target="../slideLayouts/slideLayout724.xml"/><Relationship Id="rId198" Type="http://schemas.openxmlformats.org/officeDocument/2006/relationships/slideLayout" Target="../slideLayouts/slideLayout745.xml"/><Relationship Id="rId202" Type="http://schemas.openxmlformats.org/officeDocument/2006/relationships/slideLayout" Target="../slideLayouts/slideLayout749.xml"/><Relationship Id="rId223" Type="http://schemas.openxmlformats.org/officeDocument/2006/relationships/slideLayout" Target="../slideLayouts/slideLayout770.xml"/><Relationship Id="rId18" Type="http://schemas.openxmlformats.org/officeDocument/2006/relationships/slideLayout" Target="../slideLayouts/slideLayout565.xml"/><Relationship Id="rId39" Type="http://schemas.openxmlformats.org/officeDocument/2006/relationships/slideLayout" Target="../slideLayouts/slideLayout586.xml"/><Relationship Id="rId50" Type="http://schemas.openxmlformats.org/officeDocument/2006/relationships/slideLayout" Target="../slideLayouts/slideLayout597.xml"/><Relationship Id="rId104" Type="http://schemas.openxmlformats.org/officeDocument/2006/relationships/slideLayout" Target="../slideLayouts/slideLayout651.xml"/><Relationship Id="rId125" Type="http://schemas.openxmlformats.org/officeDocument/2006/relationships/slideLayout" Target="../slideLayouts/slideLayout672.xml"/><Relationship Id="rId146" Type="http://schemas.openxmlformats.org/officeDocument/2006/relationships/slideLayout" Target="../slideLayouts/slideLayout693.xml"/><Relationship Id="rId167" Type="http://schemas.openxmlformats.org/officeDocument/2006/relationships/slideLayout" Target="../slideLayouts/slideLayout714.xml"/><Relationship Id="rId188" Type="http://schemas.openxmlformats.org/officeDocument/2006/relationships/slideLayout" Target="../slideLayouts/slideLayout735.xml"/><Relationship Id="rId71" Type="http://schemas.openxmlformats.org/officeDocument/2006/relationships/slideLayout" Target="../slideLayouts/slideLayout618.xml"/><Relationship Id="rId92" Type="http://schemas.openxmlformats.org/officeDocument/2006/relationships/slideLayout" Target="../slideLayouts/slideLayout639.xml"/><Relationship Id="rId213" Type="http://schemas.openxmlformats.org/officeDocument/2006/relationships/slideLayout" Target="../slideLayouts/slideLayout760.xml"/><Relationship Id="rId2" Type="http://schemas.openxmlformats.org/officeDocument/2006/relationships/slideLayout" Target="../slideLayouts/slideLayout549.xml"/><Relationship Id="rId29" Type="http://schemas.openxmlformats.org/officeDocument/2006/relationships/slideLayout" Target="../slideLayouts/slideLayout576.xml"/><Relationship Id="rId40" Type="http://schemas.openxmlformats.org/officeDocument/2006/relationships/slideLayout" Target="../slideLayouts/slideLayout587.xml"/><Relationship Id="rId115" Type="http://schemas.openxmlformats.org/officeDocument/2006/relationships/slideLayout" Target="../slideLayouts/slideLayout662.xml"/><Relationship Id="rId136" Type="http://schemas.openxmlformats.org/officeDocument/2006/relationships/slideLayout" Target="../slideLayouts/slideLayout683.xml"/><Relationship Id="rId157" Type="http://schemas.openxmlformats.org/officeDocument/2006/relationships/slideLayout" Target="../slideLayouts/slideLayout704.xml"/><Relationship Id="rId178" Type="http://schemas.openxmlformats.org/officeDocument/2006/relationships/slideLayout" Target="../slideLayouts/slideLayout725.xml"/><Relationship Id="rId61" Type="http://schemas.openxmlformats.org/officeDocument/2006/relationships/slideLayout" Target="../slideLayouts/slideLayout608.xml"/><Relationship Id="rId82" Type="http://schemas.openxmlformats.org/officeDocument/2006/relationships/slideLayout" Target="../slideLayouts/slideLayout629.xml"/><Relationship Id="rId199" Type="http://schemas.openxmlformats.org/officeDocument/2006/relationships/slideLayout" Target="../slideLayouts/slideLayout746.xml"/><Relationship Id="rId203" Type="http://schemas.openxmlformats.org/officeDocument/2006/relationships/slideLayout" Target="../slideLayouts/slideLayout750.xml"/><Relationship Id="rId19" Type="http://schemas.openxmlformats.org/officeDocument/2006/relationships/slideLayout" Target="../slideLayouts/slideLayout566.xml"/><Relationship Id="rId224" Type="http://schemas.openxmlformats.org/officeDocument/2006/relationships/slideLayout" Target="../slideLayouts/slideLayout771.xml"/><Relationship Id="rId30" Type="http://schemas.openxmlformats.org/officeDocument/2006/relationships/slideLayout" Target="../slideLayouts/slideLayout577.xml"/><Relationship Id="rId105" Type="http://schemas.openxmlformats.org/officeDocument/2006/relationships/slideLayout" Target="../slideLayouts/slideLayout652.xml"/><Relationship Id="rId126" Type="http://schemas.openxmlformats.org/officeDocument/2006/relationships/slideLayout" Target="../slideLayouts/slideLayout673.xml"/><Relationship Id="rId147" Type="http://schemas.openxmlformats.org/officeDocument/2006/relationships/slideLayout" Target="../slideLayouts/slideLayout694.xml"/><Relationship Id="rId168" Type="http://schemas.openxmlformats.org/officeDocument/2006/relationships/slideLayout" Target="../slideLayouts/slideLayout715.xml"/><Relationship Id="rId51" Type="http://schemas.openxmlformats.org/officeDocument/2006/relationships/slideLayout" Target="../slideLayouts/slideLayout598.xml"/><Relationship Id="rId72" Type="http://schemas.openxmlformats.org/officeDocument/2006/relationships/slideLayout" Target="../slideLayouts/slideLayout619.xml"/><Relationship Id="rId93" Type="http://schemas.openxmlformats.org/officeDocument/2006/relationships/slideLayout" Target="../slideLayouts/slideLayout640.xml"/><Relationship Id="rId189" Type="http://schemas.openxmlformats.org/officeDocument/2006/relationships/slideLayout" Target="../slideLayouts/slideLayout736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7F3C8E6B-4EF4-AB45-BB5A-B61F60A6780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2233A315-3653-1248-BF74-8D225E1A012F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89277CC0-3406-FE41-A537-FC7F5005FE7D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D9264081-CCE9-434F-BC99-2EAB68E1AC8B}" type="slidenum">
              <a:rPr lang="en-US" smtClean="0"/>
              <a:t>‹#›</a:t>
            </a:fld>
            <a:endParaRPr lang="en-US"/>
          </a:p>
        </p:txBody>
      </p:sp>
      <p:sp>
        <p:nvSpPr>
          <p:cNvPr id="9" name="Footer Placeholder 8">
            <a:extLst>
              <a:ext uri="{FF2B5EF4-FFF2-40B4-BE49-F238E27FC236}">
                <a16:creationId xmlns:a16="http://schemas.microsoft.com/office/drawing/2014/main" id="{F6F45CB4-03EB-854B-871B-8D89D60BBF01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38395234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6711" r:id="rId1"/>
    <p:sldLayoutId id="2147486712" r:id="rId2"/>
    <p:sldLayoutId id="2147486714" r:id="rId3"/>
    <p:sldLayoutId id="2147486554" r:id="rId4"/>
    <p:sldLayoutId id="2147486556" r:id="rId5"/>
    <p:sldLayoutId id="2147486710" r:id="rId6"/>
    <p:sldLayoutId id="2147486551" r:id="rId7"/>
    <p:sldLayoutId id="2147486552" r:id="rId8"/>
    <p:sldLayoutId id="2147486553" r:id="rId9"/>
    <p:sldLayoutId id="2147486788" r:id="rId10"/>
    <p:sldLayoutId id="2147484596" r:id="rId11"/>
    <p:sldLayoutId id="2147484835" r:id="rId12"/>
    <p:sldLayoutId id="2147484598" r:id="rId13"/>
    <p:sldLayoutId id="2147486789" r:id="rId14"/>
    <p:sldLayoutId id="2147484836" r:id="rId15"/>
    <p:sldLayoutId id="2147484837" r:id="rId16"/>
    <p:sldLayoutId id="2147484601" r:id="rId17"/>
    <p:sldLayoutId id="2147484602" r:id="rId18"/>
    <p:sldLayoutId id="2147484603" r:id="rId19"/>
    <p:sldLayoutId id="2147484604" r:id="rId20"/>
    <p:sldLayoutId id="2147484839" r:id="rId21"/>
    <p:sldLayoutId id="2147485639" r:id="rId22"/>
    <p:sldLayoutId id="2147485641" r:id="rId23"/>
    <p:sldLayoutId id="2147485642" r:id="rId24"/>
    <p:sldLayoutId id="2147485644" r:id="rId25"/>
    <p:sldLayoutId id="2147485645" r:id="rId26"/>
    <p:sldLayoutId id="2147485646" r:id="rId27"/>
    <p:sldLayoutId id="2147485647" r:id="rId28"/>
    <p:sldLayoutId id="2147485648" r:id="rId29"/>
    <p:sldLayoutId id="2147485649" r:id="rId30"/>
    <p:sldLayoutId id="2147485640" r:id="rId31"/>
    <p:sldLayoutId id="2147485954" r:id="rId32"/>
    <p:sldLayoutId id="2147483833" r:id="rId33"/>
    <p:sldLayoutId id="2147483834" r:id="rId34"/>
    <p:sldLayoutId id="2147483835" r:id="rId35"/>
    <p:sldLayoutId id="2147485628" r:id="rId36"/>
    <p:sldLayoutId id="2147485455" r:id="rId37"/>
    <p:sldLayoutId id="2147486773" r:id="rId38"/>
    <p:sldLayoutId id="2147483836" r:id="rId39"/>
    <p:sldLayoutId id="2147483838" r:id="rId40"/>
    <p:sldLayoutId id="2147483839" r:id="rId41"/>
    <p:sldLayoutId id="2147483840" r:id="rId42"/>
    <p:sldLayoutId id="2147483841" r:id="rId43"/>
    <p:sldLayoutId id="2147483842" r:id="rId44"/>
    <p:sldLayoutId id="2147485072" r:id="rId45"/>
    <p:sldLayoutId id="2147484845" r:id="rId46"/>
    <p:sldLayoutId id="2147483843" r:id="rId47"/>
    <p:sldLayoutId id="2147486790" r:id="rId48"/>
    <p:sldLayoutId id="2147484846" r:id="rId49"/>
    <p:sldLayoutId id="2147486791" r:id="rId50"/>
    <p:sldLayoutId id="2147485712" r:id="rId51"/>
    <p:sldLayoutId id="2147486824" r:id="rId52"/>
    <p:sldLayoutId id="2147485470" r:id="rId53"/>
    <p:sldLayoutId id="2147484269" r:id="rId54"/>
    <p:sldLayoutId id="2147484270" r:id="rId55"/>
    <p:sldLayoutId id="2147484271" r:id="rId56"/>
    <p:sldLayoutId id="2147486702" r:id="rId57"/>
    <p:sldLayoutId id="2147486703" r:id="rId58"/>
    <p:sldLayoutId id="2147484639" r:id="rId59"/>
    <p:sldLayoutId id="2147484640" r:id="rId60"/>
    <p:sldLayoutId id="2147484641" r:id="rId61"/>
    <p:sldLayoutId id="2147484642" r:id="rId62"/>
    <p:sldLayoutId id="2147484643" r:id="rId63"/>
    <p:sldLayoutId id="2147484644" r:id="rId64"/>
    <p:sldLayoutId id="2147484424" r:id="rId65"/>
    <p:sldLayoutId id="2147484626" r:id="rId66"/>
    <p:sldLayoutId id="2147484645" r:id="rId67"/>
    <p:sldLayoutId id="2147484646" r:id="rId68"/>
    <p:sldLayoutId id="2147484647" r:id="rId69"/>
    <p:sldLayoutId id="2147484353" r:id="rId70"/>
    <p:sldLayoutId id="2147485643" r:id="rId71"/>
    <p:sldLayoutId id="2147485637" r:id="rId72"/>
    <p:sldLayoutId id="2147483885" r:id="rId73"/>
    <p:sldLayoutId id="2147485622" r:id="rId74"/>
    <p:sldLayoutId id="2147485624" r:id="rId75"/>
    <p:sldLayoutId id="2147485625" r:id="rId76"/>
    <p:sldLayoutId id="2147485626" r:id="rId77"/>
    <p:sldLayoutId id="2147485650" r:id="rId78"/>
    <p:sldLayoutId id="2147485621" r:id="rId79"/>
    <p:sldLayoutId id="2147485842" r:id="rId80"/>
    <p:sldLayoutId id="2147485590" r:id="rId81"/>
    <p:sldLayoutId id="2147486803" r:id="rId82"/>
    <p:sldLayoutId id="2147484200" r:id="rId83"/>
    <p:sldLayoutId id="2147485738" r:id="rId84"/>
    <p:sldLayoutId id="2147485074" r:id="rId85"/>
    <p:sldLayoutId id="2147485075" r:id="rId86"/>
    <p:sldLayoutId id="2147485076" r:id="rId87"/>
    <p:sldLayoutId id="2147485077" r:id="rId88"/>
    <p:sldLayoutId id="2147485078" r:id="rId89"/>
    <p:sldLayoutId id="2147485079" r:id="rId90"/>
    <p:sldLayoutId id="2147485080" r:id="rId91"/>
    <p:sldLayoutId id="2147485081" r:id="rId92"/>
    <p:sldLayoutId id="2147485082" r:id="rId93"/>
    <p:sldLayoutId id="2147485083" r:id="rId94"/>
    <p:sldLayoutId id="2147484384" r:id="rId95"/>
    <p:sldLayoutId id="2147485405" r:id="rId96"/>
    <p:sldLayoutId id="2147484559" r:id="rId97"/>
    <p:sldLayoutId id="2147484385" r:id="rId98"/>
    <p:sldLayoutId id="2147485406" r:id="rId99"/>
    <p:sldLayoutId id="2147484387" r:id="rId100"/>
    <p:sldLayoutId id="2147484389" r:id="rId101"/>
    <p:sldLayoutId id="2147484390" r:id="rId102"/>
    <p:sldLayoutId id="2147484388" r:id="rId103"/>
    <p:sldLayoutId id="2147484391" r:id="rId104"/>
    <p:sldLayoutId id="2147484392" r:id="rId105"/>
    <p:sldLayoutId id="2147484202" r:id="rId106"/>
    <p:sldLayoutId id="2147484203" r:id="rId107"/>
    <p:sldLayoutId id="2147484204" r:id="rId108"/>
    <p:sldLayoutId id="2147484205" r:id="rId109"/>
    <p:sldLayoutId id="2147484206" r:id="rId110"/>
    <p:sldLayoutId id="2147485588" r:id="rId111"/>
    <p:sldLayoutId id="2147484208" r:id="rId112"/>
    <p:sldLayoutId id="2147485719" r:id="rId113"/>
    <p:sldLayoutId id="2147485612" r:id="rId114"/>
    <p:sldLayoutId id="2147485614" r:id="rId115"/>
    <p:sldLayoutId id="2147485611" r:id="rId116"/>
    <p:sldLayoutId id="2147485606" r:id="rId117"/>
    <p:sldLayoutId id="2147485607" r:id="rId118"/>
    <p:sldLayoutId id="2147485608" r:id="rId119"/>
    <p:sldLayoutId id="2147485764" r:id="rId120"/>
    <p:sldLayoutId id="2147485444" r:id="rId121"/>
    <p:sldLayoutId id="2147484355" r:id="rId122"/>
    <p:sldLayoutId id="2147485623" r:id="rId123"/>
    <p:sldLayoutId id="2147484356" r:id="rId124"/>
    <p:sldLayoutId id="2147484357" r:id="rId125"/>
    <p:sldLayoutId id="2147484358" r:id="rId126"/>
    <p:sldLayoutId id="2147484359" r:id="rId127"/>
    <p:sldLayoutId id="2147484360" r:id="rId128"/>
    <p:sldLayoutId id="2147484393" r:id="rId129"/>
    <p:sldLayoutId id="2147484394" r:id="rId130"/>
    <p:sldLayoutId id="2147484361" r:id="rId131"/>
    <p:sldLayoutId id="2147485593" r:id="rId132"/>
    <p:sldLayoutId id="2147485768" r:id="rId133"/>
    <p:sldLayoutId id="2147485758" r:id="rId134"/>
    <p:sldLayoutId id="2147485759" r:id="rId135"/>
    <p:sldLayoutId id="2147485760" r:id="rId136"/>
    <p:sldLayoutId id="2147485769" r:id="rId137"/>
    <p:sldLayoutId id="2147486695" r:id="rId138"/>
    <p:sldLayoutId id="2147485609" r:id="rId139"/>
    <p:sldLayoutId id="2147485610" r:id="rId140"/>
    <p:sldLayoutId id="2147485767" r:id="rId141"/>
    <p:sldLayoutId id="2147486697" r:id="rId142"/>
    <p:sldLayoutId id="2147486698" r:id="rId143"/>
    <p:sldLayoutId id="2147486700" r:id="rId144"/>
    <p:sldLayoutId id="2147486793" r:id="rId145"/>
    <p:sldLayoutId id="2147486701" r:id="rId146"/>
    <p:sldLayoutId id="2147485789" r:id="rId147"/>
    <p:sldLayoutId id="2147485790" r:id="rId148"/>
    <p:sldLayoutId id="2147485791" r:id="rId149"/>
    <p:sldLayoutId id="2147485683" r:id="rId150"/>
    <p:sldLayoutId id="2147485792" r:id="rId151"/>
    <p:sldLayoutId id="2147485793" r:id="rId152"/>
    <p:sldLayoutId id="2147485794" r:id="rId153"/>
    <p:sldLayoutId id="2147485795" r:id="rId154"/>
    <p:sldLayoutId id="2147485615" r:id="rId155"/>
    <p:sldLayoutId id="2147485797" r:id="rId156"/>
    <p:sldLayoutId id="2147485798" r:id="rId157"/>
    <p:sldLayoutId id="2147485468" r:id="rId158"/>
    <p:sldLayoutId id="2147485629" r:id="rId159"/>
    <p:sldLayoutId id="2147485358" r:id="rId160"/>
    <p:sldLayoutId id="2147485630" r:id="rId161"/>
    <p:sldLayoutId id="2147485631" r:id="rId162"/>
    <p:sldLayoutId id="2147485632" r:id="rId163"/>
    <p:sldLayoutId id="2147485385" r:id="rId164"/>
    <p:sldLayoutId id="2147485633" r:id="rId165"/>
    <p:sldLayoutId id="2147485469" r:id="rId166"/>
    <p:sldLayoutId id="2147484570" r:id="rId167"/>
    <p:sldLayoutId id="2147484364" r:id="rId168"/>
    <p:sldLayoutId id="2147484272" r:id="rId169"/>
    <p:sldLayoutId id="2147484273" r:id="rId170"/>
    <p:sldLayoutId id="2147484274" r:id="rId171"/>
    <p:sldLayoutId id="2147484275" r:id="rId172"/>
    <p:sldLayoutId id="2147484276" r:id="rId173"/>
    <p:sldLayoutId id="2147484277" r:id="rId174"/>
    <p:sldLayoutId id="2147484238" r:id="rId175"/>
    <p:sldLayoutId id="2147484278" r:id="rId176"/>
    <p:sldLayoutId id="2147486704" r:id="rId177"/>
    <p:sldLayoutId id="2147484279" r:id="rId178"/>
    <p:sldLayoutId id="2147484280" r:id="rId179"/>
    <p:sldLayoutId id="2147484281" r:id="rId180"/>
    <p:sldLayoutId id="2147484282" r:id="rId181"/>
    <p:sldLayoutId id="2147484283" r:id="rId182"/>
    <p:sldLayoutId id="2147484237" r:id="rId183"/>
    <p:sldLayoutId id="2147484284" r:id="rId184"/>
    <p:sldLayoutId id="2147483722" r:id="rId185"/>
    <p:sldLayoutId id="2147484572" r:id="rId186"/>
    <p:sldLayoutId id="2147483792" r:id="rId187"/>
    <p:sldLayoutId id="2147483793" r:id="rId188"/>
    <p:sldLayoutId id="2147483794" r:id="rId189"/>
    <p:sldLayoutId id="2147486708" r:id="rId190"/>
    <p:sldLayoutId id="2147483796" r:id="rId191"/>
    <p:sldLayoutId id="2147483797" r:id="rId192"/>
    <p:sldLayoutId id="2147483798" r:id="rId193"/>
    <p:sldLayoutId id="2147483799" r:id="rId194"/>
    <p:sldLayoutId id="2147483800" r:id="rId195"/>
    <p:sldLayoutId id="2147483801" r:id="rId196"/>
    <p:sldLayoutId id="2147484222" r:id="rId197"/>
    <p:sldLayoutId id="2147485705" r:id="rId198"/>
    <p:sldLayoutId id="2147485009" r:id="rId199"/>
    <p:sldLayoutId id="2147485010" r:id="rId200"/>
    <p:sldLayoutId id="2147484231" r:id="rId201"/>
    <p:sldLayoutId id="2147484268" r:id="rId202"/>
    <p:sldLayoutId id="2147484235" r:id="rId203"/>
    <p:sldLayoutId id="2147486706" r:id="rId204"/>
    <p:sldLayoutId id="2147484245" r:id="rId205"/>
    <p:sldLayoutId id="2147484262" r:id="rId206"/>
    <p:sldLayoutId id="2147484285" r:id="rId207"/>
    <p:sldLayoutId id="2147484286" r:id="rId208"/>
    <p:sldLayoutId id="2147484287" r:id="rId209"/>
    <p:sldLayoutId id="2147484233" r:id="rId210"/>
    <p:sldLayoutId id="2147484821" r:id="rId211"/>
    <p:sldLayoutId id="2147483716" r:id="rId212"/>
    <p:sldLayoutId id="2147485239" r:id="rId213"/>
    <p:sldLayoutId id="2147484848" r:id="rId214"/>
    <p:sldLayoutId id="2147483717" r:id="rId215"/>
    <p:sldLayoutId id="2147483718" r:id="rId216"/>
    <p:sldLayoutId id="2147484400" r:id="rId217"/>
    <p:sldLayoutId id="2147484401" r:id="rId218"/>
    <p:sldLayoutId id="2147484402" r:id="rId219"/>
    <p:sldLayoutId id="2147484822" r:id="rId220"/>
    <p:sldLayoutId id="2147486251" r:id="rId221"/>
    <p:sldLayoutId id="2147484849" r:id="rId222"/>
    <p:sldLayoutId id="2147484850" r:id="rId223"/>
    <p:sldLayoutId id="2147485709" r:id="rId224"/>
    <p:sldLayoutId id="2147485713" r:id="rId225"/>
    <p:sldLayoutId id="2147485720" r:id="rId226"/>
    <p:sldLayoutId id="2147485568" r:id="rId227"/>
    <p:sldLayoutId id="2147485714" r:id="rId228"/>
    <p:sldLayoutId id="2147485715" r:id="rId229"/>
    <p:sldLayoutId id="2147485716" r:id="rId230"/>
    <p:sldLayoutId id="2147485582" r:id="rId231"/>
    <p:sldLayoutId id="2147485718" r:id="rId232"/>
    <p:sldLayoutId id="2147485711" r:id="rId233"/>
    <p:sldLayoutId id="2147486792" r:id="rId234"/>
    <p:sldLayoutId id="2147483675" r:id="rId235"/>
    <p:sldLayoutId id="2147484288" r:id="rId236"/>
    <p:sldLayoutId id="2147484289" r:id="rId237"/>
    <p:sldLayoutId id="2147484290" r:id="rId238"/>
    <p:sldLayoutId id="2147484291" r:id="rId239"/>
    <p:sldLayoutId id="2147484292" r:id="rId240"/>
    <p:sldLayoutId id="2147484293" r:id="rId241"/>
    <p:sldLayoutId id="2147484294" r:id="rId242"/>
    <p:sldLayoutId id="2147484295" r:id="rId243"/>
    <p:sldLayoutId id="2147484296" r:id="rId244"/>
    <p:sldLayoutId id="2147485409" r:id="rId245"/>
    <p:sldLayoutId id="2147485634" r:id="rId246"/>
    <p:sldLayoutId id="2147485635" r:id="rId247"/>
    <p:sldLayoutId id="2147485367" r:id="rId248"/>
    <p:sldLayoutId id="2147485368" r:id="rId249"/>
    <p:sldLayoutId id="2147485369" r:id="rId250"/>
    <p:sldLayoutId id="2147485400" r:id="rId251"/>
    <p:sldLayoutId id="2147485401" r:id="rId252"/>
    <p:sldLayoutId id="2147485402" r:id="rId253"/>
    <p:sldLayoutId id="2147485403" r:id="rId254"/>
    <p:sldLayoutId id="2147483868" r:id="rId255"/>
    <p:sldLayoutId id="2147484386" r:id="rId256"/>
    <p:sldLayoutId id="2147484815" r:id="rId257"/>
    <p:sldLayoutId id="2147484816" r:id="rId258"/>
    <p:sldLayoutId id="2147484817" r:id="rId259"/>
    <p:sldLayoutId id="2147485678" r:id="rId260"/>
    <p:sldLayoutId id="2147485577" r:id="rId261"/>
    <p:sldLayoutId id="2147485578" r:id="rId262"/>
    <p:sldLayoutId id="2147485616" r:id="rId263"/>
    <p:sldLayoutId id="2147484330" r:id="rId264"/>
    <p:sldLayoutId id="2147484331" r:id="rId265"/>
    <p:sldLayoutId id="2147484332" r:id="rId266"/>
    <p:sldLayoutId id="2147484485" r:id="rId267"/>
    <p:sldLayoutId id="2147484486" r:id="rId268"/>
    <p:sldLayoutId id="2147484609" r:id="rId269"/>
    <p:sldLayoutId id="2147485618" r:id="rId270"/>
    <p:sldLayoutId id="2147485619" r:id="rId271"/>
    <p:sldLayoutId id="2147485620" r:id="rId272"/>
    <p:sldLayoutId id="2147485419" r:id="rId273"/>
    <p:sldLayoutId id="2147485420" r:id="rId274"/>
    <p:sldLayoutId id="2147485179" r:id="rId275"/>
    <p:sldLayoutId id="2147485215" r:id="rId276"/>
    <p:sldLayoutId id="2147485677" r:id="rId277"/>
    <p:sldLayoutId id="2147486360" r:id="rId278"/>
    <p:sldLayoutId id="2147485556" r:id="rId279"/>
    <p:sldLayoutId id="2147486361" r:id="rId280"/>
    <p:sldLayoutId id="2147485425" r:id="rId281"/>
    <p:sldLayoutId id="2147486779" r:id="rId282"/>
    <p:sldLayoutId id="2147486048" r:id="rId283"/>
    <p:sldLayoutId id="2147485579" r:id="rId284"/>
    <p:sldLayoutId id="2147486829" r:id="rId285"/>
    <p:sldLayoutId id="2147485391" r:id="rId286"/>
    <p:sldLayoutId id="2147485392" r:id="rId287"/>
    <p:sldLayoutId id="2147486709" r:id="rId288"/>
    <p:sldLayoutId id="2147486716" r:id="rId289"/>
    <p:sldLayoutId id="2147484354" r:id="rId290"/>
    <p:sldLayoutId id="2147485638" r:id="rId291"/>
    <p:sldLayoutId id="2147485393" r:id="rId292"/>
    <p:sldLayoutId id="2147485394" r:id="rId293"/>
    <p:sldLayoutId id="2147485395" r:id="rId294"/>
    <p:sldLayoutId id="2147484376" r:id="rId295"/>
    <p:sldLayoutId id="2147484377" r:id="rId296"/>
    <p:sldLayoutId id="2147484378" r:id="rId297"/>
    <p:sldLayoutId id="2147485396" r:id="rId298"/>
    <p:sldLayoutId id="2147484379" r:id="rId299"/>
    <p:sldLayoutId id="2147483676" r:id="rId300"/>
    <p:sldLayoutId id="2147483877" r:id="rId301"/>
    <p:sldLayoutId id="2147483878" r:id="rId302"/>
    <p:sldLayoutId id="2147485602" r:id="rId303"/>
    <p:sldLayoutId id="2147485770" r:id="rId304"/>
    <p:sldLayoutId id="2147485771" r:id="rId305"/>
    <p:sldLayoutId id="2147485613" r:id="rId306"/>
    <p:sldLayoutId id="2147483677" r:id="rId307"/>
    <p:sldLayoutId id="2147483678" r:id="rId308"/>
    <p:sldLayoutId id="2147483679" r:id="rId309"/>
    <p:sldLayoutId id="2147484608" r:id="rId310"/>
    <p:sldLayoutId id="2147484579" r:id="rId311"/>
    <p:sldLayoutId id="2147484580" r:id="rId312"/>
    <p:sldLayoutId id="2147483879" r:id="rId313"/>
    <p:sldLayoutId id="2147484297" r:id="rId314"/>
    <p:sldLayoutId id="2147484298" r:id="rId315"/>
    <p:sldLayoutId id="2147484260" r:id="rId316"/>
    <p:sldLayoutId id="2147486707" r:id="rId317"/>
    <p:sldLayoutId id="2147484299" r:id="rId318"/>
    <p:sldLayoutId id="2147484267" r:id="rId319"/>
    <p:sldLayoutId id="2147484300" r:id="rId320"/>
    <p:sldLayoutId id="2147484301" r:id="rId321"/>
    <p:sldLayoutId id="2147484302" r:id="rId322"/>
    <p:sldLayoutId id="2147484303" r:id="rId323"/>
    <p:sldLayoutId id="2147484650" r:id="rId324"/>
    <p:sldLayoutId id="2147484651" r:id="rId325"/>
    <p:sldLayoutId id="2147486252" r:id="rId326"/>
    <p:sldLayoutId id="2147486253" r:id="rId327"/>
    <p:sldLayoutId id="2147486363" r:id="rId328"/>
    <p:sldLayoutId id="2147486364" r:id="rId329"/>
    <p:sldLayoutId id="2147486365" r:id="rId330"/>
    <p:sldLayoutId id="2147486366" r:id="rId331"/>
    <p:sldLayoutId id="2147486367" r:id="rId332"/>
    <p:sldLayoutId id="2147486368" r:id="rId333"/>
    <p:sldLayoutId id="2147486369" r:id="rId334"/>
    <p:sldLayoutId id="2147484652" r:id="rId335"/>
    <p:sldLayoutId id="2147484653" r:id="rId336"/>
    <p:sldLayoutId id="2147484999" r:id="rId337"/>
    <p:sldLayoutId id="2147485000" r:id="rId338"/>
    <p:sldLayoutId id="2147485001" r:id="rId339"/>
    <p:sldLayoutId id="2147485002" r:id="rId340"/>
    <p:sldLayoutId id="2147485006" r:id="rId341"/>
    <p:sldLayoutId id="2147485007" r:id="rId342"/>
    <p:sldLayoutId id="2147485008" r:id="rId343"/>
  </p:sldLayoutIdLst>
  <p:hf hdr="0" dt="0"/>
  <p:txStyles>
    <p:titleStyle>
      <a:lvl1pPr algn="l" defTabSz="914400" rtl="0" eaLnBrk="1" latinLnBrk="0" hangingPunct="1">
        <a:lnSpc>
          <a:spcPct val="100000"/>
        </a:lnSpc>
        <a:spcBef>
          <a:spcPct val="0"/>
        </a:spcBef>
        <a:buNone/>
        <a:defRPr sz="3600" b="1" i="0" kern="1200">
          <a:solidFill>
            <a:schemeClr val="accent1"/>
          </a:solidFill>
          <a:latin typeface="+mj-lt"/>
          <a:ea typeface="Lato Medium" panose="020F0502020204030203" pitchFamily="34" charset="0"/>
          <a:cs typeface="Lato Medium" panose="020F0502020204030203" pitchFamily="34" charset="0"/>
        </a:defRPr>
      </a:lvl1pPr>
    </p:titleStyle>
    <p:bodyStyle>
      <a:lvl1pPr marL="228600" indent="-228600" algn="l" defTabSz="914400" rtl="0" eaLnBrk="1" latinLnBrk="0" hangingPunct="1">
        <a:lnSpc>
          <a:spcPct val="100000"/>
        </a:lnSpc>
        <a:spcBef>
          <a:spcPts val="1000"/>
        </a:spcBef>
        <a:spcAft>
          <a:spcPts val="1000"/>
        </a:spcAft>
        <a:buClr>
          <a:schemeClr val="accent2"/>
        </a:buClr>
        <a:buFont typeface="Arial" panose="020B0604020202020204" pitchFamily="34" charset="0"/>
        <a:buChar char="•"/>
        <a:defRPr sz="2400" b="0" i="0" kern="1200">
          <a:solidFill>
            <a:schemeClr val="tx1"/>
          </a:solidFill>
          <a:latin typeface="+mn-lt"/>
          <a:ea typeface="Lato" panose="020F0502020204030203" pitchFamily="34" charset="0"/>
          <a:cs typeface="Lato" panose="020F0502020204030203" pitchFamily="34" charset="0"/>
        </a:defRPr>
      </a:lvl1pPr>
      <a:lvl2pPr marL="685800" indent="-228600" algn="l" defTabSz="914400" rtl="0" eaLnBrk="1" latinLnBrk="0" hangingPunct="1">
        <a:lnSpc>
          <a:spcPct val="100000"/>
        </a:lnSpc>
        <a:spcBef>
          <a:spcPts val="500"/>
        </a:spcBef>
        <a:spcAft>
          <a:spcPts val="1000"/>
        </a:spcAft>
        <a:buClr>
          <a:schemeClr val="accent1"/>
        </a:buClr>
        <a:buFont typeface="Arial" panose="020B0604020202020204" pitchFamily="34" charset="0"/>
        <a:buChar char="•"/>
        <a:defRPr sz="2000" b="0" i="0" kern="1200">
          <a:solidFill>
            <a:schemeClr val="tx1"/>
          </a:solidFill>
          <a:latin typeface="+mn-lt"/>
          <a:ea typeface="Lato" panose="020F0502020204030203" pitchFamily="34" charset="0"/>
          <a:cs typeface="Lato" panose="020F0502020204030203" pitchFamily="34" charset="0"/>
        </a:defRPr>
      </a:lvl2pPr>
      <a:lvl3pPr marL="1143000" indent="-228600" algn="l" defTabSz="914400" rtl="0" eaLnBrk="1" latinLnBrk="0" hangingPunct="1">
        <a:lnSpc>
          <a:spcPct val="100000"/>
        </a:lnSpc>
        <a:spcBef>
          <a:spcPts val="500"/>
        </a:spcBef>
        <a:spcAft>
          <a:spcPts val="1000"/>
        </a:spcAft>
        <a:buClr>
          <a:schemeClr val="accent2"/>
        </a:buClr>
        <a:buFont typeface="Arial" panose="020B0604020202020204" pitchFamily="34" charset="0"/>
        <a:buChar char="•"/>
        <a:defRPr sz="1800" b="0" i="0" kern="1200">
          <a:solidFill>
            <a:schemeClr val="tx1"/>
          </a:solidFill>
          <a:latin typeface="+mn-lt"/>
          <a:ea typeface="Lato" panose="020F0502020204030203" pitchFamily="34" charset="0"/>
          <a:cs typeface="Lato" panose="020F0502020204030203" pitchFamily="34" charset="0"/>
        </a:defRPr>
      </a:lvl3pPr>
      <a:lvl4pPr marL="1600200" indent="-228600" algn="l" defTabSz="914400" rtl="0" eaLnBrk="1" latinLnBrk="0" hangingPunct="1">
        <a:lnSpc>
          <a:spcPct val="100000"/>
        </a:lnSpc>
        <a:spcBef>
          <a:spcPts val="500"/>
        </a:spcBef>
        <a:spcAft>
          <a:spcPts val="1000"/>
        </a:spcAft>
        <a:buClr>
          <a:schemeClr val="accent2"/>
        </a:buClr>
        <a:buFont typeface="Arial" panose="020B0604020202020204" pitchFamily="34" charset="0"/>
        <a:buChar char="•"/>
        <a:defRPr sz="1600" b="0" i="0" kern="1200">
          <a:solidFill>
            <a:schemeClr val="tx1"/>
          </a:solidFill>
          <a:latin typeface="+mn-lt"/>
          <a:ea typeface="Lato" panose="020F0502020204030203" pitchFamily="34" charset="0"/>
          <a:cs typeface="Lato" panose="020F0502020204030203" pitchFamily="34" charset="0"/>
        </a:defRPr>
      </a:lvl4pPr>
      <a:lvl5pPr marL="2057400" indent="-228600" algn="l" defTabSz="914400" rtl="0" eaLnBrk="1" latinLnBrk="0" hangingPunct="1">
        <a:lnSpc>
          <a:spcPct val="100000"/>
        </a:lnSpc>
        <a:spcBef>
          <a:spcPts val="500"/>
        </a:spcBef>
        <a:spcAft>
          <a:spcPts val="1000"/>
        </a:spcAft>
        <a:buClr>
          <a:schemeClr val="accent2"/>
        </a:buClr>
        <a:buFont typeface="Arial" panose="020B0604020202020204" pitchFamily="34" charset="0"/>
        <a:buChar char="•"/>
        <a:defRPr sz="1600" b="0" i="0" kern="1200">
          <a:solidFill>
            <a:schemeClr val="tx1"/>
          </a:solidFill>
          <a:latin typeface="+mn-lt"/>
          <a:ea typeface="Lato" panose="020F0502020204030203" pitchFamily="34" charset="0"/>
          <a:cs typeface="Lato" panose="020F0502020204030203" pitchFamily="34" charset="0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>
            <a:extLst>
              <a:ext uri="{FF2B5EF4-FFF2-40B4-BE49-F238E27FC236}">
                <a16:creationId xmlns:a16="http://schemas.microsoft.com/office/drawing/2014/main" id="{AF39F9A0-8CBE-4C3C-85F1-91B2141E10BF}"/>
              </a:ext>
            </a:extLst>
          </p:cNvPr>
          <p:cNvPicPr>
            <a:picLocks noChangeAspect="1"/>
          </p:cNvPicPr>
          <p:nvPr userDrawn="1"/>
        </p:nvPicPr>
        <p:blipFill>
          <a:blip r:embed="rId8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6244116"/>
            <a:ext cx="12192000" cy="642737"/>
          </a:xfrm>
          <a:prstGeom prst="rect">
            <a:avLst/>
          </a:prstGeom>
        </p:spPr>
      </p:pic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581465" y="126609"/>
            <a:ext cx="11179127" cy="1111982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581465" y="1575583"/>
            <a:ext cx="11163875" cy="4601381"/>
          </a:xfrm>
          <a:prstGeom prst="rect">
            <a:avLst/>
          </a:prstGeom>
        </p:spPr>
        <p:txBody>
          <a:bodyPr vert="horz" lIns="91440" tIns="45720" rIns="91440" bIns="45720" rtlCol="0" anchor="t" anchorCtr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1653583" y="635406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76EB727E-5B2C-4310-AB66-CE5561C8F44D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6785810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6830" r:id="rId1"/>
    <p:sldLayoutId id="2147486831" r:id="rId2"/>
    <p:sldLayoutId id="2147486832" r:id="rId3"/>
    <p:sldLayoutId id="2147483680" r:id="rId4"/>
    <p:sldLayoutId id="2147484363" r:id="rId5"/>
    <p:sldLayoutId id="2147483685" r:id="rId6"/>
  </p:sldLayoutIdLst>
  <p:hf hdr="0" ftr="0" dt="0"/>
  <p:txStyles>
    <p:titleStyle>
      <a:lvl1pPr algn="l" defTabSz="685800" rtl="0" eaLnBrk="1" latinLnBrk="0" hangingPunct="1">
        <a:lnSpc>
          <a:spcPct val="90000"/>
        </a:lnSpc>
        <a:spcBef>
          <a:spcPct val="0"/>
        </a:spcBef>
        <a:buNone/>
        <a:defRPr sz="2700" b="1" kern="1200">
          <a:solidFill>
            <a:schemeClr val="bg2">
              <a:lumMod val="50000"/>
            </a:schemeClr>
          </a:solidFill>
          <a:latin typeface="Century Gothic" panose="020B0502020202020204" pitchFamily="34" charset="0"/>
          <a:ea typeface="+mj-ea"/>
          <a:cs typeface="+mj-cs"/>
        </a:defRPr>
      </a:lvl1pPr>
    </p:titleStyle>
    <p:bodyStyle>
      <a:lvl1pPr marL="210741" indent="-210741" algn="l" defTabSz="685800" rtl="0" eaLnBrk="1" latinLnBrk="0" hangingPunct="1">
        <a:lnSpc>
          <a:spcPct val="90000"/>
        </a:lnSpc>
        <a:spcBef>
          <a:spcPts val="750"/>
        </a:spcBef>
        <a:buClr>
          <a:schemeClr val="accent2"/>
        </a:buClr>
        <a:buFont typeface="Arial" panose="020B0604020202020204" pitchFamily="34" charset="0"/>
        <a:buChar char="•"/>
        <a:defRPr sz="2250" kern="1200">
          <a:solidFill>
            <a:schemeClr val="bg2">
              <a:lumMod val="50000"/>
            </a:schemeClr>
          </a:solidFill>
          <a:latin typeface="+mn-lt"/>
          <a:ea typeface="+mn-ea"/>
          <a:cs typeface="+mn-cs"/>
        </a:defRPr>
      </a:lvl1pPr>
      <a:lvl2pPr marL="601266" indent="-264319" algn="l" defTabSz="685800" rtl="0" eaLnBrk="1" latinLnBrk="0" hangingPunct="1">
        <a:lnSpc>
          <a:spcPct val="90000"/>
        </a:lnSpc>
        <a:spcBef>
          <a:spcPts val="375"/>
        </a:spcBef>
        <a:buClr>
          <a:schemeClr val="accent2"/>
        </a:buClr>
        <a:buFont typeface="Arial" panose="020B0604020202020204" pitchFamily="34" charset="0"/>
        <a:buChar char="‒"/>
        <a:defRPr sz="2250" kern="1200">
          <a:solidFill>
            <a:schemeClr val="bg2">
              <a:lumMod val="50000"/>
            </a:schemeClr>
          </a:solidFill>
          <a:latin typeface="+mn-lt"/>
          <a:ea typeface="+mn-ea"/>
          <a:cs typeface="+mn-cs"/>
        </a:defRPr>
      </a:lvl2pPr>
      <a:lvl3pPr marL="857250" indent="-171450" algn="l" defTabSz="685800" rtl="0" eaLnBrk="1" latinLnBrk="0" hangingPunct="1">
        <a:lnSpc>
          <a:spcPct val="90000"/>
        </a:lnSpc>
        <a:spcBef>
          <a:spcPts val="375"/>
        </a:spcBef>
        <a:buClr>
          <a:schemeClr val="accent2"/>
        </a:buClr>
        <a:buFont typeface="Arial" panose="020B0604020202020204" pitchFamily="34" charset="0"/>
        <a:buChar char="-"/>
        <a:defRPr sz="1950" kern="1200">
          <a:solidFill>
            <a:schemeClr val="bg2">
              <a:lumMod val="50000"/>
            </a:schemeClr>
          </a:solidFill>
          <a:latin typeface="+mn-lt"/>
          <a:ea typeface="+mn-ea"/>
          <a:cs typeface="+mn-cs"/>
        </a:defRPr>
      </a:lvl3pPr>
      <a:lvl4pPr marL="12001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5430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8859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2288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5717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9146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1pPr>
      <a:lvl2pPr marL="3429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2pPr>
      <a:lvl3pPr marL="6858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3pPr>
      <a:lvl4pPr marL="10287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3716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7145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0574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4003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7432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7F3C8E6B-4EF4-AB45-BB5A-B61F60A6780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2233A315-3653-1248-BF74-8D225E1A012F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89277CC0-3406-FE41-A537-FC7F5005FE7D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D9264081-CCE9-434F-BC99-2EAB68E1AC8B}" type="slidenum">
              <a:rPr lang="en-US" smtClean="0"/>
              <a:t>‹#›</a:t>
            </a:fld>
            <a:endParaRPr lang="en-US"/>
          </a:p>
        </p:txBody>
      </p:sp>
      <p:sp>
        <p:nvSpPr>
          <p:cNvPr id="9" name="Footer Placeholder 8">
            <a:extLst>
              <a:ext uri="{FF2B5EF4-FFF2-40B4-BE49-F238E27FC236}">
                <a16:creationId xmlns:a16="http://schemas.microsoft.com/office/drawing/2014/main" id="{F6F45CB4-03EB-854B-871B-8D89D60BBF01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421680667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09" r:id="rId1"/>
    <p:sldLayoutId id="2147484365" r:id="rId2"/>
    <p:sldLayoutId id="2147483711" r:id="rId3"/>
    <p:sldLayoutId id="2147484374" r:id="rId4"/>
    <p:sldLayoutId id="2147486822" r:id="rId5"/>
    <p:sldLayoutId id="2147483714" r:id="rId6"/>
    <p:sldLayoutId id="2147483715" r:id="rId7"/>
    <p:sldLayoutId id="2147484366" r:id="rId8"/>
    <p:sldLayoutId id="2147484369" r:id="rId9"/>
    <p:sldLayoutId id="2147484370" r:id="rId10"/>
    <p:sldLayoutId id="2147484371" r:id="rId11"/>
  </p:sldLayoutIdLst>
  <p:hf hd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3600" b="0" i="0" kern="1200">
          <a:solidFill>
            <a:schemeClr val="tx1"/>
          </a:solidFill>
          <a:latin typeface="+mj-lt"/>
          <a:ea typeface="Lato Medium" panose="020F0502020204030203" pitchFamily="34" charset="0"/>
          <a:cs typeface="Lato Medium" panose="020F0502020204030203" pitchFamily="34" charset="0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Clr>
          <a:schemeClr val="accent2"/>
        </a:buClr>
        <a:buFont typeface="Arial" panose="020B0604020202020204" pitchFamily="34" charset="0"/>
        <a:buChar char="•"/>
        <a:defRPr sz="2400" b="0" i="0" kern="1200">
          <a:solidFill>
            <a:schemeClr val="tx1"/>
          </a:solidFill>
          <a:latin typeface="+mn-lt"/>
          <a:ea typeface="Lato" panose="020F0502020204030203" pitchFamily="34" charset="0"/>
          <a:cs typeface="Lato" panose="020F0502020204030203" pitchFamily="34" charset="0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Clr>
          <a:schemeClr val="accent2"/>
        </a:buClr>
        <a:buFont typeface="Arial" panose="020B0604020202020204" pitchFamily="34" charset="0"/>
        <a:buChar char="•"/>
        <a:defRPr sz="2000" b="0" i="0" kern="1200">
          <a:solidFill>
            <a:schemeClr val="tx1"/>
          </a:solidFill>
          <a:latin typeface="+mn-lt"/>
          <a:ea typeface="Lato" panose="020F0502020204030203" pitchFamily="34" charset="0"/>
          <a:cs typeface="Lato" panose="020F0502020204030203" pitchFamily="34" charset="0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Clr>
          <a:schemeClr val="accent2"/>
        </a:buClr>
        <a:buFont typeface="Arial" panose="020B0604020202020204" pitchFamily="34" charset="0"/>
        <a:buChar char="•"/>
        <a:defRPr sz="1800" b="0" i="0" kern="1200">
          <a:solidFill>
            <a:schemeClr val="tx1"/>
          </a:solidFill>
          <a:latin typeface="+mn-lt"/>
          <a:ea typeface="Lato" panose="020F0502020204030203" pitchFamily="34" charset="0"/>
          <a:cs typeface="Lato" panose="020F0502020204030203" pitchFamily="34" charset="0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Clr>
          <a:schemeClr val="accent2"/>
        </a:buClr>
        <a:buFont typeface="Arial" panose="020B0604020202020204" pitchFamily="34" charset="0"/>
        <a:buChar char="•"/>
        <a:defRPr sz="1600" b="0" i="0" kern="1200">
          <a:solidFill>
            <a:schemeClr val="tx1"/>
          </a:solidFill>
          <a:latin typeface="+mn-lt"/>
          <a:ea typeface="Lato" panose="020F0502020204030203" pitchFamily="34" charset="0"/>
          <a:cs typeface="Lato" panose="020F0502020204030203" pitchFamily="34" charset="0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Clr>
          <a:schemeClr val="accent2"/>
        </a:buClr>
        <a:buFont typeface="Arial" panose="020B0604020202020204" pitchFamily="34" charset="0"/>
        <a:buChar char="•"/>
        <a:defRPr sz="1600" b="0" i="0" kern="1200">
          <a:solidFill>
            <a:schemeClr val="tx1"/>
          </a:solidFill>
          <a:latin typeface="+mn-lt"/>
          <a:ea typeface="Lato" panose="020F0502020204030203" pitchFamily="34" charset="0"/>
          <a:cs typeface="Lato" panose="020F0502020204030203" pitchFamily="34" charset="0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304800" y="452931"/>
            <a:ext cx="11430000" cy="1143000"/>
          </a:xfrm>
          <a:prstGeom prst="rect">
            <a:avLst/>
          </a:prstGeom>
        </p:spPr>
        <p:txBody>
          <a:bodyPr vert="horz" lIns="121932" tIns="60965" rIns="121932" bIns="60965" rtlCol="0" anchor="t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508540" y="1604789"/>
            <a:ext cx="11203665" cy="4238450"/>
          </a:xfrm>
          <a:prstGeom prst="rect">
            <a:avLst/>
          </a:prstGeom>
        </p:spPr>
        <p:txBody>
          <a:bodyPr vert="horz" lIns="121932" tIns="60965" rIns="121932" bIns="60965" rtlCol="0" anchor="t"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Slide Number Placeholder 6"/>
          <p:cNvSpPr>
            <a:spLocks noGrp="1"/>
          </p:cNvSpPr>
          <p:nvPr>
            <p:ph type="sldNum" sz="quarter" idx="4"/>
          </p:nvPr>
        </p:nvSpPr>
        <p:spPr>
          <a:xfrm>
            <a:off x="11202595" y="6454535"/>
            <a:ext cx="559704" cy="319175"/>
          </a:xfrm>
          <a:prstGeom prst="rect">
            <a:avLst/>
          </a:prstGeom>
        </p:spPr>
        <p:txBody>
          <a:bodyPr/>
          <a:lstStyle>
            <a:lvl1pPr algn="r">
              <a:defRPr sz="75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fld id="{2911D643-BEFA-4812-B7BF-93C185E3C2A4}" type="slidenum">
              <a:rPr lang="en-US" smtClean="0"/>
              <a:t>‹#›</a:t>
            </a:fld>
            <a:endParaRPr lang="en-US"/>
          </a:p>
        </p:txBody>
      </p:sp>
      <p:cxnSp>
        <p:nvCxnSpPr>
          <p:cNvPr id="14" name="Straight Connector 13">
            <a:extLst>
              <a:ext uri="{FF2B5EF4-FFF2-40B4-BE49-F238E27FC236}">
                <a16:creationId xmlns:a16="http://schemas.microsoft.com/office/drawing/2014/main" id="{186E5B08-D367-AE4D-9A0D-845D230B5631}"/>
              </a:ext>
            </a:extLst>
          </p:cNvPr>
          <p:cNvCxnSpPr>
            <a:cxnSpLocks/>
          </p:cNvCxnSpPr>
          <p:nvPr/>
        </p:nvCxnSpPr>
        <p:spPr>
          <a:xfrm>
            <a:off x="11311725" y="6447274"/>
            <a:ext cx="0" cy="267883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pic>
        <p:nvPicPr>
          <p:cNvPr id="7" name="Picture 6">
            <a:extLst>
              <a:ext uri="{FF2B5EF4-FFF2-40B4-BE49-F238E27FC236}">
                <a16:creationId xmlns:a16="http://schemas.microsoft.com/office/drawing/2014/main" id="{8C63AA78-D5E6-C844-94E6-23F0A6B45EA2}"/>
              </a:ext>
            </a:extLst>
          </p:cNvPr>
          <p:cNvPicPr>
            <a:picLocks noChangeAspect="1"/>
          </p:cNvPicPr>
          <p:nvPr/>
        </p:nvPicPr>
        <p:blipFill>
          <a:blip r:embed="rId2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596462" y="6492240"/>
            <a:ext cx="1606135" cy="229238"/>
          </a:xfrm>
          <a:prstGeom prst="rect">
            <a:avLst/>
          </a:prstGeom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819911D3-C2DB-8242-8965-3E8355B711AA}"/>
              </a:ext>
            </a:extLst>
          </p:cNvPr>
          <p:cNvSpPr txBox="1"/>
          <p:nvPr/>
        </p:nvSpPr>
        <p:spPr>
          <a:xfrm>
            <a:off x="-795131" y="2117035"/>
            <a:ext cx="0" cy="0"/>
          </a:xfrm>
          <a:prstGeom prst="rect">
            <a:avLst/>
          </a:prstGeom>
        </p:spPr>
        <p:txBody>
          <a:bodyPr wrap="none" lIns="91402" tIns="45700" rIns="91402" bIns="45700" rtlCol="0" anchor="ctr">
            <a:noAutofit/>
          </a:bodyPr>
          <a:lstStyle/>
          <a:p>
            <a:pPr marL="0" indent="0">
              <a:spcBef>
                <a:spcPts val="0"/>
              </a:spcBef>
              <a:buNone/>
            </a:pPr>
            <a:endParaRPr lang="en-US" sz="1574">
              <a:solidFill>
                <a:schemeClr val="bg1">
                  <a:lumMod val="50000"/>
                </a:schemeClr>
              </a:solidFill>
              <a:cs typeface="Calibri"/>
            </a:endParaRPr>
          </a:p>
        </p:txBody>
      </p:sp>
    </p:spTree>
    <p:custDataLst>
      <p:tags r:id="rId22"/>
    </p:custDataLst>
    <p:extLst>
      <p:ext uri="{BB962C8B-B14F-4D97-AF65-F5344CB8AC3E}">
        <p14:creationId xmlns:p14="http://schemas.microsoft.com/office/powerpoint/2010/main" val="7344279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592" r:id="rId1"/>
    <p:sldLayoutId id="2147484593" r:id="rId2"/>
    <p:sldLayoutId id="2147484594" r:id="rId3"/>
    <p:sldLayoutId id="2147484595" r:id="rId4"/>
    <p:sldLayoutId id="2147486804" r:id="rId5"/>
    <p:sldLayoutId id="2147484597" r:id="rId6"/>
    <p:sldLayoutId id="2147486805" r:id="rId7"/>
    <p:sldLayoutId id="2147484599" r:id="rId8"/>
    <p:sldLayoutId id="2147484600" r:id="rId9"/>
    <p:sldLayoutId id="2147486806" r:id="rId10"/>
    <p:sldLayoutId id="2147486807" r:id="rId11"/>
    <p:sldLayoutId id="2147486808" r:id="rId12"/>
    <p:sldLayoutId id="2147486809" r:id="rId13"/>
    <p:sldLayoutId id="2147484605" r:id="rId14"/>
    <p:sldLayoutId id="2147484606" r:id="rId15"/>
    <p:sldLayoutId id="2147484607" r:id="rId16"/>
    <p:sldLayoutId id="2147486833" r:id="rId17"/>
    <p:sldLayoutId id="2147486826" r:id="rId18"/>
    <p:sldLayoutId id="2147484610" r:id="rId19"/>
    <p:sldLayoutId id="2147484611" r:id="rId20"/>
  </p:sldLayoutIdLst>
  <p:txStyles>
    <p:titleStyle>
      <a:lvl1pPr algn="l" defTabSz="457013" rtl="0" eaLnBrk="1" latinLnBrk="0" hangingPunct="1">
        <a:spcBef>
          <a:spcPct val="0"/>
        </a:spcBef>
        <a:buNone/>
        <a:defRPr sz="2400" b="1" kern="1200" spc="0">
          <a:solidFill>
            <a:schemeClr val="tx1"/>
          </a:solidFill>
          <a:latin typeface="Arial" panose="020B0604020202020204" pitchFamily="34" charset="0"/>
          <a:ea typeface="+mj-ea"/>
          <a:cs typeface="Arial" panose="020B0604020202020204" pitchFamily="34" charset="0"/>
        </a:defRPr>
      </a:lvl1pPr>
    </p:titleStyle>
    <p:bodyStyle>
      <a:lvl1pPr marL="137021" indent="-137021" algn="l" defTabSz="457013" rtl="0" eaLnBrk="1" latinLnBrk="0" hangingPunct="1">
        <a:spcBef>
          <a:spcPct val="20000"/>
        </a:spcBef>
        <a:buFont typeface="Arial" panose="020B0604020202020204" pitchFamily="34" charset="0"/>
        <a:buChar char="•"/>
        <a:defRPr sz="1200" kern="1200">
          <a:solidFill>
            <a:schemeClr val="tx1"/>
          </a:solidFill>
          <a:latin typeface="+mn-lt"/>
          <a:ea typeface="+mn-ea"/>
          <a:cs typeface="+mn-cs"/>
        </a:defRPr>
      </a:lvl1pPr>
      <a:lvl2pPr marL="399746" indent="-148472" algn="l" defTabSz="457013" rtl="0" eaLnBrk="1" latinLnBrk="0" hangingPunct="1">
        <a:spcBef>
          <a:spcPct val="20000"/>
        </a:spcBef>
        <a:buFont typeface="Arial" panose="020B0604020202020204" pitchFamily="34" charset="0"/>
        <a:buChar char="•"/>
        <a:defRPr sz="1200" kern="1200">
          <a:solidFill>
            <a:schemeClr val="tx1"/>
          </a:solidFill>
          <a:latin typeface="+mn-lt"/>
          <a:ea typeface="+mn-ea"/>
          <a:cs typeface="+mn-cs"/>
        </a:defRPr>
      </a:lvl2pPr>
      <a:lvl3pPr marL="662472" indent="-159926" algn="l" defTabSz="457013" rtl="0" eaLnBrk="1" latinLnBrk="0" hangingPunct="1">
        <a:spcBef>
          <a:spcPct val="20000"/>
        </a:spcBef>
        <a:buFont typeface="Arial" panose="020B0604020202020204" pitchFamily="34" charset="0"/>
        <a:buChar char="•"/>
        <a:defRPr sz="1200" kern="1200">
          <a:solidFill>
            <a:schemeClr val="tx1"/>
          </a:solidFill>
          <a:latin typeface="+mn-lt"/>
          <a:ea typeface="+mn-ea"/>
          <a:cs typeface="+mn-cs"/>
        </a:defRPr>
      </a:lvl3pPr>
      <a:lvl4pPr marL="913745" indent="-159926" algn="l" defTabSz="457013" rtl="0" eaLnBrk="1" latinLnBrk="0" hangingPunct="1">
        <a:spcBef>
          <a:spcPct val="20000"/>
        </a:spcBef>
        <a:buFont typeface="Arial" panose="020B0604020202020204" pitchFamily="34" charset="0"/>
        <a:buChar char="•"/>
        <a:defRPr sz="1200" kern="1200">
          <a:solidFill>
            <a:schemeClr val="tx1"/>
          </a:solidFill>
          <a:latin typeface="+mn-lt"/>
          <a:ea typeface="+mn-ea"/>
          <a:cs typeface="+mn-cs"/>
        </a:defRPr>
      </a:lvl4pPr>
      <a:lvl5pPr marL="1165019" indent="-159926" algn="l" defTabSz="457013" rtl="0" eaLnBrk="1" latinLnBrk="0" hangingPunct="1">
        <a:spcBef>
          <a:spcPct val="20000"/>
        </a:spcBef>
        <a:buFont typeface="Arial" panose="020B0604020202020204" pitchFamily="34" charset="0"/>
        <a:buChar char="•"/>
        <a:defRPr sz="1200" kern="1200">
          <a:solidFill>
            <a:schemeClr val="tx1"/>
          </a:solidFill>
          <a:latin typeface="+mn-lt"/>
          <a:ea typeface="+mn-ea"/>
          <a:cs typeface="+mn-cs"/>
        </a:defRPr>
      </a:lvl5pPr>
      <a:lvl6pPr marL="2513572" indent="-228506" algn="l" defTabSz="457013" rtl="0" eaLnBrk="1" latinLnBrk="0" hangingPunct="1">
        <a:spcBef>
          <a:spcPct val="20000"/>
        </a:spcBef>
        <a:buFont typeface="Arial"/>
        <a:buChar char="•"/>
        <a:defRPr sz="1874" kern="1200">
          <a:solidFill>
            <a:schemeClr val="tx1"/>
          </a:solidFill>
          <a:latin typeface="+mn-lt"/>
          <a:ea typeface="+mn-ea"/>
          <a:cs typeface="+mn-cs"/>
        </a:defRPr>
      </a:lvl6pPr>
      <a:lvl7pPr marL="2970584" indent="-228506" algn="l" defTabSz="457013" rtl="0" eaLnBrk="1" latinLnBrk="0" hangingPunct="1">
        <a:spcBef>
          <a:spcPct val="20000"/>
        </a:spcBef>
        <a:buFont typeface="Arial"/>
        <a:buChar char="•"/>
        <a:defRPr sz="1874" kern="1200">
          <a:solidFill>
            <a:schemeClr val="tx1"/>
          </a:solidFill>
          <a:latin typeface="+mn-lt"/>
          <a:ea typeface="+mn-ea"/>
          <a:cs typeface="+mn-cs"/>
        </a:defRPr>
      </a:lvl7pPr>
      <a:lvl8pPr marL="3427596" indent="-228506" algn="l" defTabSz="457013" rtl="0" eaLnBrk="1" latinLnBrk="0" hangingPunct="1">
        <a:spcBef>
          <a:spcPct val="20000"/>
        </a:spcBef>
        <a:buFont typeface="Arial"/>
        <a:buChar char="•"/>
        <a:defRPr sz="1874" kern="1200">
          <a:solidFill>
            <a:schemeClr val="tx1"/>
          </a:solidFill>
          <a:latin typeface="+mn-lt"/>
          <a:ea typeface="+mn-ea"/>
          <a:cs typeface="+mn-cs"/>
        </a:defRPr>
      </a:lvl8pPr>
      <a:lvl9pPr marL="3884609" indent="-228506" algn="l" defTabSz="457013" rtl="0" eaLnBrk="1" latinLnBrk="0" hangingPunct="1">
        <a:spcBef>
          <a:spcPct val="20000"/>
        </a:spcBef>
        <a:buFont typeface="Arial"/>
        <a:buChar char="•"/>
        <a:defRPr sz="1874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457013" rtl="0" eaLnBrk="1" latinLnBrk="0" hangingPunct="1">
        <a:defRPr sz="1724" kern="1200">
          <a:solidFill>
            <a:schemeClr val="tx1"/>
          </a:solidFill>
          <a:latin typeface="+mn-lt"/>
          <a:ea typeface="+mn-ea"/>
          <a:cs typeface="+mn-cs"/>
        </a:defRPr>
      </a:lvl1pPr>
      <a:lvl2pPr marL="457013" algn="l" defTabSz="457013" rtl="0" eaLnBrk="1" latinLnBrk="0" hangingPunct="1">
        <a:defRPr sz="1724" kern="1200">
          <a:solidFill>
            <a:schemeClr val="tx1"/>
          </a:solidFill>
          <a:latin typeface="+mn-lt"/>
          <a:ea typeface="+mn-ea"/>
          <a:cs typeface="+mn-cs"/>
        </a:defRPr>
      </a:lvl2pPr>
      <a:lvl3pPr marL="914026" algn="l" defTabSz="457013" rtl="0" eaLnBrk="1" latinLnBrk="0" hangingPunct="1">
        <a:defRPr sz="1724" kern="1200">
          <a:solidFill>
            <a:schemeClr val="tx1"/>
          </a:solidFill>
          <a:latin typeface="+mn-lt"/>
          <a:ea typeface="+mn-ea"/>
          <a:cs typeface="+mn-cs"/>
        </a:defRPr>
      </a:lvl3pPr>
      <a:lvl4pPr marL="1371040" algn="l" defTabSz="457013" rtl="0" eaLnBrk="1" latinLnBrk="0" hangingPunct="1">
        <a:defRPr sz="1724" kern="1200">
          <a:solidFill>
            <a:schemeClr val="tx1"/>
          </a:solidFill>
          <a:latin typeface="+mn-lt"/>
          <a:ea typeface="+mn-ea"/>
          <a:cs typeface="+mn-cs"/>
        </a:defRPr>
      </a:lvl4pPr>
      <a:lvl5pPr marL="1828052" algn="l" defTabSz="457013" rtl="0" eaLnBrk="1" latinLnBrk="0" hangingPunct="1">
        <a:defRPr sz="1724" kern="1200">
          <a:solidFill>
            <a:schemeClr val="tx1"/>
          </a:solidFill>
          <a:latin typeface="+mn-lt"/>
          <a:ea typeface="+mn-ea"/>
          <a:cs typeface="+mn-cs"/>
        </a:defRPr>
      </a:lvl5pPr>
      <a:lvl6pPr marL="2285065" algn="l" defTabSz="457013" rtl="0" eaLnBrk="1" latinLnBrk="0" hangingPunct="1">
        <a:defRPr sz="1724" kern="1200">
          <a:solidFill>
            <a:schemeClr val="tx1"/>
          </a:solidFill>
          <a:latin typeface="+mn-lt"/>
          <a:ea typeface="+mn-ea"/>
          <a:cs typeface="+mn-cs"/>
        </a:defRPr>
      </a:lvl6pPr>
      <a:lvl7pPr marL="2742077" algn="l" defTabSz="457013" rtl="0" eaLnBrk="1" latinLnBrk="0" hangingPunct="1">
        <a:defRPr sz="1724" kern="1200">
          <a:solidFill>
            <a:schemeClr val="tx1"/>
          </a:solidFill>
          <a:latin typeface="+mn-lt"/>
          <a:ea typeface="+mn-ea"/>
          <a:cs typeface="+mn-cs"/>
        </a:defRPr>
      </a:lvl7pPr>
      <a:lvl8pPr marL="3199091" algn="l" defTabSz="457013" rtl="0" eaLnBrk="1" latinLnBrk="0" hangingPunct="1">
        <a:defRPr sz="1724" kern="1200">
          <a:solidFill>
            <a:schemeClr val="tx1"/>
          </a:solidFill>
          <a:latin typeface="+mn-lt"/>
          <a:ea typeface="+mn-ea"/>
          <a:cs typeface="+mn-cs"/>
        </a:defRPr>
      </a:lvl8pPr>
      <a:lvl9pPr marL="3656104" algn="l" defTabSz="457013" rtl="0" eaLnBrk="1" latinLnBrk="0" hangingPunct="1">
        <a:defRPr sz="1724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1" pos="3840">
          <p15:clr>
            <a:srgbClr val="F26B43"/>
          </p15:clr>
        </p15:guide>
        <p15:guide id="2" pos="320">
          <p15:clr>
            <a:srgbClr val="F26B43"/>
          </p15:clr>
        </p15:guide>
        <p15:guide id="3" pos="7392">
          <p15:clr>
            <a:srgbClr val="F26B43"/>
          </p15:clr>
        </p15:guide>
        <p15:guide id="4" orient="horz" pos="2160">
          <p15:clr>
            <a:srgbClr val="F26B43"/>
          </p15:clr>
        </p15:guide>
        <p15:guide id="5" orient="horz" pos="576">
          <p15:clr>
            <a:srgbClr val="F26B43"/>
          </p15:clr>
        </p15:guide>
        <p15:guide id="6" orient="horz" pos="3912">
          <p15:clr>
            <a:srgbClr val="F26B43"/>
          </p15:clr>
        </p15:guide>
      </p15:sldGuideLst>
    </p:ext>
  </p:extLst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304800" y="452931"/>
            <a:ext cx="11430000" cy="1143000"/>
          </a:xfrm>
          <a:prstGeom prst="rect">
            <a:avLst/>
          </a:prstGeom>
        </p:spPr>
        <p:txBody>
          <a:bodyPr vert="horz" lIns="121932" tIns="60965" rIns="121932" bIns="60965" rtlCol="0" anchor="t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508538" y="1604789"/>
            <a:ext cx="11203665" cy="4238450"/>
          </a:xfrm>
          <a:prstGeom prst="rect">
            <a:avLst/>
          </a:prstGeom>
        </p:spPr>
        <p:txBody>
          <a:bodyPr vert="horz" lIns="121932" tIns="60965" rIns="121932" bIns="60965" rtlCol="0" anchor="t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Slide Number Placeholder 6"/>
          <p:cNvSpPr>
            <a:spLocks noGrp="1"/>
          </p:cNvSpPr>
          <p:nvPr>
            <p:ph type="sldNum" sz="quarter" idx="4"/>
          </p:nvPr>
        </p:nvSpPr>
        <p:spPr>
          <a:xfrm>
            <a:off x="11202595" y="6454533"/>
            <a:ext cx="559704" cy="319175"/>
          </a:xfrm>
          <a:prstGeom prst="rect">
            <a:avLst/>
          </a:prstGeom>
        </p:spPr>
        <p:txBody>
          <a:bodyPr/>
          <a:lstStyle>
            <a:lvl1pPr algn="r">
              <a:defRPr sz="10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fld id="{7B67A630-6DEE-4F45-9872-4A9386C88847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14" name="Straight Connector 13">
            <a:extLst>
              <a:ext uri="{FF2B5EF4-FFF2-40B4-BE49-F238E27FC236}">
                <a16:creationId xmlns:a16="http://schemas.microsoft.com/office/drawing/2014/main" id="{186E5B08-D367-AE4D-9A0D-845D230B5631}"/>
              </a:ext>
            </a:extLst>
          </p:cNvPr>
          <p:cNvCxnSpPr>
            <a:cxnSpLocks/>
          </p:cNvCxnSpPr>
          <p:nvPr userDrawn="1"/>
        </p:nvCxnSpPr>
        <p:spPr>
          <a:xfrm>
            <a:off x="11311725" y="6447272"/>
            <a:ext cx="0" cy="267883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pic>
        <p:nvPicPr>
          <p:cNvPr id="7" name="Picture 6">
            <a:extLst>
              <a:ext uri="{FF2B5EF4-FFF2-40B4-BE49-F238E27FC236}">
                <a16:creationId xmlns:a16="http://schemas.microsoft.com/office/drawing/2014/main" id="{8C63AA78-D5E6-C844-94E6-23F0A6B45EA2}"/>
              </a:ext>
            </a:extLst>
          </p:cNvPr>
          <p:cNvPicPr>
            <a:picLocks noChangeAspect="1"/>
          </p:cNvPicPr>
          <p:nvPr userDrawn="1"/>
        </p:nvPicPr>
        <p:blipFill>
          <a:blip r:embed="rId1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596461" y="6492240"/>
            <a:ext cx="1606135" cy="229238"/>
          </a:xfrm>
          <a:prstGeom prst="rect">
            <a:avLst/>
          </a:prstGeom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819911D3-C2DB-8242-8965-3E8355B711AA}"/>
              </a:ext>
            </a:extLst>
          </p:cNvPr>
          <p:cNvSpPr txBox="1"/>
          <p:nvPr userDrawn="1"/>
        </p:nvSpPr>
        <p:spPr>
          <a:xfrm>
            <a:off x="-795131" y="2117035"/>
            <a:ext cx="0" cy="0"/>
          </a:xfrm>
          <a:prstGeom prst="rect">
            <a:avLst/>
          </a:prstGeom>
        </p:spPr>
        <p:txBody>
          <a:bodyPr wrap="none" lIns="121869" tIns="60933" rIns="121869" bIns="60933" rtlCol="0" anchor="ctr">
            <a:noAutofit/>
          </a:bodyPr>
          <a:lstStyle/>
          <a:p>
            <a:pPr marL="0" indent="0">
              <a:spcBef>
                <a:spcPts val="0"/>
              </a:spcBef>
              <a:buNone/>
            </a:pPr>
            <a:endParaRPr lang="en-US" sz="2099">
              <a:solidFill>
                <a:schemeClr val="bg1">
                  <a:lumMod val="50000"/>
                </a:schemeClr>
              </a:solidFill>
              <a:cs typeface="Calibri"/>
            </a:endParaRPr>
          </a:p>
        </p:txBody>
      </p:sp>
    </p:spTree>
    <p:custDataLst>
      <p:custData r:id="rId13"/>
      <p:tags r:id="rId14"/>
    </p:custDataLst>
    <p:extLst>
      <p:ext uri="{BB962C8B-B14F-4D97-AF65-F5344CB8AC3E}">
        <p14:creationId xmlns:p14="http://schemas.microsoft.com/office/powerpoint/2010/main" val="427323625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614" r:id="rId1"/>
    <p:sldLayoutId id="2147484615" r:id="rId2"/>
    <p:sldLayoutId id="2147484616" r:id="rId3"/>
    <p:sldLayoutId id="2147484617" r:id="rId4"/>
    <p:sldLayoutId id="2147484618" r:id="rId5"/>
    <p:sldLayoutId id="2147484619" r:id="rId6"/>
    <p:sldLayoutId id="2147484620" r:id="rId7"/>
    <p:sldLayoutId id="2147484621" r:id="rId8"/>
    <p:sldLayoutId id="2147484622" r:id="rId9"/>
    <p:sldLayoutId id="2147484623" r:id="rId10"/>
    <p:sldLayoutId id="2147484624" r:id="rId11"/>
  </p:sldLayoutIdLst>
  <p:hf hdr="0" ftr="0" dt="0"/>
  <p:txStyles>
    <p:titleStyle>
      <a:lvl1pPr algn="l" defTabSz="609351" rtl="0" eaLnBrk="1" latinLnBrk="0" hangingPunct="1">
        <a:spcBef>
          <a:spcPct val="0"/>
        </a:spcBef>
        <a:buNone/>
        <a:defRPr sz="3200" b="1" kern="1200" spc="0">
          <a:solidFill>
            <a:schemeClr val="tx1">
              <a:lumMod val="90000"/>
              <a:lumOff val="10000"/>
            </a:schemeClr>
          </a:solidFill>
          <a:latin typeface="Arial" panose="020B0604020202020204" pitchFamily="34" charset="0"/>
          <a:ea typeface="+mj-ea"/>
          <a:cs typeface="Arial" panose="020B0604020202020204" pitchFamily="34" charset="0"/>
        </a:defRPr>
      </a:lvl1pPr>
    </p:titleStyle>
    <p:bodyStyle>
      <a:lvl1pPr marL="457014" indent="-457014" algn="l" defTabSz="609351" rtl="0" eaLnBrk="1" latinLnBrk="0" hangingPunct="1">
        <a:spcBef>
          <a:spcPct val="20000"/>
        </a:spcBef>
        <a:buFont typeface="Arial"/>
        <a:buChar char="•"/>
        <a:defRPr sz="2499" kern="1200">
          <a:solidFill>
            <a:schemeClr val="tx1">
              <a:lumMod val="85000"/>
              <a:lumOff val="15000"/>
            </a:schemeClr>
          </a:solidFill>
          <a:latin typeface="+mn-lt"/>
          <a:ea typeface="+mn-ea"/>
          <a:cs typeface="+mn-cs"/>
        </a:defRPr>
      </a:lvl1pPr>
      <a:lvl2pPr marL="990195" indent="-380843" algn="l" defTabSz="609351" rtl="0" eaLnBrk="1" latinLnBrk="0" hangingPunct="1">
        <a:spcBef>
          <a:spcPct val="20000"/>
        </a:spcBef>
        <a:buFont typeface="Arial"/>
        <a:buChar char="–"/>
        <a:defRPr sz="2299" kern="1200">
          <a:solidFill>
            <a:schemeClr val="tx1">
              <a:lumMod val="85000"/>
              <a:lumOff val="15000"/>
            </a:schemeClr>
          </a:solidFill>
          <a:latin typeface="+mn-lt"/>
          <a:ea typeface="+mn-ea"/>
          <a:cs typeface="+mn-cs"/>
        </a:defRPr>
      </a:lvl2pPr>
      <a:lvl3pPr marL="1523376" indent="-304674" algn="l" defTabSz="609351" rtl="0" eaLnBrk="1" latinLnBrk="0" hangingPunct="1">
        <a:spcBef>
          <a:spcPct val="20000"/>
        </a:spcBef>
        <a:buFont typeface="Arial"/>
        <a:buChar char="•"/>
        <a:defRPr sz="1999" kern="1200">
          <a:solidFill>
            <a:schemeClr val="tx1">
              <a:lumMod val="85000"/>
              <a:lumOff val="15000"/>
            </a:schemeClr>
          </a:solidFill>
          <a:latin typeface="+mn-lt"/>
          <a:ea typeface="+mn-ea"/>
          <a:cs typeface="+mn-cs"/>
        </a:defRPr>
      </a:lvl3pPr>
      <a:lvl4pPr marL="2132726" indent="-304674" algn="l" defTabSz="609351" rtl="0" eaLnBrk="1" latinLnBrk="0" hangingPunct="1">
        <a:spcBef>
          <a:spcPct val="20000"/>
        </a:spcBef>
        <a:buFont typeface="Arial"/>
        <a:buChar char="–"/>
        <a:defRPr sz="1699" kern="1200">
          <a:solidFill>
            <a:schemeClr val="tx1">
              <a:lumMod val="85000"/>
              <a:lumOff val="15000"/>
            </a:schemeClr>
          </a:solidFill>
          <a:latin typeface="+mn-lt"/>
          <a:ea typeface="+mn-ea"/>
          <a:cs typeface="+mn-cs"/>
        </a:defRPr>
      </a:lvl4pPr>
      <a:lvl5pPr marL="2742078" indent="-304674" algn="l" defTabSz="609351" rtl="0" eaLnBrk="1" latinLnBrk="0" hangingPunct="1">
        <a:spcBef>
          <a:spcPct val="20000"/>
        </a:spcBef>
        <a:buFont typeface="Arial"/>
        <a:buChar char="»"/>
        <a:defRPr sz="1699" kern="1200">
          <a:solidFill>
            <a:schemeClr val="tx1">
              <a:lumMod val="85000"/>
              <a:lumOff val="15000"/>
            </a:schemeClr>
          </a:solidFill>
          <a:latin typeface="+mn-lt"/>
          <a:ea typeface="+mn-ea"/>
          <a:cs typeface="+mn-cs"/>
        </a:defRPr>
      </a:lvl5pPr>
      <a:lvl6pPr marL="3351429" indent="-304674" algn="l" defTabSz="609351" rtl="0" eaLnBrk="1" latinLnBrk="0" hangingPunct="1">
        <a:spcBef>
          <a:spcPct val="20000"/>
        </a:spcBef>
        <a:buFont typeface="Arial"/>
        <a:buChar char="•"/>
        <a:defRPr sz="2499" kern="1200">
          <a:solidFill>
            <a:schemeClr val="tx1"/>
          </a:solidFill>
          <a:latin typeface="+mn-lt"/>
          <a:ea typeface="+mn-ea"/>
          <a:cs typeface="+mn-cs"/>
        </a:defRPr>
      </a:lvl6pPr>
      <a:lvl7pPr marL="3960778" indent="-304674" algn="l" defTabSz="609351" rtl="0" eaLnBrk="1" latinLnBrk="0" hangingPunct="1">
        <a:spcBef>
          <a:spcPct val="20000"/>
        </a:spcBef>
        <a:buFont typeface="Arial"/>
        <a:buChar char="•"/>
        <a:defRPr sz="2499" kern="1200">
          <a:solidFill>
            <a:schemeClr val="tx1"/>
          </a:solidFill>
          <a:latin typeface="+mn-lt"/>
          <a:ea typeface="+mn-ea"/>
          <a:cs typeface="+mn-cs"/>
        </a:defRPr>
      </a:lvl7pPr>
      <a:lvl8pPr marL="4570128" indent="-304674" algn="l" defTabSz="609351" rtl="0" eaLnBrk="1" latinLnBrk="0" hangingPunct="1">
        <a:spcBef>
          <a:spcPct val="20000"/>
        </a:spcBef>
        <a:buFont typeface="Arial"/>
        <a:buChar char="•"/>
        <a:defRPr sz="2499" kern="1200">
          <a:solidFill>
            <a:schemeClr val="tx1"/>
          </a:solidFill>
          <a:latin typeface="+mn-lt"/>
          <a:ea typeface="+mn-ea"/>
          <a:cs typeface="+mn-cs"/>
        </a:defRPr>
      </a:lvl8pPr>
      <a:lvl9pPr marL="5179479" indent="-304674" algn="l" defTabSz="609351" rtl="0" eaLnBrk="1" latinLnBrk="0" hangingPunct="1">
        <a:spcBef>
          <a:spcPct val="20000"/>
        </a:spcBef>
        <a:buFont typeface="Arial"/>
        <a:buChar char="•"/>
        <a:defRPr sz="2499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609351" rtl="0" eaLnBrk="1" latinLnBrk="0" hangingPunct="1">
        <a:defRPr sz="2299" kern="1200">
          <a:solidFill>
            <a:schemeClr val="tx1"/>
          </a:solidFill>
          <a:latin typeface="+mn-lt"/>
          <a:ea typeface="+mn-ea"/>
          <a:cs typeface="+mn-cs"/>
        </a:defRPr>
      </a:lvl1pPr>
      <a:lvl2pPr marL="609351" algn="l" defTabSz="609351" rtl="0" eaLnBrk="1" latinLnBrk="0" hangingPunct="1">
        <a:defRPr sz="2299" kern="1200">
          <a:solidFill>
            <a:schemeClr val="tx1"/>
          </a:solidFill>
          <a:latin typeface="+mn-lt"/>
          <a:ea typeface="+mn-ea"/>
          <a:cs typeface="+mn-cs"/>
        </a:defRPr>
      </a:lvl2pPr>
      <a:lvl3pPr marL="1218701" algn="l" defTabSz="609351" rtl="0" eaLnBrk="1" latinLnBrk="0" hangingPunct="1">
        <a:defRPr sz="2299" kern="1200">
          <a:solidFill>
            <a:schemeClr val="tx1"/>
          </a:solidFill>
          <a:latin typeface="+mn-lt"/>
          <a:ea typeface="+mn-ea"/>
          <a:cs typeface="+mn-cs"/>
        </a:defRPr>
      </a:lvl3pPr>
      <a:lvl4pPr marL="1828053" algn="l" defTabSz="609351" rtl="0" eaLnBrk="1" latinLnBrk="0" hangingPunct="1">
        <a:defRPr sz="2299" kern="1200">
          <a:solidFill>
            <a:schemeClr val="tx1"/>
          </a:solidFill>
          <a:latin typeface="+mn-lt"/>
          <a:ea typeface="+mn-ea"/>
          <a:cs typeface="+mn-cs"/>
        </a:defRPr>
      </a:lvl4pPr>
      <a:lvl5pPr marL="2437402" algn="l" defTabSz="609351" rtl="0" eaLnBrk="1" latinLnBrk="0" hangingPunct="1">
        <a:defRPr sz="2299" kern="1200">
          <a:solidFill>
            <a:schemeClr val="tx1"/>
          </a:solidFill>
          <a:latin typeface="+mn-lt"/>
          <a:ea typeface="+mn-ea"/>
          <a:cs typeface="+mn-cs"/>
        </a:defRPr>
      </a:lvl5pPr>
      <a:lvl6pPr marL="3046753" algn="l" defTabSz="609351" rtl="0" eaLnBrk="1" latinLnBrk="0" hangingPunct="1">
        <a:defRPr sz="2299" kern="1200">
          <a:solidFill>
            <a:schemeClr val="tx1"/>
          </a:solidFill>
          <a:latin typeface="+mn-lt"/>
          <a:ea typeface="+mn-ea"/>
          <a:cs typeface="+mn-cs"/>
        </a:defRPr>
      </a:lvl6pPr>
      <a:lvl7pPr marL="3656103" algn="l" defTabSz="609351" rtl="0" eaLnBrk="1" latinLnBrk="0" hangingPunct="1">
        <a:defRPr sz="2299" kern="1200">
          <a:solidFill>
            <a:schemeClr val="tx1"/>
          </a:solidFill>
          <a:latin typeface="+mn-lt"/>
          <a:ea typeface="+mn-ea"/>
          <a:cs typeface="+mn-cs"/>
        </a:defRPr>
      </a:lvl7pPr>
      <a:lvl8pPr marL="4265454" algn="l" defTabSz="609351" rtl="0" eaLnBrk="1" latinLnBrk="0" hangingPunct="1">
        <a:defRPr sz="2299" kern="1200">
          <a:solidFill>
            <a:schemeClr val="tx1"/>
          </a:solidFill>
          <a:latin typeface="+mn-lt"/>
          <a:ea typeface="+mn-ea"/>
          <a:cs typeface="+mn-cs"/>
        </a:defRPr>
      </a:lvl8pPr>
      <a:lvl9pPr marL="4874805" algn="l" defTabSz="609351" rtl="0" eaLnBrk="1" latinLnBrk="0" hangingPunct="1">
        <a:defRPr sz="2299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1" pos="3840">
          <p15:clr>
            <a:srgbClr val="F26B43"/>
          </p15:clr>
        </p15:guide>
        <p15:guide id="2" pos="320">
          <p15:clr>
            <a:srgbClr val="F26B43"/>
          </p15:clr>
        </p15:guide>
        <p15:guide id="3" pos="7392">
          <p15:clr>
            <a:srgbClr val="F26B43"/>
          </p15:clr>
        </p15:guide>
        <p15:guide id="4" orient="horz" pos="2160">
          <p15:clr>
            <a:srgbClr val="F26B43"/>
          </p15:clr>
        </p15:guide>
        <p15:guide id="5" orient="horz" pos="576">
          <p15:clr>
            <a:srgbClr val="F26B43"/>
          </p15:clr>
        </p15:guide>
      </p15:sldGuideLst>
    </p:ext>
  </p:extLst>
</p:sldMaster>
</file>

<file path=ppt/slideMasters/slideMaster6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304800" y="452931"/>
            <a:ext cx="11430000" cy="1143000"/>
          </a:xfrm>
          <a:prstGeom prst="rect">
            <a:avLst/>
          </a:prstGeom>
        </p:spPr>
        <p:txBody>
          <a:bodyPr vert="horz" lIns="121932" tIns="60965" rIns="121932" bIns="60965" rtlCol="0" anchor="t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508538" y="1604789"/>
            <a:ext cx="11203665" cy="4238450"/>
          </a:xfrm>
          <a:prstGeom prst="rect">
            <a:avLst/>
          </a:prstGeom>
        </p:spPr>
        <p:txBody>
          <a:bodyPr vert="horz" lIns="121932" tIns="60965" rIns="121932" bIns="60965" rtlCol="0" anchor="t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Slide Number Placeholder 6"/>
          <p:cNvSpPr>
            <a:spLocks noGrp="1"/>
          </p:cNvSpPr>
          <p:nvPr>
            <p:ph type="sldNum" sz="quarter" idx="4"/>
          </p:nvPr>
        </p:nvSpPr>
        <p:spPr>
          <a:xfrm>
            <a:off x="11202595" y="6454533"/>
            <a:ext cx="559704" cy="319175"/>
          </a:xfrm>
          <a:prstGeom prst="rect">
            <a:avLst/>
          </a:prstGeom>
        </p:spPr>
        <p:txBody>
          <a:bodyPr/>
          <a:lstStyle>
            <a:lvl1pPr algn="r">
              <a:defRPr sz="10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pPr>
              <a:defRPr/>
            </a:pPr>
            <a:fld id="{7B67A630-6DEE-4F45-9872-4A9386C88847}" type="slidenum">
              <a:rPr lang="en-US" smtClean="0">
                <a:solidFill>
                  <a:srgbClr val="FFFFFF">
                    <a:lumMod val="50000"/>
                  </a:srgbClr>
                </a:solidFill>
                <a:ea typeface="ヒラギノ角ゴ Pro W3" pitchFamily="116" charset="-128"/>
              </a:rPr>
              <a:pPr>
                <a:defRPr/>
              </a:pPr>
              <a:t>‹#›</a:t>
            </a:fld>
            <a:endParaRPr lang="en-US">
              <a:solidFill>
                <a:srgbClr val="FFFFFF">
                  <a:lumMod val="50000"/>
                </a:srgbClr>
              </a:solidFill>
              <a:ea typeface="ヒラギノ角ゴ Pro W3" pitchFamily="116" charset="-128"/>
            </a:endParaRPr>
          </a:p>
        </p:txBody>
      </p:sp>
      <p:cxnSp>
        <p:nvCxnSpPr>
          <p:cNvPr id="14" name="Straight Connector 13">
            <a:extLst>
              <a:ext uri="{FF2B5EF4-FFF2-40B4-BE49-F238E27FC236}">
                <a16:creationId xmlns:a16="http://schemas.microsoft.com/office/drawing/2014/main" id="{186E5B08-D367-AE4D-9A0D-845D230B5631}"/>
              </a:ext>
            </a:extLst>
          </p:cNvPr>
          <p:cNvCxnSpPr>
            <a:cxnSpLocks/>
          </p:cNvCxnSpPr>
          <p:nvPr userDrawn="1"/>
        </p:nvCxnSpPr>
        <p:spPr>
          <a:xfrm>
            <a:off x="11311725" y="6447272"/>
            <a:ext cx="0" cy="267883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pic>
        <p:nvPicPr>
          <p:cNvPr id="7" name="Picture 6">
            <a:extLst>
              <a:ext uri="{FF2B5EF4-FFF2-40B4-BE49-F238E27FC236}">
                <a16:creationId xmlns:a16="http://schemas.microsoft.com/office/drawing/2014/main" id="{8C63AA78-D5E6-C844-94E6-23F0A6B45EA2}"/>
              </a:ext>
            </a:extLst>
          </p:cNvPr>
          <p:cNvPicPr>
            <a:picLocks noChangeAspect="1"/>
          </p:cNvPicPr>
          <p:nvPr userDrawn="1"/>
        </p:nvPicPr>
        <p:blipFill>
          <a:blip r:embed="rId17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596461" y="6492240"/>
            <a:ext cx="1606135" cy="229238"/>
          </a:xfrm>
          <a:prstGeom prst="rect">
            <a:avLst/>
          </a:prstGeom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819911D3-C2DB-8242-8965-3E8355B711AA}"/>
              </a:ext>
            </a:extLst>
          </p:cNvPr>
          <p:cNvSpPr txBox="1"/>
          <p:nvPr userDrawn="1"/>
        </p:nvSpPr>
        <p:spPr>
          <a:xfrm>
            <a:off x="-795131" y="2117035"/>
            <a:ext cx="0" cy="0"/>
          </a:xfrm>
          <a:prstGeom prst="rect">
            <a:avLst/>
          </a:prstGeom>
        </p:spPr>
        <p:txBody>
          <a:bodyPr wrap="none" lIns="121869" tIns="60933" rIns="121869" bIns="60933" rtlCol="0" anchor="ctr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99" b="0" i="0" u="none" strike="noStrike" kern="1200" cap="none" spc="0" normalizeH="0" baseline="0" noProof="0">
              <a:ln>
                <a:noFill/>
              </a:ln>
              <a:solidFill>
                <a:srgbClr val="FFFFFF">
                  <a:lumMod val="50000"/>
                </a:srgbClr>
              </a:solidFill>
              <a:effectLst/>
              <a:uLnTx/>
              <a:uFillTx/>
              <a:latin typeface="Arial"/>
              <a:ea typeface="ヒラギノ角ゴ Pro W3" pitchFamily="116" charset="-128"/>
              <a:cs typeface="Calibri"/>
            </a:endParaRPr>
          </a:p>
        </p:txBody>
      </p:sp>
    </p:spTree>
    <p:custDataLst>
      <p:custData r:id="rId15"/>
      <p:tags r:id="rId16"/>
    </p:custDataLst>
    <p:extLst>
      <p:ext uri="{BB962C8B-B14F-4D97-AF65-F5344CB8AC3E}">
        <p14:creationId xmlns:p14="http://schemas.microsoft.com/office/powerpoint/2010/main" val="65149456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6810" r:id="rId1"/>
    <p:sldLayoutId id="2147484627" r:id="rId2"/>
    <p:sldLayoutId id="2147484628" r:id="rId3"/>
    <p:sldLayoutId id="2147484629" r:id="rId4"/>
    <p:sldLayoutId id="2147484630" r:id="rId5"/>
    <p:sldLayoutId id="2147484631" r:id="rId6"/>
    <p:sldLayoutId id="2147484632" r:id="rId7"/>
    <p:sldLayoutId id="2147484633" r:id="rId8"/>
    <p:sldLayoutId id="2147484634" r:id="rId9"/>
    <p:sldLayoutId id="2147484635" r:id="rId10"/>
    <p:sldLayoutId id="2147484636" r:id="rId11"/>
    <p:sldLayoutId id="2147484637" r:id="rId12"/>
    <p:sldLayoutId id="2147484638" r:id="rId13"/>
  </p:sldLayoutIdLst>
  <p:hf hdr="0" ftr="0" dt="0"/>
  <p:txStyles>
    <p:titleStyle>
      <a:lvl1pPr algn="l" defTabSz="609351" rtl="0" eaLnBrk="1" latinLnBrk="0" hangingPunct="1">
        <a:spcBef>
          <a:spcPct val="0"/>
        </a:spcBef>
        <a:buNone/>
        <a:defRPr sz="3200" b="1" kern="1200" spc="0">
          <a:solidFill>
            <a:schemeClr val="tx1"/>
          </a:solidFill>
          <a:latin typeface="Arial" panose="020B0604020202020204" pitchFamily="34" charset="0"/>
          <a:ea typeface="+mj-ea"/>
          <a:cs typeface="Arial" panose="020B0604020202020204" pitchFamily="34" charset="0"/>
        </a:defRPr>
      </a:lvl1pPr>
    </p:titleStyle>
    <p:bodyStyle>
      <a:lvl1pPr marL="182694" indent="-182694" algn="l" defTabSz="609351" rtl="0" eaLnBrk="1" latinLnBrk="0" hangingPunct="1">
        <a:spcBef>
          <a:spcPct val="20000"/>
        </a:spcBef>
        <a:buFont typeface="Arial" panose="020B0604020202020204" pitchFamily="34" charset="0"/>
        <a:buChar char="•"/>
        <a:defRPr sz="1600" kern="1200">
          <a:solidFill>
            <a:schemeClr val="tx1"/>
          </a:solidFill>
          <a:latin typeface="+mn-lt"/>
          <a:ea typeface="+mn-ea"/>
          <a:cs typeface="+mn-cs"/>
        </a:defRPr>
      </a:lvl1pPr>
      <a:lvl2pPr marL="532995" indent="-197963" algn="l" defTabSz="609351" rtl="0" eaLnBrk="1" latinLnBrk="0" hangingPunct="1">
        <a:spcBef>
          <a:spcPct val="20000"/>
        </a:spcBef>
        <a:buFont typeface="Arial" panose="020B0604020202020204" pitchFamily="34" charset="0"/>
        <a:buChar char="•"/>
        <a:defRPr sz="1600" kern="1200">
          <a:solidFill>
            <a:schemeClr val="tx1"/>
          </a:solidFill>
          <a:latin typeface="+mn-lt"/>
          <a:ea typeface="+mn-ea"/>
          <a:cs typeface="+mn-cs"/>
        </a:defRPr>
      </a:lvl2pPr>
      <a:lvl3pPr marL="883296" indent="-213234" algn="l" defTabSz="609351" rtl="0" eaLnBrk="1" latinLnBrk="0" hangingPunct="1">
        <a:spcBef>
          <a:spcPct val="20000"/>
        </a:spcBef>
        <a:buFont typeface="Arial" panose="020B0604020202020204" pitchFamily="34" charset="0"/>
        <a:buChar char="•"/>
        <a:defRPr sz="1600" kern="1200">
          <a:solidFill>
            <a:schemeClr val="tx1"/>
          </a:solidFill>
          <a:latin typeface="+mn-lt"/>
          <a:ea typeface="+mn-ea"/>
          <a:cs typeface="+mn-cs"/>
        </a:defRPr>
      </a:lvl3pPr>
      <a:lvl4pPr marL="1218326" indent="-213234" algn="l" defTabSz="609351" rtl="0" eaLnBrk="1" latinLnBrk="0" hangingPunct="1">
        <a:spcBef>
          <a:spcPct val="20000"/>
        </a:spcBef>
        <a:buFont typeface="Arial" panose="020B0604020202020204" pitchFamily="34" charset="0"/>
        <a:buChar char="•"/>
        <a:defRPr sz="1600" kern="1200">
          <a:solidFill>
            <a:schemeClr val="tx1"/>
          </a:solidFill>
          <a:latin typeface="+mn-lt"/>
          <a:ea typeface="+mn-ea"/>
          <a:cs typeface="+mn-cs"/>
        </a:defRPr>
      </a:lvl4pPr>
      <a:lvl5pPr marL="1553358" indent="-213234" algn="l" defTabSz="609351" rtl="0" eaLnBrk="1" latinLnBrk="0" hangingPunct="1">
        <a:spcBef>
          <a:spcPct val="20000"/>
        </a:spcBef>
        <a:buFont typeface="Arial" panose="020B0604020202020204" pitchFamily="34" charset="0"/>
        <a:buChar char="•"/>
        <a:defRPr sz="1600" kern="1200">
          <a:solidFill>
            <a:schemeClr val="tx1"/>
          </a:solidFill>
          <a:latin typeface="+mn-lt"/>
          <a:ea typeface="+mn-ea"/>
          <a:cs typeface="+mn-cs"/>
        </a:defRPr>
      </a:lvl5pPr>
      <a:lvl6pPr marL="3351429" indent="-304674" algn="l" defTabSz="609351" rtl="0" eaLnBrk="1" latinLnBrk="0" hangingPunct="1">
        <a:spcBef>
          <a:spcPct val="20000"/>
        </a:spcBef>
        <a:buFont typeface="Arial"/>
        <a:buChar char="•"/>
        <a:defRPr sz="2499" kern="1200">
          <a:solidFill>
            <a:schemeClr val="tx1"/>
          </a:solidFill>
          <a:latin typeface="+mn-lt"/>
          <a:ea typeface="+mn-ea"/>
          <a:cs typeface="+mn-cs"/>
        </a:defRPr>
      </a:lvl6pPr>
      <a:lvl7pPr marL="3960778" indent="-304674" algn="l" defTabSz="609351" rtl="0" eaLnBrk="1" latinLnBrk="0" hangingPunct="1">
        <a:spcBef>
          <a:spcPct val="20000"/>
        </a:spcBef>
        <a:buFont typeface="Arial"/>
        <a:buChar char="•"/>
        <a:defRPr sz="2499" kern="1200">
          <a:solidFill>
            <a:schemeClr val="tx1"/>
          </a:solidFill>
          <a:latin typeface="+mn-lt"/>
          <a:ea typeface="+mn-ea"/>
          <a:cs typeface="+mn-cs"/>
        </a:defRPr>
      </a:lvl7pPr>
      <a:lvl8pPr marL="4570128" indent="-304674" algn="l" defTabSz="609351" rtl="0" eaLnBrk="1" latinLnBrk="0" hangingPunct="1">
        <a:spcBef>
          <a:spcPct val="20000"/>
        </a:spcBef>
        <a:buFont typeface="Arial"/>
        <a:buChar char="•"/>
        <a:defRPr sz="2499" kern="1200">
          <a:solidFill>
            <a:schemeClr val="tx1"/>
          </a:solidFill>
          <a:latin typeface="+mn-lt"/>
          <a:ea typeface="+mn-ea"/>
          <a:cs typeface="+mn-cs"/>
        </a:defRPr>
      </a:lvl8pPr>
      <a:lvl9pPr marL="5179479" indent="-304674" algn="l" defTabSz="609351" rtl="0" eaLnBrk="1" latinLnBrk="0" hangingPunct="1">
        <a:spcBef>
          <a:spcPct val="20000"/>
        </a:spcBef>
        <a:buFont typeface="Arial"/>
        <a:buChar char="•"/>
        <a:defRPr sz="2499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609351" rtl="0" eaLnBrk="1" latinLnBrk="0" hangingPunct="1">
        <a:defRPr sz="2299" kern="1200">
          <a:solidFill>
            <a:schemeClr val="tx1"/>
          </a:solidFill>
          <a:latin typeface="+mn-lt"/>
          <a:ea typeface="+mn-ea"/>
          <a:cs typeface="+mn-cs"/>
        </a:defRPr>
      </a:lvl1pPr>
      <a:lvl2pPr marL="609351" algn="l" defTabSz="609351" rtl="0" eaLnBrk="1" latinLnBrk="0" hangingPunct="1">
        <a:defRPr sz="2299" kern="1200">
          <a:solidFill>
            <a:schemeClr val="tx1"/>
          </a:solidFill>
          <a:latin typeface="+mn-lt"/>
          <a:ea typeface="+mn-ea"/>
          <a:cs typeface="+mn-cs"/>
        </a:defRPr>
      </a:lvl2pPr>
      <a:lvl3pPr marL="1218701" algn="l" defTabSz="609351" rtl="0" eaLnBrk="1" latinLnBrk="0" hangingPunct="1">
        <a:defRPr sz="2299" kern="1200">
          <a:solidFill>
            <a:schemeClr val="tx1"/>
          </a:solidFill>
          <a:latin typeface="+mn-lt"/>
          <a:ea typeface="+mn-ea"/>
          <a:cs typeface="+mn-cs"/>
        </a:defRPr>
      </a:lvl3pPr>
      <a:lvl4pPr marL="1828053" algn="l" defTabSz="609351" rtl="0" eaLnBrk="1" latinLnBrk="0" hangingPunct="1">
        <a:defRPr sz="2299" kern="1200">
          <a:solidFill>
            <a:schemeClr val="tx1"/>
          </a:solidFill>
          <a:latin typeface="+mn-lt"/>
          <a:ea typeface="+mn-ea"/>
          <a:cs typeface="+mn-cs"/>
        </a:defRPr>
      </a:lvl4pPr>
      <a:lvl5pPr marL="2437402" algn="l" defTabSz="609351" rtl="0" eaLnBrk="1" latinLnBrk="0" hangingPunct="1">
        <a:defRPr sz="2299" kern="1200">
          <a:solidFill>
            <a:schemeClr val="tx1"/>
          </a:solidFill>
          <a:latin typeface="+mn-lt"/>
          <a:ea typeface="+mn-ea"/>
          <a:cs typeface="+mn-cs"/>
        </a:defRPr>
      </a:lvl5pPr>
      <a:lvl6pPr marL="3046753" algn="l" defTabSz="609351" rtl="0" eaLnBrk="1" latinLnBrk="0" hangingPunct="1">
        <a:defRPr sz="2299" kern="1200">
          <a:solidFill>
            <a:schemeClr val="tx1"/>
          </a:solidFill>
          <a:latin typeface="+mn-lt"/>
          <a:ea typeface="+mn-ea"/>
          <a:cs typeface="+mn-cs"/>
        </a:defRPr>
      </a:lvl6pPr>
      <a:lvl7pPr marL="3656103" algn="l" defTabSz="609351" rtl="0" eaLnBrk="1" latinLnBrk="0" hangingPunct="1">
        <a:defRPr sz="2299" kern="1200">
          <a:solidFill>
            <a:schemeClr val="tx1"/>
          </a:solidFill>
          <a:latin typeface="+mn-lt"/>
          <a:ea typeface="+mn-ea"/>
          <a:cs typeface="+mn-cs"/>
        </a:defRPr>
      </a:lvl7pPr>
      <a:lvl8pPr marL="4265454" algn="l" defTabSz="609351" rtl="0" eaLnBrk="1" latinLnBrk="0" hangingPunct="1">
        <a:defRPr sz="2299" kern="1200">
          <a:solidFill>
            <a:schemeClr val="tx1"/>
          </a:solidFill>
          <a:latin typeface="+mn-lt"/>
          <a:ea typeface="+mn-ea"/>
          <a:cs typeface="+mn-cs"/>
        </a:defRPr>
      </a:lvl8pPr>
      <a:lvl9pPr marL="4874805" algn="l" defTabSz="609351" rtl="0" eaLnBrk="1" latinLnBrk="0" hangingPunct="1">
        <a:defRPr sz="2299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1" pos="3840">
          <p15:clr>
            <a:srgbClr val="F26B43"/>
          </p15:clr>
        </p15:guide>
        <p15:guide id="2" pos="320">
          <p15:clr>
            <a:srgbClr val="F26B43"/>
          </p15:clr>
        </p15:guide>
        <p15:guide id="3" pos="7392">
          <p15:clr>
            <a:srgbClr val="F26B43"/>
          </p15:clr>
        </p15:guide>
        <p15:guide id="4" orient="horz" pos="2160">
          <p15:clr>
            <a:srgbClr val="F26B43"/>
          </p15:clr>
        </p15:guide>
        <p15:guide id="5" orient="horz" pos="576">
          <p15:clr>
            <a:srgbClr val="F26B43"/>
          </p15:clr>
        </p15:guide>
        <p15:guide id="6" orient="horz" pos="3912">
          <p15:clr>
            <a:srgbClr val="F26B43"/>
          </p15:clr>
        </p15:guide>
      </p15:sldGuideLst>
    </p:ext>
  </p:extLst>
</p:sldMaster>
</file>

<file path=ppt/slideMasters/slideMaster7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7F3C8E6B-4EF4-AB45-BB5A-B61F60A6780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2233A315-3653-1248-BF74-8D225E1A012F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89277CC0-3406-FE41-A537-FC7F5005FE7D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D9264081-CCE9-434F-BC99-2EAB68E1AC8B}" type="slidenum">
              <a:rPr lang="en-US" smtClean="0"/>
              <a:t>‹#›</a:t>
            </a:fld>
            <a:endParaRPr lang="en-US"/>
          </a:p>
        </p:txBody>
      </p:sp>
      <p:sp>
        <p:nvSpPr>
          <p:cNvPr id="9" name="Footer Placeholder 8">
            <a:extLst>
              <a:ext uri="{FF2B5EF4-FFF2-40B4-BE49-F238E27FC236}">
                <a16:creationId xmlns:a16="http://schemas.microsoft.com/office/drawing/2014/main" id="{F6F45CB4-03EB-854B-871B-8D89D60BBF01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78099452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655" r:id="rId1"/>
    <p:sldLayoutId id="2147484656" r:id="rId2"/>
    <p:sldLayoutId id="2147484657" r:id="rId3"/>
    <p:sldLayoutId id="2147484658" r:id="rId4"/>
    <p:sldLayoutId id="2147484659" r:id="rId5"/>
    <p:sldLayoutId id="2147484660" r:id="rId6"/>
    <p:sldLayoutId id="2147484661" r:id="rId7"/>
    <p:sldLayoutId id="2147484662" r:id="rId8"/>
    <p:sldLayoutId id="2147484663" r:id="rId9"/>
    <p:sldLayoutId id="2147484664" r:id="rId10"/>
    <p:sldLayoutId id="2147484665" r:id="rId11"/>
    <p:sldLayoutId id="2147484666" r:id="rId12"/>
    <p:sldLayoutId id="2147484667" r:id="rId13"/>
    <p:sldLayoutId id="2147484668" r:id="rId14"/>
    <p:sldLayoutId id="2147484669" r:id="rId15"/>
    <p:sldLayoutId id="2147484670" r:id="rId16"/>
    <p:sldLayoutId id="2147484671" r:id="rId17"/>
    <p:sldLayoutId id="2147484672" r:id="rId18"/>
    <p:sldLayoutId id="2147484673" r:id="rId19"/>
    <p:sldLayoutId id="2147484674" r:id="rId20"/>
    <p:sldLayoutId id="2147484675" r:id="rId21"/>
    <p:sldLayoutId id="2147484676" r:id="rId22"/>
    <p:sldLayoutId id="2147484677" r:id="rId23"/>
    <p:sldLayoutId id="2147484678" r:id="rId24"/>
    <p:sldLayoutId id="2147484679" r:id="rId25"/>
    <p:sldLayoutId id="2147484680" r:id="rId26"/>
    <p:sldLayoutId id="2147484681" r:id="rId27"/>
    <p:sldLayoutId id="2147484682" r:id="rId28"/>
    <p:sldLayoutId id="2147484683" r:id="rId29"/>
    <p:sldLayoutId id="2147484684" r:id="rId30"/>
    <p:sldLayoutId id="2147484685" r:id="rId31"/>
    <p:sldLayoutId id="2147484686" r:id="rId32"/>
    <p:sldLayoutId id="2147484687" r:id="rId33"/>
    <p:sldLayoutId id="2147484688" r:id="rId34"/>
    <p:sldLayoutId id="2147484689" r:id="rId35"/>
    <p:sldLayoutId id="2147484701" r:id="rId36"/>
    <p:sldLayoutId id="2147484702" r:id="rId37"/>
    <p:sldLayoutId id="2147484703" r:id="rId38"/>
    <p:sldLayoutId id="2147484704" r:id="rId39"/>
    <p:sldLayoutId id="2147484705" r:id="rId40"/>
    <p:sldLayoutId id="2147484716" r:id="rId41"/>
    <p:sldLayoutId id="2147484717" r:id="rId42"/>
    <p:sldLayoutId id="2147484718" r:id="rId43"/>
    <p:sldLayoutId id="2147484719" r:id="rId44"/>
    <p:sldLayoutId id="2147484720" r:id="rId45"/>
    <p:sldLayoutId id="2147484721" r:id="rId46"/>
    <p:sldLayoutId id="2147484722" r:id="rId47"/>
    <p:sldLayoutId id="2147484723" r:id="rId48"/>
    <p:sldLayoutId id="2147484724" r:id="rId49"/>
    <p:sldLayoutId id="2147484725" r:id="rId50"/>
    <p:sldLayoutId id="2147484726" r:id="rId51"/>
    <p:sldLayoutId id="2147484727" r:id="rId52"/>
    <p:sldLayoutId id="2147484751" r:id="rId53"/>
    <p:sldLayoutId id="2147484752" r:id="rId54"/>
    <p:sldLayoutId id="2147484753" r:id="rId55"/>
    <p:sldLayoutId id="2147484754" r:id="rId56"/>
    <p:sldLayoutId id="2147484755" r:id="rId57"/>
    <p:sldLayoutId id="2147484756" r:id="rId58"/>
    <p:sldLayoutId id="2147484757" r:id="rId59"/>
    <p:sldLayoutId id="2147484758" r:id="rId60"/>
    <p:sldLayoutId id="2147484759" r:id="rId61"/>
    <p:sldLayoutId id="2147484760" r:id="rId62"/>
    <p:sldLayoutId id="2147484762" r:id="rId63"/>
    <p:sldLayoutId id="2147484763" r:id="rId64"/>
    <p:sldLayoutId id="2147484764" r:id="rId65"/>
    <p:sldLayoutId id="2147484765" r:id="rId66"/>
    <p:sldLayoutId id="2147484766" r:id="rId67"/>
    <p:sldLayoutId id="2147484767" r:id="rId68"/>
    <p:sldLayoutId id="2147484768" r:id="rId69"/>
    <p:sldLayoutId id="2147484769" r:id="rId70"/>
    <p:sldLayoutId id="2147484770" r:id="rId71"/>
    <p:sldLayoutId id="2147484771" r:id="rId72"/>
    <p:sldLayoutId id="2147484772" r:id="rId73"/>
    <p:sldLayoutId id="2147484773" r:id="rId74"/>
    <p:sldLayoutId id="2147484774" r:id="rId75"/>
    <p:sldLayoutId id="2147484775" r:id="rId76"/>
    <p:sldLayoutId id="2147484777" r:id="rId77"/>
    <p:sldLayoutId id="2147484778" r:id="rId78"/>
    <p:sldLayoutId id="2147484779" r:id="rId79"/>
    <p:sldLayoutId id="2147484780" r:id="rId80"/>
    <p:sldLayoutId id="2147484781" r:id="rId81"/>
    <p:sldLayoutId id="2147484782" r:id="rId82"/>
    <p:sldLayoutId id="2147484783" r:id="rId83"/>
    <p:sldLayoutId id="2147484784" r:id="rId84"/>
    <p:sldLayoutId id="2147484785" r:id="rId85"/>
    <p:sldLayoutId id="2147484786" r:id="rId86"/>
    <p:sldLayoutId id="2147484787" r:id="rId87"/>
    <p:sldLayoutId id="2147484788" r:id="rId88"/>
    <p:sldLayoutId id="2147484789" r:id="rId89"/>
    <p:sldLayoutId id="2147484790" r:id="rId90"/>
    <p:sldLayoutId id="2147484791" r:id="rId91"/>
    <p:sldLayoutId id="2147484792" r:id="rId92"/>
    <p:sldLayoutId id="2147484793" r:id="rId93"/>
    <p:sldLayoutId id="2147484794" r:id="rId94"/>
    <p:sldLayoutId id="2147484795" r:id="rId95"/>
    <p:sldLayoutId id="2147484796" r:id="rId96"/>
    <p:sldLayoutId id="2147484797" r:id="rId97"/>
    <p:sldLayoutId id="2147484798" r:id="rId98"/>
    <p:sldLayoutId id="2147484799" r:id="rId99"/>
    <p:sldLayoutId id="2147484800" r:id="rId100"/>
    <p:sldLayoutId id="2147484801" r:id="rId101"/>
    <p:sldLayoutId id="2147484802" r:id="rId102"/>
    <p:sldLayoutId id="2147484809" r:id="rId103"/>
    <p:sldLayoutId id="2147484810" r:id="rId104"/>
  </p:sldLayoutIdLst>
  <p:hf hdr="0" dt="0"/>
  <p:txStyles>
    <p:titleStyle>
      <a:lvl1pPr algn="l" defTabSz="914400" rtl="0" eaLnBrk="1" latinLnBrk="0" hangingPunct="1">
        <a:lnSpc>
          <a:spcPct val="100000"/>
        </a:lnSpc>
        <a:spcBef>
          <a:spcPct val="0"/>
        </a:spcBef>
        <a:buNone/>
        <a:defRPr sz="3600" b="1" i="0" kern="1200">
          <a:solidFill>
            <a:schemeClr val="accent1"/>
          </a:solidFill>
          <a:latin typeface="+mj-lt"/>
          <a:ea typeface="Lato Medium" panose="020F0502020204030203" pitchFamily="34" charset="0"/>
          <a:cs typeface="Lato Medium" panose="020F0502020204030203" pitchFamily="34" charset="0"/>
        </a:defRPr>
      </a:lvl1pPr>
    </p:titleStyle>
    <p:bodyStyle>
      <a:lvl1pPr marL="228600" indent="-228600" algn="l" defTabSz="914400" rtl="0" eaLnBrk="1" latinLnBrk="0" hangingPunct="1">
        <a:lnSpc>
          <a:spcPct val="100000"/>
        </a:lnSpc>
        <a:spcBef>
          <a:spcPts val="1000"/>
        </a:spcBef>
        <a:spcAft>
          <a:spcPts val="1000"/>
        </a:spcAft>
        <a:buClr>
          <a:schemeClr val="accent2"/>
        </a:buClr>
        <a:buFont typeface="Arial" panose="020B0604020202020204" pitchFamily="34" charset="0"/>
        <a:buChar char="•"/>
        <a:defRPr sz="2400" b="0" i="0" kern="1200">
          <a:solidFill>
            <a:schemeClr val="tx1"/>
          </a:solidFill>
          <a:latin typeface="+mn-lt"/>
          <a:ea typeface="Lato" panose="020F0502020204030203" pitchFamily="34" charset="0"/>
          <a:cs typeface="Lato" panose="020F0502020204030203" pitchFamily="34" charset="0"/>
        </a:defRPr>
      </a:lvl1pPr>
      <a:lvl2pPr marL="685800" indent="-228600" algn="l" defTabSz="914400" rtl="0" eaLnBrk="1" latinLnBrk="0" hangingPunct="1">
        <a:lnSpc>
          <a:spcPct val="100000"/>
        </a:lnSpc>
        <a:spcBef>
          <a:spcPts val="500"/>
        </a:spcBef>
        <a:spcAft>
          <a:spcPts val="1000"/>
        </a:spcAft>
        <a:buClr>
          <a:schemeClr val="accent1"/>
        </a:buClr>
        <a:buFont typeface="Arial" panose="020B0604020202020204" pitchFamily="34" charset="0"/>
        <a:buChar char="•"/>
        <a:defRPr sz="2000" b="0" i="0" kern="1200">
          <a:solidFill>
            <a:schemeClr val="tx1"/>
          </a:solidFill>
          <a:latin typeface="+mn-lt"/>
          <a:ea typeface="Lato" panose="020F0502020204030203" pitchFamily="34" charset="0"/>
          <a:cs typeface="Lato" panose="020F0502020204030203" pitchFamily="34" charset="0"/>
        </a:defRPr>
      </a:lvl2pPr>
      <a:lvl3pPr marL="1143000" indent="-228600" algn="l" defTabSz="914400" rtl="0" eaLnBrk="1" latinLnBrk="0" hangingPunct="1">
        <a:lnSpc>
          <a:spcPct val="100000"/>
        </a:lnSpc>
        <a:spcBef>
          <a:spcPts val="500"/>
        </a:spcBef>
        <a:spcAft>
          <a:spcPts val="1000"/>
        </a:spcAft>
        <a:buClr>
          <a:schemeClr val="accent2"/>
        </a:buClr>
        <a:buFont typeface="Arial" panose="020B0604020202020204" pitchFamily="34" charset="0"/>
        <a:buChar char="•"/>
        <a:defRPr sz="1800" b="0" i="0" kern="1200">
          <a:solidFill>
            <a:schemeClr val="tx1"/>
          </a:solidFill>
          <a:latin typeface="+mn-lt"/>
          <a:ea typeface="Lato" panose="020F0502020204030203" pitchFamily="34" charset="0"/>
          <a:cs typeface="Lato" panose="020F0502020204030203" pitchFamily="34" charset="0"/>
        </a:defRPr>
      </a:lvl3pPr>
      <a:lvl4pPr marL="1600200" indent="-228600" algn="l" defTabSz="914400" rtl="0" eaLnBrk="1" latinLnBrk="0" hangingPunct="1">
        <a:lnSpc>
          <a:spcPct val="100000"/>
        </a:lnSpc>
        <a:spcBef>
          <a:spcPts val="500"/>
        </a:spcBef>
        <a:spcAft>
          <a:spcPts val="1000"/>
        </a:spcAft>
        <a:buClr>
          <a:schemeClr val="accent2"/>
        </a:buClr>
        <a:buFont typeface="Arial" panose="020B0604020202020204" pitchFamily="34" charset="0"/>
        <a:buChar char="•"/>
        <a:defRPr sz="1600" b="0" i="0" kern="1200">
          <a:solidFill>
            <a:schemeClr val="tx1"/>
          </a:solidFill>
          <a:latin typeface="+mn-lt"/>
          <a:ea typeface="Lato" panose="020F0502020204030203" pitchFamily="34" charset="0"/>
          <a:cs typeface="Lato" panose="020F0502020204030203" pitchFamily="34" charset="0"/>
        </a:defRPr>
      </a:lvl4pPr>
      <a:lvl5pPr marL="2057400" indent="-228600" algn="l" defTabSz="914400" rtl="0" eaLnBrk="1" latinLnBrk="0" hangingPunct="1">
        <a:lnSpc>
          <a:spcPct val="100000"/>
        </a:lnSpc>
        <a:spcBef>
          <a:spcPts val="500"/>
        </a:spcBef>
        <a:spcAft>
          <a:spcPts val="1000"/>
        </a:spcAft>
        <a:buClr>
          <a:schemeClr val="accent2"/>
        </a:buClr>
        <a:buFont typeface="Arial" panose="020B0604020202020204" pitchFamily="34" charset="0"/>
        <a:buChar char="•"/>
        <a:defRPr sz="1600" b="0" i="0" kern="1200">
          <a:solidFill>
            <a:schemeClr val="tx1"/>
          </a:solidFill>
          <a:latin typeface="+mn-lt"/>
          <a:ea typeface="Lato" panose="020F0502020204030203" pitchFamily="34" charset="0"/>
          <a:cs typeface="Lato" panose="020F0502020204030203" pitchFamily="34" charset="0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8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7F3C8E6B-4EF4-AB45-BB5A-B61F60A6780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2233A315-3653-1248-BF74-8D225E1A012F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89277CC0-3406-FE41-A537-FC7F5005FE7D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D9264081-CCE9-434F-BC99-2EAB68E1AC8B}" type="slidenum">
              <a:rPr lang="en-US" smtClean="0"/>
              <a:t>‹#›</a:t>
            </a:fld>
            <a:endParaRPr lang="en-US"/>
          </a:p>
        </p:txBody>
      </p:sp>
      <p:sp>
        <p:nvSpPr>
          <p:cNvPr id="9" name="Footer Placeholder 8">
            <a:extLst>
              <a:ext uri="{FF2B5EF4-FFF2-40B4-BE49-F238E27FC236}">
                <a16:creationId xmlns:a16="http://schemas.microsoft.com/office/drawing/2014/main" id="{F6F45CB4-03EB-854B-871B-8D89D60BBF01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60065198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940" r:id="rId1"/>
    <p:sldLayoutId id="2147484941" r:id="rId2"/>
    <p:sldLayoutId id="2147484942" r:id="rId3"/>
    <p:sldLayoutId id="2147484943" r:id="rId4"/>
    <p:sldLayoutId id="2147484944" r:id="rId5"/>
    <p:sldLayoutId id="2147484945" r:id="rId6"/>
    <p:sldLayoutId id="2147484946" r:id="rId7"/>
    <p:sldLayoutId id="2147484947" r:id="rId8"/>
    <p:sldLayoutId id="2147484948" r:id="rId9"/>
    <p:sldLayoutId id="2147484949" r:id="rId10"/>
    <p:sldLayoutId id="2147484950" r:id="rId11"/>
    <p:sldLayoutId id="2147484951" r:id="rId12"/>
    <p:sldLayoutId id="2147484952" r:id="rId13"/>
    <p:sldLayoutId id="2147484953" r:id="rId14"/>
    <p:sldLayoutId id="2147484954" r:id="rId15"/>
    <p:sldLayoutId id="2147484955" r:id="rId16"/>
    <p:sldLayoutId id="2147484956" r:id="rId17"/>
    <p:sldLayoutId id="2147484957" r:id="rId18"/>
    <p:sldLayoutId id="2147484958" r:id="rId19"/>
    <p:sldLayoutId id="2147484959" r:id="rId20"/>
    <p:sldLayoutId id="2147484960" r:id="rId21"/>
    <p:sldLayoutId id="2147484962" r:id="rId22"/>
    <p:sldLayoutId id="2147484963" r:id="rId23"/>
    <p:sldLayoutId id="2147484964" r:id="rId24"/>
    <p:sldLayoutId id="2147484965" r:id="rId25"/>
    <p:sldLayoutId id="2147484967" r:id="rId26"/>
    <p:sldLayoutId id="2147484968" r:id="rId27"/>
    <p:sldLayoutId id="2147484969" r:id="rId28"/>
    <p:sldLayoutId id="2147484970" r:id="rId29"/>
    <p:sldLayoutId id="2147484971" r:id="rId30"/>
    <p:sldLayoutId id="2147484972" r:id="rId31"/>
    <p:sldLayoutId id="2147484988" r:id="rId32"/>
    <p:sldLayoutId id="2147484989" r:id="rId33"/>
    <p:sldLayoutId id="2147484990" r:id="rId34"/>
    <p:sldLayoutId id="2147484991" r:id="rId35"/>
    <p:sldLayoutId id="2147484992" r:id="rId36"/>
    <p:sldLayoutId id="2147484994" r:id="rId37"/>
    <p:sldLayoutId id="2147484995" r:id="rId38"/>
    <p:sldLayoutId id="2147484996" r:id="rId39"/>
  </p:sldLayoutIdLst>
  <p:hf hdr="0" dt="0"/>
  <p:txStyles>
    <p:titleStyle>
      <a:lvl1pPr algn="l" defTabSz="914400" rtl="0" eaLnBrk="1" latinLnBrk="0" hangingPunct="1">
        <a:lnSpc>
          <a:spcPct val="100000"/>
        </a:lnSpc>
        <a:spcBef>
          <a:spcPct val="0"/>
        </a:spcBef>
        <a:buNone/>
        <a:defRPr sz="3600" b="1" i="0" kern="1200">
          <a:solidFill>
            <a:schemeClr val="accent1"/>
          </a:solidFill>
          <a:latin typeface="+mj-lt"/>
          <a:ea typeface="Lato Medium" panose="020F0502020204030203" pitchFamily="34" charset="0"/>
          <a:cs typeface="Lato Medium" panose="020F0502020204030203" pitchFamily="34" charset="0"/>
        </a:defRPr>
      </a:lvl1pPr>
    </p:titleStyle>
    <p:bodyStyle>
      <a:lvl1pPr marL="228600" indent="-228600" algn="l" defTabSz="914400" rtl="0" eaLnBrk="1" latinLnBrk="0" hangingPunct="1">
        <a:lnSpc>
          <a:spcPct val="100000"/>
        </a:lnSpc>
        <a:spcBef>
          <a:spcPts val="1000"/>
        </a:spcBef>
        <a:spcAft>
          <a:spcPts val="1000"/>
        </a:spcAft>
        <a:buClr>
          <a:schemeClr val="accent2"/>
        </a:buClr>
        <a:buFont typeface="Arial" panose="020B0604020202020204" pitchFamily="34" charset="0"/>
        <a:buChar char="•"/>
        <a:defRPr sz="2400" b="0" i="0" kern="1200">
          <a:solidFill>
            <a:schemeClr val="tx1"/>
          </a:solidFill>
          <a:latin typeface="+mn-lt"/>
          <a:ea typeface="Lato" panose="020F0502020204030203" pitchFamily="34" charset="0"/>
          <a:cs typeface="Lato" panose="020F0502020204030203" pitchFamily="34" charset="0"/>
        </a:defRPr>
      </a:lvl1pPr>
      <a:lvl2pPr marL="685800" indent="-228600" algn="l" defTabSz="914400" rtl="0" eaLnBrk="1" latinLnBrk="0" hangingPunct="1">
        <a:lnSpc>
          <a:spcPct val="100000"/>
        </a:lnSpc>
        <a:spcBef>
          <a:spcPts val="500"/>
        </a:spcBef>
        <a:spcAft>
          <a:spcPts val="1000"/>
        </a:spcAft>
        <a:buClr>
          <a:schemeClr val="accent1"/>
        </a:buClr>
        <a:buFont typeface="Arial" panose="020B0604020202020204" pitchFamily="34" charset="0"/>
        <a:buChar char="•"/>
        <a:defRPr sz="2000" b="0" i="0" kern="1200">
          <a:solidFill>
            <a:schemeClr val="tx1"/>
          </a:solidFill>
          <a:latin typeface="+mn-lt"/>
          <a:ea typeface="Lato" panose="020F0502020204030203" pitchFamily="34" charset="0"/>
          <a:cs typeface="Lato" panose="020F0502020204030203" pitchFamily="34" charset="0"/>
        </a:defRPr>
      </a:lvl2pPr>
      <a:lvl3pPr marL="1143000" indent="-228600" algn="l" defTabSz="914400" rtl="0" eaLnBrk="1" latinLnBrk="0" hangingPunct="1">
        <a:lnSpc>
          <a:spcPct val="100000"/>
        </a:lnSpc>
        <a:spcBef>
          <a:spcPts val="500"/>
        </a:spcBef>
        <a:spcAft>
          <a:spcPts val="1000"/>
        </a:spcAft>
        <a:buClr>
          <a:schemeClr val="accent2"/>
        </a:buClr>
        <a:buFont typeface="Arial" panose="020B0604020202020204" pitchFamily="34" charset="0"/>
        <a:buChar char="•"/>
        <a:defRPr sz="1800" b="0" i="0" kern="1200">
          <a:solidFill>
            <a:schemeClr val="tx1"/>
          </a:solidFill>
          <a:latin typeface="+mn-lt"/>
          <a:ea typeface="Lato" panose="020F0502020204030203" pitchFamily="34" charset="0"/>
          <a:cs typeface="Lato" panose="020F0502020204030203" pitchFamily="34" charset="0"/>
        </a:defRPr>
      </a:lvl3pPr>
      <a:lvl4pPr marL="1600200" indent="-228600" algn="l" defTabSz="914400" rtl="0" eaLnBrk="1" latinLnBrk="0" hangingPunct="1">
        <a:lnSpc>
          <a:spcPct val="100000"/>
        </a:lnSpc>
        <a:spcBef>
          <a:spcPts val="500"/>
        </a:spcBef>
        <a:spcAft>
          <a:spcPts val="1000"/>
        </a:spcAft>
        <a:buClr>
          <a:schemeClr val="accent2"/>
        </a:buClr>
        <a:buFont typeface="Arial" panose="020B0604020202020204" pitchFamily="34" charset="0"/>
        <a:buChar char="•"/>
        <a:defRPr sz="1600" b="0" i="0" kern="1200">
          <a:solidFill>
            <a:schemeClr val="tx1"/>
          </a:solidFill>
          <a:latin typeface="+mn-lt"/>
          <a:ea typeface="Lato" panose="020F0502020204030203" pitchFamily="34" charset="0"/>
          <a:cs typeface="Lato" panose="020F0502020204030203" pitchFamily="34" charset="0"/>
        </a:defRPr>
      </a:lvl4pPr>
      <a:lvl5pPr marL="2057400" indent="-228600" algn="l" defTabSz="914400" rtl="0" eaLnBrk="1" latinLnBrk="0" hangingPunct="1">
        <a:lnSpc>
          <a:spcPct val="100000"/>
        </a:lnSpc>
        <a:spcBef>
          <a:spcPts val="500"/>
        </a:spcBef>
        <a:spcAft>
          <a:spcPts val="1000"/>
        </a:spcAft>
        <a:buClr>
          <a:schemeClr val="accent2"/>
        </a:buClr>
        <a:buFont typeface="Arial" panose="020B0604020202020204" pitchFamily="34" charset="0"/>
        <a:buChar char="•"/>
        <a:defRPr sz="1600" b="0" i="0" kern="1200">
          <a:solidFill>
            <a:schemeClr val="tx1"/>
          </a:solidFill>
          <a:latin typeface="+mn-lt"/>
          <a:ea typeface="Lato" panose="020F0502020204030203" pitchFamily="34" charset="0"/>
          <a:cs typeface="Lato" panose="020F0502020204030203" pitchFamily="34" charset="0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9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7F3C8E6B-4EF4-AB45-BB5A-B61F60A6780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2233A315-3653-1248-BF74-8D225E1A012F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89277CC0-3406-FE41-A537-FC7F5005FE7D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D9264081-CCE9-434F-BC99-2EAB68E1AC8B}" type="slidenum">
              <a:rPr lang="en-US" smtClean="0"/>
              <a:t>‹#›</a:t>
            </a:fld>
            <a:endParaRPr lang="en-US"/>
          </a:p>
        </p:txBody>
      </p:sp>
      <p:sp>
        <p:nvSpPr>
          <p:cNvPr id="9" name="Footer Placeholder 8">
            <a:extLst>
              <a:ext uri="{FF2B5EF4-FFF2-40B4-BE49-F238E27FC236}">
                <a16:creationId xmlns:a16="http://schemas.microsoft.com/office/drawing/2014/main" id="{F6F45CB4-03EB-854B-871B-8D89D60BBF01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45272781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5013" r:id="rId1"/>
    <p:sldLayoutId id="2147485014" r:id="rId2"/>
    <p:sldLayoutId id="2147485015" r:id="rId3"/>
    <p:sldLayoutId id="2147485016" r:id="rId4"/>
    <p:sldLayoutId id="2147485017" r:id="rId5"/>
    <p:sldLayoutId id="2147485018" r:id="rId6"/>
    <p:sldLayoutId id="2147485019" r:id="rId7"/>
    <p:sldLayoutId id="2147485020" r:id="rId8"/>
    <p:sldLayoutId id="2147485021" r:id="rId9"/>
    <p:sldLayoutId id="2147485022" r:id="rId10"/>
    <p:sldLayoutId id="2147485023" r:id="rId11"/>
    <p:sldLayoutId id="2147485024" r:id="rId12"/>
    <p:sldLayoutId id="2147485025" r:id="rId13"/>
    <p:sldLayoutId id="2147485026" r:id="rId14"/>
    <p:sldLayoutId id="2147485027" r:id="rId15"/>
    <p:sldLayoutId id="2147485028" r:id="rId16"/>
    <p:sldLayoutId id="2147485029" r:id="rId17"/>
    <p:sldLayoutId id="2147485030" r:id="rId18"/>
    <p:sldLayoutId id="2147485031" r:id="rId19"/>
    <p:sldLayoutId id="2147485032" r:id="rId20"/>
    <p:sldLayoutId id="2147485033" r:id="rId21"/>
    <p:sldLayoutId id="2147485034" r:id="rId22"/>
    <p:sldLayoutId id="2147485035" r:id="rId23"/>
    <p:sldLayoutId id="2147485036" r:id="rId24"/>
    <p:sldLayoutId id="2147485037" r:id="rId25"/>
    <p:sldLayoutId id="2147485038" r:id="rId26"/>
    <p:sldLayoutId id="2147485039" r:id="rId27"/>
    <p:sldLayoutId id="2147485040" r:id="rId28"/>
    <p:sldLayoutId id="2147485041" r:id="rId29"/>
    <p:sldLayoutId id="2147485042" r:id="rId30"/>
    <p:sldLayoutId id="2147485043" r:id="rId31"/>
    <p:sldLayoutId id="2147485044" r:id="rId32"/>
    <p:sldLayoutId id="2147485045" r:id="rId33"/>
    <p:sldLayoutId id="2147485046" r:id="rId34"/>
    <p:sldLayoutId id="2147485047" r:id="rId35"/>
    <p:sldLayoutId id="2147485048" r:id="rId36"/>
    <p:sldLayoutId id="2147485049" r:id="rId37"/>
    <p:sldLayoutId id="2147485050" r:id="rId38"/>
    <p:sldLayoutId id="2147485051" r:id="rId39"/>
    <p:sldLayoutId id="2147485052" r:id="rId40"/>
    <p:sldLayoutId id="2147485053" r:id="rId41"/>
    <p:sldLayoutId id="2147485054" r:id="rId42"/>
    <p:sldLayoutId id="2147485055" r:id="rId43"/>
    <p:sldLayoutId id="2147485056" r:id="rId44"/>
    <p:sldLayoutId id="2147485057" r:id="rId45"/>
    <p:sldLayoutId id="2147485058" r:id="rId46"/>
    <p:sldLayoutId id="2147485060" r:id="rId47"/>
    <p:sldLayoutId id="2147485061" r:id="rId48"/>
    <p:sldLayoutId id="2147485062" r:id="rId49"/>
    <p:sldLayoutId id="2147485063" r:id="rId50"/>
    <p:sldLayoutId id="2147485064" r:id="rId51"/>
    <p:sldLayoutId id="2147485065" r:id="rId52"/>
    <p:sldLayoutId id="2147485066" r:id="rId53"/>
    <p:sldLayoutId id="2147485067" r:id="rId54"/>
    <p:sldLayoutId id="2147485068" r:id="rId55"/>
    <p:sldLayoutId id="2147485069" r:id="rId56"/>
    <p:sldLayoutId id="2147485070" r:id="rId57"/>
    <p:sldLayoutId id="2147485071" r:id="rId58"/>
    <p:sldLayoutId id="2147486823" r:id="rId59"/>
    <p:sldLayoutId id="2147485073" r:id="rId60"/>
    <p:sldLayoutId id="2147486811" r:id="rId61"/>
    <p:sldLayoutId id="2147486812" r:id="rId62"/>
    <p:sldLayoutId id="2147486813" r:id="rId63"/>
    <p:sldLayoutId id="2147486814" r:id="rId64"/>
    <p:sldLayoutId id="2147486815" r:id="rId65"/>
    <p:sldLayoutId id="2147486816" r:id="rId66"/>
    <p:sldLayoutId id="2147486817" r:id="rId67"/>
    <p:sldLayoutId id="2147486818" r:id="rId68"/>
    <p:sldLayoutId id="2147486819" r:id="rId69"/>
    <p:sldLayoutId id="2147486820" r:id="rId70"/>
    <p:sldLayoutId id="2147485084" r:id="rId71"/>
    <p:sldLayoutId id="2147485085" r:id="rId72"/>
    <p:sldLayoutId id="2147485086" r:id="rId73"/>
    <p:sldLayoutId id="2147485087" r:id="rId74"/>
    <p:sldLayoutId id="2147485088" r:id="rId75"/>
    <p:sldLayoutId id="2147485089" r:id="rId76"/>
    <p:sldLayoutId id="2147485090" r:id="rId77"/>
    <p:sldLayoutId id="2147485091" r:id="rId78"/>
    <p:sldLayoutId id="2147485092" r:id="rId79"/>
    <p:sldLayoutId id="2147485093" r:id="rId80"/>
    <p:sldLayoutId id="2147485094" r:id="rId81"/>
    <p:sldLayoutId id="2147485095" r:id="rId82"/>
    <p:sldLayoutId id="2147485096" r:id="rId83"/>
    <p:sldLayoutId id="2147485097" r:id="rId84"/>
    <p:sldLayoutId id="2147485098" r:id="rId85"/>
    <p:sldLayoutId id="2147485099" r:id="rId86"/>
    <p:sldLayoutId id="2147485100" r:id="rId87"/>
    <p:sldLayoutId id="2147485101" r:id="rId88"/>
    <p:sldLayoutId id="2147485102" r:id="rId89"/>
    <p:sldLayoutId id="2147485103" r:id="rId90"/>
    <p:sldLayoutId id="2147485104" r:id="rId91"/>
    <p:sldLayoutId id="2147485105" r:id="rId92"/>
    <p:sldLayoutId id="2147485106" r:id="rId93"/>
    <p:sldLayoutId id="2147485107" r:id="rId94"/>
    <p:sldLayoutId id="2147485108" r:id="rId95"/>
    <p:sldLayoutId id="2147485109" r:id="rId96"/>
    <p:sldLayoutId id="2147485110" r:id="rId97"/>
    <p:sldLayoutId id="2147485111" r:id="rId98"/>
    <p:sldLayoutId id="2147485112" r:id="rId99"/>
    <p:sldLayoutId id="2147485113" r:id="rId100"/>
    <p:sldLayoutId id="2147485114" r:id="rId101"/>
    <p:sldLayoutId id="2147485115" r:id="rId102"/>
    <p:sldLayoutId id="2147485120" r:id="rId103"/>
    <p:sldLayoutId id="2147485121" r:id="rId104"/>
    <p:sldLayoutId id="2147485122" r:id="rId105"/>
    <p:sldLayoutId id="2147485123" r:id="rId106"/>
    <p:sldLayoutId id="2147485124" r:id="rId107"/>
    <p:sldLayoutId id="2147485125" r:id="rId108"/>
    <p:sldLayoutId id="2147485126" r:id="rId109"/>
    <p:sldLayoutId id="2147485127" r:id="rId110"/>
    <p:sldLayoutId id="2147485128" r:id="rId111"/>
    <p:sldLayoutId id="2147485129" r:id="rId112"/>
    <p:sldLayoutId id="2147485130" r:id="rId113"/>
    <p:sldLayoutId id="2147485131" r:id="rId114"/>
    <p:sldLayoutId id="2147485132" r:id="rId115"/>
    <p:sldLayoutId id="2147485133" r:id="rId116"/>
    <p:sldLayoutId id="2147485134" r:id="rId117"/>
    <p:sldLayoutId id="2147485135" r:id="rId118"/>
    <p:sldLayoutId id="2147485136" r:id="rId119"/>
    <p:sldLayoutId id="2147485137" r:id="rId120"/>
    <p:sldLayoutId id="2147485138" r:id="rId121"/>
    <p:sldLayoutId id="2147485139" r:id="rId122"/>
    <p:sldLayoutId id="2147485140" r:id="rId123"/>
    <p:sldLayoutId id="2147485141" r:id="rId124"/>
    <p:sldLayoutId id="2147485142" r:id="rId125"/>
    <p:sldLayoutId id="2147485143" r:id="rId126"/>
    <p:sldLayoutId id="2147485144" r:id="rId127"/>
    <p:sldLayoutId id="2147485145" r:id="rId128"/>
    <p:sldLayoutId id="2147485146" r:id="rId129"/>
    <p:sldLayoutId id="2147485147" r:id="rId130"/>
    <p:sldLayoutId id="2147485148" r:id="rId131"/>
    <p:sldLayoutId id="2147485149" r:id="rId132"/>
    <p:sldLayoutId id="2147485150" r:id="rId133"/>
    <p:sldLayoutId id="2147485151" r:id="rId134"/>
    <p:sldLayoutId id="2147485152" r:id="rId135"/>
    <p:sldLayoutId id="2147485153" r:id="rId136"/>
    <p:sldLayoutId id="2147485154" r:id="rId137"/>
    <p:sldLayoutId id="2147485155" r:id="rId138"/>
    <p:sldLayoutId id="2147485156" r:id="rId139"/>
    <p:sldLayoutId id="2147485157" r:id="rId140"/>
    <p:sldLayoutId id="2147485158" r:id="rId141"/>
    <p:sldLayoutId id="2147485159" r:id="rId142"/>
    <p:sldLayoutId id="2147485160" r:id="rId143"/>
    <p:sldLayoutId id="2147485161" r:id="rId144"/>
    <p:sldLayoutId id="2147485162" r:id="rId145"/>
    <p:sldLayoutId id="2147485163" r:id="rId146"/>
    <p:sldLayoutId id="2147485164" r:id="rId147"/>
    <p:sldLayoutId id="2147485165" r:id="rId148"/>
    <p:sldLayoutId id="2147485166" r:id="rId149"/>
    <p:sldLayoutId id="2147485167" r:id="rId150"/>
    <p:sldLayoutId id="2147485168" r:id="rId151"/>
    <p:sldLayoutId id="2147485169" r:id="rId152"/>
    <p:sldLayoutId id="2147485170" r:id="rId153"/>
    <p:sldLayoutId id="2147485171" r:id="rId154"/>
    <p:sldLayoutId id="2147485172" r:id="rId155"/>
    <p:sldLayoutId id="2147485173" r:id="rId156"/>
    <p:sldLayoutId id="2147485174" r:id="rId157"/>
    <p:sldLayoutId id="2147485175" r:id="rId158"/>
    <p:sldLayoutId id="2147485176" r:id="rId159"/>
    <p:sldLayoutId id="2147485177" r:id="rId160"/>
    <p:sldLayoutId id="2147485178" r:id="rId161"/>
    <p:sldLayoutId id="2147486827" r:id="rId162"/>
    <p:sldLayoutId id="2147485180" r:id="rId163"/>
    <p:sldLayoutId id="2147485181" r:id="rId164"/>
    <p:sldLayoutId id="2147485182" r:id="rId165"/>
    <p:sldLayoutId id="2147485183" r:id="rId166"/>
    <p:sldLayoutId id="2147485184" r:id="rId167"/>
    <p:sldLayoutId id="2147485185" r:id="rId168"/>
    <p:sldLayoutId id="2147485186" r:id="rId169"/>
    <p:sldLayoutId id="2147485187" r:id="rId170"/>
    <p:sldLayoutId id="2147485188" r:id="rId171"/>
    <p:sldLayoutId id="2147485189" r:id="rId172"/>
    <p:sldLayoutId id="2147485190" r:id="rId173"/>
    <p:sldLayoutId id="2147485191" r:id="rId174"/>
    <p:sldLayoutId id="2147485192" r:id="rId175"/>
    <p:sldLayoutId id="2147485193" r:id="rId176"/>
    <p:sldLayoutId id="2147485194" r:id="rId177"/>
    <p:sldLayoutId id="2147485195" r:id="rId178"/>
    <p:sldLayoutId id="2147485196" r:id="rId179"/>
    <p:sldLayoutId id="2147485197" r:id="rId180"/>
    <p:sldLayoutId id="2147485198" r:id="rId181"/>
    <p:sldLayoutId id="2147485199" r:id="rId182"/>
    <p:sldLayoutId id="2147485200" r:id="rId183"/>
    <p:sldLayoutId id="2147485201" r:id="rId184"/>
    <p:sldLayoutId id="2147485202" r:id="rId185"/>
    <p:sldLayoutId id="2147485203" r:id="rId186"/>
    <p:sldLayoutId id="2147485204" r:id="rId187"/>
    <p:sldLayoutId id="2147485205" r:id="rId188"/>
    <p:sldLayoutId id="2147485206" r:id="rId189"/>
    <p:sldLayoutId id="2147485207" r:id="rId190"/>
    <p:sldLayoutId id="2147485208" r:id="rId191"/>
    <p:sldLayoutId id="2147485209" r:id="rId192"/>
    <p:sldLayoutId id="2147485210" r:id="rId193"/>
    <p:sldLayoutId id="2147485211" r:id="rId194"/>
    <p:sldLayoutId id="2147485212" r:id="rId195"/>
    <p:sldLayoutId id="2147485213" r:id="rId196"/>
    <p:sldLayoutId id="2147485214" r:id="rId197"/>
    <p:sldLayoutId id="2147486828" r:id="rId198"/>
    <p:sldLayoutId id="2147485216" r:id="rId199"/>
    <p:sldLayoutId id="2147485217" r:id="rId200"/>
    <p:sldLayoutId id="2147485218" r:id="rId201"/>
    <p:sldLayoutId id="2147485219" r:id="rId202"/>
    <p:sldLayoutId id="2147485220" r:id="rId203"/>
    <p:sldLayoutId id="2147485221" r:id="rId204"/>
    <p:sldLayoutId id="2147485222" r:id="rId205"/>
    <p:sldLayoutId id="2147485223" r:id="rId206"/>
    <p:sldLayoutId id="2147485224" r:id="rId207"/>
    <p:sldLayoutId id="2147485225" r:id="rId208"/>
    <p:sldLayoutId id="2147485226" r:id="rId209"/>
    <p:sldLayoutId id="2147485227" r:id="rId210"/>
    <p:sldLayoutId id="2147485229" r:id="rId211"/>
    <p:sldLayoutId id="2147485230" r:id="rId212"/>
    <p:sldLayoutId id="2147485231" r:id="rId213"/>
    <p:sldLayoutId id="2147485232" r:id="rId214"/>
    <p:sldLayoutId id="2147485233" r:id="rId215"/>
    <p:sldLayoutId id="2147485234" r:id="rId216"/>
    <p:sldLayoutId id="2147485235" r:id="rId217"/>
    <p:sldLayoutId id="2147485236" r:id="rId218"/>
    <p:sldLayoutId id="2147485237" r:id="rId219"/>
    <p:sldLayoutId id="2147485238" r:id="rId220"/>
    <p:sldLayoutId id="2147486825" r:id="rId221"/>
    <p:sldLayoutId id="2147485240" r:id="rId222"/>
    <p:sldLayoutId id="2147485241" r:id="rId223"/>
    <p:sldLayoutId id="2147485242" r:id="rId224"/>
    <p:sldLayoutId id="2147485243" r:id="rId225"/>
  </p:sldLayoutIdLst>
  <p:hf hdr="0" dt="0"/>
  <p:txStyles>
    <p:titleStyle>
      <a:lvl1pPr algn="l" defTabSz="914400" rtl="0" eaLnBrk="1" latinLnBrk="0" hangingPunct="1">
        <a:lnSpc>
          <a:spcPct val="100000"/>
        </a:lnSpc>
        <a:spcBef>
          <a:spcPct val="0"/>
        </a:spcBef>
        <a:buNone/>
        <a:defRPr sz="3600" b="1" i="0" kern="1200">
          <a:solidFill>
            <a:schemeClr val="accent1"/>
          </a:solidFill>
          <a:latin typeface="+mj-lt"/>
          <a:ea typeface="Lato Medium" panose="020F0502020204030203" pitchFamily="34" charset="0"/>
          <a:cs typeface="Lato Medium" panose="020F0502020204030203" pitchFamily="34" charset="0"/>
        </a:defRPr>
      </a:lvl1pPr>
    </p:titleStyle>
    <p:bodyStyle>
      <a:lvl1pPr marL="228600" indent="-228600" algn="l" defTabSz="914400" rtl="0" eaLnBrk="1" latinLnBrk="0" hangingPunct="1">
        <a:lnSpc>
          <a:spcPct val="100000"/>
        </a:lnSpc>
        <a:spcBef>
          <a:spcPts val="1000"/>
        </a:spcBef>
        <a:spcAft>
          <a:spcPts val="1000"/>
        </a:spcAft>
        <a:buClr>
          <a:schemeClr val="accent2"/>
        </a:buClr>
        <a:buFont typeface="Arial" panose="020B0604020202020204" pitchFamily="34" charset="0"/>
        <a:buChar char="•"/>
        <a:defRPr sz="2400" b="0" i="0" kern="1200">
          <a:solidFill>
            <a:schemeClr val="tx1"/>
          </a:solidFill>
          <a:latin typeface="+mn-lt"/>
          <a:ea typeface="Lato" panose="020F0502020204030203" pitchFamily="34" charset="0"/>
          <a:cs typeface="Lato" panose="020F0502020204030203" pitchFamily="34" charset="0"/>
        </a:defRPr>
      </a:lvl1pPr>
      <a:lvl2pPr marL="685800" indent="-228600" algn="l" defTabSz="914400" rtl="0" eaLnBrk="1" latinLnBrk="0" hangingPunct="1">
        <a:lnSpc>
          <a:spcPct val="100000"/>
        </a:lnSpc>
        <a:spcBef>
          <a:spcPts val="500"/>
        </a:spcBef>
        <a:spcAft>
          <a:spcPts val="1000"/>
        </a:spcAft>
        <a:buClr>
          <a:schemeClr val="accent1"/>
        </a:buClr>
        <a:buFont typeface="Arial" panose="020B0604020202020204" pitchFamily="34" charset="0"/>
        <a:buChar char="•"/>
        <a:defRPr sz="2000" b="0" i="0" kern="1200">
          <a:solidFill>
            <a:schemeClr val="tx1"/>
          </a:solidFill>
          <a:latin typeface="+mn-lt"/>
          <a:ea typeface="Lato" panose="020F0502020204030203" pitchFamily="34" charset="0"/>
          <a:cs typeface="Lato" panose="020F0502020204030203" pitchFamily="34" charset="0"/>
        </a:defRPr>
      </a:lvl2pPr>
      <a:lvl3pPr marL="1143000" indent="-228600" algn="l" defTabSz="914400" rtl="0" eaLnBrk="1" latinLnBrk="0" hangingPunct="1">
        <a:lnSpc>
          <a:spcPct val="100000"/>
        </a:lnSpc>
        <a:spcBef>
          <a:spcPts val="500"/>
        </a:spcBef>
        <a:spcAft>
          <a:spcPts val="1000"/>
        </a:spcAft>
        <a:buClr>
          <a:schemeClr val="accent2"/>
        </a:buClr>
        <a:buFont typeface="Arial" panose="020B0604020202020204" pitchFamily="34" charset="0"/>
        <a:buChar char="•"/>
        <a:defRPr sz="1800" b="0" i="0" kern="1200">
          <a:solidFill>
            <a:schemeClr val="tx1"/>
          </a:solidFill>
          <a:latin typeface="+mn-lt"/>
          <a:ea typeface="Lato" panose="020F0502020204030203" pitchFamily="34" charset="0"/>
          <a:cs typeface="Lato" panose="020F0502020204030203" pitchFamily="34" charset="0"/>
        </a:defRPr>
      </a:lvl3pPr>
      <a:lvl4pPr marL="1600200" indent="-228600" algn="l" defTabSz="914400" rtl="0" eaLnBrk="1" latinLnBrk="0" hangingPunct="1">
        <a:lnSpc>
          <a:spcPct val="100000"/>
        </a:lnSpc>
        <a:spcBef>
          <a:spcPts val="500"/>
        </a:spcBef>
        <a:spcAft>
          <a:spcPts val="1000"/>
        </a:spcAft>
        <a:buClr>
          <a:schemeClr val="accent2"/>
        </a:buClr>
        <a:buFont typeface="Arial" panose="020B0604020202020204" pitchFamily="34" charset="0"/>
        <a:buChar char="•"/>
        <a:defRPr sz="1600" b="0" i="0" kern="1200">
          <a:solidFill>
            <a:schemeClr val="tx1"/>
          </a:solidFill>
          <a:latin typeface="+mn-lt"/>
          <a:ea typeface="Lato" panose="020F0502020204030203" pitchFamily="34" charset="0"/>
          <a:cs typeface="Lato" panose="020F0502020204030203" pitchFamily="34" charset="0"/>
        </a:defRPr>
      </a:lvl4pPr>
      <a:lvl5pPr marL="2057400" indent="-228600" algn="l" defTabSz="914400" rtl="0" eaLnBrk="1" latinLnBrk="0" hangingPunct="1">
        <a:lnSpc>
          <a:spcPct val="100000"/>
        </a:lnSpc>
        <a:spcBef>
          <a:spcPts val="500"/>
        </a:spcBef>
        <a:spcAft>
          <a:spcPts val="1000"/>
        </a:spcAft>
        <a:buClr>
          <a:schemeClr val="accent2"/>
        </a:buClr>
        <a:buFont typeface="Arial" panose="020B0604020202020204" pitchFamily="34" charset="0"/>
        <a:buChar char="•"/>
        <a:defRPr sz="1600" b="0" i="0" kern="1200">
          <a:solidFill>
            <a:schemeClr val="tx1"/>
          </a:solidFill>
          <a:latin typeface="+mn-lt"/>
          <a:ea typeface="Lato" panose="020F0502020204030203" pitchFamily="34" charset="0"/>
          <a:cs typeface="Lato" panose="020F0502020204030203" pitchFamily="34" charset="0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image" Target="../media/image91.jpeg"/><Relationship Id="rId1" Type="http://schemas.openxmlformats.org/officeDocument/2006/relationships/slideLayout" Target="../slideLayouts/slideLayout199.xml"/></Relationships>
</file>

<file path=ppt/slides/_rels/slide10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7.png"/><Relationship Id="rId3" Type="http://schemas.openxmlformats.org/officeDocument/2006/relationships/image" Target="../media/image102.png"/><Relationship Id="rId7" Type="http://schemas.openxmlformats.org/officeDocument/2006/relationships/image" Target="../media/image106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335.xml"/><Relationship Id="rId6" Type="http://schemas.openxmlformats.org/officeDocument/2006/relationships/image" Target="../media/image105.png"/><Relationship Id="rId5" Type="http://schemas.openxmlformats.org/officeDocument/2006/relationships/image" Target="../media/image104.png"/><Relationship Id="rId4" Type="http://schemas.openxmlformats.org/officeDocument/2006/relationships/image" Target="../media/image103.png"/><Relationship Id="rId9" Type="http://schemas.openxmlformats.org/officeDocument/2006/relationships/image" Target="../media/image108.png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.xml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335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0.png"/><Relationship Id="rId2" Type="http://schemas.openxmlformats.org/officeDocument/2006/relationships/image" Target="../media/image109.png"/><Relationship Id="rId1" Type="http://schemas.openxmlformats.org/officeDocument/2006/relationships/slideLayout" Target="../slideLayouts/slideLayout732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1.png"/><Relationship Id="rId1" Type="http://schemas.openxmlformats.org/officeDocument/2006/relationships/slideLayout" Target="../slideLayouts/slideLayout732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3.png"/><Relationship Id="rId2" Type="http://schemas.openxmlformats.org/officeDocument/2006/relationships/image" Target="../media/image112.png"/><Relationship Id="rId1" Type="http://schemas.openxmlformats.org/officeDocument/2006/relationships/slideLayout" Target="../slideLayouts/slideLayout732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chart" Target="../charts/chart2.xml"/><Relationship Id="rId1" Type="http://schemas.openxmlformats.org/officeDocument/2006/relationships/slideLayout" Target="../slideLayouts/slideLayout335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chart" Target="../charts/chart3.xml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335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chart" Target="../charts/chart4.xml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335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chart" Target="../charts/chart5.xml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335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4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0.xml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0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98.png"/><Relationship Id="rId2" Type="http://schemas.openxmlformats.org/officeDocument/2006/relationships/image" Target="../media/image97.png"/><Relationship Id="rId1" Type="http://schemas.openxmlformats.org/officeDocument/2006/relationships/slideLayout" Target="../slideLayouts/slideLayout40.xml"/><Relationship Id="rId4" Type="http://schemas.openxmlformats.org/officeDocument/2006/relationships/image" Target="../media/image99.png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diagramLayout" Target="../diagrams/layout2.xml"/><Relationship Id="rId2" Type="http://schemas.openxmlformats.org/officeDocument/2006/relationships/diagramData" Target="../diagrams/data2.xml"/><Relationship Id="rId1" Type="http://schemas.openxmlformats.org/officeDocument/2006/relationships/slideLayout" Target="../slideLayouts/slideLayout40.xml"/><Relationship Id="rId6" Type="http://schemas.microsoft.com/office/2007/relationships/diagramDrawing" Target="../diagrams/drawing2.xml"/><Relationship Id="rId5" Type="http://schemas.openxmlformats.org/officeDocument/2006/relationships/diagramColors" Target="../diagrams/colors2.xml"/><Relationship Id="rId4" Type="http://schemas.openxmlformats.org/officeDocument/2006/relationships/diagramQuickStyle" Target="../diagrams/quickStyle2.xml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diagramLayout" Target="../diagrams/layout3.xml"/><Relationship Id="rId2" Type="http://schemas.openxmlformats.org/officeDocument/2006/relationships/diagramData" Target="../diagrams/data3.xml"/><Relationship Id="rId1" Type="http://schemas.openxmlformats.org/officeDocument/2006/relationships/slideLayout" Target="../slideLayouts/slideLayout40.xml"/><Relationship Id="rId6" Type="http://schemas.microsoft.com/office/2007/relationships/diagramDrawing" Target="../diagrams/drawing3.xml"/><Relationship Id="rId5" Type="http://schemas.openxmlformats.org/officeDocument/2006/relationships/diagramColors" Target="../diagrams/colors3.xml"/><Relationship Id="rId4" Type="http://schemas.openxmlformats.org/officeDocument/2006/relationships/diagramQuickStyle" Target="../diagrams/quickStyle3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40.xml"/></Relationships>
</file>

<file path=ppt/slides/_rels/slide25.xml.rels><?xml version="1.0" encoding="UTF-8" standalone="yes"?>
<Relationships xmlns="http://schemas.openxmlformats.org/package/2006/relationships"><Relationship Id="rId8" Type="http://schemas.microsoft.com/office/2007/relationships/diagramDrawing" Target="../diagrams/drawing4.xml"/><Relationship Id="rId3" Type="http://schemas.microsoft.com/office/2018/10/relationships/comments" Target="../comments/modernComment_2A0_FEC9E073.xml"/><Relationship Id="rId7" Type="http://schemas.openxmlformats.org/officeDocument/2006/relationships/diagramColors" Target="../diagrams/colors4.xml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40.xml"/><Relationship Id="rId6" Type="http://schemas.openxmlformats.org/officeDocument/2006/relationships/diagramQuickStyle" Target="../diagrams/quickStyle4.xml"/><Relationship Id="rId5" Type="http://schemas.openxmlformats.org/officeDocument/2006/relationships/diagramLayout" Target="../diagrams/layout4.xml"/><Relationship Id="rId4" Type="http://schemas.openxmlformats.org/officeDocument/2006/relationships/diagramData" Target="../diagrams/data4.xml"/><Relationship Id="rId9" Type="http://schemas.openxmlformats.org/officeDocument/2006/relationships/hyperlink" Target="mailto:info@ilpqc.org" TargetMode="External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4.pn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40.xml"/><Relationship Id="rId4" Type="http://schemas.openxmlformats.org/officeDocument/2006/relationships/image" Target="../media/image115.svg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6.pn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39.xml"/><Relationship Id="rId4" Type="http://schemas.openxmlformats.org/officeDocument/2006/relationships/image" Target="../media/image117.png"/></Relationships>
</file>

<file path=ppt/slides/_rels/slide28.xml.rels><?xml version="1.0" encoding="UTF-8" standalone="yes"?>
<Relationships xmlns="http://schemas.openxmlformats.org/package/2006/relationships"><Relationship Id="rId8" Type="http://schemas.openxmlformats.org/officeDocument/2006/relationships/image" Target="../media/image123.png"/><Relationship Id="rId13" Type="http://schemas.openxmlformats.org/officeDocument/2006/relationships/image" Target="../media/image127.png"/><Relationship Id="rId3" Type="http://schemas.openxmlformats.org/officeDocument/2006/relationships/image" Target="../media/image118.jpeg"/><Relationship Id="rId7" Type="http://schemas.openxmlformats.org/officeDocument/2006/relationships/image" Target="../media/image122.png"/><Relationship Id="rId12" Type="http://schemas.openxmlformats.org/officeDocument/2006/relationships/image" Target="../media/image126.png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360.xml"/><Relationship Id="rId6" Type="http://schemas.openxmlformats.org/officeDocument/2006/relationships/image" Target="../media/image121.png"/><Relationship Id="rId11" Type="http://schemas.openxmlformats.org/officeDocument/2006/relationships/image" Target="../media/image125.png"/><Relationship Id="rId5" Type="http://schemas.openxmlformats.org/officeDocument/2006/relationships/image" Target="../media/image120.png"/><Relationship Id="rId10" Type="http://schemas.openxmlformats.org/officeDocument/2006/relationships/image" Target="../media/image124.png"/><Relationship Id="rId4" Type="http://schemas.openxmlformats.org/officeDocument/2006/relationships/image" Target="../media/image119.gif"/><Relationship Id="rId9" Type="http://schemas.microsoft.com/office/2007/relationships/hdphoto" Target="../media/hdphoto3.wdp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92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47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94.png"/><Relationship Id="rId2" Type="http://schemas.openxmlformats.org/officeDocument/2006/relationships/image" Target="../media/image93.png"/><Relationship Id="rId1" Type="http://schemas.openxmlformats.org/officeDocument/2006/relationships/slideLayout" Target="../slideLayouts/slideLayout40.xml"/><Relationship Id="rId5" Type="http://schemas.openxmlformats.org/officeDocument/2006/relationships/image" Target="../media/image96.png"/><Relationship Id="rId4" Type="http://schemas.openxmlformats.org/officeDocument/2006/relationships/image" Target="../media/image95.png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diagramLayout" Target="../diagrams/layout1.xml"/><Relationship Id="rId2" Type="http://schemas.openxmlformats.org/officeDocument/2006/relationships/diagramData" Target="../diagrams/data1.xml"/><Relationship Id="rId1" Type="http://schemas.openxmlformats.org/officeDocument/2006/relationships/slideLayout" Target="../slideLayouts/slideLayout40.xml"/><Relationship Id="rId6" Type="http://schemas.microsoft.com/office/2007/relationships/diagramDrawing" Target="../diagrams/drawing1.xml"/><Relationship Id="rId5" Type="http://schemas.openxmlformats.org/officeDocument/2006/relationships/diagramColors" Target="../diagrams/colors1.xml"/><Relationship Id="rId4" Type="http://schemas.openxmlformats.org/officeDocument/2006/relationships/diagramQuickStyle" Target="../diagrams/quickStyle1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98.png"/><Relationship Id="rId2" Type="http://schemas.openxmlformats.org/officeDocument/2006/relationships/image" Target="../media/image97.png"/><Relationship Id="rId1" Type="http://schemas.openxmlformats.org/officeDocument/2006/relationships/slideLayout" Target="../slideLayouts/slideLayout40.xml"/><Relationship Id="rId4" Type="http://schemas.openxmlformats.org/officeDocument/2006/relationships/image" Target="../media/image99.png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00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0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336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1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335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1D742501-F937-8041-84E5-748F96AE991B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0" y="1561331"/>
            <a:ext cx="5194434" cy="2267013"/>
          </a:xfrm>
        </p:spPr>
        <p:txBody>
          <a:bodyPr/>
          <a:lstStyle/>
          <a:p>
            <a:r>
              <a:rPr lang="en-US" dirty="0">
                <a:ea typeface="Lato Medium"/>
                <a:cs typeface="Lato Medium"/>
              </a:rPr>
              <a:t>PVB Monthly Webinar: </a:t>
            </a:r>
            <a:br>
              <a:rPr lang="en-US" dirty="0">
                <a:ea typeface="Lato Medium"/>
                <a:cs typeface="Lato Medium"/>
              </a:rPr>
            </a:br>
            <a:r>
              <a:rPr lang="en-US" sz="3200" b="0" dirty="0">
                <a:ea typeface="Lato Medium"/>
                <a:cs typeface="Lato Medium"/>
              </a:rPr>
              <a:t>Small Group Breakout Sessions by Perinatal Level</a:t>
            </a:r>
            <a:endParaRPr lang="en-US" sz="2800" b="0" dirty="0">
              <a:ea typeface="Lato Medium"/>
              <a:cs typeface="Lato Medium"/>
            </a:endParaRPr>
          </a:p>
        </p:txBody>
      </p:sp>
      <p:sp>
        <p:nvSpPr>
          <p:cNvPr id="4" name="Subtitle 3">
            <a:extLst>
              <a:ext uri="{FF2B5EF4-FFF2-40B4-BE49-F238E27FC236}">
                <a16:creationId xmlns:a16="http://schemas.microsoft.com/office/drawing/2014/main" id="{19922563-64D6-2A4E-B048-13AC25DB45AD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966184"/>
            <a:ext cx="5194433" cy="986569"/>
          </a:xfrm>
        </p:spPr>
        <p:txBody>
          <a:bodyPr vert="horz" lIns="91440" tIns="45720" rIns="91440" bIns="45720" rtlCol="0" anchor="t">
            <a:noAutofit/>
          </a:bodyPr>
          <a:lstStyle/>
          <a:p>
            <a:r>
              <a:rPr lang="en-US" dirty="0">
                <a:ea typeface="+mn-lt"/>
                <a:cs typeface="+mn-lt"/>
              </a:rPr>
              <a:t>September 25th, 2023, at 12:30 PM</a:t>
            </a:r>
            <a:endParaRPr lang="en-US" dirty="0"/>
          </a:p>
        </p:txBody>
      </p:sp>
      <p:pic>
        <p:nvPicPr>
          <p:cNvPr id="6" name="Picture 6" descr="Pregnant woman holding stomach">
            <a:extLst>
              <a:ext uri="{FF2B5EF4-FFF2-40B4-BE49-F238E27FC236}">
                <a16:creationId xmlns:a16="http://schemas.microsoft.com/office/drawing/2014/main" id="{30C1A51F-9C76-7D94-57CD-AC4A39EF6029}"/>
              </a:ext>
            </a:extLst>
          </p:cNvPr>
          <p:cNvPicPr>
            <a:picLocks noGrp="1" noChangeAspect="1"/>
          </p:cNvPicPr>
          <p:nvPr>
            <p:ph type="pic" sz="quarter" idx="11"/>
          </p:nvPr>
        </p:nvPicPr>
        <p:blipFill rotWithShape="1"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t="-597"/>
          <a:stretch/>
        </p:blipFill>
        <p:spPr>
          <a:xfrm>
            <a:off x="7683626" y="436922"/>
            <a:ext cx="4508374" cy="5279954"/>
          </a:xfrm>
        </p:spPr>
      </p:pic>
    </p:spTree>
    <p:extLst>
      <p:ext uri="{BB962C8B-B14F-4D97-AF65-F5344CB8AC3E}">
        <p14:creationId xmlns:p14="http://schemas.microsoft.com/office/powerpoint/2010/main" val="2008243021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9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15" name="Google Shape;3915;p420"/>
          <p:cNvSpPr txBox="1">
            <a:spLocks noGrp="1"/>
          </p:cNvSpPr>
          <p:nvPr>
            <p:ph type="title"/>
          </p:nvPr>
        </p:nvSpPr>
        <p:spPr>
          <a:xfrm>
            <a:off x="423694" y="263785"/>
            <a:ext cx="4333754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Font typeface="Calibri"/>
              <a:buNone/>
            </a:pPr>
            <a:r>
              <a:rPr lang="en-US"/>
              <a:t>PVB Key Strategies for Culture Change</a:t>
            </a:r>
            <a:endParaRPr/>
          </a:p>
        </p:txBody>
      </p:sp>
      <p:pic>
        <p:nvPicPr>
          <p:cNvPr id="3916" name="Google Shape;3916;p420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5004765" y="4398836"/>
            <a:ext cx="2029167" cy="1965266"/>
          </a:xfrm>
          <a:prstGeom prst="rect">
            <a:avLst/>
          </a:prstGeom>
          <a:noFill/>
          <a:ln>
            <a:noFill/>
          </a:ln>
        </p:spPr>
      </p:pic>
      <p:pic>
        <p:nvPicPr>
          <p:cNvPr id="3917" name="Google Shape;3917;p420"/>
          <p:cNvPicPr preferRelativeResize="0"/>
          <p:nvPr/>
        </p:nvPicPr>
        <p:blipFill rotWithShape="1">
          <a:blip r:embed="rId4">
            <a:alphaModFix/>
          </a:blip>
          <a:srcRect/>
          <a:stretch/>
        </p:blipFill>
        <p:spPr>
          <a:xfrm>
            <a:off x="2895044" y="3921991"/>
            <a:ext cx="1920395" cy="1944279"/>
          </a:xfrm>
          <a:prstGeom prst="rect">
            <a:avLst/>
          </a:prstGeom>
          <a:noFill/>
          <a:ln>
            <a:noFill/>
          </a:ln>
        </p:spPr>
      </p:pic>
      <p:pic>
        <p:nvPicPr>
          <p:cNvPr id="3918" name="Google Shape;3918;p420"/>
          <p:cNvPicPr preferRelativeResize="0"/>
          <p:nvPr/>
        </p:nvPicPr>
        <p:blipFill rotWithShape="1">
          <a:blip r:embed="rId5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t="-639"/>
          <a:stretch/>
        </p:blipFill>
        <p:spPr>
          <a:xfrm>
            <a:off x="2697550" y="1754948"/>
            <a:ext cx="2315384" cy="1961955"/>
          </a:xfrm>
          <a:prstGeom prst="rect">
            <a:avLst/>
          </a:prstGeom>
          <a:noFill/>
          <a:ln>
            <a:noFill/>
          </a:ln>
        </p:spPr>
      </p:pic>
      <p:sp>
        <p:nvSpPr>
          <p:cNvPr id="3919" name="Google Shape;3919;p420"/>
          <p:cNvSpPr/>
          <p:nvPr/>
        </p:nvSpPr>
        <p:spPr>
          <a:xfrm>
            <a:off x="7451931" y="2012554"/>
            <a:ext cx="1723121" cy="1676695"/>
          </a:xfrm>
          <a:prstGeom prst="ellipse">
            <a:avLst/>
          </a:prstGeom>
          <a:solidFill>
            <a:srgbClr val="E7EDF5"/>
          </a:solidFill>
          <a:ln w="12700" cap="flat" cmpd="sng">
            <a:solidFill>
              <a:srgbClr val="E7EDF5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Font typeface="Calibri"/>
              <a:buNone/>
            </a:pPr>
            <a:endParaRPr sz="180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920" name="Google Shape;3920;p420"/>
          <p:cNvSpPr/>
          <p:nvPr/>
        </p:nvSpPr>
        <p:spPr>
          <a:xfrm>
            <a:off x="7357253" y="4066454"/>
            <a:ext cx="1767107" cy="1753999"/>
          </a:xfrm>
          <a:prstGeom prst="ellipse">
            <a:avLst/>
          </a:prstGeom>
          <a:solidFill>
            <a:srgbClr val="E7EDF5"/>
          </a:solidFill>
          <a:ln w="12700" cap="flat" cmpd="sng">
            <a:solidFill>
              <a:srgbClr val="E7EDF5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Font typeface="Calibri"/>
              <a:buNone/>
            </a:pPr>
            <a:endParaRPr sz="180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921" name="Google Shape;3921;p420"/>
          <p:cNvSpPr/>
          <p:nvPr/>
        </p:nvSpPr>
        <p:spPr>
          <a:xfrm>
            <a:off x="9094086" y="2510123"/>
            <a:ext cx="2787806" cy="553998"/>
          </a:xfrm>
          <a:prstGeom prst="rect">
            <a:avLst/>
          </a:prstGeom>
          <a:solidFill>
            <a:srgbClr val="E7EDF5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1500"/>
              <a:buFont typeface="Arial"/>
              <a:buNone/>
            </a:pPr>
            <a:r>
              <a:rPr lang="en-US" sz="1500" b="1" i="0" u="none" strike="noStrike" cap="none">
                <a:solidFill>
                  <a:srgbClr val="1C498B"/>
                </a:solidFill>
                <a:latin typeface="Arial"/>
                <a:ea typeface="Arial"/>
                <a:cs typeface="Arial"/>
                <a:sym typeface="Arial"/>
              </a:rPr>
              <a:t>Sharing Unblinded Provider-level NTSV C-Section Rates </a:t>
            </a:r>
            <a:endParaRPr sz="1500" b="1" i="0" u="none" strike="noStrike" cap="none">
              <a:solidFill>
                <a:srgbClr val="1C498B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922" name="Google Shape;3922;p420"/>
          <p:cNvSpPr/>
          <p:nvPr/>
        </p:nvSpPr>
        <p:spPr>
          <a:xfrm>
            <a:off x="9071069" y="4643664"/>
            <a:ext cx="2790591" cy="553998"/>
          </a:xfrm>
          <a:prstGeom prst="rect">
            <a:avLst/>
          </a:prstGeom>
          <a:solidFill>
            <a:srgbClr val="E7EDF5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500" b="1">
                <a:solidFill>
                  <a:srgbClr val="1C498B"/>
                </a:solidFill>
                <a:latin typeface="Arial"/>
                <a:ea typeface="Arial"/>
                <a:cs typeface="Arial"/>
                <a:sym typeface="Arial"/>
              </a:rPr>
              <a:t>Fallout Reviews of cases not meeting ACOG/SMFM Criteria</a:t>
            </a:r>
            <a:endParaRPr sz="1500" b="1" i="0" u="none" strike="noStrike" cap="none">
              <a:solidFill>
                <a:srgbClr val="1C498B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923" name="Google Shape;3923;p420"/>
          <p:cNvSpPr/>
          <p:nvPr/>
        </p:nvSpPr>
        <p:spPr>
          <a:xfrm>
            <a:off x="716078" y="2373057"/>
            <a:ext cx="2320789" cy="553998"/>
          </a:xfrm>
          <a:prstGeom prst="rect">
            <a:avLst/>
          </a:prstGeom>
          <a:solidFill>
            <a:srgbClr val="E7EDF5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500" b="1" dirty="0">
                <a:solidFill>
                  <a:schemeClr val="accent1"/>
                </a:solidFill>
                <a:latin typeface="Arial"/>
                <a:ea typeface="Arial"/>
                <a:cs typeface="Arial"/>
                <a:sym typeface="Arial"/>
              </a:rPr>
              <a:t>Delivery Decision Huddles and Checklist</a:t>
            </a:r>
            <a:r>
              <a:rPr lang="en-US" sz="1500" b="1" dirty="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 </a:t>
            </a:r>
            <a:endParaRPr sz="1500" b="1" i="0" u="none" strike="noStrike" cap="none" dirty="0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924" name="Google Shape;3924;p420"/>
          <p:cNvSpPr/>
          <p:nvPr/>
        </p:nvSpPr>
        <p:spPr>
          <a:xfrm>
            <a:off x="529778" y="4500612"/>
            <a:ext cx="2514504" cy="553998"/>
          </a:xfrm>
          <a:prstGeom prst="rect">
            <a:avLst/>
          </a:prstGeom>
          <a:solidFill>
            <a:srgbClr val="E7EDF5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500" b="1">
                <a:solidFill>
                  <a:srgbClr val="1C498B"/>
                </a:solidFill>
                <a:latin typeface="Arial"/>
                <a:ea typeface="Arial"/>
                <a:cs typeface="Arial"/>
                <a:sym typeface="Arial"/>
              </a:rPr>
              <a:t>Educating patients and shared decision making </a:t>
            </a:r>
            <a:endParaRPr sz="1800" b="1">
              <a:solidFill>
                <a:srgbClr val="1C498B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925" name="Google Shape;3925;p420"/>
          <p:cNvSpPr/>
          <p:nvPr/>
        </p:nvSpPr>
        <p:spPr>
          <a:xfrm>
            <a:off x="5004765" y="6156224"/>
            <a:ext cx="1962331" cy="553998"/>
          </a:xfrm>
          <a:prstGeom prst="rect">
            <a:avLst/>
          </a:prstGeom>
          <a:solidFill>
            <a:srgbClr val="E7EDF5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500" b="1">
                <a:solidFill>
                  <a:srgbClr val="1C498B"/>
                </a:solidFill>
                <a:latin typeface="Arial"/>
                <a:ea typeface="Arial"/>
                <a:cs typeface="Arial"/>
                <a:sym typeface="Arial"/>
              </a:rPr>
              <a:t>Labor Management Support</a:t>
            </a:r>
            <a:endParaRPr sz="1500" b="1" i="0" u="none" strike="noStrike" cap="none">
              <a:solidFill>
                <a:srgbClr val="1C498B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3926" name="Google Shape;3926;p420" descr="Classroom with solid fill"/>
          <p:cNvPicPr preferRelativeResize="0">
            <a:picLocks noGrp="1"/>
          </p:cNvPicPr>
          <p:nvPr>
            <p:ph type="body" idx="1"/>
          </p:nvPr>
        </p:nvPicPr>
        <p:blipFill rotWithShape="1">
          <a:blip r:embed="rId6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295857" y="1306191"/>
            <a:ext cx="1505952" cy="1505952"/>
          </a:xfrm>
          <a:prstGeom prst="rect">
            <a:avLst/>
          </a:prstGeom>
          <a:noFill/>
          <a:ln>
            <a:noFill/>
          </a:ln>
        </p:spPr>
      </p:pic>
      <p:sp>
        <p:nvSpPr>
          <p:cNvPr id="3927" name="Google Shape;3927;p420"/>
          <p:cNvSpPr/>
          <p:nvPr/>
        </p:nvSpPr>
        <p:spPr>
          <a:xfrm>
            <a:off x="5132808" y="1239112"/>
            <a:ext cx="1838191" cy="1819208"/>
          </a:xfrm>
          <a:prstGeom prst="ellipse">
            <a:avLst/>
          </a:prstGeom>
          <a:solidFill>
            <a:srgbClr val="E7EDF5"/>
          </a:solidFill>
          <a:ln w="12700" cap="flat" cmpd="sng">
            <a:solidFill>
              <a:srgbClr val="E7EDF5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Font typeface="Calibri"/>
              <a:buNone/>
            </a:pPr>
            <a:endParaRPr sz="180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3928" name="Google Shape;3928;p420" descr="Classroom with solid fill"/>
          <p:cNvPicPr preferRelativeResize="0"/>
          <p:nvPr/>
        </p:nvPicPr>
        <p:blipFill rotWithShape="1">
          <a:blip r:embed="rId7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099228" y="1167367"/>
            <a:ext cx="1934704" cy="1960534"/>
          </a:xfrm>
          <a:prstGeom prst="rect">
            <a:avLst/>
          </a:prstGeom>
          <a:noFill/>
          <a:ln>
            <a:noFill/>
          </a:ln>
        </p:spPr>
      </p:pic>
      <p:sp>
        <p:nvSpPr>
          <p:cNvPr id="3929" name="Google Shape;3929;p420"/>
          <p:cNvSpPr/>
          <p:nvPr/>
        </p:nvSpPr>
        <p:spPr>
          <a:xfrm>
            <a:off x="4962243" y="749159"/>
            <a:ext cx="2395010" cy="553998"/>
          </a:xfrm>
          <a:prstGeom prst="rect">
            <a:avLst/>
          </a:prstGeom>
          <a:solidFill>
            <a:srgbClr val="E7EDF5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500" b="1">
                <a:solidFill>
                  <a:schemeClr val="accent1"/>
                </a:solidFill>
                <a:latin typeface="Arial"/>
                <a:ea typeface="Arial"/>
                <a:cs typeface="Arial"/>
                <a:sym typeface="Arial"/>
              </a:rPr>
              <a:t>Clinical Team Education and Buy-in</a:t>
            </a:r>
            <a:endParaRPr sz="1500" b="1" i="0" u="none" strike="noStrike" cap="none">
              <a:solidFill>
                <a:schemeClr val="accen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3930" name="Google Shape;3930;p420" descr="Icon&#10;&#10;Description automatically generated"/>
          <p:cNvPicPr preferRelativeResize="0"/>
          <p:nvPr/>
        </p:nvPicPr>
        <p:blipFill rotWithShape="1">
          <a:blip r:embed="rId8">
            <a:alphaModFix/>
          </a:blip>
          <a:srcRect/>
          <a:stretch/>
        </p:blipFill>
        <p:spPr>
          <a:xfrm>
            <a:off x="7375712" y="1931613"/>
            <a:ext cx="1866900" cy="1941420"/>
          </a:xfrm>
          <a:prstGeom prst="rect">
            <a:avLst/>
          </a:prstGeom>
          <a:noFill/>
          <a:ln>
            <a:noFill/>
          </a:ln>
        </p:spPr>
      </p:pic>
      <p:pic>
        <p:nvPicPr>
          <p:cNvPr id="3931" name="Google Shape;3931;p420" descr="A picture containing text, monitor&#10;&#10;Description automatically generated"/>
          <p:cNvPicPr preferRelativeResize="0"/>
          <p:nvPr/>
        </p:nvPicPr>
        <p:blipFill rotWithShape="1">
          <a:blip r:embed="rId9">
            <a:alphaModFix/>
          </a:blip>
          <a:srcRect/>
          <a:stretch/>
        </p:blipFill>
        <p:spPr>
          <a:xfrm>
            <a:off x="7144870" y="3921849"/>
            <a:ext cx="2037230" cy="2006273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576616242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9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9" name="Chart 8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523161056"/>
              </p:ext>
            </p:extLst>
          </p:nvPr>
        </p:nvGraphicFramePr>
        <p:xfrm>
          <a:off x="609600" y="1877665"/>
          <a:ext cx="10762034" cy="438694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3969" name="Google Shape;3969;p423"/>
          <p:cNvSpPr txBox="1">
            <a:spLocks noGrp="1"/>
          </p:cNvSpPr>
          <p:nvPr>
            <p:ph type="title"/>
          </p:nvPr>
        </p:nvSpPr>
        <p:spPr>
          <a:xfrm>
            <a:off x="293077" y="236171"/>
            <a:ext cx="6953764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Font typeface="Calibri"/>
              <a:buNone/>
            </a:pPr>
            <a:r>
              <a:rPr lang="en-US" dirty="0"/>
              <a:t>NTSV C-Section Rate by Hospital: Aim </a:t>
            </a:r>
            <a:r>
              <a:rPr lang="en-US" u="sng" dirty="0"/>
              <a:t>&gt;</a:t>
            </a:r>
            <a:r>
              <a:rPr lang="en-US" dirty="0"/>
              <a:t>70% hospitals at goal</a:t>
            </a:r>
            <a:endParaRPr dirty="0"/>
          </a:p>
        </p:txBody>
      </p:sp>
      <p:sp>
        <p:nvSpPr>
          <p:cNvPr id="3970" name="Google Shape;3970;p42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11</a:t>
            </a:fld>
            <a:endParaRPr/>
          </a:p>
        </p:txBody>
      </p:sp>
      <p:sp>
        <p:nvSpPr>
          <p:cNvPr id="3971" name="Google Shape;3971;p42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/>
              <a:t>Illinois Perinatal Quality Collaborative</a:t>
            </a:r>
            <a:endParaRPr/>
          </a:p>
        </p:txBody>
      </p:sp>
      <p:sp>
        <p:nvSpPr>
          <p:cNvPr id="3972" name="Google Shape;3972;p423"/>
          <p:cNvSpPr txBox="1"/>
          <p:nvPr/>
        </p:nvSpPr>
        <p:spPr>
          <a:xfrm>
            <a:off x="1654628" y="4081178"/>
            <a:ext cx="2024743" cy="400110"/>
          </a:xfrm>
          <a:prstGeom prst="rect">
            <a:avLst/>
          </a:prstGeom>
          <a:solidFill>
            <a:schemeClr val="dk2"/>
          </a:solidFill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0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rPr>
              <a:t>Goal: </a:t>
            </a:r>
            <a:r>
              <a:rPr lang="en-US" sz="2000" u="sng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rPr>
              <a:t>&lt; </a:t>
            </a:r>
            <a:r>
              <a:rPr lang="en-US" sz="20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rPr>
              <a:t>23.6%</a:t>
            </a:r>
            <a:endParaRPr/>
          </a:p>
        </p:txBody>
      </p:sp>
      <p:sp>
        <p:nvSpPr>
          <p:cNvPr id="3973" name="Google Shape;3973;p423"/>
          <p:cNvSpPr txBox="1"/>
          <p:nvPr/>
        </p:nvSpPr>
        <p:spPr>
          <a:xfrm>
            <a:off x="6470584" y="5169772"/>
            <a:ext cx="1884656" cy="707886"/>
          </a:xfrm>
          <a:prstGeom prst="rect">
            <a:avLst/>
          </a:prstGeom>
          <a:solidFill>
            <a:schemeClr val="accent2"/>
          </a:solidFill>
          <a:ln w="9525" cap="flat" cmpd="sng">
            <a:solidFill>
              <a:schemeClr val="accen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000" b="1" u="sng" dirty="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rPr>
              <a:t>All ILPQC Rate: </a:t>
            </a:r>
            <a:r>
              <a:rPr lang="en-US" sz="2000" b="1" dirty="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rPr>
              <a:t>23.4%</a:t>
            </a:r>
            <a:endParaRPr dirty="0"/>
          </a:p>
        </p:txBody>
      </p:sp>
      <p:cxnSp>
        <p:nvCxnSpPr>
          <p:cNvPr id="3974" name="Google Shape;3974;p423"/>
          <p:cNvCxnSpPr/>
          <p:nvPr/>
        </p:nvCxnSpPr>
        <p:spPr>
          <a:xfrm>
            <a:off x="1294242" y="4688960"/>
            <a:ext cx="9517247" cy="3761"/>
          </a:xfrm>
          <a:prstGeom prst="straightConnector1">
            <a:avLst/>
          </a:prstGeom>
          <a:noFill/>
          <a:ln w="38100" cap="flat" cmpd="sng">
            <a:solidFill>
              <a:schemeClr val="dk2"/>
            </a:solidFill>
            <a:prstDash val="dash"/>
            <a:miter lim="800000"/>
            <a:headEnd type="none" w="sm" len="sm"/>
            <a:tailEnd type="none" w="sm" len="sm"/>
          </a:ln>
        </p:spPr>
      </p:cxnSp>
    </p:spTree>
    <p:extLst>
      <p:ext uri="{BB962C8B-B14F-4D97-AF65-F5344CB8AC3E}">
        <p14:creationId xmlns:p14="http://schemas.microsoft.com/office/powerpoint/2010/main" val="2513377810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686C17F-54BE-ACCC-613D-CDACB947548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>
                <a:ea typeface="Lato Medium"/>
                <a:cs typeface="Lato Medium"/>
              </a:rPr>
              <a:t>Level I &amp; II Hospitals</a:t>
            </a:r>
            <a:endParaRPr lang="en-US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A05316DC-A123-8FC7-A794-89297127E3AE}"/>
              </a:ext>
            </a:extLst>
          </p:cNvPr>
          <p:cNvSpPr>
            <a:spLocks noGrp="1"/>
          </p:cNvSpPr>
          <p:nvPr>
            <p:ph type="sldNum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0000000-1234-1234-1234-123412341234}" type="slidenum"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AEB3B7"/>
                </a:solidFill>
                <a:effectLst/>
                <a:uLnTx/>
                <a:uFillTx/>
                <a:latin typeface="Calibri"/>
                <a:cs typeface="Calibri"/>
                <a:sym typeface="Calibri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AEB3B7"/>
              </a:solidFill>
              <a:effectLst/>
              <a:uLnTx/>
              <a:uFillTx/>
              <a:latin typeface="Calibri"/>
              <a:cs typeface="Calibri"/>
              <a:sym typeface="Calibri"/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1F4F2417-1AE4-B950-D3B6-EF4B51ED0411}"/>
              </a:ext>
            </a:extLst>
          </p:cNvPr>
          <p:cNvSpPr>
            <a:spLocks noGrp="1"/>
          </p:cNvSpPr>
          <p:nvPr>
            <p:ph type="ft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Pts val="1400"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444C55">
                  <a:tint val="75000"/>
                </a:srgb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6" name="Picture 5" descr="A table with numbers and numbers&#10;&#10;Description automatically generated">
            <a:extLst>
              <a:ext uri="{FF2B5EF4-FFF2-40B4-BE49-F238E27FC236}">
                <a16:creationId xmlns:a16="http://schemas.microsoft.com/office/drawing/2014/main" id="{EBA153B0-2C61-B93B-7238-A20386FA1147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13893" y="1833830"/>
            <a:ext cx="5200918" cy="4886058"/>
          </a:xfrm>
          <a:prstGeom prst="rect">
            <a:avLst/>
          </a:prstGeom>
        </p:spPr>
      </p:pic>
      <p:pic>
        <p:nvPicPr>
          <p:cNvPr id="7" name="Picture 6" descr="A table with numbers and numbers&#10;&#10;Description automatically generated">
            <a:extLst>
              <a:ext uri="{FF2B5EF4-FFF2-40B4-BE49-F238E27FC236}">
                <a16:creationId xmlns:a16="http://schemas.microsoft.com/office/drawing/2014/main" id="{D48E19F4-E637-1F1E-0370-B8F8A74A5E8F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420118" y="1710698"/>
            <a:ext cx="5361904" cy="500353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46847224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A544FB3-AC24-2EB0-E6AB-BFA84DAE08A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>
                <a:ea typeface="Lato Medium"/>
                <a:cs typeface="Lato Medium"/>
              </a:rPr>
              <a:t>Level II+ Hospitals</a:t>
            </a:r>
            <a:endParaRPr lang="en-US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902BD7CF-8493-E92B-47E8-EDBC78C87A63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FDECE843-C996-602E-A0E5-AFBE4D7B4F25}"/>
              </a:ext>
            </a:extLst>
          </p:cNvPr>
          <p:cNvSpPr>
            <a:spLocks noGrp="1"/>
          </p:cNvSpPr>
          <p:nvPr>
            <p:ph type="sldNum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0000000-1234-1234-1234-123412341234}" type="slidenum"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AEB3B7"/>
                </a:solidFill>
                <a:effectLst/>
                <a:uLnTx/>
                <a:uFillTx/>
                <a:latin typeface="Calibri"/>
                <a:cs typeface="Calibri"/>
                <a:sym typeface="Calibri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13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AEB3B7"/>
              </a:solidFill>
              <a:effectLst/>
              <a:uLnTx/>
              <a:uFillTx/>
              <a:latin typeface="Calibri"/>
              <a:cs typeface="Calibri"/>
              <a:sym typeface="Calibri"/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C45FEB3D-C066-F8AC-BF51-5BEA846D2F50}"/>
              </a:ext>
            </a:extLst>
          </p:cNvPr>
          <p:cNvSpPr>
            <a:spLocks noGrp="1"/>
          </p:cNvSpPr>
          <p:nvPr>
            <p:ph type="ft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Pts val="1400"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444C55">
                  <a:tint val="75000"/>
                </a:srgb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BA7DC56C-8894-8AD5-DE7F-55ED26C92731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050146" y="1554344"/>
            <a:ext cx="5469228" cy="480108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27910554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209C268-254E-4C97-AEDC-F6C1397B374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>
                <a:ea typeface="Lato Medium"/>
                <a:cs typeface="Lato Medium"/>
              </a:rPr>
              <a:t>Level III Hospitals</a:t>
            </a:r>
            <a:endParaRPr lang="en-US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8EF1FCA0-C888-0F0C-667E-24E1A3C55298}"/>
              </a:ext>
            </a:extLst>
          </p:cNvPr>
          <p:cNvSpPr>
            <a:spLocks noGrp="1"/>
          </p:cNvSpPr>
          <p:nvPr>
            <p:ph type="sldNum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0000000-1234-1234-1234-123412341234}" type="slidenum"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AEB3B7"/>
                </a:solidFill>
                <a:effectLst/>
                <a:uLnTx/>
                <a:uFillTx/>
                <a:latin typeface="Calibri"/>
                <a:cs typeface="Calibri"/>
                <a:sym typeface="Calibri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14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AEB3B7"/>
              </a:solidFill>
              <a:effectLst/>
              <a:uLnTx/>
              <a:uFillTx/>
              <a:latin typeface="Calibri"/>
              <a:cs typeface="Calibri"/>
              <a:sym typeface="Calibri"/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9B727381-F9CA-4DD9-E676-ED7CDC49BDE5}"/>
              </a:ext>
            </a:extLst>
          </p:cNvPr>
          <p:cNvSpPr>
            <a:spLocks noGrp="1"/>
          </p:cNvSpPr>
          <p:nvPr>
            <p:ph type="ft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Pts val="1400"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444C55">
                  <a:tint val="75000"/>
                </a:srgb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8AE7E004-C864-E408-9DBB-9DB35AC40C6A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6541" y="2114294"/>
            <a:ext cx="5587285" cy="3777777"/>
          </a:xfrm>
          <a:prstGeom prst="rect">
            <a:avLst/>
          </a:prstGeom>
        </p:spPr>
      </p:pic>
      <p:pic>
        <p:nvPicPr>
          <p:cNvPr id="7" name="Picture 6" descr="A screenshot of a graph&#10;&#10;Description automatically generated">
            <a:extLst>
              <a:ext uri="{FF2B5EF4-FFF2-40B4-BE49-F238E27FC236}">
                <a16:creationId xmlns:a16="http://schemas.microsoft.com/office/drawing/2014/main" id="{144CF05D-C808-5038-AC95-9F190C4E9396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098147" y="1922690"/>
            <a:ext cx="5512157" cy="40322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09929255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9" name="Chart 8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616547921"/>
              </p:ext>
            </p:extLst>
          </p:nvPr>
        </p:nvGraphicFramePr>
        <p:xfrm>
          <a:off x="448364" y="1638060"/>
          <a:ext cx="10816266" cy="471828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68847" y="312498"/>
            <a:ext cx="6804275" cy="1325563"/>
          </a:xfrm>
        </p:spPr>
        <p:txBody>
          <a:bodyPr/>
          <a:lstStyle/>
          <a:p>
            <a:r>
              <a:rPr lang="en-US" dirty="0"/>
              <a:t>NTSV C-Section Rate by Hospital: Aim </a:t>
            </a:r>
            <a:r>
              <a:rPr lang="en-US" u="sng" dirty="0"/>
              <a:t>&gt;</a:t>
            </a:r>
            <a:r>
              <a:rPr lang="en-US" dirty="0"/>
              <a:t>70% hospitals at goal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idx="12"/>
          </p:nvPr>
        </p:nvSpPr>
        <p:spPr/>
        <p:txBody>
          <a:bodyPr/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 smtClean="0"/>
              <a:t>15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Google Shape;3960;p422"/>
          <p:cNvSpPr txBox="1"/>
          <p:nvPr/>
        </p:nvSpPr>
        <p:spPr>
          <a:xfrm>
            <a:off x="2025228" y="2771151"/>
            <a:ext cx="3241343" cy="646331"/>
          </a:xfrm>
          <a:prstGeom prst="rect">
            <a:avLst/>
          </a:prstGeom>
          <a:solidFill>
            <a:schemeClr val="dk2"/>
          </a:solidFill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rPr>
              <a:t>Goal: 70% of hospitals achieving NTSV C-Section Rate Goal</a:t>
            </a:r>
            <a:endParaRPr/>
          </a:p>
        </p:txBody>
      </p:sp>
      <p:cxnSp>
        <p:nvCxnSpPr>
          <p:cNvPr id="8" name="Google Shape;3974;p423"/>
          <p:cNvCxnSpPr/>
          <p:nvPr/>
        </p:nvCxnSpPr>
        <p:spPr>
          <a:xfrm flipV="1">
            <a:off x="1099226" y="3531140"/>
            <a:ext cx="9941668" cy="48639"/>
          </a:xfrm>
          <a:prstGeom prst="straightConnector1">
            <a:avLst/>
          </a:prstGeom>
          <a:noFill/>
          <a:ln w="38100" cap="flat" cmpd="sng">
            <a:solidFill>
              <a:schemeClr val="dk2"/>
            </a:solidFill>
            <a:prstDash val="dash"/>
            <a:miter lim="800000"/>
            <a:headEnd type="none" w="sm" len="sm"/>
            <a:tailEnd type="none" w="sm" len="sm"/>
          </a:ln>
        </p:spPr>
      </p:cxnSp>
    </p:spTree>
    <p:extLst>
      <p:ext uri="{BB962C8B-B14F-4D97-AF65-F5344CB8AC3E}">
        <p14:creationId xmlns:p14="http://schemas.microsoft.com/office/powerpoint/2010/main" val="1316512343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9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1" name="Chart 10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775758367"/>
              </p:ext>
            </p:extLst>
          </p:nvPr>
        </p:nvGraphicFramePr>
        <p:xfrm>
          <a:off x="609600" y="1936954"/>
          <a:ext cx="9549653" cy="428961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3995" name="Google Shape;3995;p424"/>
          <p:cNvSpPr txBox="1">
            <a:spLocks noGrp="1"/>
          </p:cNvSpPr>
          <p:nvPr>
            <p:ph type="title"/>
          </p:nvPr>
        </p:nvSpPr>
        <p:spPr>
          <a:xfrm>
            <a:off x="609600" y="276707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Font typeface="Calibri"/>
              <a:buNone/>
            </a:pPr>
            <a:r>
              <a:rPr lang="en-US" dirty="0"/>
              <a:t>NTSV C-Sections Meeting </a:t>
            </a:r>
            <a:br>
              <a:rPr lang="en-US" dirty="0"/>
            </a:br>
            <a:r>
              <a:rPr lang="en-US" dirty="0"/>
              <a:t>ACOG/SMFM Criteria</a:t>
            </a:r>
            <a:endParaRPr dirty="0"/>
          </a:p>
        </p:txBody>
      </p:sp>
      <p:sp>
        <p:nvSpPr>
          <p:cNvPr id="3996" name="Google Shape;3996;p42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16</a:t>
            </a:fld>
            <a:endParaRPr/>
          </a:p>
        </p:txBody>
      </p:sp>
      <p:sp>
        <p:nvSpPr>
          <p:cNvPr id="3997" name="Google Shape;3997;p42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/>
              <a:t>Illinois Perinatal Quality Collaborative</a:t>
            </a:r>
            <a:endParaRPr/>
          </a:p>
        </p:txBody>
      </p:sp>
      <p:cxnSp>
        <p:nvCxnSpPr>
          <p:cNvPr id="3998" name="Google Shape;3998;p424"/>
          <p:cNvCxnSpPr/>
          <p:nvPr/>
        </p:nvCxnSpPr>
        <p:spPr>
          <a:xfrm>
            <a:off x="989303" y="3654560"/>
            <a:ext cx="8598498" cy="44230"/>
          </a:xfrm>
          <a:prstGeom prst="straightConnector1">
            <a:avLst/>
          </a:prstGeom>
          <a:noFill/>
          <a:ln w="28575" cap="flat" cmpd="sng">
            <a:solidFill>
              <a:srgbClr val="7F7F7F"/>
            </a:solidFill>
            <a:prstDash val="dash"/>
            <a:miter lim="800000"/>
            <a:headEnd type="none" w="sm" len="sm"/>
            <a:tailEnd type="none" w="sm" len="sm"/>
          </a:ln>
        </p:spPr>
      </p:cxnSp>
      <p:sp>
        <p:nvSpPr>
          <p:cNvPr id="3999" name="Google Shape;3999;p424"/>
          <p:cNvSpPr/>
          <p:nvPr/>
        </p:nvSpPr>
        <p:spPr>
          <a:xfrm>
            <a:off x="1167059" y="3073707"/>
            <a:ext cx="1351353" cy="344315"/>
          </a:xfrm>
          <a:prstGeom prst="rect">
            <a:avLst/>
          </a:prstGeom>
          <a:solidFill>
            <a:srgbClr val="7F7F7F"/>
          </a:solidFill>
          <a:ln w="28575" cap="flat" cmpd="sng">
            <a:solidFill>
              <a:schemeClr val="accent1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rPr>
              <a:t>Goal: </a:t>
            </a:r>
            <a:r>
              <a:rPr lang="en-US" sz="1800" u="sng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rPr>
              <a:t>&gt;</a:t>
            </a:r>
            <a:r>
              <a:rPr lang="en-US"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rPr>
              <a:t> 70%</a:t>
            </a:r>
            <a:endParaRPr/>
          </a:p>
        </p:txBody>
      </p:sp>
      <p:cxnSp>
        <p:nvCxnSpPr>
          <p:cNvPr id="4000" name="Google Shape;4000;p424"/>
          <p:cNvCxnSpPr/>
          <p:nvPr/>
        </p:nvCxnSpPr>
        <p:spPr>
          <a:xfrm flipH="1" flipV="1">
            <a:off x="9758905" y="4496754"/>
            <a:ext cx="749971" cy="242285"/>
          </a:xfrm>
          <a:prstGeom prst="straightConnector1">
            <a:avLst/>
          </a:prstGeom>
          <a:noFill/>
          <a:ln w="28575" cap="flat" cmpd="sng">
            <a:solidFill>
              <a:schemeClr val="accent5"/>
            </a:solidFill>
            <a:prstDash val="solid"/>
            <a:miter lim="800000"/>
            <a:headEnd type="none" w="sm" len="sm"/>
            <a:tailEnd type="triangle" w="med" len="med"/>
          </a:ln>
        </p:spPr>
      </p:cxnSp>
      <p:cxnSp>
        <p:nvCxnSpPr>
          <p:cNvPr id="4001" name="Google Shape;4001;p424"/>
          <p:cNvCxnSpPr/>
          <p:nvPr/>
        </p:nvCxnSpPr>
        <p:spPr>
          <a:xfrm flipH="1">
            <a:off x="9753351" y="3752632"/>
            <a:ext cx="681434" cy="282491"/>
          </a:xfrm>
          <a:prstGeom prst="straightConnector1">
            <a:avLst/>
          </a:prstGeom>
          <a:noFill/>
          <a:ln w="28575" cap="flat" cmpd="sng">
            <a:solidFill>
              <a:schemeClr val="accent3"/>
            </a:solidFill>
            <a:prstDash val="solid"/>
            <a:miter lim="800000"/>
            <a:headEnd type="none" w="sm" len="sm"/>
            <a:tailEnd type="triangle" w="med" len="med"/>
          </a:ln>
        </p:spPr>
      </p:cxnSp>
      <p:sp>
        <p:nvSpPr>
          <p:cNvPr id="4002" name="Google Shape;4002;p424"/>
          <p:cNvSpPr/>
          <p:nvPr/>
        </p:nvSpPr>
        <p:spPr>
          <a:xfrm>
            <a:off x="10419846" y="3039562"/>
            <a:ext cx="1544153" cy="2531141"/>
          </a:xfrm>
          <a:prstGeom prst="rect">
            <a:avLst/>
          </a:prstGeom>
          <a:solidFill>
            <a:schemeClr val="accent5"/>
          </a:solidFill>
          <a:ln w="5080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800" b="1" u="sng" dirty="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rPr>
              <a:t>2023 Focus </a:t>
            </a:r>
            <a:r>
              <a:rPr lang="en-US" sz="1800" dirty="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rPr>
              <a:t>Improving %</a:t>
            </a:r>
            <a:r>
              <a:rPr lang="en-US" sz="1800" b="1" u="sng" dirty="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rPr>
              <a:t> </a:t>
            </a:r>
            <a:r>
              <a:rPr lang="en-US" sz="1800" dirty="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rPr>
              <a:t>Second Stage Arrest </a:t>
            </a:r>
            <a:endParaRPr dirty="0"/>
          </a:p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800" dirty="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rPr>
              <a:t>&amp; </a:t>
            </a:r>
            <a:endParaRPr dirty="0"/>
          </a:p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800" dirty="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rPr>
              <a:t>Failed Induction </a:t>
            </a:r>
            <a:endParaRPr sz="1800" dirty="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800" dirty="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rPr>
              <a:t> meeting criteria</a:t>
            </a:r>
            <a:endParaRPr dirty="0"/>
          </a:p>
        </p:txBody>
      </p:sp>
      <p:sp>
        <p:nvSpPr>
          <p:cNvPr id="2" name="Oval 1">
            <a:extLst>
              <a:ext uri="{FF2B5EF4-FFF2-40B4-BE49-F238E27FC236}">
                <a16:creationId xmlns:a16="http://schemas.microsoft.com/office/drawing/2014/main" id="{8FE93290-D788-4070-8241-D2C1B96D47FC}"/>
              </a:ext>
            </a:extLst>
          </p:cNvPr>
          <p:cNvSpPr/>
          <p:nvPr/>
        </p:nvSpPr>
        <p:spPr>
          <a:xfrm>
            <a:off x="9056915" y="4271660"/>
            <a:ext cx="914400" cy="549109"/>
          </a:xfrm>
          <a:prstGeom prst="ellipse">
            <a:avLst/>
          </a:prstGeom>
          <a:noFill/>
          <a:ln w="38100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Speech Bubble: Oval 2">
            <a:extLst>
              <a:ext uri="{FF2B5EF4-FFF2-40B4-BE49-F238E27FC236}">
                <a16:creationId xmlns:a16="http://schemas.microsoft.com/office/drawing/2014/main" id="{C532221D-3546-4789-AA1E-DD2F999DF07A}"/>
              </a:ext>
            </a:extLst>
          </p:cNvPr>
          <p:cNvSpPr/>
          <p:nvPr/>
        </p:nvSpPr>
        <p:spPr>
          <a:xfrm>
            <a:off x="9075792" y="1479089"/>
            <a:ext cx="2427515" cy="1400354"/>
          </a:xfrm>
          <a:prstGeom prst="wedgeEllipseCallou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80AC1E81-1289-4D09-A245-E443A0E5CAD6}"/>
              </a:ext>
            </a:extLst>
          </p:cNvPr>
          <p:cNvSpPr txBox="1"/>
          <p:nvPr/>
        </p:nvSpPr>
        <p:spPr>
          <a:xfrm>
            <a:off x="9422546" y="1709579"/>
            <a:ext cx="1994599" cy="923330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r>
              <a:rPr lang="en-US" dirty="0"/>
              <a:t>Work on Fall Out Reviews for Failed Inductions!!</a:t>
            </a:r>
          </a:p>
        </p:txBody>
      </p:sp>
    </p:spTree>
    <p:extLst>
      <p:ext uri="{BB962C8B-B14F-4D97-AF65-F5344CB8AC3E}">
        <p14:creationId xmlns:p14="http://schemas.microsoft.com/office/powerpoint/2010/main" val="3669207691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0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0" name="Chart 9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693173345"/>
              </p:ext>
            </p:extLst>
          </p:nvPr>
        </p:nvGraphicFramePr>
        <p:xfrm>
          <a:off x="797628" y="1690688"/>
          <a:ext cx="10252993" cy="459337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4039" name="Google Shape;4039;p427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Font typeface="Calibri"/>
              <a:buNone/>
            </a:pPr>
            <a:r>
              <a:rPr lang="en-US"/>
              <a:t>Addressing disparities:</a:t>
            </a:r>
            <a:br>
              <a:rPr lang="en-US"/>
            </a:br>
            <a:r>
              <a:rPr lang="en-US" b="0"/>
              <a:t>NTSV C-Section Rate by Race and Ethnicity</a:t>
            </a:r>
            <a:endParaRPr b="0"/>
          </a:p>
        </p:txBody>
      </p:sp>
      <p:sp>
        <p:nvSpPr>
          <p:cNvPr id="4040" name="Google Shape;4040;p42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17</a:t>
            </a:fld>
            <a:endParaRPr/>
          </a:p>
        </p:txBody>
      </p:sp>
      <p:sp>
        <p:nvSpPr>
          <p:cNvPr id="4041" name="Google Shape;4041;p42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/>
              <a:t>Illinois Perinatal Quality Collaborative</a:t>
            </a:r>
            <a:endParaRPr/>
          </a:p>
        </p:txBody>
      </p:sp>
      <p:cxnSp>
        <p:nvCxnSpPr>
          <p:cNvPr id="4043" name="Google Shape;4043;p427"/>
          <p:cNvCxnSpPr/>
          <p:nvPr/>
        </p:nvCxnSpPr>
        <p:spPr>
          <a:xfrm>
            <a:off x="1288669" y="3807430"/>
            <a:ext cx="9380891" cy="5500"/>
          </a:xfrm>
          <a:prstGeom prst="straightConnector1">
            <a:avLst/>
          </a:prstGeom>
          <a:noFill/>
          <a:ln w="28575" cap="flat" cmpd="sng">
            <a:solidFill>
              <a:schemeClr val="dk2"/>
            </a:solidFill>
            <a:prstDash val="dash"/>
            <a:miter lim="800000"/>
            <a:headEnd type="none" w="sm" len="sm"/>
            <a:tailEnd type="none" w="sm" len="sm"/>
          </a:ln>
        </p:spPr>
      </p:cxnSp>
      <p:sp>
        <p:nvSpPr>
          <p:cNvPr id="4044" name="Google Shape;4044;p427"/>
          <p:cNvSpPr/>
          <p:nvPr/>
        </p:nvSpPr>
        <p:spPr>
          <a:xfrm>
            <a:off x="1660003" y="4142676"/>
            <a:ext cx="1729346" cy="465796"/>
          </a:xfrm>
          <a:prstGeom prst="rect">
            <a:avLst/>
          </a:prstGeom>
          <a:solidFill>
            <a:schemeClr val="dk2"/>
          </a:solidFill>
          <a:ln w="12700" cap="flat" cmpd="sng">
            <a:solidFill>
              <a:srgbClr val="002060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0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rPr>
              <a:t>Goal: </a:t>
            </a:r>
            <a:r>
              <a:rPr lang="en-US" sz="2000" u="sng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rPr>
              <a:t>&lt;</a:t>
            </a:r>
            <a:r>
              <a:rPr lang="en-US" sz="20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rPr>
              <a:t>23.6%</a:t>
            </a:r>
            <a:endParaRPr/>
          </a:p>
        </p:txBody>
      </p:sp>
      <p:sp>
        <p:nvSpPr>
          <p:cNvPr id="4045" name="Google Shape;4045;p427"/>
          <p:cNvSpPr/>
          <p:nvPr/>
        </p:nvSpPr>
        <p:spPr>
          <a:xfrm>
            <a:off x="10669560" y="3819088"/>
            <a:ext cx="762122" cy="323588"/>
          </a:xfrm>
          <a:prstGeom prst="rect">
            <a:avLst/>
          </a:prstGeom>
          <a:noFill/>
          <a:ln w="28575" cap="flat" cmpd="sng">
            <a:solidFill>
              <a:srgbClr val="EF1453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800" dirty="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23.0%</a:t>
            </a:r>
            <a:endParaRPr dirty="0"/>
          </a:p>
        </p:txBody>
      </p:sp>
      <p:sp>
        <p:nvSpPr>
          <p:cNvPr id="4046" name="Google Shape;4046;p427"/>
          <p:cNvSpPr/>
          <p:nvPr/>
        </p:nvSpPr>
        <p:spPr>
          <a:xfrm>
            <a:off x="10631399" y="3401063"/>
            <a:ext cx="800283" cy="323588"/>
          </a:xfrm>
          <a:prstGeom prst="rect">
            <a:avLst/>
          </a:prstGeom>
          <a:noFill/>
          <a:ln w="28575" cap="flat" cmpd="sng">
            <a:solidFill>
              <a:schemeClr val="accent1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800" dirty="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23.7%</a:t>
            </a: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4150334606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0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" name="Chart 7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14001899"/>
              </p:ext>
            </p:extLst>
          </p:nvPr>
        </p:nvGraphicFramePr>
        <p:xfrm>
          <a:off x="609600" y="1677690"/>
          <a:ext cx="10869038" cy="467866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4051" name="Google Shape;4051;p428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Font typeface="Calibri"/>
              <a:buNone/>
            </a:pPr>
            <a:r>
              <a:rPr lang="en-US"/>
              <a:t>Addressing disparities:</a:t>
            </a:r>
            <a:br>
              <a:rPr lang="en-US"/>
            </a:br>
            <a:r>
              <a:rPr lang="en-US" b="0"/>
              <a:t>NTSV C-Section Rate by Race and Ethnicity</a:t>
            </a:r>
            <a:endParaRPr b="0"/>
          </a:p>
        </p:txBody>
      </p:sp>
      <p:sp>
        <p:nvSpPr>
          <p:cNvPr id="4052" name="Google Shape;4052;p42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18</a:t>
            </a:fld>
            <a:endParaRPr/>
          </a:p>
        </p:txBody>
      </p:sp>
      <p:sp>
        <p:nvSpPr>
          <p:cNvPr id="4053" name="Google Shape;4053;p42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/>
              <a:t>Illinois Perinatal Quality Collaborative</a:t>
            </a:r>
            <a:endParaRPr/>
          </a:p>
        </p:txBody>
      </p:sp>
      <p:cxnSp>
        <p:nvCxnSpPr>
          <p:cNvPr id="4055" name="Google Shape;4055;p428"/>
          <p:cNvCxnSpPr/>
          <p:nvPr/>
        </p:nvCxnSpPr>
        <p:spPr>
          <a:xfrm>
            <a:off x="1253358" y="3719423"/>
            <a:ext cx="10011272" cy="45181"/>
          </a:xfrm>
          <a:prstGeom prst="straightConnector1">
            <a:avLst/>
          </a:prstGeom>
          <a:noFill/>
          <a:ln w="28575" cap="flat" cmpd="sng">
            <a:solidFill>
              <a:schemeClr val="dk2"/>
            </a:solidFill>
            <a:prstDash val="dash"/>
            <a:miter lim="800000"/>
            <a:headEnd type="none" w="sm" len="sm"/>
            <a:tailEnd type="none" w="sm" len="sm"/>
          </a:ln>
        </p:spPr>
      </p:cxnSp>
      <p:sp>
        <p:nvSpPr>
          <p:cNvPr id="4056" name="Google Shape;4056;p428"/>
          <p:cNvSpPr/>
          <p:nvPr/>
        </p:nvSpPr>
        <p:spPr>
          <a:xfrm>
            <a:off x="9669619" y="3003253"/>
            <a:ext cx="1729346" cy="465796"/>
          </a:xfrm>
          <a:prstGeom prst="rect">
            <a:avLst/>
          </a:prstGeom>
          <a:solidFill>
            <a:schemeClr val="dk2"/>
          </a:solidFill>
          <a:ln w="12700" cap="flat" cmpd="sng">
            <a:solidFill>
              <a:srgbClr val="002060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0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rPr>
              <a:t>Goal: </a:t>
            </a:r>
            <a:r>
              <a:rPr lang="en-US" sz="2000" u="sng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rPr>
              <a:t>&lt;</a:t>
            </a:r>
            <a:r>
              <a:rPr lang="en-US" sz="20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rPr>
              <a:t>23.6%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1589290618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Small Group Breakout Sessions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/>
        <p:txBody>
          <a:bodyPr vert="horz" lIns="91440" tIns="45720" rIns="91440" bIns="45720" rtlCol="0" anchor="t">
            <a:noAutofit/>
          </a:bodyPr>
          <a:lstStyle/>
          <a:p>
            <a:pPr>
              <a:spcBef>
                <a:spcPts val="200"/>
              </a:spcBef>
              <a:spcAft>
                <a:spcPts val="200"/>
              </a:spcAft>
            </a:pPr>
            <a:r>
              <a:rPr lang="en-US" dirty="0">
                <a:ea typeface="Lato"/>
                <a:cs typeface="Lato"/>
              </a:rPr>
              <a:t>Get ready to share!</a:t>
            </a:r>
            <a:endParaRPr lang="en-US" dirty="0"/>
          </a:p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850627849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Overview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 vert="horz" lIns="91440" tIns="45720" rIns="91440" bIns="45720" rtlCol="0" anchor="t">
            <a:noAutofit/>
          </a:bodyPr>
          <a:lstStyle/>
          <a:p>
            <a:r>
              <a:rPr lang="en-US" dirty="0">
                <a:ea typeface="Lato"/>
                <a:cs typeface="Lato"/>
              </a:rPr>
              <a:t>Upcoming 2023 Annual Conference</a:t>
            </a:r>
          </a:p>
          <a:p>
            <a:r>
              <a:rPr lang="en-US" sz="2400" dirty="0"/>
              <a:t>PVB Data overview</a:t>
            </a:r>
          </a:p>
          <a:p>
            <a:r>
              <a:rPr lang="en-US" b="1" dirty="0">
                <a:ea typeface="+mn-lt"/>
                <a:cs typeface="+mn-lt"/>
              </a:rPr>
              <a:t>Small Group Breakout Sessions by Perinatal Level</a:t>
            </a:r>
            <a:endParaRPr lang="en-US" dirty="0"/>
          </a:p>
          <a:p>
            <a:pPr>
              <a:spcBef>
                <a:spcPct val="20000"/>
              </a:spcBef>
              <a:spcAft>
                <a:spcPct val="0"/>
              </a:spcAft>
              <a:buClr>
                <a:srgbClr val="F5668F"/>
              </a:buClr>
            </a:pPr>
            <a:r>
              <a:rPr lang="en-US" dirty="0">
                <a:ea typeface="Lato"/>
                <a:cs typeface="Calibri"/>
              </a:rPr>
              <a:t>PVB Next Steps</a:t>
            </a:r>
            <a:endParaRPr lang="en-US" dirty="0">
              <a:cs typeface="Calibri"/>
            </a:endParaRPr>
          </a:p>
          <a:p>
            <a:pPr lvl="1">
              <a:spcBef>
                <a:spcPct val="20000"/>
              </a:spcBef>
              <a:spcAft>
                <a:spcPct val="0"/>
              </a:spcAft>
              <a:buClr>
                <a:srgbClr val="1C498B"/>
              </a:buClr>
            </a:pPr>
            <a:endParaRPr lang="en-US" dirty="0">
              <a:cs typeface="Calibri"/>
            </a:endParaRPr>
          </a:p>
          <a:p>
            <a:pPr lvl="1">
              <a:spcBef>
                <a:spcPct val="20000"/>
              </a:spcBef>
              <a:spcAft>
                <a:spcPct val="0"/>
              </a:spcAft>
              <a:buClr>
                <a:srgbClr val="1C498B"/>
              </a:buClr>
            </a:pPr>
            <a:endParaRPr lang="en-US" dirty="0">
              <a:cs typeface="Calibri"/>
            </a:endParaRPr>
          </a:p>
          <a:p>
            <a:pPr>
              <a:buClr>
                <a:srgbClr val="F5668F"/>
              </a:buClr>
            </a:pPr>
            <a:endParaRPr lang="en-US" dirty="0"/>
          </a:p>
          <a:p>
            <a:pPr lvl="1"/>
            <a:endParaRPr lang="en-US" dirty="0"/>
          </a:p>
          <a:p>
            <a:pPr marL="457200" lvl="1" indent="0">
              <a:buNone/>
            </a:pP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7033E4B-E3EB-3D46-B2D8-3159663620FA}" type="slidenum">
              <a:rPr lang="en-US" smtClean="0"/>
              <a:pPr/>
              <a:t>2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185808242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Thank you to our Discussion Leaders!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609600" y="1825625"/>
            <a:ext cx="10972800" cy="1577332"/>
          </a:xfrm>
        </p:spPr>
        <p:txBody>
          <a:bodyPr/>
          <a:lstStyle/>
          <a:p>
            <a:r>
              <a:rPr lang="en-US" dirty="0"/>
              <a:t>A special thank you to our leaders of today’s small group discussions!</a:t>
            </a:r>
          </a:p>
          <a:p>
            <a:r>
              <a:rPr lang="en-US" dirty="0"/>
              <a:t>These individuals have worked hard their hospitals to implement PVB Key strategies to reduce their NTSV C-Section Rate and achieve QI Excellence!</a:t>
            </a:r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7033E4B-E3EB-3D46-B2D8-3159663620FA}" type="slidenum">
              <a:rPr lang="en-US" smtClean="0"/>
              <a:pPr/>
              <a:t>20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sp>
        <p:nvSpPr>
          <p:cNvPr id="6" name="Content Placeholder 2"/>
          <p:cNvSpPr txBox="1">
            <a:spLocks/>
          </p:cNvSpPr>
          <p:nvPr/>
        </p:nvSpPr>
        <p:spPr>
          <a:xfrm>
            <a:off x="372319" y="3537894"/>
            <a:ext cx="6068992" cy="4351338"/>
          </a:xfrm>
          <a:prstGeom prst="rect">
            <a:avLst/>
          </a:prstGeom>
        </p:spPr>
        <p:txBody>
          <a:bodyPr vert="horz" lIns="91440" tIns="45720" rIns="91440" bIns="45720" rtlCol="0" anchor="t">
            <a:noAutofit/>
          </a:bodyPr>
          <a:lstStyle>
            <a:lvl1pPr marL="228600" indent="-228600" algn="l" defTabSz="914400" rtl="0" eaLnBrk="1" latinLnBrk="0" hangingPunct="1">
              <a:lnSpc>
                <a:spcPct val="100000"/>
              </a:lnSpc>
              <a:spcBef>
                <a:spcPts val="1000"/>
              </a:spcBef>
              <a:spcAft>
                <a:spcPts val="1000"/>
              </a:spcAft>
              <a:buClr>
                <a:schemeClr val="accent2"/>
              </a:buClr>
              <a:buFont typeface="Arial" panose="020B0604020202020204" pitchFamily="34" charset="0"/>
              <a:buChar char="•"/>
              <a:defRPr sz="2400" b="0" i="0" kern="1200">
                <a:solidFill>
                  <a:schemeClr val="tx1"/>
                </a:solidFill>
                <a:latin typeface="+mn-lt"/>
                <a:ea typeface="Lato" panose="020F0502020204030203" pitchFamily="34" charset="0"/>
                <a:cs typeface="Lato" panose="020F0502020204030203" pitchFamily="34" charset="0"/>
              </a:defRPr>
            </a:lvl1pPr>
            <a:lvl2pPr marL="6858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spcAft>
                <a:spcPts val="1000"/>
              </a:spcAft>
              <a:buClr>
                <a:schemeClr val="accent1"/>
              </a:buClr>
              <a:buFont typeface="Arial" panose="020B0604020202020204" pitchFamily="34" charset="0"/>
              <a:buChar char="•"/>
              <a:defRPr sz="2000" b="0" i="0" kern="1200">
                <a:solidFill>
                  <a:schemeClr val="tx1"/>
                </a:solidFill>
                <a:latin typeface="+mn-lt"/>
                <a:ea typeface="Lato" panose="020F0502020204030203" pitchFamily="34" charset="0"/>
                <a:cs typeface="Lato" panose="020F0502020204030203" pitchFamily="34" charset="0"/>
              </a:defRPr>
            </a:lvl2pPr>
            <a:lvl3pPr marL="11430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spcAft>
                <a:spcPts val="1000"/>
              </a:spcAft>
              <a:buClr>
                <a:schemeClr val="accent2"/>
              </a:buClr>
              <a:buFont typeface="Arial" panose="020B0604020202020204" pitchFamily="34" charset="0"/>
              <a:buChar char="•"/>
              <a:defRPr sz="1800" b="0" i="0" kern="1200">
                <a:solidFill>
                  <a:schemeClr val="tx1"/>
                </a:solidFill>
                <a:latin typeface="+mn-lt"/>
                <a:ea typeface="Lato" panose="020F0502020204030203" pitchFamily="34" charset="0"/>
                <a:cs typeface="Lato" panose="020F0502020204030203" pitchFamily="34" charset="0"/>
              </a:defRPr>
            </a:lvl3pPr>
            <a:lvl4pPr marL="16002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spcAft>
                <a:spcPts val="1000"/>
              </a:spcAft>
              <a:buClr>
                <a:schemeClr val="accent2"/>
              </a:buClr>
              <a:buFont typeface="Arial" panose="020B0604020202020204" pitchFamily="34" charset="0"/>
              <a:buChar char="•"/>
              <a:defRPr sz="1600" b="0" i="0" kern="1200">
                <a:solidFill>
                  <a:schemeClr val="tx1"/>
                </a:solidFill>
                <a:latin typeface="+mn-lt"/>
                <a:ea typeface="Lato" panose="020F0502020204030203" pitchFamily="34" charset="0"/>
                <a:cs typeface="Lato" panose="020F0502020204030203" pitchFamily="34" charset="0"/>
              </a:defRPr>
            </a:lvl4pPr>
            <a:lvl5pPr marL="20574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spcAft>
                <a:spcPts val="1000"/>
              </a:spcAft>
              <a:buClr>
                <a:schemeClr val="accent2"/>
              </a:buClr>
              <a:buFont typeface="Arial" panose="020B0604020202020204" pitchFamily="34" charset="0"/>
              <a:buChar char="•"/>
              <a:defRPr sz="1600" b="0" i="0" kern="1200">
                <a:solidFill>
                  <a:schemeClr val="tx1"/>
                </a:solidFill>
                <a:latin typeface="+mn-lt"/>
                <a:ea typeface="Lato" panose="020F0502020204030203" pitchFamily="34" charset="0"/>
                <a:cs typeface="Lato" panose="020F0502020204030203" pitchFamily="34" charset="0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dirty="0">
                <a:ea typeface="Lato"/>
                <a:cs typeface="Lato"/>
              </a:rPr>
              <a:t>NorthShore Evanston Hospital: Dina </a:t>
            </a:r>
            <a:r>
              <a:rPr lang="en-US" dirty="0" err="1">
                <a:ea typeface="Lato"/>
                <a:cs typeface="Lato"/>
              </a:rPr>
              <a:t>Kapogianis</a:t>
            </a:r>
            <a:endParaRPr lang="en-US" dirty="0">
              <a:ea typeface="Lato"/>
              <a:cs typeface="Lato"/>
            </a:endParaRPr>
          </a:p>
          <a:p>
            <a:r>
              <a:rPr lang="en-US" dirty="0"/>
              <a:t>UIC: Stephanie Mendoza, Olga Marrero</a:t>
            </a:r>
          </a:p>
          <a:p>
            <a:r>
              <a:rPr lang="en-US" dirty="0">
                <a:ea typeface="Lato"/>
                <a:cs typeface="Lato"/>
              </a:rPr>
              <a:t>MacNeal: Maria </a:t>
            </a:r>
            <a:r>
              <a:rPr lang="en-US" dirty="0" err="1">
                <a:ea typeface="Lato"/>
                <a:cs typeface="Lato"/>
              </a:rPr>
              <a:t>Lotesto</a:t>
            </a:r>
            <a:r>
              <a:rPr lang="en-US" dirty="0">
                <a:ea typeface="Lato"/>
                <a:cs typeface="Lato"/>
              </a:rPr>
              <a:t>, Karen Richardson</a:t>
            </a:r>
          </a:p>
          <a:p>
            <a:endParaRPr lang="en-US" dirty="0"/>
          </a:p>
        </p:txBody>
      </p:sp>
      <p:sp>
        <p:nvSpPr>
          <p:cNvPr id="9" name="Rectangle 8"/>
          <p:cNvSpPr/>
          <p:nvPr/>
        </p:nvSpPr>
        <p:spPr>
          <a:xfrm>
            <a:off x="609599" y="1632793"/>
            <a:ext cx="11335473" cy="1770163"/>
          </a:xfrm>
          <a:prstGeom prst="rect">
            <a:avLst/>
          </a:prstGeom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Content Placeholder 2"/>
          <p:cNvSpPr txBox="1">
            <a:spLocks/>
          </p:cNvSpPr>
          <p:nvPr/>
        </p:nvSpPr>
        <p:spPr>
          <a:xfrm>
            <a:off x="609600" y="1825625"/>
            <a:ext cx="10972800" cy="1532982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228600" indent="-228600" algn="l" defTabSz="914400" rtl="0" eaLnBrk="1" latinLnBrk="0" hangingPunct="1">
              <a:lnSpc>
                <a:spcPct val="100000"/>
              </a:lnSpc>
              <a:spcBef>
                <a:spcPts val="1000"/>
              </a:spcBef>
              <a:spcAft>
                <a:spcPts val="1000"/>
              </a:spcAft>
              <a:buClr>
                <a:schemeClr val="accent2"/>
              </a:buClr>
              <a:buFont typeface="Arial" panose="020B0604020202020204" pitchFamily="34" charset="0"/>
              <a:buChar char="•"/>
              <a:defRPr sz="2400" b="0" i="0" kern="1200">
                <a:solidFill>
                  <a:schemeClr val="tx1"/>
                </a:solidFill>
                <a:latin typeface="+mn-lt"/>
                <a:ea typeface="Lato" panose="020F0502020204030203" pitchFamily="34" charset="0"/>
                <a:cs typeface="Lato" panose="020F0502020204030203" pitchFamily="34" charset="0"/>
              </a:defRPr>
            </a:lvl1pPr>
            <a:lvl2pPr marL="6858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spcAft>
                <a:spcPts val="1000"/>
              </a:spcAft>
              <a:buClr>
                <a:schemeClr val="accent1"/>
              </a:buClr>
              <a:buFont typeface="Arial" panose="020B0604020202020204" pitchFamily="34" charset="0"/>
              <a:buChar char="•"/>
              <a:defRPr sz="2000" b="0" i="0" kern="1200">
                <a:solidFill>
                  <a:schemeClr val="tx1"/>
                </a:solidFill>
                <a:latin typeface="+mn-lt"/>
                <a:ea typeface="Lato" panose="020F0502020204030203" pitchFamily="34" charset="0"/>
                <a:cs typeface="Lato" panose="020F0502020204030203" pitchFamily="34" charset="0"/>
              </a:defRPr>
            </a:lvl2pPr>
            <a:lvl3pPr marL="11430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spcAft>
                <a:spcPts val="1000"/>
              </a:spcAft>
              <a:buClr>
                <a:schemeClr val="accent2"/>
              </a:buClr>
              <a:buFont typeface="Arial" panose="020B0604020202020204" pitchFamily="34" charset="0"/>
              <a:buChar char="•"/>
              <a:defRPr sz="1800" b="0" i="0" kern="1200">
                <a:solidFill>
                  <a:schemeClr val="tx1"/>
                </a:solidFill>
                <a:latin typeface="+mn-lt"/>
                <a:ea typeface="Lato" panose="020F0502020204030203" pitchFamily="34" charset="0"/>
                <a:cs typeface="Lato" panose="020F0502020204030203" pitchFamily="34" charset="0"/>
              </a:defRPr>
            </a:lvl3pPr>
            <a:lvl4pPr marL="16002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spcAft>
                <a:spcPts val="1000"/>
              </a:spcAft>
              <a:buClr>
                <a:schemeClr val="accent2"/>
              </a:buClr>
              <a:buFont typeface="Arial" panose="020B0604020202020204" pitchFamily="34" charset="0"/>
              <a:buChar char="•"/>
              <a:defRPr sz="1600" b="0" i="0" kern="1200">
                <a:solidFill>
                  <a:schemeClr val="tx1"/>
                </a:solidFill>
                <a:latin typeface="+mn-lt"/>
                <a:ea typeface="Lato" panose="020F0502020204030203" pitchFamily="34" charset="0"/>
                <a:cs typeface="Lato" panose="020F0502020204030203" pitchFamily="34" charset="0"/>
              </a:defRPr>
            </a:lvl4pPr>
            <a:lvl5pPr marL="20574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spcAft>
                <a:spcPts val="1000"/>
              </a:spcAft>
              <a:buClr>
                <a:schemeClr val="accent2"/>
              </a:buClr>
              <a:buFont typeface="Arial" panose="020B0604020202020204" pitchFamily="34" charset="0"/>
              <a:buChar char="•"/>
              <a:defRPr sz="1600" b="0" i="0" kern="1200">
                <a:solidFill>
                  <a:schemeClr val="tx1"/>
                </a:solidFill>
                <a:latin typeface="+mn-lt"/>
                <a:ea typeface="Lato" panose="020F0502020204030203" pitchFamily="34" charset="0"/>
                <a:cs typeface="Lato" panose="020F0502020204030203" pitchFamily="34" charset="0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buNone/>
            </a:pPr>
            <a:r>
              <a:rPr lang="en-US" dirty="0"/>
              <a:t>A special thank you to our leaders of today’s small group discussions!</a:t>
            </a:r>
          </a:p>
          <a:p>
            <a:pPr marL="0" indent="0" algn="ctr">
              <a:buNone/>
            </a:pPr>
            <a:r>
              <a:rPr lang="en-US" dirty="0"/>
              <a:t>These individuals have worked hard their hospitals to implement PVB Key strategies to reduce their NTSV C-Section Rate and achieve QI Excellence!</a:t>
            </a:r>
          </a:p>
          <a:p>
            <a:endParaRPr lang="en-US" dirty="0"/>
          </a:p>
        </p:txBody>
      </p:sp>
      <p:sp>
        <p:nvSpPr>
          <p:cNvPr id="8" name="Content Placeholder 2"/>
          <p:cNvSpPr txBox="1">
            <a:spLocks/>
          </p:cNvSpPr>
          <p:nvPr/>
        </p:nvSpPr>
        <p:spPr>
          <a:xfrm>
            <a:off x="6204030" y="3537894"/>
            <a:ext cx="6369934" cy="4351338"/>
          </a:xfrm>
          <a:prstGeom prst="rect">
            <a:avLst/>
          </a:prstGeom>
        </p:spPr>
        <p:txBody>
          <a:bodyPr vert="horz" lIns="91440" tIns="45720" rIns="91440" bIns="45720" rtlCol="0" anchor="t">
            <a:noAutofit/>
          </a:bodyPr>
          <a:lstStyle>
            <a:lvl1pPr marL="228600" indent="-228600" algn="l" defTabSz="914400" rtl="0" eaLnBrk="1" latinLnBrk="0" hangingPunct="1">
              <a:lnSpc>
                <a:spcPct val="100000"/>
              </a:lnSpc>
              <a:spcBef>
                <a:spcPts val="1000"/>
              </a:spcBef>
              <a:spcAft>
                <a:spcPts val="1000"/>
              </a:spcAft>
              <a:buClr>
                <a:schemeClr val="accent2"/>
              </a:buClr>
              <a:buFont typeface="Arial" panose="020B0604020202020204" pitchFamily="34" charset="0"/>
              <a:buChar char="•"/>
              <a:defRPr sz="2400" b="0" i="0" kern="1200">
                <a:solidFill>
                  <a:schemeClr val="tx1"/>
                </a:solidFill>
                <a:latin typeface="+mn-lt"/>
                <a:ea typeface="Lato" panose="020F0502020204030203" pitchFamily="34" charset="0"/>
                <a:cs typeface="Lato" panose="020F0502020204030203" pitchFamily="34" charset="0"/>
              </a:defRPr>
            </a:lvl1pPr>
            <a:lvl2pPr marL="6858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spcAft>
                <a:spcPts val="1000"/>
              </a:spcAft>
              <a:buClr>
                <a:schemeClr val="accent1"/>
              </a:buClr>
              <a:buFont typeface="Arial" panose="020B0604020202020204" pitchFamily="34" charset="0"/>
              <a:buChar char="•"/>
              <a:defRPr sz="2000" b="0" i="0" kern="1200">
                <a:solidFill>
                  <a:schemeClr val="tx1"/>
                </a:solidFill>
                <a:latin typeface="+mn-lt"/>
                <a:ea typeface="Lato" panose="020F0502020204030203" pitchFamily="34" charset="0"/>
                <a:cs typeface="Lato" panose="020F0502020204030203" pitchFamily="34" charset="0"/>
              </a:defRPr>
            </a:lvl2pPr>
            <a:lvl3pPr marL="11430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spcAft>
                <a:spcPts val="1000"/>
              </a:spcAft>
              <a:buClr>
                <a:schemeClr val="accent2"/>
              </a:buClr>
              <a:buFont typeface="Arial" panose="020B0604020202020204" pitchFamily="34" charset="0"/>
              <a:buChar char="•"/>
              <a:defRPr sz="1800" b="0" i="0" kern="1200">
                <a:solidFill>
                  <a:schemeClr val="tx1"/>
                </a:solidFill>
                <a:latin typeface="+mn-lt"/>
                <a:ea typeface="Lato" panose="020F0502020204030203" pitchFamily="34" charset="0"/>
                <a:cs typeface="Lato" panose="020F0502020204030203" pitchFamily="34" charset="0"/>
              </a:defRPr>
            </a:lvl3pPr>
            <a:lvl4pPr marL="16002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spcAft>
                <a:spcPts val="1000"/>
              </a:spcAft>
              <a:buClr>
                <a:schemeClr val="accent2"/>
              </a:buClr>
              <a:buFont typeface="Arial" panose="020B0604020202020204" pitchFamily="34" charset="0"/>
              <a:buChar char="•"/>
              <a:defRPr sz="1600" b="0" i="0" kern="1200">
                <a:solidFill>
                  <a:schemeClr val="tx1"/>
                </a:solidFill>
                <a:latin typeface="+mn-lt"/>
                <a:ea typeface="Lato" panose="020F0502020204030203" pitchFamily="34" charset="0"/>
                <a:cs typeface="Lato" panose="020F0502020204030203" pitchFamily="34" charset="0"/>
              </a:defRPr>
            </a:lvl4pPr>
            <a:lvl5pPr marL="20574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spcAft>
                <a:spcPts val="1000"/>
              </a:spcAft>
              <a:buClr>
                <a:schemeClr val="accent2"/>
              </a:buClr>
              <a:buFont typeface="Arial" panose="020B0604020202020204" pitchFamily="34" charset="0"/>
              <a:buChar char="•"/>
              <a:defRPr sz="1600" b="0" i="0" kern="1200">
                <a:solidFill>
                  <a:schemeClr val="tx1"/>
                </a:solidFill>
                <a:latin typeface="+mn-lt"/>
                <a:ea typeface="Lato" panose="020F0502020204030203" pitchFamily="34" charset="0"/>
                <a:cs typeface="Lato" panose="020F0502020204030203" pitchFamily="34" charset="0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dirty="0">
                <a:ea typeface="Lato"/>
                <a:cs typeface="Lato"/>
              </a:rPr>
              <a:t>NM Kishwaukee: Angela Kennedy, Kelly Densberger</a:t>
            </a:r>
          </a:p>
          <a:p>
            <a:r>
              <a:rPr lang="en-US" dirty="0">
                <a:ea typeface="Lato"/>
                <a:cs typeface="Lato"/>
              </a:rPr>
              <a:t>OSF St. Anthony: </a:t>
            </a:r>
            <a:r>
              <a:rPr lang="en-US" dirty="0" err="1">
                <a:ea typeface="Lato"/>
                <a:cs typeface="Lato"/>
              </a:rPr>
              <a:t>Courtenai</a:t>
            </a:r>
            <a:r>
              <a:rPr lang="en-US" dirty="0">
                <a:ea typeface="Lato"/>
                <a:cs typeface="Lato"/>
              </a:rPr>
              <a:t> Smith</a:t>
            </a:r>
          </a:p>
          <a:p>
            <a:r>
              <a:rPr lang="en-US" dirty="0">
                <a:ea typeface="Lato"/>
                <a:cs typeface="Lato"/>
              </a:rPr>
              <a:t>Deb Miller: Northwestern Prentice Women's Hospital</a:t>
            </a:r>
            <a:endParaRPr lang="en-US" dirty="0"/>
          </a:p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300909942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Change your Name to:</a:t>
            </a:r>
            <a:br>
              <a:rPr lang="en-US"/>
            </a:br>
            <a:r>
              <a:rPr lang="en-US"/>
              <a:t>First Name Last Name (Hospital)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 vert="horz" lIns="91440" tIns="45720" rIns="91440" bIns="45720" rtlCol="0" anchor="t">
            <a:noAutofit/>
          </a:bodyPr>
          <a:lstStyle/>
          <a:p>
            <a:pPr marL="457200" indent="-457200">
              <a:buFont typeface="+mj-lt"/>
              <a:buAutoNum type="arabicPeriod"/>
            </a:pPr>
            <a:r>
              <a:rPr lang="en-US"/>
              <a:t>Hover over your name and click the 3 dots</a:t>
            </a:r>
          </a:p>
          <a:p>
            <a:pPr marL="457200" indent="-457200">
              <a:buFont typeface="+mj-lt"/>
              <a:buAutoNum type="arabicPeriod"/>
            </a:pPr>
            <a:endParaRPr lang="en-US"/>
          </a:p>
          <a:p>
            <a:pPr marL="457200" indent="-457200">
              <a:buFont typeface="+mj-lt"/>
              <a:buAutoNum type="arabicPeriod"/>
            </a:pPr>
            <a:endParaRPr lang="en-US"/>
          </a:p>
          <a:p>
            <a:pPr marL="457200" indent="-457200">
              <a:buFont typeface="+mj-lt"/>
              <a:buAutoNum type="arabicPeriod"/>
            </a:pPr>
            <a:r>
              <a:rPr lang="en-US"/>
              <a:t>Click Rename</a:t>
            </a:r>
          </a:p>
          <a:p>
            <a:pPr marL="0" indent="0">
              <a:buNone/>
            </a:pPr>
            <a:endParaRPr lang="en-US"/>
          </a:p>
          <a:p>
            <a:pPr marL="0" indent="0">
              <a:buNone/>
            </a:pPr>
            <a:endParaRPr lang="en-US"/>
          </a:p>
          <a:p>
            <a:pPr marL="457200" indent="-457200">
              <a:buFont typeface="+mj-lt"/>
              <a:buAutoNum type="arabicPeriod"/>
            </a:pPr>
            <a:r>
              <a:rPr lang="en-US">
                <a:ea typeface="Lato"/>
                <a:cs typeface="Lato"/>
              </a:rPr>
              <a:t>Rename yourself as: </a:t>
            </a:r>
            <a:r>
              <a:rPr lang="en-US" b="1">
                <a:ea typeface="Lato"/>
                <a:cs typeface="Lato"/>
              </a:rPr>
              <a:t>First Name Last Name (Hospital)</a:t>
            </a:r>
          </a:p>
          <a:p>
            <a:pPr marL="457200" indent="-457200">
              <a:buFont typeface="+mj-lt"/>
              <a:buAutoNum type="arabicPeriod"/>
            </a:pPr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7033E4B-E3EB-3D46-B2D8-3159663620FA}" type="slidenum">
              <a:rPr lang="en-US" smtClean="0"/>
              <a:pPr/>
              <a:t>21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pic>
        <p:nvPicPr>
          <p:cNvPr id="6" name="Picture 5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981566" y="1646238"/>
            <a:ext cx="3715268" cy="1324160"/>
          </a:xfrm>
          <a:prstGeom prst="rect">
            <a:avLst/>
          </a:prstGeom>
          <a:ln w="38100">
            <a:solidFill>
              <a:srgbClr val="002060"/>
            </a:solidFill>
          </a:ln>
        </p:spPr>
      </p:pic>
      <p:pic>
        <p:nvPicPr>
          <p:cNvPr id="7" name="Picture 6"/>
          <p:cNvPicPr>
            <a:picLocks noChangeAspect="1"/>
          </p:cNvPicPr>
          <p:nvPr/>
        </p:nvPicPr>
        <p:blipFill rotWithShape="1"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3210138" y="3348242"/>
            <a:ext cx="3771428" cy="1306103"/>
          </a:xfrm>
          <a:prstGeom prst="rect">
            <a:avLst/>
          </a:prstGeom>
          <a:ln w="38100">
            <a:solidFill>
              <a:schemeClr val="tx1"/>
            </a:solidFill>
          </a:ln>
        </p:spPr>
      </p:pic>
      <p:pic>
        <p:nvPicPr>
          <p:cNvPr id="8" name="Picture 7"/>
          <p:cNvPicPr>
            <a:picLocks noChangeAspect="1"/>
          </p:cNvPicPr>
          <p:nvPr/>
        </p:nvPicPr>
        <p:blipFill rotWithShape="1"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t="3095"/>
          <a:stretch/>
        </p:blipFill>
        <p:spPr>
          <a:xfrm>
            <a:off x="7929076" y="5107685"/>
            <a:ext cx="3753908" cy="1431227"/>
          </a:xfrm>
          <a:prstGeom prst="rect">
            <a:avLst/>
          </a:prstGeom>
          <a:ln w="38100">
            <a:solidFill>
              <a:srgbClr val="002060"/>
            </a:solidFill>
          </a:ln>
        </p:spPr>
      </p:pic>
    </p:spTree>
    <p:extLst>
      <p:ext uri="{BB962C8B-B14F-4D97-AF65-F5344CB8AC3E}">
        <p14:creationId xmlns:p14="http://schemas.microsoft.com/office/powerpoint/2010/main" val="729358084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Get Ready to Share!!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7033E4B-E3EB-3D46-B2D8-3159663620FA}" type="slidenum">
              <a:rPr lang="en-US" smtClean="0"/>
              <a:pPr/>
              <a:t>22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aphicFrame>
        <p:nvGraphicFramePr>
          <p:cNvPr id="6" name="Diagram 5"/>
          <p:cNvGraphicFramePr/>
          <p:nvPr>
            <p:extLst>
              <p:ext uri="{D42A27DB-BD31-4B8C-83A1-F6EECF244321}">
                <p14:modId xmlns:p14="http://schemas.microsoft.com/office/powerpoint/2010/main" val="3630352849"/>
              </p:ext>
            </p:extLst>
          </p:nvPr>
        </p:nvGraphicFramePr>
        <p:xfrm>
          <a:off x="381837" y="1336878"/>
          <a:ext cx="10791952" cy="5019472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</p:spTree>
    <p:extLst>
      <p:ext uri="{BB962C8B-B14F-4D97-AF65-F5344CB8AC3E}">
        <p14:creationId xmlns:p14="http://schemas.microsoft.com/office/powerpoint/2010/main" val="1698534522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11" name="Slide background fill">
            <a:extLst>
              <a:ext uri="{FF2B5EF4-FFF2-40B4-BE49-F238E27FC236}">
                <a16:creationId xmlns:a16="http://schemas.microsoft.com/office/drawing/2014/main" id="{CB49665F-0298-4449-8D2D-209989CB9EE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88949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3" name="Color 2">
            <a:extLst>
              <a:ext uri="{FF2B5EF4-FFF2-40B4-BE49-F238E27FC236}">
                <a16:creationId xmlns:a16="http://schemas.microsoft.com/office/drawing/2014/main" id="{A71EEC14-174A-46FA-B046-47475045713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88949" cy="685800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5" name="Group 14">
            <a:extLst>
              <a:ext uri="{FF2B5EF4-FFF2-40B4-BE49-F238E27FC236}">
                <a16:creationId xmlns:a16="http://schemas.microsoft.com/office/drawing/2014/main" id="{EEB6CB95-E653-4C6C-AE51-62FD848E8D5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5889" y="-2"/>
            <a:ext cx="3468234" cy="6858000"/>
            <a:chOff x="651279" y="598259"/>
            <a:chExt cx="10889442" cy="5680742"/>
          </a:xfrm>
        </p:grpSpPr>
        <p:sp>
          <p:nvSpPr>
            <p:cNvPr id="16" name="Color">
              <a:extLst>
                <a:ext uri="{FF2B5EF4-FFF2-40B4-BE49-F238E27FC236}">
                  <a16:creationId xmlns:a16="http://schemas.microsoft.com/office/drawing/2014/main" id="{BDD3CB8E-ABA7-4F37-BB2C-64FFD198138A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7" name="Color">
              <a:extLst>
                <a:ext uri="{FF2B5EF4-FFF2-40B4-BE49-F238E27FC236}">
                  <a16:creationId xmlns:a16="http://schemas.microsoft.com/office/drawing/2014/main" id="{C2CA788A-B2FD-494C-BED0-83E31F6DFFD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9" name="Group 18">
            <a:extLst>
              <a:ext uri="{FF2B5EF4-FFF2-40B4-BE49-F238E27FC236}">
                <a16:creationId xmlns:a16="http://schemas.microsoft.com/office/drawing/2014/main" id="{43F5E015-E085-4624-B431-B4241444868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524" y="0"/>
            <a:ext cx="12188952" cy="6858000"/>
            <a:chOff x="0" y="0"/>
            <a:chExt cx="12188952" cy="6858000"/>
          </a:xfrm>
        </p:grpSpPr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4DDB60AE-8B9C-4BA0-93DC-F8C9EBF6D8B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9F247760-BE07-41A2-969E-570081E6552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57A70BD2-76FC-4BDD-9E64-3B93D5EF369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AADD9643-5489-42CB-9762-FBAC2AAE9FB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09A2C16E-2745-4E3D-BECC-D66755221E3B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52E5A063-571D-4461-9869-B3E93F6E69D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366019AD-E33B-4DBF-BAD3-AE361160316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AFA44F79-4391-C9C1-F6B0-A182E50519D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 rot="16200000">
            <a:off x="-1325880" y="1947672"/>
            <a:ext cx="5961888" cy="2788920"/>
          </a:xfrm>
        </p:spPr>
        <p:txBody>
          <a:bodyPr anchor="ctr">
            <a:normAutofit/>
          </a:bodyPr>
          <a:lstStyle/>
          <a:p>
            <a:r>
              <a:rPr lang="en-US" sz="4800">
                <a:solidFill>
                  <a:schemeClr val="bg1"/>
                </a:solidFill>
                <a:ea typeface="Lato Medium"/>
                <a:cs typeface="Lato Medium"/>
              </a:rPr>
              <a:t>Getting to your Breakout Room</a:t>
            </a:r>
            <a:endParaRPr lang="en-US" sz="4800">
              <a:solidFill>
                <a:schemeClr val="bg1"/>
              </a:solidFill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EF9D9A37-8BDA-44CE-969E-5E362437A8F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 rot="5400000">
            <a:off x="10040112" y="4032504"/>
            <a:ext cx="3657600" cy="640080"/>
          </a:xfrm>
        </p:spPr>
        <p:txBody>
          <a:bodyPr anchor="ctr">
            <a:normAutofit/>
          </a:bodyPr>
          <a:lstStyle/>
          <a:p>
            <a:pPr>
              <a:spcAft>
                <a:spcPts val="600"/>
              </a:spcAft>
            </a:pPr>
            <a:r>
              <a:rPr lang="en-US" sz="1000">
                <a:solidFill>
                  <a:schemeClr val="tx2"/>
                </a:solidFill>
              </a:rPr>
              <a:t>Illinois Perinatal Quality Collaborative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B310066C-930F-D60C-0388-2A8944FBCC3F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11548872" y="6217920"/>
            <a:ext cx="640080" cy="640080"/>
          </a:xfrm>
        </p:spPr>
        <p:txBody>
          <a:bodyPr>
            <a:normAutofit/>
          </a:bodyPr>
          <a:lstStyle/>
          <a:p>
            <a:pPr algn="ctr">
              <a:spcAft>
                <a:spcPts val="600"/>
              </a:spcAft>
            </a:pPr>
            <a:fld id="{97033E4B-E3EB-3D46-B2D8-3159663620FA}" type="slidenum">
              <a:rPr lang="en-US" sz="1600">
                <a:solidFill>
                  <a:schemeClr val="tx2"/>
                </a:solidFill>
              </a:rPr>
              <a:pPr algn="ctr">
                <a:spcAft>
                  <a:spcPts val="600"/>
                </a:spcAft>
              </a:pPr>
              <a:t>23</a:t>
            </a:fld>
            <a:endParaRPr lang="en-US" sz="1600">
              <a:solidFill>
                <a:schemeClr val="tx2"/>
              </a:solidFill>
            </a:endParaRPr>
          </a:p>
        </p:txBody>
      </p:sp>
      <p:graphicFrame>
        <p:nvGraphicFramePr>
          <p:cNvPr id="7" name="Content Placeholder 2">
            <a:extLst>
              <a:ext uri="{FF2B5EF4-FFF2-40B4-BE49-F238E27FC236}">
                <a16:creationId xmlns:a16="http://schemas.microsoft.com/office/drawing/2014/main" id="{848ED93B-D91F-BAAB-B78D-50535FBA287F}"/>
              </a:ext>
            </a:extLst>
          </p:cNvPr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1257972551"/>
              </p:ext>
            </p:extLst>
          </p:nvPr>
        </p:nvGraphicFramePr>
        <p:xfrm>
          <a:off x="3794296" y="288758"/>
          <a:ext cx="7559504" cy="6285297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</p:spTree>
    <p:extLst>
      <p:ext uri="{BB962C8B-B14F-4D97-AF65-F5344CB8AC3E}">
        <p14:creationId xmlns:p14="http://schemas.microsoft.com/office/powerpoint/2010/main" val="3049505155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7033E4B-E3EB-3D46-B2D8-3159663620FA}" type="slidenum">
              <a:rPr lang="en-US" smtClean="0"/>
              <a:pPr/>
              <a:t>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aphicFrame>
        <p:nvGraphicFramePr>
          <p:cNvPr id="12" name="Content Placeholder 11">
            <a:extLst>
              <a:ext uri="{FF2B5EF4-FFF2-40B4-BE49-F238E27FC236}">
                <a16:creationId xmlns:a16="http://schemas.microsoft.com/office/drawing/2014/main" id="{05C50BE0-A778-E29F-ED7C-ED25F3025572}"/>
              </a:ext>
            </a:extLst>
          </p:cNvPr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2345453980"/>
              </p:ext>
            </p:extLst>
          </p:nvPr>
        </p:nvGraphicFramePr>
        <p:xfrm>
          <a:off x="0" y="0"/>
          <a:ext cx="12187472" cy="6917198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563662">
                  <a:extLst>
                    <a:ext uri="{9D8B030D-6E8A-4147-A177-3AD203B41FA5}">
                      <a16:colId xmlns:a16="http://schemas.microsoft.com/office/drawing/2014/main" val="3295137022"/>
                    </a:ext>
                  </a:extLst>
                </a:gridCol>
                <a:gridCol w="2311327">
                  <a:extLst>
                    <a:ext uri="{9D8B030D-6E8A-4147-A177-3AD203B41FA5}">
                      <a16:colId xmlns:a16="http://schemas.microsoft.com/office/drawing/2014/main" val="1887776084"/>
                    </a:ext>
                  </a:extLst>
                </a:gridCol>
                <a:gridCol w="2652346">
                  <a:extLst>
                    <a:ext uri="{9D8B030D-6E8A-4147-A177-3AD203B41FA5}">
                      <a16:colId xmlns:a16="http://schemas.microsoft.com/office/drawing/2014/main" val="4188793297"/>
                    </a:ext>
                  </a:extLst>
                </a:gridCol>
                <a:gridCol w="2403229">
                  <a:extLst>
                    <a:ext uri="{9D8B030D-6E8A-4147-A177-3AD203B41FA5}">
                      <a16:colId xmlns:a16="http://schemas.microsoft.com/office/drawing/2014/main" val="1202869173"/>
                    </a:ext>
                  </a:extLst>
                </a:gridCol>
                <a:gridCol w="2256908">
                  <a:extLst>
                    <a:ext uri="{9D8B030D-6E8A-4147-A177-3AD203B41FA5}">
                      <a16:colId xmlns:a16="http://schemas.microsoft.com/office/drawing/2014/main" val="3584067022"/>
                    </a:ext>
                  </a:extLst>
                </a:gridCol>
              </a:tblGrid>
              <a:tr h="331500">
                <a:tc>
                  <a:txBody>
                    <a:bodyPr/>
                    <a:lstStyle/>
                    <a:p>
                      <a:r>
                        <a:rPr lang="en-US" dirty="0"/>
                        <a:t>Group 1: Level I&amp;II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dirty="0"/>
                        <a:t>Group 2: Level I&amp;II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dirty="0"/>
                        <a:t>Group 3: Level II+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dirty="0"/>
                        <a:t>Group 4: Level III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dirty="0"/>
                        <a:t>Group 5: Level III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782063743"/>
                  </a:ext>
                </a:extLst>
              </a:tr>
              <a:tr h="280500">
                <a:tc>
                  <a:txBody>
                    <a:bodyPr/>
                    <a:lstStyle/>
                    <a:p>
                      <a:pPr lvl="0">
                        <a:buNone/>
                      </a:pPr>
                      <a:r>
                        <a:rPr lang="en-US" sz="1500" dirty="0">
                          <a:effectLst/>
                        </a:rPr>
                        <a:t>OSF St. James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vl="0">
                        <a:buNone/>
                      </a:pPr>
                      <a:r>
                        <a:rPr lang="en-US" sz="1500" dirty="0">
                          <a:effectLst/>
                        </a:rPr>
                        <a:t>NM Kishwaukee Hospital</a:t>
                      </a:r>
                      <a:endParaRPr lang="en-US" sz="15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vl="0">
                        <a:buNone/>
                      </a:pPr>
                      <a:r>
                        <a:rPr lang="en-US" sz="1500" dirty="0">
                          <a:effectLst/>
                        </a:rPr>
                        <a:t>Elmhurst Hospital</a:t>
                      </a:r>
                      <a:endParaRPr lang="en-US" sz="15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vl="0">
                        <a:buNone/>
                      </a:pPr>
                      <a:r>
                        <a:rPr lang="en-US" sz="1500" dirty="0">
                          <a:effectLst/>
                        </a:rPr>
                        <a:t>Northwestern Memorial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vl="0">
                        <a:buNone/>
                      </a:pPr>
                      <a:r>
                        <a:rPr lang="en-US" sz="1500" dirty="0">
                          <a:effectLst/>
                        </a:rPr>
                        <a:t>HSHS St. John's Hospital</a:t>
                      </a:r>
                      <a:endParaRPr lang="en-US" sz="1500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40240512"/>
                  </a:ext>
                </a:extLst>
              </a:tr>
              <a:tr h="280500">
                <a:tc>
                  <a:txBody>
                    <a:bodyPr/>
                    <a:lstStyle/>
                    <a:p>
                      <a:pPr lvl="0">
                        <a:buNone/>
                      </a:pPr>
                      <a:r>
                        <a:rPr lang="en-US" sz="1500" dirty="0">
                          <a:effectLst/>
                        </a:rPr>
                        <a:t>Crawford Memorial Hospital</a:t>
                      </a:r>
                      <a:endParaRPr lang="en-US" sz="15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vl="0">
                        <a:buNone/>
                      </a:pPr>
                      <a:r>
                        <a:rPr lang="en-US" sz="1500" dirty="0">
                          <a:effectLst/>
                        </a:rPr>
                        <a:t>NM Valley West Hospital</a:t>
                      </a:r>
                      <a:endParaRPr lang="en-US" sz="15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vl="0">
                        <a:buNone/>
                      </a:pPr>
                      <a:r>
                        <a:rPr lang="en-US" sz="1500" dirty="0">
                          <a:effectLst/>
                        </a:rPr>
                        <a:t>OSF Little Company of Mary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vl="0">
                        <a:buNone/>
                      </a:pPr>
                      <a:r>
                        <a:rPr lang="en-US" sz="1500" dirty="0">
                          <a:effectLst/>
                        </a:rPr>
                        <a:t>Edward Hospital</a:t>
                      </a:r>
                      <a:endParaRPr lang="en-US" sz="15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vl="0">
                        <a:buNone/>
                      </a:pPr>
                      <a:r>
                        <a:rPr lang="en-US" sz="1500" dirty="0">
                          <a:effectLst/>
                        </a:rPr>
                        <a:t>NM Central DuPage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888765943"/>
                  </a:ext>
                </a:extLst>
              </a:tr>
              <a:tr h="280500">
                <a:tc>
                  <a:txBody>
                    <a:bodyPr/>
                    <a:lstStyle/>
                    <a:p>
                      <a:pPr lvl="0">
                        <a:buNone/>
                      </a:pPr>
                      <a:r>
                        <a:rPr lang="en-US" sz="1500" dirty="0">
                          <a:effectLst/>
                        </a:rPr>
                        <a:t>Alton Memorial Hospital</a:t>
                      </a:r>
                      <a:endParaRPr lang="en-US" sz="15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vl="0">
                        <a:buNone/>
                      </a:pPr>
                      <a:r>
                        <a:rPr lang="en-US" sz="1500" dirty="0">
                          <a:effectLst/>
                        </a:rPr>
                        <a:t>NorthShore Highland Park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vl="0">
                        <a:buNone/>
                      </a:pPr>
                      <a:r>
                        <a:rPr lang="en-US" sz="1500" dirty="0">
                          <a:effectLst/>
                        </a:rPr>
                        <a:t>Riverside Medical Center</a:t>
                      </a:r>
                      <a:endParaRPr lang="en-US" sz="15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vl="0">
                        <a:buNone/>
                      </a:pPr>
                      <a:r>
                        <a:rPr lang="en-US" sz="1500" err="1">
                          <a:effectLst/>
                        </a:rPr>
                        <a:t>AdventHealth</a:t>
                      </a:r>
                      <a:r>
                        <a:rPr lang="en-US" sz="1500" dirty="0">
                          <a:effectLst/>
                        </a:rPr>
                        <a:t> Hinsdale</a:t>
                      </a:r>
                      <a:endParaRPr lang="en-US" sz="15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vl="0">
                        <a:buNone/>
                      </a:pPr>
                      <a:r>
                        <a:rPr lang="en-US" sz="1500" dirty="0">
                          <a:effectLst/>
                        </a:rPr>
                        <a:t>NorthShore Evanston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765458471"/>
                  </a:ext>
                </a:extLst>
              </a:tr>
              <a:tr h="322384">
                <a:tc>
                  <a:txBody>
                    <a:bodyPr/>
                    <a:lstStyle/>
                    <a:p>
                      <a:pPr lvl="0">
                        <a:buNone/>
                      </a:pPr>
                      <a:r>
                        <a:rPr lang="en-US" sz="1500" dirty="0">
                          <a:effectLst/>
                        </a:rPr>
                        <a:t>Anderson Hospital</a:t>
                      </a:r>
                      <a:endParaRPr lang="en-US" sz="15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vl="0">
                        <a:buNone/>
                      </a:pPr>
                      <a:r>
                        <a:rPr lang="en-US" sz="1500" dirty="0">
                          <a:effectLst/>
                        </a:rPr>
                        <a:t>OSF Sacred Heart 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vl="0">
                        <a:buNone/>
                      </a:pPr>
                      <a:r>
                        <a:rPr lang="en-US" sz="1500" dirty="0">
                          <a:effectLst/>
                        </a:rPr>
                        <a:t>Ingalls Memorial Hospital</a:t>
                      </a:r>
                      <a:endParaRPr lang="en-US" sz="15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vl="0">
                        <a:buNone/>
                      </a:pPr>
                      <a:r>
                        <a:rPr lang="en-US" sz="1500" dirty="0">
                          <a:effectLst/>
                        </a:rPr>
                        <a:t>Advocate Christ 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vl="0">
                        <a:buNone/>
                      </a:pPr>
                      <a:r>
                        <a:rPr lang="en-US" sz="1500" dirty="0">
                          <a:effectLst/>
                        </a:rPr>
                        <a:t>Northwest Community 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024276421"/>
                  </a:ext>
                </a:extLst>
              </a:tr>
              <a:tr h="317500">
                <a:tc>
                  <a:txBody>
                    <a:bodyPr/>
                    <a:lstStyle/>
                    <a:p>
                      <a:pPr lvl="0">
                        <a:buNone/>
                      </a:pPr>
                      <a:r>
                        <a:rPr lang="en-US" sz="1500" dirty="0">
                          <a:effectLst/>
                        </a:rPr>
                        <a:t>Ascension Mercy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vl="0">
                        <a:buNone/>
                      </a:pPr>
                      <a:r>
                        <a:rPr lang="en-US" sz="1500" dirty="0">
                          <a:effectLst/>
                        </a:rPr>
                        <a:t>OSF St. Elizabeth 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vl="0">
                        <a:buNone/>
                      </a:pPr>
                      <a:r>
                        <a:rPr lang="en-US" sz="1500" dirty="0">
                          <a:effectLst/>
                        </a:rPr>
                        <a:t>Ascension SMEMC</a:t>
                      </a:r>
                      <a:endParaRPr lang="en-US" sz="15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vl="0">
                        <a:buNone/>
                      </a:pPr>
                      <a:r>
                        <a:rPr lang="en-US" sz="1500" dirty="0">
                          <a:effectLst/>
                        </a:rPr>
                        <a:t>Advocate Illinois Masonic 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vl="0">
                        <a:buNone/>
                      </a:pPr>
                      <a:r>
                        <a:rPr lang="en-US" sz="1500" dirty="0">
                          <a:effectLst/>
                        </a:rPr>
                        <a:t>OSF St. Francis </a:t>
                      </a:r>
                      <a:endParaRPr lang="en-US" sz="1500">
                        <a:effectLst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731709088"/>
                  </a:ext>
                </a:extLst>
              </a:tr>
              <a:tr h="322384">
                <a:tc>
                  <a:txBody>
                    <a:bodyPr/>
                    <a:lstStyle/>
                    <a:p>
                      <a:pPr lvl="0">
                        <a:buNone/>
                      </a:pPr>
                      <a:r>
                        <a:rPr lang="en-US" sz="1500" dirty="0">
                          <a:effectLst/>
                        </a:rPr>
                        <a:t>Carle BroMenn </a:t>
                      </a:r>
                      <a:endParaRPr lang="en-US" sz="1500">
                        <a:effectLst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vl="0">
                        <a:buNone/>
                      </a:pPr>
                      <a:r>
                        <a:rPr lang="en-US" sz="1500" dirty="0">
                          <a:effectLst/>
                        </a:rPr>
                        <a:t>OSF St. Mary </a:t>
                      </a:r>
                      <a:endParaRPr lang="en-US" sz="1500">
                        <a:effectLst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vl="0">
                        <a:buNone/>
                      </a:pPr>
                      <a:r>
                        <a:rPr lang="en-US" sz="1500" dirty="0">
                          <a:effectLst/>
                        </a:rPr>
                        <a:t>Advocate Good Shepherd 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vl="0">
                        <a:buNone/>
                      </a:pPr>
                      <a:r>
                        <a:rPr lang="en-US" sz="1500" dirty="0">
                          <a:effectLst/>
                        </a:rPr>
                        <a:t>Advocate Lutheran General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vl="0">
                        <a:buNone/>
                      </a:pPr>
                      <a:r>
                        <a:rPr lang="en-US" sz="1500" dirty="0">
                          <a:effectLst/>
                        </a:rPr>
                        <a:t>Rush University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54936674"/>
                  </a:ext>
                </a:extLst>
              </a:tr>
              <a:tr h="280500">
                <a:tc>
                  <a:txBody>
                    <a:bodyPr/>
                    <a:lstStyle/>
                    <a:p>
                      <a:pPr lvl="0">
                        <a:buNone/>
                      </a:pPr>
                      <a:r>
                        <a:rPr lang="en-US" sz="1500" dirty="0">
                          <a:effectLst/>
                        </a:rPr>
                        <a:t>Carle Richland Memorial 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vl="0">
                        <a:buNone/>
                      </a:pPr>
                      <a:r>
                        <a:rPr lang="en-US" sz="1500" dirty="0">
                          <a:effectLst/>
                        </a:rPr>
                        <a:t>Palos Community Hospital</a:t>
                      </a:r>
                      <a:endParaRPr lang="en-US" sz="15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vl="0">
                        <a:buNone/>
                      </a:pPr>
                      <a:r>
                        <a:rPr lang="en-US" sz="1500" dirty="0">
                          <a:effectLst/>
                        </a:rPr>
                        <a:t>Advocate Condell 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vl="0">
                        <a:buNone/>
                      </a:pPr>
                      <a:r>
                        <a:rPr lang="en-US" sz="1500" dirty="0">
                          <a:effectLst/>
                        </a:rPr>
                        <a:t>Ascension Saint Alexius 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vl="0">
                        <a:buNone/>
                      </a:pPr>
                      <a:r>
                        <a:rPr lang="en-US" sz="1500" dirty="0">
                          <a:effectLst/>
                        </a:rPr>
                        <a:t>Rush-Copley </a:t>
                      </a:r>
                      <a:endParaRPr lang="en-US" sz="1500">
                        <a:effectLst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28538692"/>
                  </a:ext>
                </a:extLst>
              </a:tr>
              <a:tr h="317500">
                <a:tc>
                  <a:txBody>
                    <a:bodyPr/>
                    <a:lstStyle/>
                    <a:p>
                      <a:pPr lvl="0">
                        <a:buNone/>
                      </a:pPr>
                      <a:r>
                        <a:rPr lang="en-US" sz="1500" dirty="0">
                          <a:effectLst/>
                        </a:rPr>
                        <a:t>FHN Memorial Hospital</a:t>
                      </a:r>
                      <a:endParaRPr lang="en-US" sz="15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vl="0">
                        <a:buNone/>
                      </a:pPr>
                      <a:r>
                        <a:rPr lang="en-US" sz="1500" dirty="0">
                          <a:effectLst/>
                        </a:rPr>
                        <a:t>Sarah Bush Lincoln</a:t>
                      </a:r>
                      <a:endParaRPr lang="en-US" sz="15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vl="0">
                        <a:buNone/>
                      </a:pPr>
                      <a:r>
                        <a:rPr lang="en-US" sz="1500" dirty="0">
                          <a:effectLst/>
                        </a:rPr>
                        <a:t>NM </a:t>
                      </a:r>
                      <a:r>
                        <a:rPr lang="en-US" sz="1500" err="1">
                          <a:effectLst/>
                        </a:rPr>
                        <a:t>Delnor</a:t>
                      </a:r>
                      <a:r>
                        <a:rPr lang="en-US" sz="1500" dirty="0">
                          <a:effectLst/>
                        </a:rPr>
                        <a:t> Hospital</a:t>
                      </a:r>
                      <a:endParaRPr lang="en-US" sz="15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vl="0">
                        <a:buNone/>
                      </a:pPr>
                      <a:r>
                        <a:rPr lang="en-US" sz="1500" dirty="0">
                          <a:effectLst/>
                        </a:rPr>
                        <a:t>Ascension St. Joseph - Chi</a:t>
                      </a:r>
                      <a:endParaRPr lang="en-US" sz="15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vl="0">
                        <a:buNone/>
                      </a:pPr>
                      <a:r>
                        <a:rPr lang="en-US" sz="1500" dirty="0">
                          <a:effectLst/>
                        </a:rPr>
                        <a:t>SSM St. Mary's - </a:t>
                      </a:r>
                      <a:r>
                        <a:rPr lang="en-US" sz="1500" err="1">
                          <a:effectLst/>
                        </a:rPr>
                        <a:t>St.Louis</a:t>
                      </a:r>
                      <a:endParaRPr lang="en-US" sz="150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34315129"/>
                  </a:ext>
                </a:extLst>
              </a:tr>
              <a:tr h="280500">
                <a:tc>
                  <a:txBody>
                    <a:bodyPr/>
                    <a:lstStyle/>
                    <a:p>
                      <a:pPr lvl="0">
                        <a:buNone/>
                      </a:pPr>
                      <a:r>
                        <a:rPr lang="en-US" sz="1500" dirty="0">
                          <a:effectLst/>
                        </a:rPr>
                        <a:t>Gibson Area Hospital</a:t>
                      </a:r>
                      <a:endParaRPr lang="en-US" sz="15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vl="0">
                        <a:buNone/>
                      </a:pPr>
                      <a:r>
                        <a:rPr lang="en-US" sz="1500" dirty="0">
                          <a:effectLst/>
                        </a:rPr>
                        <a:t>Silver Cross Hospital</a:t>
                      </a:r>
                      <a:endParaRPr lang="en-US" sz="15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vl="0">
                        <a:buNone/>
                      </a:pPr>
                      <a:r>
                        <a:rPr lang="en-US" sz="1500" dirty="0">
                          <a:effectLst/>
                        </a:rPr>
                        <a:t>NM Lake Forest Hospital</a:t>
                      </a:r>
                      <a:endParaRPr lang="en-US" sz="15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vl="0">
                        <a:buNone/>
                      </a:pPr>
                      <a:r>
                        <a:rPr lang="en-US" sz="1500" dirty="0">
                          <a:effectLst/>
                        </a:rPr>
                        <a:t>Barnes-Jewish Hospital</a:t>
                      </a:r>
                      <a:endParaRPr lang="en-US" sz="15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vl="0">
                        <a:buNone/>
                      </a:pPr>
                      <a:r>
                        <a:rPr lang="en-US" sz="1500" dirty="0">
                          <a:effectLst/>
                        </a:rPr>
                        <a:t>Stroger 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119991364"/>
                  </a:ext>
                </a:extLst>
              </a:tr>
              <a:tr h="322384">
                <a:tc>
                  <a:txBody>
                    <a:bodyPr/>
                    <a:lstStyle/>
                    <a:p>
                      <a:pPr lvl="0">
                        <a:buNone/>
                      </a:pPr>
                      <a:r>
                        <a:rPr lang="en-US" sz="1500" dirty="0">
                          <a:effectLst/>
                        </a:rPr>
                        <a:t>Graham Hospital</a:t>
                      </a:r>
                      <a:endParaRPr lang="en-US" sz="15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vl="0">
                        <a:buNone/>
                      </a:pPr>
                      <a:r>
                        <a:rPr lang="en-US" sz="1500" dirty="0">
                          <a:effectLst/>
                        </a:rPr>
                        <a:t>SSM Good Samaritan</a:t>
                      </a:r>
                      <a:endParaRPr lang="en-US" sz="15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vl="0">
                        <a:buNone/>
                      </a:pPr>
                      <a:r>
                        <a:rPr lang="en-US" sz="1500" dirty="0">
                          <a:effectLst/>
                        </a:rPr>
                        <a:t>Ascension Resurrection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vl="0">
                        <a:buNone/>
                      </a:pPr>
                      <a:r>
                        <a:rPr lang="en-US" sz="1500" dirty="0">
                          <a:effectLst/>
                        </a:rPr>
                        <a:t>Javon Bea Hospital</a:t>
                      </a:r>
                      <a:endParaRPr lang="en-US" sz="15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vl="0">
                        <a:buNone/>
                      </a:pPr>
                      <a:r>
                        <a:rPr lang="en-US" sz="1500" dirty="0">
                          <a:effectLst/>
                        </a:rPr>
                        <a:t>Swedish American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201064464"/>
                  </a:ext>
                </a:extLst>
              </a:tr>
              <a:tr h="337038">
                <a:tc>
                  <a:txBody>
                    <a:bodyPr/>
                    <a:lstStyle/>
                    <a:p>
                      <a:pPr lvl="0">
                        <a:buNone/>
                      </a:pPr>
                      <a:r>
                        <a:rPr lang="en-US" sz="1500" dirty="0">
                          <a:effectLst/>
                        </a:rPr>
                        <a:t>HSHS St. Anthony's Memorial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vl="0">
                        <a:buNone/>
                      </a:pPr>
                      <a:r>
                        <a:rPr lang="en-US" sz="1500" dirty="0">
                          <a:effectLst/>
                        </a:rPr>
                        <a:t>St. Anthony Hospital</a:t>
                      </a:r>
                      <a:endParaRPr lang="en-US" sz="15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vl="0">
                        <a:buNone/>
                      </a:pPr>
                      <a:r>
                        <a:rPr lang="en-US" sz="1500" dirty="0">
                          <a:effectLst/>
                        </a:rPr>
                        <a:t>Ascension Alexian Brothers MC </a:t>
                      </a:r>
                      <a:endParaRPr lang="en-US" sz="15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vl="0">
                        <a:buNone/>
                      </a:pPr>
                      <a:r>
                        <a:rPr lang="en-US" sz="1500" dirty="0">
                          <a:effectLst/>
                        </a:rPr>
                        <a:t>Loyola University MC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vl="0">
                        <a:buNone/>
                      </a:pPr>
                      <a:r>
                        <a:rPr lang="en-US" sz="1500" dirty="0">
                          <a:effectLst/>
                        </a:rPr>
                        <a:t>University of Chicago 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463354220"/>
                  </a:ext>
                </a:extLst>
              </a:tr>
              <a:tr h="322384">
                <a:tc>
                  <a:txBody>
                    <a:bodyPr/>
                    <a:lstStyle/>
                    <a:p>
                      <a:pPr lvl="0">
                        <a:buNone/>
                      </a:pPr>
                      <a:r>
                        <a:rPr lang="en-US" sz="1500" dirty="0">
                          <a:effectLst/>
                        </a:rPr>
                        <a:t>HSHS St. Elizabeth's Hospital</a:t>
                      </a:r>
                      <a:endParaRPr lang="en-US" sz="15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vl="0">
                        <a:buNone/>
                      </a:pPr>
                      <a:r>
                        <a:rPr lang="en-US" sz="1500" dirty="0">
                          <a:effectLst/>
                        </a:rPr>
                        <a:t>St. Joseph Hospital - Breese</a:t>
                      </a:r>
                      <a:endParaRPr lang="en-US" sz="15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vl="0">
                        <a:buNone/>
                      </a:pPr>
                      <a:r>
                        <a:rPr lang="en-US" sz="1500" dirty="0">
                          <a:effectLst/>
                        </a:rPr>
                        <a:t>Advocate Sherman Hospital</a:t>
                      </a:r>
                      <a:endParaRPr lang="en-US" sz="15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vl="0">
                        <a:buNone/>
                      </a:pPr>
                      <a:r>
                        <a:rPr lang="en-US" sz="1500" dirty="0">
                          <a:effectLst/>
                        </a:rPr>
                        <a:t>University of Illinois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vl="0">
                        <a:buNone/>
                      </a:pPr>
                      <a:r>
                        <a:rPr lang="en-US" sz="1500" dirty="0">
                          <a:effectLst/>
                        </a:rPr>
                        <a:t>Advocate Good Samaritan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799557923"/>
                  </a:ext>
                </a:extLst>
              </a:tr>
              <a:tr h="322384">
                <a:tc>
                  <a:txBody>
                    <a:bodyPr/>
                    <a:lstStyle/>
                    <a:p>
                      <a:pPr lvl="0">
                        <a:buNone/>
                      </a:pPr>
                      <a:r>
                        <a:rPr lang="en-US" sz="1500" dirty="0">
                          <a:effectLst/>
                        </a:rPr>
                        <a:t>Katherine Shaw Bethea (KSB)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vl="0">
                        <a:buNone/>
                      </a:pPr>
                      <a:r>
                        <a:rPr lang="en-US" sz="1500" dirty="0">
                          <a:effectLst/>
                        </a:rPr>
                        <a:t>Swedish Hospital</a:t>
                      </a:r>
                      <a:endParaRPr lang="en-US" sz="15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vl="0">
                        <a:buNone/>
                      </a:pPr>
                      <a:r>
                        <a:rPr lang="en-US" sz="1500" dirty="0">
                          <a:effectLst/>
                        </a:rPr>
                        <a:t>Franciscan Health Olympia Fields</a:t>
                      </a:r>
                      <a:endParaRPr lang="en-US" sz="15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vl="0">
                        <a:buNone/>
                      </a:pPr>
                      <a:endParaRPr lang="en-US" sz="15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vl="0">
                        <a:buNone/>
                      </a:pPr>
                      <a:endParaRPr lang="en-US" sz="1500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468732573"/>
                  </a:ext>
                </a:extLst>
              </a:tr>
              <a:tr h="280500">
                <a:tc>
                  <a:txBody>
                    <a:bodyPr/>
                    <a:lstStyle/>
                    <a:p>
                      <a:pPr lvl="0">
                        <a:buNone/>
                      </a:pPr>
                      <a:r>
                        <a:rPr lang="en-US" sz="1500" dirty="0">
                          <a:effectLst/>
                        </a:rPr>
                        <a:t>MacNeal Hospital</a:t>
                      </a:r>
                      <a:endParaRPr lang="en-US" sz="15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vl="0">
                        <a:buNone/>
                      </a:pPr>
                      <a:r>
                        <a:rPr lang="en-US" sz="1500" dirty="0">
                          <a:effectLst/>
                        </a:rPr>
                        <a:t>UPH- Methodist 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vl="0">
                        <a:buNone/>
                      </a:pPr>
                      <a:r>
                        <a:rPr lang="en-US" sz="1500" dirty="0">
                          <a:effectLst/>
                        </a:rPr>
                        <a:t>OSF St. Anthony - Rockford</a:t>
                      </a:r>
                      <a:endParaRPr lang="en-US" sz="15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vl="0">
                        <a:buNone/>
                      </a:pPr>
                      <a:endParaRPr lang="en-US" sz="15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vl="0">
                        <a:buNone/>
                      </a:pPr>
                      <a:endParaRPr lang="en-US" sz="1500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628909267"/>
                  </a:ext>
                </a:extLst>
              </a:tr>
              <a:tr h="280500">
                <a:tc>
                  <a:txBody>
                    <a:bodyPr/>
                    <a:lstStyle/>
                    <a:p>
                      <a:pPr lvl="0">
                        <a:buNone/>
                      </a:pPr>
                      <a:r>
                        <a:rPr lang="en-US" sz="1500" dirty="0">
                          <a:effectLst/>
                        </a:rPr>
                        <a:t>McDonough District Hospital</a:t>
                      </a:r>
                      <a:endParaRPr lang="en-US" sz="15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vl="0">
                        <a:buNone/>
                      </a:pPr>
                      <a:r>
                        <a:rPr lang="en-US" sz="1500" dirty="0">
                          <a:effectLst/>
                        </a:rPr>
                        <a:t>Vista Medical Center East</a:t>
                      </a:r>
                      <a:endParaRPr lang="en-US" sz="15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vl="0">
                        <a:buNone/>
                      </a:pPr>
                      <a:r>
                        <a:rPr lang="en-US" sz="1500" dirty="0">
                          <a:effectLst/>
                        </a:rPr>
                        <a:t>OSF Heart of Mary 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vl="0">
                        <a:buNone/>
                      </a:pPr>
                      <a:endParaRPr lang="en-US" sz="15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vl="0">
                        <a:buNone/>
                      </a:pPr>
                      <a:endParaRPr lang="en-US" sz="1500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54194220"/>
                  </a:ext>
                </a:extLst>
              </a:tr>
              <a:tr h="280500">
                <a:tc>
                  <a:txBody>
                    <a:bodyPr/>
                    <a:lstStyle/>
                    <a:p>
                      <a:pPr lvl="0">
                        <a:buNone/>
                      </a:pPr>
                      <a:r>
                        <a:rPr lang="en-US" sz="1500" dirty="0">
                          <a:effectLst/>
                        </a:rPr>
                        <a:t>Memorial Hospital East</a:t>
                      </a:r>
                      <a:endParaRPr lang="en-US" sz="15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vl="0">
                        <a:buNone/>
                      </a:pPr>
                      <a:r>
                        <a:rPr lang="en-US" sz="1500" dirty="0">
                          <a:effectLst/>
                        </a:rPr>
                        <a:t>West Suburban 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vl="0">
                        <a:buNone/>
                      </a:pPr>
                      <a:r>
                        <a:rPr lang="en-US" sz="1500" dirty="0">
                          <a:effectLst/>
                        </a:rPr>
                        <a:t>UnityPoint Health Trinity</a:t>
                      </a:r>
                      <a:endParaRPr lang="en-US" sz="15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vl="0">
                        <a:buNone/>
                      </a:pPr>
                      <a:endParaRPr lang="en-US" sz="15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vl="0">
                        <a:buNone/>
                      </a:pPr>
                      <a:endParaRPr lang="en-US" sz="1500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331162212"/>
                  </a:ext>
                </a:extLst>
              </a:tr>
              <a:tr h="322384">
                <a:tc>
                  <a:txBody>
                    <a:bodyPr/>
                    <a:lstStyle/>
                    <a:p>
                      <a:pPr lvl="0">
                        <a:buNone/>
                      </a:pPr>
                      <a:r>
                        <a:rPr lang="en-US" sz="1500" dirty="0">
                          <a:effectLst/>
                        </a:rPr>
                        <a:t>Memorial Medical Center </a:t>
                      </a:r>
                      <a:endParaRPr lang="en-US" sz="15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vl="0">
                        <a:buNone/>
                      </a:pPr>
                      <a:r>
                        <a:rPr lang="en-US" sz="1500" err="1">
                          <a:effectLst/>
                        </a:rPr>
                        <a:t>AdventHealth</a:t>
                      </a:r>
                      <a:r>
                        <a:rPr lang="en-US" sz="1500" dirty="0">
                          <a:effectLst/>
                        </a:rPr>
                        <a:t> Bolingbrook</a:t>
                      </a:r>
                      <a:endParaRPr lang="en-US" sz="15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vl="0">
                        <a:buNone/>
                      </a:pPr>
                      <a:r>
                        <a:rPr lang="en-US" sz="1450" dirty="0">
                          <a:effectLst/>
                        </a:rPr>
                        <a:t>Memorial Hospital of Carbondale</a:t>
                      </a:r>
                      <a:endParaRPr lang="en-US" sz="145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vl="0">
                        <a:buNone/>
                      </a:pPr>
                      <a:endParaRPr lang="en-US" sz="15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vl="0">
                        <a:buNone/>
                      </a:pPr>
                      <a:endParaRPr lang="en-US" sz="1500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42413043"/>
                  </a:ext>
                </a:extLst>
              </a:tr>
              <a:tr h="322384">
                <a:tc>
                  <a:txBody>
                    <a:bodyPr/>
                    <a:lstStyle/>
                    <a:p>
                      <a:pPr lvl="0">
                        <a:buNone/>
                      </a:pPr>
                      <a:r>
                        <a:rPr lang="en-US" sz="1500" dirty="0">
                          <a:effectLst/>
                        </a:rPr>
                        <a:t>Morris Hospital </a:t>
                      </a:r>
                      <a:endParaRPr lang="en-US" sz="1500">
                        <a:effectLst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vl="0">
                        <a:buNone/>
                      </a:pPr>
                      <a:r>
                        <a:rPr lang="en-US" sz="1500" dirty="0">
                          <a:effectLst/>
                        </a:rPr>
                        <a:t>HSHS St. Francis- Litchfield</a:t>
                      </a:r>
                      <a:endParaRPr lang="en-US" sz="15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vl="0">
                        <a:buNone/>
                      </a:pPr>
                      <a:endParaRPr lang="en-US" sz="15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vl="0">
                        <a:buNone/>
                      </a:pPr>
                      <a:endParaRPr lang="en-US" sz="15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vl="0">
                        <a:buNone/>
                      </a:pPr>
                      <a:endParaRPr lang="en-US" sz="1500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101750484"/>
                  </a:ext>
                </a:extLst>
              </a:tr>
              <a:tr h="280500">
                <a:tc>
                  <a:txBody>
                    <a:bodyPr/>
                    <a:lstStyle/>
                    <a:p>
                      <a:pPr lvl="0">
                        <a:buNone/>
                      </a:pPr>
                      <a:r>
                        <a:rPr lang="en-US" sz="1500" dirty="0">
                          <a:effectLst/>
                        </a:rPr>
                        <a:t>NM Huntley Hospital</a:t>
                      </a:r>
                      <a:endParaRPr lang="en-US" sz="15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vl="0">
                        <a:buNone/>
                      </a:pPr>
                      <a:r>
                        <a:rPr lang="en-US" sz="1500" dirty="0">
                          <a:effectLst/>
                        </a:rPr>
                        <a:t>CGH Medical Center</a:t>
                      </a:r>
                      <a:endParaRPr lang="en-US" sz="15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vl="0">
                        <a:buNone/>
                      </a:pPr>
                      <a:endParaRPr lang="en-US" sz="15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vl="0">
                        <a:buNone/>
                      </a:pPr>
                      <a:endParaRPr lang="en-US" sz="15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vl="0">
                        <a:buNone/>
                      </a:pPr>
                      <a:endParaRPr lang="en-US" sz="1500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1885096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636847278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ILPQC is here to help you </a:t>
            </a:r>
            <a:br>
              <a:rPr lang="en-US"/>
            </a:br>
            <a:r>
              <a:rPr lang="en-US"/>
              <a:t>get across the finish line!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7033E4B-E3EB-3D46-B2D8-3159663620FA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79818A">
                    <a:lumMod val="60000"/>
                    <a:lumOff val="40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25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79818A">
                  <a:lumMod val="60000"/>
                  <a:lumOff val="40000"/>
                </a:srgb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444C55">
                    <a:tint val="75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Illinois Perinatal Quality Collaborative</a:t>
            </a:r>
          </a:p>
        </p:txBody>
      </p:sp>
      <p:graphicFrame>
        <p:nvGraphicFramePr>
          <p:cNvPr id="6" name="Diagram 5"/>
          <p:cNvGraphicFramePr/>
          <p:nvPr>
            <p:extLst>
              <p:ext uri="{D42A27DB-BD31-4B8C-83A1-F6EECF244321}">
                <p14:modId xmlns:p14="http://schemas.microsoft.com/office/powerpoint/2010/main" val="3721406750"/>
              </p:ext>
            </p:extLst>
          </p:nvPr>
        </p:nvGraphicFramePr>
        <p:xfrm>
          <a:off x="284814" y="1735823"/>
          <a:ext cx="7929796" cy="4470106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4" r:lo="rId5" r:qs="rId6" r:cs="rId7"/>
          </a:graphicData>
        </a:graphic>
      </p:graphicFrame>
      <p:sp>
        <p:nvSpPr>
          <p:cNvPr id="8" name="Content Placeholder 2"/>
          <p:cNvSpPr>
            <a:spLocks noGrp="1"/>
          </p:cNvSpPr>
          <p:nvPr>
            <p:ph idx="1"/>
          </p:nvPr>
        </p:nvSpPr>
        <p:spPr>
          <a:xfrm>
            <a:off x="8607048" y="1690688"/>
            <a:ext cx="3584952" cy="5538421"/>
          </a:xfrm>
        </p:spPr>
        <p:txBody>
          <a:bodyPr vert="horz" lIns="91440" tIns="45720" rIns="91440" bIns="45720" rtlCol="0" anchor="t">
            <a:noAutofit/>
          </a:bodyPr>
          <a:lstStyle/>
          <a:p>
            <a:r>
              <a:rPr lang="en-US">
                <a:ea typeface="Lato"/>
                <a:cs typeface="Lato"/>
              </a:rPr>
              <a:t>We are here to help!</a:t>
            </a:r>
          </a:p>
          <a:p>
            <a:r>
              <a:rPr lang="en-US">
                <a:ea typeface="Lato"/>
                <a:cs typeface="Lato"/>
              </a:rPr>
              <a:t>We are here to support!</a:t>
            </a:r>
          </a:p>
          <a:p>
            <a:r>
              <a:rPr lang="en-US">
                <a:ea typeface="Lato"/>
                <a:cs typeface="Lato"/>
              </a:rPr>
              <a:t>Schedule a </a:t>
            </a:r>
            <a:r>
              <a:rPr lang="en-US" b="1" u="sng">
                <a:ea typeface="Lato"/>
                <a:cs typeface="Lato"/>
              </a:rPr>
              <a:t>personalized QI Support Call</a:t>
            </a:r>
            <a:r>
              <a:rPr lang="en-US">
                <a:ea typeface="Lato"/>
                <a:cs typeface="Lato"/>
              </a:rPr>
              <a:t>, email </a:t>
            </a:r>
            <a:r>
              <a:rPr lang="en-US">
                <a:ea typeface="Lato"/>
                <a:cs typeface="Lato"/>
                <a:hlinkClick r:id="rId9"/>
              </a:rPr>
              <a:t>info@ilpqc.org</a:t>
            </a:r>
            <a:r>
              <a:rPr lang="en-US">
                <a:ea typeface="Lato"/>
                <a:cs typeface="Lato"/>
              </a:rPr>
              <a:t> to schedule a check-in call </a:t>
            </a:r>
          </a:p>
          <a:p>
            <a:r>
              <a:rPr lang="en-US">
                <a:ea typeface="Lato"/>
                <a:cs typeface="Lato"/>
              </a:rPr>
              <a:t>Check-in calls planned with </a:t>
            </a:r>
            <a:r>
              <a:rPr lang="en-US" u="sng">
                <a:ea typeface="Lato"/>
                <a:cs typeface="Lato"/>
              </a:rPr>
              <a:t>all teams not yet achieving key aims</a:t>
            </a:r>
            <a:r>
              <a:rPr lang="en-US">
                <a:ea typeface="Lato"/>
                <a:cs typeface="Lato"/>
              </a:rPr>
              <a:t>. </a:t>
            </a:r>
          </a:p>
          <a:p>
            <a:pPr marL="0" indent="0">
              <a:buNone/>
            </a:pPr>
            <a:endParaRPr lang="en-US">
              <a:ea typeface="Lato"/>
              <a:cs typeface="Lato"/>
            </a:endParaRPr>
          </a:p>
        </p:txBody>
      </p:sp>
    </p:spTree>
    <p:extLst>
      <p:ext uri="{BB962C8B-B14F-4D97-AF65-F5344CB8AC3E}">
        <p14:creationId xmlns:p14="http://schemas.microsoft.com/office/powerpoint/2010/main" val="4274643059"/>
      </p:ext>
    </p:extLst>
  </p:cSld>
  <p:clrMapOvr>
    <a:masterClrMapping/>
  </p:clrMapOvr>
  <p:extLst>
    <p:ext uri="{6950BFC3-D8DA-4A85-94F7-54DA5524770B}">
      <p188:commentRel xmlns:p188="http://schemas.microsoft.com/office/powerpoint/2018/8/main" r:id="rId3"/>
    </p:ext>
  </p:extLst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47581" y="172509"/>
            <a:ext cx="10972800" cy="1325563"/>
          </a:xfrm>
          <a:noFill/>
        </p:spPr>
        <p:txBody>
          <a:bodyPr/>
          <a:lstStyle/>
          <a:p>
            <a:r>
              <a:rPr lang="en-US" dirty="0">
                <a:ea typeface="Lato Medium"/>
                <a:cs typeface="Lato Medium"/>
              </a:rPr>
              <a:t>Upcoming PVB Calls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7033E4B-E3EB-3D46-B2D8-3159663620FA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79818A">
                    <a:lumMod val="60000"/>
                    <a:lumOff val="40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26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79818A">
                  <a:lumMod val="60000"/>
                  <a:lumOff val="40000"/>
                </a:srgb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444C55">
                    <a:tint val="75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Illinois Perinatal Quality Collaborative</a:t>
            </a:r>
          </a:p>
        </p:txBody>
      </p:sp>
      <p:graphicFrame>
        <p:nvGraphicFramePr>
          <p:cNvPr id="458" name="Table 458">
            <a:extLst>
              <a:ext uri="{FF2B5EF4-FFF2-40B4-BE49-F238E27FC236}">
                <a16:creationId xmlns:a16="http://schemas.microsoft.com/office/drawing/2014/main" id="{6B8DD92D-FC61-B8CD-3116-E6D4BC770D0C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7818768"/>
              </p:ext>
            </p:extLst>
          </p:nvPr>
        </p:nvGraphicFramePr>
        <p:xfrm>
          <a:off x="272814" y="1631382"/>
          <a:ext cx="9706583" cy="4530217"/>
        </p:xfrm>
        <a:graphic>
          <a:graphicData uri="http://schemas.openxmlformats.org/drawingml/2006/table">
            <a:tbl>
              <a:tblPr firstRow="1" bandRow="1">
                <a:tableStyleId>{F5AB1C69-6EDB-4FF4-983F-18BD219EF322}</a:tableStyleId>
              </a:tblPr>
              <a:tblGrid>
                <a:gridCol w="4367280">
                  <a:extLst>
                    <a:ext uri="{9D8B030D-6E8A-4147-A177-3AD203B41FA5}">
                      <a16:colId xmlns:a16="http://schemas.microsoft.com/office/drawing/2014/main" val="2337264793"/>
                    </a:ext>
                  </a:extLst>
                </a:gridCol>
                <a:gridCol w="5339303">
                  <a:extLst>
                    <a:ext uri="{9D8B030D-6E8A-4147-A177-3AD203B41FA5}">
                      <a16:colId xmlns:a16="http://schemas.microsoft.com/office/drawing/2014/main" val="1898119252"/>
                    </a:ext>
                  </a:extLst>
                </a:gridCol>
              </a:tblGrid>
              <a:tr h="733777">
                <a:tc>
                  <a:txBody>
                    <a:bodyPr/>
                    <a:lstStyle/>
                    <a:p>
                      <a:r>
                        <a:rPr lang="en-US" sz="2400" u="sng" dirty="0">
                          <a:solidFill>
                            <a:srgbClr val="000000"/>
                          </a:solidFill>
                        </a:rPr>
                        <a:t>Event 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2400" u="sng" dirty="0">
                          <a:solidFill>
                            <a:srgbClr val="000000"/>
                          </a:solidFill>
                        </a:rPr>
                        <a:t>Day/Time 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322244632"/>
                  </a:ext>
                </a:extLst>
              </a:tr>
              <a:tr h="949110">
                <a:tc>
                  <a:txBody>
                    <a:bodyPr/>
                    <a:lstStyle/>
                    <a:p>
                      <a:pPr marL="0" marR="0" lvl="0" indent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444C55"/>
                        </a:buClr>
                        <a:buNone/>
                      </a:pPr>
                      <a:r>
                        <a:rPr lang="en-US" sz="2400" b="1" i="0" u="none" strike="noStrike" noProof="0" dirty="0">
                          <a:solidFill>
                            <a:schemeClr val="accent1"/>
                          </a:solidFill>
                          <a:latin typeface="Calibri"/>
                        </a:rPr>
                        <a:t>October 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lvl="0" indent="0">
                        <a:buNone/>
                      </a:pPr>
                      <a:r>
                        <a:rPr lang="en-US" sz="2400" b="1" i="0" u="none" strike="noStrike" kern="1200" noProof="0" dirty="0">
                          <a:solidFill>
                            <a:schemeClr val="accent1"/>
                          </a:solidFill>
                          <a:latin typeface="Calibri"/>
                          <a:ea typeface="+mn-ea"/>
                          <a:cs typeface="+mn-cs"/>
                        </a:rPr>
                        <a:t>No PVB Webinar</a:t>
                      </a:r>
                      <a:endParaRPr 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61277404"/>
                  </a:ext>
                </a:extLst>
              </a:tr>
              <a:tr h="949110">
                <a:tc>
                  <a:txBody>
                    <a:bodyPr/>
                    <a:lstStyle/>
                    <a:p>
                      <a:pPr marL="0" marR="0" lvl="0" indent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444C55"/>
                        </a:buClr>
                        <a:buNone/>
                      </a:pPr>
                      <a:r>
                        <a:rPr lang="en-US" sz="2400" b="1" i="0" u="none" strike="noStrike" noProof="0" dirty="0">
                          <a:solidFill>
                            <a:schemeClr val="accent1"/>
                          </a:solidFill>
                          <a:latin typeface="+mn-lt"/>
                        </a:rPr>
                        <a:t>Annual Conference</a:t>
                      </a:r>
                      <a:r>
                        <a:rPr lang="en-US" sz="2400" b="1" i="0" u="none" strike="noStrike" baseline="0" noProof="0" dirty="0">
                          <a:solidFill>
                            <a:schemeClr val="accent1"/>
                          </a:solidFill>
                          <a:latin typeface="+mn-lt"/>
                        </a:rPr>
                        <a:t> 2023</a:t>
                      </a:r>
                      <a:endParaRPr lang="en-US" sz="2400" b="0" i="0" u="none" strike="noStrike" noProof="0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lvl="0" indent="0">
                        <a:buFont typeface="Arial"/>
                        <a:buNone/>
                      </a:pPr>
                      <a:r>
                        <a:rPr lang="en-US" sz="2400" b="1" i="0" u="none" strike="noStrike" kern="1200" noProof="0" dirty="0">
                          <a:solidFill>
                            <a:schemeClr val="accent1"/>
                          </a:solidFill>
                          <a:latin typeface="Calibri"/>
                          <a:ea typeface="+mn-ea"/>
                          <a:cs typeface="+mn-cs"/>
                        </a:rPr>
                        <a:t>Thursday, November 2nd</a:t>
                      </a:r>
                    </a:p>
                    <a:p>
                      <a:pPr marL="0" lvl="0" indent="0">
                        <a:buFont typeface="Arial"/>
                        <a:buNone/>
                      </a:pPr>
                      <a:r>
                        <a:rPr lang="en-US" sz="2400" b="1" i="0" u="none" strike="noStrike" kern="1200" noProof="0" dirty="0">
                          <a:solidFill>
                            <a:schemeClr val="accent1"/>
                          </a:solidFill>
                          <a:latin typeface="Calibri"/>
                          <a:ea typeface="+mn-ea"/>
                          <a:cs typeface="+mn-cs"/>
                        </a:rPr>
                        <a:t>Westin Lombard, Illinois 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84663686"/>
                  </a:ext>
                </a:extLst>
              </a:tr>
              <a:tr h="949110">
                <a:tc>
                  <a:txBody>
                    <a:bodyPr/>
                    <a:lstStyle/>
                    <a:p>
                      <a:pPr marL="0" marR="0" lvl="0" indent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444C55"/>
                        </a:buClr>
                        <a:buNone/>
                      </a:pPr>
                      <a:r>
                        <a:rPr lang="en-US" sz="2400" b="1" i="0" u="none" strike="noStrike" noProof="0" dirty="0">
                          <a:solidFill>
                            <a:schemeClr val="accent1"/>
                          </a:solidFill>
                          <a:latin typeface="+mn-lt"/>
                        </a:rPr>
                        <a:t>PVB Webinar – November 2023</a:t>
                      </a:r>
                      <a:endParaRPr lang="en-US" sz="2400" b="0" i="0" u="none" strike="noStrike" noProof="0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lvl="0" indent="0">
                        <a:buFont typeface="Arial"/>
                        <a:buNone/>
                      </a:pPr>
                      <a:r>
                        <a:rPr lang="en-US" sz="2400" b="1" i="0" u="none" strike="noStrike" kern="1200" noProof="0" dirty="0">
                          <a:solidFill>
                            <a:schemeClr val="accent1"/>
                          </a:solidFill>
                          <a:latin typeface="Calibri"/>
                          <a:ea typeface="+mn-ea"/>
                          <a:cs typeface="+mn-cs"/>
                        </a:rPr>
                        <a:t>Monday September 25</a:t>
                      </a:r>
                      <a:r>
                        <a:rPr lang="en-US" sz="2400" b="1" i="0" u="none" strike="noStrike" kern="1200" baseline="30000" noProof="0" dirty="0">
                          <a:solidFill>
                            <a:schemeClr val="accent1"/>
                          </a:solidFill>
                          <a:latin typeface="Calibri"/>
                          <a:ea typeface="+mn-ea"/>
                          <a:cs typeface="+mn-cs"/>
                        </a:rPr>
                        <a:t>th</a:t>
                      </a:r>
                      <a:r>
                        <a:rPr lang="en-US" sz="2400" b="1" i="0" u="none" strike="noStrike" kern="1200" baseline="0" noProof="0" dirty="0">
                          <a:solidFill>
                            <a:schemeClr val="accent1"/>
                          </a:solidFill>
                          <a:latin typeface="Calibri"/>
                          <a:ea typeface="+mn-ea"/>
                          <a:cs typeface="+mn-cs"/>
                        </a:rPr>
                        <a:t> at 12:30 PM</a:t>
                      </a:r>
                      <a:endParaRPr lang="en-US" sz="2400" b="1" i="0" u="none" strike="noStrike" kern="1200" noProof="0" dirty="0">
                        <a:solidFill>
                          <a:schemeClr val="accent1"/>
                        </a:solidFill>
                        <a:latin typeface="Calibri"/>
                        <a:ea typeface="+mn-ea"/>
                        <a:cs typeface="+mn-cs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6580426"/>
                  </a:ext>
                </a:extLst>
              </a:tr>
              <a:tr h="94911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444C55"/>
                        </a:buClr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2400" b="1" i="0" u="none" strike="noStrike" noProof="0" dirty="0">
                          <a:solidFill>
                            <a:schemeClr val="accent1"/>
                          </a:solidFill>
                          <a:latin typeface="+mn-lt"/>
                        </a:rPr>
                        <a:t>December 2023</a:t>
                      </a:r>
                      <a:endParaRPr lang="en-US" sz="2400" b="0" i="0" u="none" strike="noStrike" noProof="0" dirty="0">
                        <a:solidFill>
                          <a:srgbClr val="000000"/>
                        </a:solidFill>
                        <a:latin typeface="+mn-lt"/>
                      </a:endParaRPr>
                    </a:p>
                    <a:p>
                      <a:pPr marL="0" marR="0" lvl="0" indent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444C55"/>
                        </a:buClr>
                        <a:buNone/>
                      </a:pPr>
                      <a:endParaRPr lang="en-US" sz="2400" b="0" i="0" u="none" strike="noStrike" noProof="0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lvl="0" indent="0">
                        <a:buFont typeface="Arial"/>
                        <a:buNone/>
                      </a:pPr>
                      <a:r>
                        <a:rPr lang="en-US" sz="2400" b="1" i="0" u="none" strike="noStrike" kern="1200" noProof="0" dirty="0">
                          <a:solidFill>
                            <a:schemeClr val="accent1"/>
                          </a:solidFill>
                          <a:latin typeface="Calibri"/>
                          <a:ea typeface="+mn-ea"/>
                          <a:cs typeface="+mn-cs"/>
                        </a:rPr>
                        <a:t>No PVB Webinar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169411668"/>
                  </a:ext>
                </a:extLst>
              </a:tr>
            </a:tbl>
          </a:graphicData>
        </a:graphic>
      </p:graphicFrame>
      <p:pic>
        <p:nvPicPr>
          <p:cNvPr id="479" name="Graphic 479" descr="Daily calendar with solid fill">
            <a:extLst>
              <a:ext uri="{FF2B5EF4-FFF2-40B4-BE49-F238E27FC236}">
                <a16:creationId xmlns:a16="http://schemas.microsoft.com/office/drawing/2014/main" id="{843CD5E3-5569-66AE-9C08-081E41E8E295}"/>
              </a:ext>
            </a:extLst>
          </p:cNvPr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9745910" y="2089272"/>
            <a:ext cx="2707630" cy="267631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28517551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" name="Google Shape;72;p15"/>
          <p:cNvSpPr txBox="1">
            <a:spLocks noGrp="1"/>
          </p:cNvSpPr>
          <p:nvPr>
            <p:ph type="sldNum" idx="4294967295"/>
          </p:nvPr>
        </p:nvSpPr>
        <p:spPr>
          <a:xfrm>
            <a:off x="8839200" y="6356351"/>
            <a:ext cx="2743200" cy="36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33" tIns="45700" rIns="91433" bIns="45700" anchor="ctr" anchorCtr="0">
            <a:normAutofit/>
          </a:bodyPr>
          <a:lstStyle/>
          <a:p>
            <a:pPr>
              <a:buClr>
                <a:srgbClr val="AEB3B7"/>
              </a:buClr>
              <a:buSzPts val="900"/>
            </a:pPr>
            <a:fld id="{00000000-1234-1234-1234-123412341234}" type="slidenum">
              <a:rPr lang="en"/>
              <a:pPr>
                <a:buClr>
                  <a:srgbClr val="AEB3B7"/>
                </a:buClr>
                <a:buSzPts val="900"/>
              </a:pPr>
              <a:t>27</a:t>
            </a:fld>
            <a:endParaRPr/>
          </a:p>
        </p:txBody>
      </p:sp>
      <p:sp>
        <p:nvSpPr>
          <p:cNvPr id="73" name="Google Shape;73;p15"/>
          <p:cNvSpPr txBox="1">
            <a:spLocks noGrp="1"/>
          </p:cNvSpPr>
          <p:nvPr>
            <p:ph type="ftr" idx="11"/>
          </p:nvPr>
        </p:nvSpPr>
        <p:spPr>
          <a:xfrm>
            <a:off x="609600" y="6356351"/>
            <a:ext cx="4114800" cy="36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33" tIns="45700" rIns="91433" bIns="45700" anchor="ctr" anchorCtr="0">
            <a:noAutofit/>
          </a:bodyPr>
          <a:lstStyle/>
          <a:p>
            <a:pPr algn="l">
              <a:buClr>
                <a:srgbClr val="919497"/>
              </a:buClr>
              <a:buSzPts val="900"/>
            </a:pPr>
            <a:r>
              <a:rPr lang="en" sz="1200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rPr>
              <a:t>Illinois Perinatal Quality Collaborative</a:t>
            </a:r>
            <a:endParaRPr/>
          </a:p>
        </p:txBody>
      </p:sp>
      <p:pic>
        <p:nvPicPr>
          <p:cNvPr id="74" name="Google Shape;74;p15" descr="Text&#10;&#10;Description automatically generated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0" y="-12"/>
            <a:ext cx="6018675" cy="6282191"/>
          </a:xfrm>
          <a:prstGeom prst="rect">
            <a:avLst/>
          </a:prstGeom>
          <a:noFill/>
          <a:ln>
            <a:noFill/>
          </a:ln>
        </p:spPr>
      </p:pic>
      <p:pic>
        <p:nvPicPr>
          <p:cNvPr id="75" name="Google Shape;75;p15"/>
          <p:cNvPicPr preferRelativeResize="0"/>
          <p:nvPr/>
        </p:nvPicPr>
        <p:blipFill>
          <a:blip r:embed="rId4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018675" y="0"/>
            <a:ext cx="6173327" cy="6282173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3854871247"/>
      </p:ext>
    </p:extLst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 cstate="email">
            <a:lum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0FF9F46-075A-7D44-87A7-6A4A9F14E6A6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368401" y="493618"/>
            <a:ext cx="4613127" cy="2566692"/>
          </a:xfrm>
        </p:spPr>
        <p:txBody>
          <a:bodyPr>
            <a:normAutofit/>
          </a:bodyPr>
          <a:lstStyle/>
          <a:p>
            <a:pPr algn="ctr"/>
            <a:r>
              <a:rPr lang="en-US" sz="4800">
                <a:solidFill>
                  <a:schemeClr val="tx2">
                    <a:lumMod val="50000"/>
                  </a:schemeClr>
                </a:solidFill>
              </a:rPr>
              <a:t>Thanks to our Funders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43D19BCB-87EC-2242-A60F-BDD660F18F16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3432" y="5248519"/>
            <a:ext cx="5194433" cy="986569"/>
          </a:xfrm>
        </p:spPr>
        <p:txBody>
          <a:bodyPr>
            <a:normAutofit/>
          </a:bodyPr>
          <a:lstStyle/>
          <a:p>
            <a:r>
              <a:rPr lang="en-US" sz="2800"/>
              <a:t>In kind support:</a:t>
            </a:r>
          </a:p>
        </p:txBody>
      </p:sp>
      <p:sp>
        <p:nvSpPr>
          <p:cNvPr id="5" name="Rectangle 4"/>
          <p:cNvSpPr/>
          <p:nvPr/>
        </p:nvSpPr>
        <p:spPr>
          <a:xfrm>
            <a:off x="5971607" y="3244334"/>
            <a:ext cx="248786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444C55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 </a:t>
            </a:r>
          </a:p>
        </p:txBody>
      </p:sp>
      <p:pic>
        <p:nvPicPr>
          <p:cNvPr id="1026" name="Picture 2" descr="Laboratory of Neurogenomics and Novel Therapies Web Site – Research and  Patient Care at Northwestern"/>
          <p:cNvPicPr>
            <a:picLocks noChangeAspect="1" noChangeArrowheads="1"/>
          </p:cNvPicPr>
          <p:nvPr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2211492" y="5826682"/>
            <a:ext cx="1627118" cy="59637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28" name="Picture 4" descr="File:US CDC logo.svg - Wikimedia Commons"/>
          <p:cNvPicPr>
            <a:picLocks noChangeAspect="1" noChangeArrowheads="1"/>
          </p:cNvPicPr>
          <p:nvPr/>
        </p:nvPicPr>
        <p:blipFill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3074461" y="4045643"/>
            <a:ext cx="1154729" cy="87200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30" name="Picture 6" descr="https://cpcqc.org/wp-content/uploads/2021/03/aim.png"/>
          <p:cNvPicPr>
            <a:picLocks noChangeAspect="1" noChangeArrowheads="1"/>
          </p:cNvPicPr>
          <p:nvPr/>
        </p:nvPicPr>
        <p:blipFill>
          <a:blip r:embed="rId6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1368647" y="4069152"/>
            <a:ext cx="1382001" cy="73525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32" name="Picture 8" descr="IDPH | Protecting health, improving lives."/>
          <p:cNvPicPr>
            <a:picLocks noChangeAspect="1" noChangeArrowheads="1"/>
          </p:cNvPicPr>
          <p:nvPr/>
        </p:nvPicPr>
        <p:blipFill>
          <a:blip r:embed="rId7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73184" y="3246774"/>
            <a:ext cx="1698317" cy="46986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36" name="Picture 12" descr="IDHS Logo"/>
          <p:cNvPicPr>
            <a:picLocks noChangeAspect="1" noChangeArrowheads="1"/>
          </p:cNvPicPr>
          <p:nvPr/>
        </p:nvPicPr>
        <p:blipFill>
          <a:blip r:embed="rId8" cstate="email">
            <a:extLst>
              <a:ext uri="{BEBA8EAE-BF5A-486C-A8C5-ECC9F3942E4B}">
                <a14:imgProps xmlns:a14="http://schemas.microsoft.com/office/drawing/2010/main">
                  <a14:imgLayer r:embed="rId9">
                    <a14:imgEffect>
                      <a14:backgroundRemoval t="3297" b="97253" l="200" r="100000">
                        <a14:foregroundMark x1="31000" y1="30220" x2="31000" y2="30220"/>
                        <a14:foregroundMark x1="55600" y1="60989" x2="55600" y2="60989"/>
                        <a14:foregroundMark x1="56000" y1="59890" x2="56000" y2="59890"/>
                        <a14:foregroundMark x1="56400" y1="57143" x2="56400" y2="57143"/>
                        <a14:foregroundMark x1="53200" y1="63736" x2="53200" y2="63736"/>
                        <a14:foregroundMark x1="52800" y1="67582" x2="52800" y2="67582"/>
                        <a14:foregroundMark x1="51200" y1="72527" x2="51200" y2="72527"/>
                        <a14:foregroundMark x1="54000" y1="71429" x2="54000" y2="71429"/>
                        <a14:foregroundMark x1="56800" y1="69780" x2="56800" y2="69780"/>
                        <a14:foregroundMark x1="58400" y1="75824" x2="58400" y2="75824"/>
                        <a14:foregroundMark x1="57000" y1="74725" x2="57000" y2="74725"/>
                        <a14:foregroundMark x1="55800" y1="53846" x2="55800" y2="53846"/>
                        <a14:foregroundMark x1="55400" y1="45604" x2="55400" y2="45604"/>
                        <a14:foregroundMark x1="61600" y1="39560" x2="61600" y2="39560"/>
                        <a14:foregroundMark x1="62000" y1="50000" x2="62000" y2="50000"/>
                        <a14:foregroundMark x1="60400" y1="57692" x2="60400" y2="57692"/>
                        <a14:foregroundMark x1="61600" y1="58242" x2="61600" y2="58242"/>
                        <a14:foregroundMark x1="61400" y1="67033" x2="61400" y2="67033"/>
                        <a14:foregroundMark x1="65800" y1="57143" x2="65800" y2="57143"/>
                        <a14:foregroundMark x1="19600" y1="86264" x2="19600" y2="86264"/>
                        <a14:foregroundMark x1="23400" y1="90659" x2="23400" y2="90659"/>
                        <a14:foregroundMark x1="25000" y1="95055" x2="25000" y2="95055"/>
                        <a14:foregroundMark x1="26400" y1="89011" x2="26400" y2="89011"/>
                        <a14:foregroundMark x1="25200" y1="89560" x2="25200" y2="89560"/>
                        <a14:foregroundMark x1="28200" y1="93407" x2="28200" y2="93407"/>
                        <a14:foregroundMark x1="29800" y1="87912" x2="29800" y2="87912"/>
                        <a14:foregroundMark x1="31200" y1="89560" x2="31200" y2="89560"/>
                        <a14:foregroundMark x1="29400" y1="93956" x2="29400" y2="93956"/>
                        <a14:foregroundMark x1="32800" y1="89560" x2="32800" y2="89560"/>
                        <a14:foregroundMark x1="37000" y1="89011" x2="37000" y2="89011"/>
                        <a14:foregroundMark x1="41600" y1="91758" x2="41600" y2="91758"/>
                        <a14:foregroundMark x1="42600" y1="95604" x2="42600" y2="95604"/>
                        <a14:foregroundMark x1="46800" y1="88462" x2="46800" y2="88462"/>
                        <a14:foregroundMark x1="48200" y1="87363" x2="48200" y2="87363"/>
                        <a14:foregroundMark x1="51800" y1="90110" x2="51800" y2="90110"/>
                        <a14:foregroundMark x1="55200" y1="88462" x2="55200" y2="88462"/>
                        <a14:foregroundMark x1="59400" y1="89560" x2="59400" y2="89560"/>
                        <a14:foregroundMark x1="62200" y1="90110" x2="62200" y2="90110"/>
                        <a14:foregroundMark x1="64000" y1="90110" x2="64000" y2="90110"/>
                        <a14:foregroundMark x1="65400" y1="90110" x2="65400" y2="90110"/>
                        <a14:foregroundMark x1="71800" y1="90659" x2="71800" y2="90659"/>
                        <a14:foregroundMark x1="73600" y1="89011" x2="73600" y2="89011"/>
                        <a14:foregroundMark x1="70400" y1="88462" x2="70400" y2="88462"/>
                        <a14:foregroundMark x1="43600" y1="94505" x2="43600" y2="94505"/>
                        <a14:foregroundMark x1="78800" y1="88462" x2="78800" y2="88462"/>
                        <a14:foregroundMark x1="66200" y1="62637" x2="66200" y2="62637"/>
                        <a14:foregroundMark x1="90200" y1="85165" x2="90200" y2="85165"/>
                        <a14:foregroundMark x1="90200" y1="89011" x2="90200" y2="89011"/>
                        <a14:foregroundMark x1="87800" y1="94505" x2="87800" y2="94505"/>
                        <a14:foregroundMark x1="84800" y1="88462" x2="84800" y2="88462"/>
                        <a14:foregroundMark x1="91800" y1="89011" x2="91800" y2="89011"/>
                        <a14:foregroundMark x1="91400" y1="90110" x2="91400" y2="90110"/>
                        <a14:foregroundMark x1="93200" y1="89011" x2="93200" y2="89011"/>
                        <a14:foregroundMark x1="93400" y1="95055" x2="93400" y2="95055"/>
                        <a14:foregroundMark x1="94600" y1="88462" x2="94600" y2="88462"/>
                        <a14:foregroundMark x1="96200" y1="94505" x2="96200" y2="94505"/>
                        <a14:foregroundMark x1="97600" y1="94505" x2="97600" y2="94505"/>
                        <a14:foregroundMark x1="68400" y1="87363" x2="68400" y2="87363"/>
                        <a14:foregroundMark x1="72000" y1="95604" x2="72000" y2="95604"/>
                        <a14:foregroundMark x1="70400" y1="94505" x2="70400" y2="94505"/>
                        <a14:foregroundMark x1="81800" y1="93956" x2="81800" y2="93956"/>
                        <a14:foregroundMark x1="82800" y1="96154" x2="82800" y2="96154"/>
                        <a14:foregroundMark x1="99400" y1="93407" x2="99400" y2="93407"/>
                        <a14:foregroundMark x1="97600" y1="90110" x2="97600" y2="90110"/>
                        <a14:foregroundMark x1="94800" y1="95055" x2="94800" y2="95055"/>
                        <a14:foregroundMark x1="96400" y1="89560" x2="96400" y2="89560"/>
                        <a14:foregroundMark x1="99000" y1="88462" x2="99000" y2="88462"/>
                        <a14:foregroundMark x1="97400" y1="87912" x2="97400" y2="87912"/>
                        <a14:foregroundMark x1="97200" y1="89011" x2="97200" y2="89011"/>
                        <a14:foregroundMark x1="97200" y1="90110" x2="97200" y2="90110"/>
                        <a14:foregroundMark x1="45200" y1="89560" x2="45200" y2="89560"/>
                        <a14:foregroundMark x1="53600" y1="89560" x2="53600" y2="89560"/>
                        <a14:foregroundMark x1="43600" y1="90110" x2="43600" y2="90110"/>
                        <a14:foregroundMark x1="43600" y1="87912" x2="43600" y2="87912"/>
                        <a14:foregroundMark x1="15000" y1="88462" x2="15000" y2="88462"/>
                        <a14:foregroundMark x1="15000" y1="94505" x2="15000" y2="94505"/>
                        <a14:foregroundMark x1="13600" y1="84066" x2="13600" y2="84066"/>
                        <a14:foregroundMark x1="13600" y1="90659" x2="13600" y2="90659"/>
                        <a14:foregroundMark x1="12400" y1="90110" x2="12400" y2="90110"/>
                        <a14:foregroundMark x1="800" y1="86813" x2="800" y2="86813"/>
                        <a14:foregroundMark x1="2400" y1="85714" x2="2400" y2="85714"/>
                        <a14:foregroundMark x1="4200" y1="85714" x2="4200" y2="85714"/>
                        <a14:foregroundMark x1="5600" y1="87912" x2="5600" y2="87912"/>
                        <a14:foregroundMark x1="7200" y1="88462" x2="7200" y2="88462"/>
                        <a14:foregroundMark x1="16800" y1="93407" x2="16800" y2="93407"/>
                        <a14:foregroundMark x1="16600" y1="88462" x2="16600" y2="88462"/>
                        <a14:foregroundMark x1="38800" y1="91209" x2="38800" y2="91209"/>
                        <a14:foregroundMark x1="40600" y1="90659" x2="40600" y2="90659"/>
                        <a14:foregroundMark x1="53600" y1="93407" x2="53600" y2="93407"/>
                        <a14:foregroundMark x1="35000" y1="92308" x2="35000" y2="92308"/>
                        <a14:foregroundMark x1="31400" y1="92857" x2="31400" y2="92857"/>
                        <a14:foregroundMark x1="24800" y1="87912" x2="24800" y2="87912"/>
                        <a14:foregroundMark x1="19800" y1="37912" x2="19800" y2="37912"/>
                        <a14:foregroundMark x1="19200" y1="34066" x2="19200" y2="34066"/>
                        <a14:foregroundMark x1="18800" y1="33516" x2="18800" y2="33516"/>
                        <a14:foregroundMark x1="20400" y1="35165" x2="20400" y2="35165"/>
                        <a14:foregroundMark x1="19400" y1="49451" x2="19400" y2="49451"/>
                        <a14:foregroundMark x1="3600" y1="21978" x2="3600" y2="21978"/>
                        <a14:foregroundMark x1="4400" y1="19780" x2="4400" y2="19780"/>
                        <a14:foregroundMark x1="4800" y1="19780" x2="4800" y2="19780"/>
                        <a14:foregroundMark x1="5600" y1="18681" x2="5600" y2="18681"/>
                        <a14:foregroundMark x1="5600" y1="18681" x2="5600" y2="18681"/>
                        <a14:foregroundMark x1="5800" y1="17033" x2="5800" y2="17033"/>
                        <a14:foregroundMark x1="6200" y1="14835" x2="6200" y2="14835"/>
                        <a14:foregroundMark x1="7000" y1="14286" x2="7000" y2="14286"/>
                        <a14:foregroundMark x1="8600" y1="13187" x2="8600" y2="13187"/>
                        <a14:foregroundMark x1="9800" y1="10989" x2="9800" y2="10989"/>
                        <a14:foregroundMark x1="11800" y1="8791" x2="12000" y2="8791"/>
                        <a14:foregroundMark x1="12000" y1="8791" x2="12000" y2="8791"/>
                        <a14:foregroundMark x1="13000" y1="7692" x2="13000" y2="7692"/>
                        <a14:foregroundMark x1="14000" y1="7143" x2="14000" y2="7143"/>
                        <a14:foregroundMark x1="15600" y1="6593" x2="15600" y2="6593"/>
                        <a14:foregroundMark x1="16400" y1="6593" x2="16400" y2="6593"/>
                        <a14:foregroundMark x1="17000" y1="6593" x2="17000" y2="6593"/>
                        <a14:foregroundMark x1="18200" y1="7692" x2="18200" y2="7692"/>
                        <a14:foregroundMark x1="18800" y1="8242" x2="18800" y2="8242"/>
                        <a14:foregroundMark x1="19600" y1="8791" x2="19800" y2="8791"/>
                        <a14:foregroundMark x1="21000" y1="10440" x2="21000" y2="10440"/>
                        <a14:foregroundMark x1="21200" y1="10989" x2="21200" y2="10989"/>
                        <a14:foregroundMark x1="21800" y1="12637" x2="21800" y2="12637"/>
                        <a14:foregroundMark x1="22400" y1="13187" x2="22400" y2="13187"/>
                        <a14:foregroundMark x1="22600" y1="15385" x2="22600" y2="15385"/>
                        <a14:foregroundMark x1="23800" y1="18681" x2="23800" y2="18681"/>
                        <a14:foregroundMark x1="24400" y1="20879" x2="24400" y2="20879"/>
                        <a14:foregroundMark x1="24600" y1="25824" x2="24600" y2="25824"/>
                        <a14:foregroundMark x1="24600" y1="30220" x2="24600" y2="30220"/>
                        <a14:foregroundMark x1="25600" y1="34066" x2="25600" y2="34066"/>
                        <a14:foregroundMark x1="25800" y1="36813" x2="25800" y2="37912"/>
                        <a14:foregroundMark x1="24800" y1="46154" x2="24800" y2="46154"/>
                        <a14:foregroundMark x1="25000" y1="51648" x2="25000" y2="51648"/>
                        <a14:foregroundMark x1="24600" y1="55495" x2="24600" y2="55495"/>
                        <a14:foregroundMark x1="26000" y1="54945" x2="26000" y2="54945"/>
                        <a14:foregroundMark x1="22200" y1="58242" x2="22200" y2="58242"/>
                        <a14:foregroundMark x1="19200" y1="58791" x2="19200" y2="58791"/>
                        <a14:foregroundMark x1="15400" y1="60989" x2="15400" y2="60989"/>
                        <a14:foregroundMark x1="8600" y1="52747" x2="8600" y2="52747"/>
                        <a14:foregroundMark x1="6400" y1="32967" x2="6400" y2="32967"/>
                        <a14:foregroundMark x1="8200" y1="27473" x2="8200" y2="27473"/>
                        <a14:foregroundMark x1="11600" y1="32418" x2="11600" y2="32418"/>
                        <a14:foregroundMark x1="11400" y1="29670" x2="11400" y2="29670"/>
                        <a14:foregroundMark x1="8200" y1="39560" x2="8200" y2="39560"/>
                        <a14:foregroundMark x1="3800" y1="42308" x2="3800" y2="42308"/>
                        <a14:foregroundMark x1="1800" y1="58791" x2="1800" y2="58791"/>
                        <a14:foregroundMark x1="3600" y1="63187" x2="3800" y2="63736"/>
                        <a14:foregroundMark x1="5000" y1="65934" x2="5000" y2="65934"/>
                        <a14:foregroundMark x1="23400" y1="15934" x2="23400" y2="15934"/>
                        <a14:foregroundMark x1="25600" y1="24725" x2="25600" y2="24725"/>
                        <a14:foregroundMark x1="63600" y1="62637" x2="63600" y2="62637"/>
                        <a14:foregroundMark x1="63400" y1="69780" x2="63400" y2="69780"/>
                        <a14:foregroundMark x1="60600" y1="89560" x2="60600" y2="89560"/>
                        <a14:foregroundMark x1="19800" y1="95055" x2="19800" y2="95055"/>
                        <a14:foregroundMark x1="31600" y1="95604" x2="31600" y2="95604"/>
                        <a14:foregroundMark x1="10600" y1="89011" x2="10600" y2="89011"/>
                        <a14:foregroundMark x1="9200" y1="94505" x2="9200" y2="94505"/>
                        <a14:foregroundMark x1="5600" y1="84615" x2="5600" y2="84615"/>
                        <a14:foregroundMark x1="4000" y1="94505" x2="4000" y2="94505"/>
                        <a14:foregroundMark x1="22000" y1="91209" x2="22000" y2="91209"/>
                        <a14:foregroundMark x1="10200" y1="92857" x2="10200" y2="92857"/>
                        <a14:foregroundMark x1="10600" y1="94505" x2="10600" y2="94505"/>
                        <a14:foregroundMark x1="80200" y1="86264" x2="80200" y2="86264"/>
                        <a14:foregroundMark x1="80400" y1="92308" x2="80400" y2="92308"/>
                        <a14:foregroundMark x1="79400" y1="96154" x2="79400" y2="96154"/>
                        <a14:foregroundMark x1="75600" y1="91209" x2="75600" y2="91209"/>
                        <a14:foregroundMark x1="86600" y1="89011" x2="86600" y2="89011"/>
                        <a14:foregroundMark x1="89000" y1="88462" x2="89000" y2="88462"/>
                        <a14:foregroundMark x1="83600" y1="89560" x2="83600" y2="89560"/>
                        <a14:foregroundMark x1="95800" y1="87363" x2="95800" y2="87363"/>
                        <a14:foregroundMark x1="83600" y1="94505" x2="83600" y2="94505"/>
                        <a14:foregroundMark x1="30000" y1="92308" x2="30000" y2="92308"/>
                        <a14:backgroundMark x1="24400" y1="89560" x2="24400" y2="89560"/>
                        <a14:backgroundMark x1="27600" y1="91758" x2="27600" y2="91758"/>
                        <a14:backgroundMark x1="30400" y1="93407" x2="30400" y2="93407"/>
                        <a14:backgroundMark x1="30400" y1="90110" x2="30400" y2="90110"/>
                        <a14:backgroundMark x1="36200" y1="91209" x2="36200" y2="91209"/>
                        <a14:backgroundMark x1="41200" y1="90659" x2="41200" y2="90659"/>
                        <a14:backgroundMark x1="42800" y1="93407" x2="42800" y2="93407"/>
                        <a14:backgroundMark x1="43000" y1="89560" x2="43000" y2="89560"/>
                        <a14:backgroundMark x1="52800" y1="91209" x2="52800" y2="91209"/>
                        <a14:backgroundMark x1="71200" y1="93407" x2="71200" y2="93407"/>
                        <a14:backgroundMark x1="71200" y1="89560" x2="71200" y2="89560"/>
                        <a14:backgroundMark x1="79400" y1="87363" x2="79400" y2="87363"/>
                        <a14:backgroundMark x1="82400" y1="89011" x2="82400" y2="89011"/>
                        <a14:backgroundMark x1="90200" y1="86813" x2="90200" y2="86813"/>
                        <a14:backgroundMark x1="94000" y1="94505" x2="94000" y2="94505"/>
                        <a14:backgroundMark x1="93600" y1="96154" x2="93600" y2="96154"/>
                        <a14:backgroundMark x1="98400" y1="93956" x2="98400" y2="93956"/>
                        <a14:backgroundMark x1="95600" y1="89560" x2="95600" y2="89560"/>
                        <a14:backgroundMark x1="95200" y1="93407" x2="95200" y2="93407"/>
                        <a14:backgroundMark x1="97000" y1="89560" x2="97000" y2="89560"/>
                        <a14:backgroundMark x1="98400" y1="89560" x2="98400" y2="89560"/>
                        <a14:backgroundMark x1="21000" y1="90659" x2="21000" y2="90659"/>
                        <a14:backgroundMark x1="11000" y1="92308" x2="11000" y2="92308"/>
                        <a14:backgroundMark x1="16000" y1="89011" x2="16000" y2="89011"/>
                        <a14:backgroundMark x1="9800" y1="91209" x2="9800" y2="91209"/>
                        <a14:backgroundMark x1="82600" y1="93956" x2="82600" y2="93956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3437094" y="3181076"/>
            <a:ext cx="1556853" cy="56669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9" name="Picture 8"/>
          <p:cNvPicPr>
            <a:picLocks noChangeAspect="1"/>
          </p:cNvPicPr>
          <p:nvPr/>
        </p:nvPicPr>
        <p:blipFill rotWithShape="1">
          <a:blip r:embed="rId10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900003" y="3181076"/>
            <a:ext cx="1307805" cy="599691"/>
          </a:xfrm>
          <a:prstGeom prst="rect">
            <a:avLst/>
          </a:prstGeom>
        </p:spPr>
      </p:pic>
      <p:pic>
        <p:nvPicPr>
          <p:cNvPr id="14" name="Picture 13"/>
          <p:cNvPicPr>
            <a:picLocks noChangeAspect="1"/>
          </p:cNvPicPr>
          <p:nvPr/>
        </p:nvPicPr>
        <p:blipFill>
          <a:blip r:embed="rId11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952805" y="5749326"/>
            <a:ext cx="1267057" cy="544971"/>
          </a:xfrm>
          <a:prstGeom prst="rect">
            <a:avLst/>
          </a:prstGeom>
        </p:spPr>
      </p:pic>
      <p:pic>
        <p:nvPicPr>
          <p:cNvPr id="15" name="Picture 14"/>
          <p:cNvPicPr>
            <a:picLocks noChangeAspect="1"/>
          </p:cNvPicPr>
          <p:nvPr/>
        </p:nvPicPr>
        <p:blipFill>
          <a:blip r:embed="rId1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47833" y="5687308"/>
            <a:ext cx="1949464" cy="671127"/>
          </a:xfrm>
          <a:prstGeom prst="rect">
            <a:avLst/>
          </a:prstGeom>
        </p:spPr>
      </p:pic>
      <p:pic>
        <p:nvPicPr>
          <p:cNvPr id="16" name="Picture 15"/>
          <p:cNvPicPr>
            <a:picLocks noChangeAspect="1"/>
          </p:cNvPicPr>
          <p:nvPr/>
        </p:nvPicPr>
        <p:blipFill>
          <a:blip r:embed="rId1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4254" y="6310429"/>
            <a:ext cx="2140342" cy="42806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79323515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ectangle 8">
            <a:extLst>
              <a:ext uri="{FF2B5EF4-FFF2-40B4-BE49-F238E27FC236}">
                <a16:creationId xmlns:a16="http://schemas.microsoft.com/office/drawing/2014/main" id="{F3060C83-F051-4F0E-ABAD-AA0DFC48B21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" name="Freeform: Shape 10">
            <a:extLst>
              <a:ext uri="{FF2B5EF4-FFF2-40B4-BE49-F238E27FC236}">
                <a16:creationId xmlns:a16="http://schemas.microsoft.com/office/drawing/2014/main" id="{83C98ABE-055B-441F-B07E-44F97F083C3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 rot="18900000" flipH="1">
            <a:off x="-376156" y="-253670"/>
            <a:ext cx="1827638" cy="1376989"/>
          </a:xfrm>
          <a:custGeom>
            <a:avLst/>
            <a:gdLst>
              <a:gd name="connsiteX0" fmla="*/ 0 w 1827638"/>
              <a:gd name="connsiteY0" fmla="*/ 987379 h 1376989"/>
              <a:gd name="connsiteX1" fmla="*/ 987379 w 1827638"/>
              <a:gd name="connsiteY1" fmla="*/ 0 h 1376989"/>
              <a:gd name="connsiteX2" fmla="*/ 1827638 w 1827638"/>
              <a:gd name="connsiteY2" fmla="*/ 840260 h 1376989"/>
              <a:gd name="connsiteX3" fmla="*/ 1827638 w 1827638"/>
              <a:gd name="connsiteY3" fmla="*/ 1376989 h 1376989"/>
              <a:gd name="connsiteX4" fmla="*/ 0 w 1827638"/>
              <a:gd name="connsiteY4" fmla="*/ 1376989 h 13769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827638" h="1376989">
                <a:moveTo>
                  <a:pt x="0" y="987379"/>
                </a:moveTo>
                <a:lnTo>
                  <a:pt x="987379" y="0"/>
                </a:lnTo>
                <a:lnTo>
                  <a:pt x="1827638" y="840260"/>
                </a:lnTo>
                <a:lnTo>
                  <a:pt x="1827638" y="1376989"/>
                </a:lnTo>
                <a:lnTo>
                  <a:pt x="0" y="1376989"/>
                </a:lnTo>
                <a:close/>
              </a:path>
            </a:pathLst>
          </a:custGeom>
          <a:solidFill>
            <a:schemeClr val="accent1"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29FDB030-9B49-4CED-8CCD-4D99382388A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 rot="18900000" flipH="1">
            <a:off x="891641" y="422146"/>
            <a:ext cx="645368" cy="645368"/>
          </a:xfrm>
          <a:prstGeom prst="rect">
            <a:avLst/>
          </a:prstGeom>
          <a:solidFill>
            <a:schemeClr val="accent1"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Rectangle 14">
            <a:extLst>
              <a:ext uri="{FF2B5EF4-FFF2-40B4-BE49-F238E27FC236}">
                <a16:creationId xmlns:a16="http://schemas.microsoft.com/office/drawing/2014/main" id="{3783CA14-24A1-485C-8B30-D6A5D87987A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 rot="18900000" flipH="1">
            <a:off x="10043482" y="655140"/>
            <a:ext cx="687472" cy="687472"/>
          </a:xfrm>
          <a:prstGeom prst="rect">
            <a:avLst/>
          </a:prstGeom>
          <a:solidFill>
            <a:schemeClr val="accent4"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Freeform: Shape 16">
            <a:extLst>
              <a:ext uri="{FF2B5EF4-FFF2-40B4-BE49-F238E27FC236}">
                <a16:creationId xmlns:a16="http://schemas.microsoft.com/office/drawing/2014/main" id="{9A97C86A-04D6-40F7-AE84-31AB43E6A84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 rot="10800000" flipH="1">
            <a:off x="9356643" y="0"/>
            <a:ext cx="2835357" cy="1480837"/>
          </a:xfrm>
          <a:custGeom>
            <a:avLst/>
            <a:gdLst>
              <a:gd name="connsiteX0" fmla="*/ 2835357 w 2835357"/>
              <a:gd name="connsiteY0" fmla="*/ 1480837 h 1480837"/>
              <a:gd name="connsiteX1" fmla="*/ 0 w 2835357"/>
              <a:gd name="connsiteY1" fmla="*/ 1480837 h 1480837"/>
              <a:gd name="connsiteX2" fmla="*/ 1552727 w 2835357"/>
              <a:gd name="connsiteY2" fmla="*/ 0 h 1480837"/>
              <a:gd name="connsiteX3" fmla="*/ 2835357 w 2835357"/>
              <a:gd name="connsiteY3" fmla="*/ 1223245 h 14808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35357" h="1480837">
                <a:moveTo>
                  <a:pt x="2835357" y="1480837"/>
                </a:moveTo>
                <a:lnTo>
                  <a:pt x="0" y="1480837"/>
                </a:lnTo>
                <a:lnTo>
                  <a:pt x="1552727" y="0"/>
                </a:lnTo>
                <a:lnTo>
                  <a:pt x="2835357" y="1223245"/>
                </a:lnTo>
                <a:close/>
              </a:path>
            </a:pathLst>
          </a:custGeom>
          <a:solidFill>
            <a:schemeClr val="accent4"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85649CF8-D89A-0AF4-86EC-9EA515C01F2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</p:spPr>
        <p:txBody>
          <a:bodyPr>
            <a:normAutofit/>
          </a:bodyPr>
          <a:lstStyle/>
          <a:p>
            <a:pPr>
              <a:spcAft>
                <a:spcPts val="600"/>
              </a:spcAft>
            </a:pPr>
            <a:r>
              <a:rPr lang="en-US"/>
              <a:t>Illinois Perinatal Quality Collaborative</a:t>
            </a:r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D552431D-F0F7-C630-846A-1066729CBCD3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05333" y="6356350"/>
            <a:ext cx="2743200" cy="365125"/>
          </a:xfrm>
        </p:spPr>
        <p:txBody>
          <a:bodyPr>
            <a:normAutofit/>
          </a:bodyPr>
          <a:lstStyle/>
          <a:p>
            <a:pPr>
              <a:spcAft>
                <a:spcPts val="600"/>
              </a:spcAft>
            </a:pPr>
            <a:fld id="{97033E4B-E3EB-3D46-B2D8-3159663620FA}" type="slidenum">
              <a:rPr lang="en-US" smtClean="0"/>
              <a:pPr>
                <a:spcAft>
                  <a:spcPts val="600"/>
                </a:spcAft>
              </a:pPr>
              <a:t>3</a:t>
            </a:fld>
            <a:endParaRPr lang="en-US"/>
          </a:p>
        </p:txBody>
      </p:sp>
      <p:sp>
        <p:nvSpPr>
          <p:cNvPr id="19" name="Isosceles Triangle 18">
            <a:extLst>
              <a:ext uri="{FF2B5EF4-FFF2-40B4-BE49-F238E27FC236}">
                <a16:creationId xmlns:a16="http://schemas.microsoft.com/office/drawing/2014/main" id="{FF9F2414-84E8-453E-B1F3-389FDE8192D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 flipH="1">
            <a:off x="7976344" y="6115501"/>
            <a:ext cx="1494513" cy="742499"/>
          </a:xfrm>
          <a:prstGeom prst="triangle">
            <a:avLst/>
          </a:prstGeom>
          <a:solidFill>
            <a:schemeClr val="accent1"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4" name="Picture 3" descr="A person holding a baby&#10;&#10;Description automatically generated">
            <a:extLst>
              <a:ext uri="{FF2B5EF4-FFF2-40B4-BE49-F238E27FC236}">
                <a16:creationId xmlns:a16="http://schemas.microsoft.com/office/drawing/2014/main" id="{13A3B705-5B72-9CC3-6860-A1956915E588}"/>
              </a:ext>
            </a:extLst>
          </p:cNvPr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046881" y="158558"/>
            <a:ext cx="7779219" cy="6492877"/>
          </a:xfrm>
          <a:prstGeom prst="rect">
            <a:avLst/>
          </a:prstGeom>
          <a:ln>
            <a:noFill/>
          </a:ln>
        </p:spPr>
      </p:pic>
      <p:sp>
        <p:nvSpPr>
          <p:cNvPr id="21" name="Isosceles Triangle 20">
            <a:extLst>
              <a:ext uri="{FF2B5EF4-FFF2-40B4-BE49-F238E27FC236}">
                <a16:creationId xmlns:a16="http://schemas.microsoft.com/office/drawing/2014/main" id="{3ECA69A1-7536-43AC-85EF-C7106179F5E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 flipH="1">
            <a:off x="7604080" y="6453143"/>
            <a:ext cx="814903" cy="404857"/>
          </a:xfrm>
          <a:prstGeom prst="triangle">
            <a:avLst/>
          </a:prstGeom>
          <a:solidFill>
            <a:schemeClr val="accent1"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83139854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15" name="Rectangle 14">
            <a:extLst>
              <a:ext uri="{FF2B5EF4-FFF2-40B4-BE49-F238E27FC236}">
                <a16:creationId xmlns:a16="http://schemas.microsoft.com/office/drawing/2014/main" id="{FF93924A-10DF-4647-8C7A-115C0175774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-1" y="0"/>
            <a:ext cx="12188952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1D4A8CE0-3AF0-DA9F-D67F-D35A665F92E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551550" y="-569403"/>
            <a:ext cx="5593003" cy="2412882"/>
          </a:xfrm>
        </p:spPr>
        <p:txBody>
          <a:bodyPr anchor="b">
            <a:normAutofit/>
          </a:bodyPr>
          <a:lstStyle/>
          <a:p>
            <a:r>
              <a:rPr lang="en-US" sz="4000">
                <a:solidFill>
                  <a:schemeClr val="accent3"/>
                </a:solidFill>
                <a:ea typeface="Lato Medium"/>
                <a:cs typeface="Lato Medium"/>
              </a:rPr>
              <a:t>E.N.G.A.G.E.</a:t>
            </a:r>
            <a:r>
              <a:rPr lang="en-US" sz="4000">
                <a:ea typeface="Lato Medium"/>
                <a:cs typeface="Lato Medium"/>
              </a:rPr>
              <a:t> in ILPQC's</a:t>
            </a:r>
            <a:br>
              <a:rPr lang="en-US" sz="4000">
                <a:ea typeface="Lato Medium"/>
                <a:cs typeface="Lato Medium"/>
              </a:rPr>
            </a:br>
            <a:r>
              <a:rPr lang="en-US" sz="4000">
                <a:ea typeface="Lato Medium"/>
                <a:cs typeface="Lato Medium"/>
              </a:rPr>
              <a:t>Annual Conference 2023</a:t>
            </a:r>
            <a:endParaRPr lang="en-US" sz="4000"/>
          </a:p>
        </p:txBody>
      </p:sp>
      <p:pic>
        <p:nvPicPr>
          <p:cNvPr id="9" name="Picture 9" descr="A group of women wearing face masks&#10;&#10;Description automatically generated">
            <a:extLst>
              <a:ext uri="{FF2B5EF4-FFF2-40B4-BE49-F238E27FC236}">
                <a16:creationId xmlns:a16="http://schemas.microsoft.com/office/drawing/2014/main" id="{1D0BCDF5-EA2C-8C22-7B48-F4EB658F141A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r="-4"/>
          <a:stretch/>
        </p:blipFill>
        <p:spPr>
          <a:xfrm>
            <a:off x="-1" y="10"/>
            <a:ext cx="3003123" cy="3892380"/>
          </a:xfrm>
          <a:prstGeom prst="rect">
            <a:avLst/>
          </a:prstGeom>
        </p:spPr>
      </p:pic>
      <p:pic>
        <p:nvPicPr>
          <p:cNvPr id="6" name="Picture 6" descr="A group of women wearing face masks&#10;&#10;Description automatically generated">
            <a:extLst>
              <a:ext uri="{FF2B5EF4-FFF2-40B4-BE49-F238E27FC236}">
                <a16:creationId xmlns:a16="http://schemas.microsoft.com/office/drawing/2014/main" id="{44CA967F-AF1D-ACB7-1577-47BEFBE150BD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b="-2"/>
          <a:stretch/>
        </p:blipFill>
        <p:spPr>
          <a:xfrm>
            <a:off x="3180257" y="10"/>
            <a:ext cx="3016307" cy="2785935"/>
          </a:xfrm>
          <a:prstGeom prst="rect">
            <a:avLst/>
          </a:prstGeom>
        </p:spPr>
      </p:pic>
      <p:pic>
        <p:nvPicPr>
          <p:cNvPr id="10" name="Picture 10" descr="A sign on a table with an apple&#10;&#10;Description automatically generated">
            <a:extLst>
              <a:ext uri="{FF2B5EF4-FFF2-40B4-BE49-F238E27FC236}">
                <a16:creationId xmlns:a16="http://schemas.microsoft.com/office/drawing/2014/main" id="{40D2279B-A33A-1A77-BD32-157128C03F0B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-1" y="4079988"/>
            <a:ext cx="3003123" cy="2778013"/>
          </a:xfrm>
          <a:prstGeom prst="rect">
            <a:avLst/>
          </a:prstGeom>
        </p:spPr>
      </p:pic>
      <p:pic>
        <p:nvPicPr>
          <p:cNvPr id="8" name="Picture 8" descr="A group of women posing for a photo&#10;&#10;Description automatically generated">
            <a:extLst>
              <a:ext uri="{FF2B5EF4-FFF2-40B4-BE49-F238E27FC236}">
                <a16:creationId xmlns:a16="http://schemas.microsoft.com/office/drawing/2014/main" id="{077D94BF-04DC-A5C9-ED6D-6CC55C956633}"/>
              </a:ext>
            </a:extLst>
          </p:cNvPr>
          <p:cNvPicPr>
            <a:picLocks noChangeAspect="1"/>
          </p:cNvPicPr>
          <p:nvPr/>
        </p:nvPicPr>
        <p:blipFill rotWithShape="1"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3180257" y="2957665"/>
            <a:ext cx="3016307" cy="3900335"/>
          </a:xfrm>
          <a:prstGeom prst="rect">
            <a:avLst/>
          </a:prstGeom>
        </p:spPr>
      </p:pic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FC67CAE5-425F-B4ED-CB83-F318CC4E48F1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133059" y="1951251"/>
            <a:ext cx="2228702" cy="3178562"/>
          </a:xfrm>
        </p:spPr>
        <p:txBody>
          <a:bodyPr vert="horz" lIns="91440" tIns="45720" rIns="91440" bIns="45720" rtlCol="0" anchor="t">
            <a:noAutofit/>
          </a:bodyPr>
          <a:lstStyle/>
          <a:p>
            <a:pPr>
              <a:spcBef>
                <a:spcPts val="200"/>
              </a:spcBef>
              <a:spcAft>
                <a:spcPts val="300"/>
              </a:spcAft>
            </a:pPr>
            <a:r>
              <a:rPr lang="en-US" sz="2600" b="1">
                <a:solidFill>
                  <a:schemeClr val="accent3"/>
                </a:solidFill>
                <a:ea typeface="Lato"/>
                <a:cs typeface="Lato"/>
              </a:rPr>
              <a:t>Exchange</a:t>
            </a:r>
            <a:endParaRPr lang="en-US" sz="2600" b="1">
              <a:solidFill>
                <a:schemeClr val="accent3"/>
              </a:solidFill>
            </a:endParaRPr>
          </a:p>
          <a:p>
            <a:pPr>
              <a:spcBef>
                <a:spcPts val="200"/>
              </a:spcBef>
              <a:spcAft>
                <a:spcPts val="300"/>
              </a:spcAft>
            </a:pPr>
            <a:r>
              <a:rPr lang="en-US" sz="2600" b="1">
                <a:solidFill>
                  <a:schemeClr val="accent3"/>
                </a:solidFill>
                <a:ea typeface="Lato"/>
                <a:cs typeface="Lato"/>
              </a:rPr>
              <a:t>Network </a:t>
            </a:r>
          </a:p>
          <a:p>
            <a:pPr>
              <a:spcBef>
                <a:spcPts val="200"/>
              </a:spcBef>
              <a:spcAft>
                <a:spcPts val="300"/>
              </a:spcAft>
            </a:pPr>
            <a:r>
              <a:rPr lang="en-US" sz="2600" b="1">
                <a:solidFill>
                  <a:schemeClr val="accent3"/>
                </a:solidFill>
                <a:ea typeface="Lato"/>
                <a:cs typeface="Lato"/>
              </a:rPr>
              <a:t>Gain</a:t>
            </a:r>
          </a:p>
          <a:p>
            <a:pPr>
              <a:spcBef>
                <a:spcPts val="200"/>
              </a:spcBef>
              <a:spcAft>
                <a:spcPts val="300"/>
              </a:spcAft>
            </a:pPr>
            <a:r>
              <a:rPr lang="en-US" sz="2600" b="1">
                <a:solidFill>
                  <a:schemeClr val="accent3"/>
                </a:solidFill>
                <a:ea typeface="Lato"/>
                <a:cs typeface="Lato"/>
              </a:rPr>
              <a:t>Apply</a:t>
            </a:r>
          </a:p>
          <a:p>
            <a:pPr>
              <a:spcBef>
                <a:spcPts val="200"/>
              </a:spcBef>
              <a:spcAft>
                <a:spcPts val="300"/>
              </a:spcAft>
            </a:pPr>
            <a:r>
              <a:rPr lang="en-US" sz="2600" b="1">
                <a:solidFill>
                  <a:schemeClr val="accent3"/>
                </a:solidFill>
                <a:ea typeface="Lato"/>
                <a:cs typeface="Lato"/>
              </a:rPr>
              <a:t>Gather</a:t>
            </a:r>
          </a:p>
          <a:p>
            <a:pPr>
              <a:spcBef>
                <a:spcPts val="200"/>
              </a:spcBef>
              <a:spcAft>
                <a:spcPts val="300"/>
              </a:spcAft>
            </a:pPr>
            <a:r>
              <a:rPr lang="en-US" sz="2600" b="1">
                <a:solidFill>
                  <a:schemeClr val="accent3"/>
                </a:solidFill>
                <a:ea typeface="Lato"/>
                <a:cs typeface="Lato"/>
              </a:rPr>
              <a:t>Energize</a:t>
            </a:r>
            <a:r>
              <a:rPr lang="en-US" sz="2350">
                <a:ea typeface="Lato"/>
                <a:cs typeface="Lato"/>
              </a:rPr>
              <a:t> </a:t>
            </a:r>
            <a:endParaRPr lang="en-US" sz="235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11B85B93-1806-115B-7B3D-5A4A8B1F2526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10666350" y="6356350"/>
            <a:ext cx="687450" cy="365125"/>
          </a:xfrm>
        </p:spPr>
        <p:txBody>
          <a:bodyPr>
            <a:normAutofit/>
          </a:bodyPr>
          <a:lstStyle/>
          <a:p>
            <a:pPr>
              <a:spcAft>
                <a:spcPts val="600"/>
              </a:spcAft>
            </a:pPr>
            <a:fld id="{97033E4B-E3EB-3D46-B2D8-3159663620FA}" type="slidenum">
              <a:rPr lang="en-US" smtClean="0"/>
              <a:pPr>
                <a:spcAft>
                  <a:spcPts val="600"/>
                </a:spcAft>
              </a:pPr>
              <a:t>4</a:t>
            </a:fld>
            <a:endParaRPr lang="en-US"/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A18ABC73-DBB3-7385-B66F-07989FEF8551}"/>
              </a:ext>
            </a:extLst>
          </p:cNvPr>
          <p:cNvSpPr txBox="1"/>
          <p:nvPr/>
        </p:nvSpPr>
        <p:spPr>
          <a:xfrm>
            <a:off x="6500191" y="5277678"/>
            <a:ext cx="2743200" cy="457200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pPr algn="l"/>
            <a:endParaRPr lang="en-US"/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A3194FC7-204E-107F-23FB-A58A3461F076}"/>
              </a:ext>
            </a:extLst>
          </p:cNvPr>
          <p:cNvSpPr txBox="1"/>
          <p:nvPr/>
        </p:nvSpPr>
        <p:spPr>
          <a:xfrm>
            <a:off x="6498940" y="4898710"/>
            <a:ext cx="5710248" cy="1815882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pPr algn="ctr"/>
            <a:r>
              <a:rPr lang="en-US" sz="2800" b="1" dirty="0">
                <a:solidFill>
                  <a:schemeClr val="accent1"/>
                </a:solidFill>
                <a:ea typeface="Calibri"/>
                <a:cs typeface="Calibri"/>
              </a:rPr>
              <a:t>Make sure at least </a:t>
            </a:r>
            <a:r>
              <a:rPr lang="en-US" sz="2800" b="1" u="sng" dirty="0">
                <a:solidFill>
                  <a:schemeClr val="accent1"/>
                </a:solidFill>
                <a:ea typeface="Calibri"/>
                <a:cs typeface="Calibri"/>
              </a:rPr>
              <a:t>one physician champion</a:t>
            </a:r>
            <a:r>
              <a:rPr lang="en-US" sz="2800" b="1" dirty="0">
                <a:solidFill>
                  <a:schemeClr val="accent1"/>
                </a:solidFill>
                <a:ea typeface="Calibri"/>
                <a:cs typeface="Calibri"/>
              </a:rPr>
              <a:t>, </a:t>
            </a:r>
            <a:r>
              <a:rPr lang="en-US" sz="2800" b="1" u="sng" dirty="0">
                <a:solidFill>
                  <a:schemeClr val="accent1"/>
                </a:solidFill>
                <a:ea typeface="Calibri"/>
                <a:cs typeface="Calibri"/>
              </a:rPr>
              <a:t>one nurse champion</a:t>
            </a:r>
            <a:r>
              <a:rPr lang="en-US" sz="2800" b="1" dirty="0">
                <a:solidFill>
                  <a:schemeClr val="accent1"/>
                </a:solidFill>
                <a:ea typeface="Calibri"/>
                <a:cs typeface="Calibri"/>
              </a:rPr>
              <a:t>, and </a:t>
            </a:r>
            <a:r>
              <a:rPr lang="en-US" sz="2800" b="1" u="sng" dirty="0">
                <a:solidFill>
                  <a:schemeClr val="accent1"/>
                </a:solidFill>
                <a:ea typeface="Calibri"/>
                <a:cs typeface="Calibri"/>
              </a:rPr>
              <a:t>patient partner</a:t>
            </a:r>
            <a:r>
              <a:rPr lang="en-US" sz="2800" b="1" dirty="0">
                <a:solidFill>
                  <a:schemeClr val="accent1"/>
                </a:solidFill>
                <a:ea typeface="Calibri"/>
                <a:cs typeface="Calibri"/>
              </a:rPr>
              <a:t> are there to represent your hospital. </a:t>
            </a:r>
            <a:r>
              <a:rPr lang="en-US" dirty="0">
                <a:ea typeface="Calibri"/>
                <a:cs typeface="Calibri"/>
              </a:rPr>
              <a:t> </a:t>
            </a:r>
            <a:endParaRPr lang="en-US" dirty="0">
              <a:cs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825437386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14" name="Rectangle 13">
            <a:extLst>
              <a:ext uri="{FF2B5EF4-FFF2-40B4-BE49-F238E27FC236}">
                <a16:creationId xmlns:a16="http://schemas.microsoft.com/office/drawing/2014/main" id="{2E442304-DDBD-4F7B-8017-36BCC863FB4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88952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Title 7">
            <a:extLst>
              <a:ext uri="{FF2B5EF4-FFF2-40B4-BE49-F238E27FC236}">
                <a16:creationId xmlns:a16="http://schemas.microsoft.com/office/drawing/2014/main" id="{6C9B693A-1E47-117F-A949-26C285E5F50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0623" y="65729"/>
            <a:ext cx="3565711" cy="5583148"/>
          </a:xfrm>
        </p:spPr>
        <p:txBody>
          <a:bodyPr anchor="ctr">
            <a:normAutofit/>
          </a:bodyPr>
          <a:lstStyle/>
          <a:p>
            <a:r>
              <a:rPr lang="en-US" sz="5400">
                <a:ea typeface="Lato Medium"/>
                <a:cs typeface="Lato Medium"/>
              </a:rPr>
              <a:t>Upcoming Annual Conference Prep</a:t>
            </a:r>
            <a:endParaRPr lang="en-US" sz="5400"/>
          </a:p>
        </p:txBody>
      </p:sp>
      <p:sp>
        <p:nvSpPr>
          <p:cNvPr id="16" name="sketch line">
            <a:extLst>
              <a:ext uri="{FF2B5EF4-FFF2-40B4-BE49-F238E27FC236}">
                <a16:creationId xmlns:a16="http://schemas.microsoft.com/office/drawing/2014/main" id="{5E107275-3853-46FD-A241-DE4355A4267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 rot="5400000">
            <a:off x="1627450" y="3462719"/>
            <a:ext cx="5410200" cy="18288"/>
          </a:xfrm>
          <a:custGeom>
            <a:avLst/>
            <a:gdLst>
              <a:gd name="connsiteX0" fmla="*/ 0 w 5410200"/>
              <a:gd name="connsiteY0" fmla="*/ 0 h 18288"/>
              <a:gd name="connsiteX1" fmla="*/ 568071 w 5410200"/>
              <a:gd name="connsiteY1" fmla="*/ 0 h 18288"/>
              <a:gd name="connsiteX2" fmla="*/ 1298448 w 5410200"/>
              <a:gd name="connsiteY2" fmla="*/ 0 h 18288"/>
              <a:gd name="connsiteX3" fmla="*/ 1920621 w 5410200"/>
              <a:gd name="connsiteY3" fmla="*/ 0 h 18288"/>
              <a:gd name="connsiteX4" fmla="*/ 2488692 w 5410200"/>
              <a:gd name="connsiteY4" fmla="*/ 0 h 18288"/>
              <a:gd name="connsiteX5" fmla="*/ 3219069 w 5410200"/>
              <a:gd name="connsiteY5" fmla="*/ 0 h 18288"/>
              <a:gd name="connsiteX6" fmla="*/ 3895344 w 5410200"/>
              <a:gd name="connsiteY6" fmla="*/ 0 h 18288"/>
              <a:gd name="connsiteX7" fmla="*/ 4571619 w 5410200"/>
              <a:gd name="connsiteY7" fmla="*/ 0 h 18288"/>
              <a:gd name="connsiteX8" fmla="*/ 5410200 w 5410200"/>
              <a:gd name="connsiteY8" fmla="*/ 0 h 18288"/>
              <a:gd name="connsiteX9" fmla="*/ 5410200 w 5410200"/>
              <a:gd name="connsiteY9" fmla="*/ 18288 h 18288"/>
              <a:gd name="connsiteX10" fmla="*/ 4842129 w 5410200"/>
              <a:gd name="connsiteY10" fmla="*/ 18288 h 18288"/>
              <a:gd name="connsiteX11" fmla="*/ 4328160 w 5410200"/>
              <a:gd name="connsiteY11" fmla="*/ 18288 h 18288"/>
              <a:gd name="connsiteX12" fmla="*/ 3597783 w 5410200"/>
              <a:gd name="connsiteY12" fmla="*/ 18288 h 18288"/>
              <a:gd name="connsiteX13" fmla="*/ 3029712 w 5410200"/>
              <a:gd name="connsiteY13" fmla="*/ 18288 h 18288"/>
              <a:gd name="connsiteX14" fmla="*/ 2299335 w 5410200"/>
              <a:gd name="connsiteY14" fmla="*/ 18288 h 18288"/>
              <a:gd name="connsiteX15" fmla="*/ 1514856 w 5410200"/>
              <a:gd name="connsiteY15" fmla="*/ 18288 h 18288"/>
              <a:gd name="connsiteX16" fmla="*/ 892683 w 5410200"/>
              <a:gd name="connsiteY16" fmla="*/ 18288 h 18288"/>
              <a:gd name="connsiteX17" fmla="*/ 0 w 5410200"/>
              <a:gd name="connsiteY17" fmla="*/ 18288 h 18288"/>
              <a:gd name="connsiteX18" fmla="*/ 0 w 5410200"/>
              <a:gd name="connsiteY18" fmla="*/ 0 h 182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5410200" h="18288" fill="none" extrusionOk="0">
                <a:moveTo>
                  <a:pt x="0" y="0"/>
                </a:moveTo>
                <a:cubicBezTo>
                  <a:pt x="163050" y="-18707"/>
                  <a:pt x="319321" y="-16364"/>
                  <a:pt x="568071" y="0"/>
                </a:cubicBezTo>
                <a:cubicBezTo>
                  <a:pt x="816821" y="16364"/>
                  <a:pt x="1013224" y="-7268"/>
                  <a:pt x="1298448" y="0"/>
                </a:cubicBezTo>
                <a:cubicBezTo>
                  <a:pt x="1583672" y="7268"/>
                  <a:pt x="1631711" y="-3367"/>
                  <a:pt x="1920621" y="0"/>
                </a:cubicBezTo>
                <a:cubicBezTo>
                  <a:pt x="2209531" y="3367"/>
                  <a:pt x="2364420" y="-19184"/>
                  <a:pt x="2488692" y="0"/>
                </a:cubicBezTo>
                <a:cubicBezTo>
                  <a:pt x="2612964" y="19184"/>
                  <a:pt x="3023298" y="-34627"/>
                  <a:pt x="3219069" y="0"/>
                </a:cubicBezTo>
                <a:cubicBezTo>
                  <a:pt x="3414840" y="34627"/>
                  <a:pt x="3656810" y="24043"/>
                  <a:pt x="3895344" y="0"/>
                </a:cubicBezTo>
                <a:cubicBezTo>
                  <a:pt x="4133879" y="-24043"/>
                  <a:pt x="4393984" y="-19577"/>
                  <a:pt x="4571619" y="0"/>
                </a:cubicBezTo>
                <a:cubicBezTo>
                  <a:pt x="4749255" y="19577"/>
                  <a:pt x="5179928" y="-6281"/>
                  <a:pt x="5410200" y="0"/>
                </a:cubicBezTo>
                <a:cubicBezTo>
                  <a:pt x="5410730" y="6954"/>
                  <a:pt x="5410934" y="12839"/>
                  <a:pt x="5410200" y="18288"/>
                </a:cubicBezTo>
                <a:cubicBezTo>
                  <a:pt x="5139060" y="6751"/>
                  <a:pt x="5121593" y="31035"/>
                  <a:pt x="4842129" y="18288"/>
                </a:cubicBezTo>
                <a:cubicBezTo>
                  <a:pt x="4562665" y="5541"/>
                  <a:pt x="4448273" y="9487"/>
                  <a:pt x="4328160" y="18288"/>
                </a:cubicBezTo>
                <a:cubicBezTo>
                  <a:pt x="4208047" y="27089"/>
                  <a:pt x="3760936" y="22567"/>
                  <a:pt x="3597783" y="18288"/>
                </a:cubicBezTo>
                <a:cubicBezTo>
                  <a:pt x="3434630" y="14009"/>
                  <a:pt x="3299718" y="33213"/>
                  <a:pt x="3029712" y="18288"/>
                </a:cubicBezTo>
                <a:cubicBezTo>
                  <a:pt x="2759706" y="3363"/>
                  <a:pt x="2640159" y="27394"/>
                  <a:pt x="2299335" y="18288"/>
                </a:cubicBezTo>
                <a:cubicBezTo>
                  <a:pt x="1958511" y="9182"/>
                  <a:pt x="1801186" y="28985"/>
                  <a:pt x="1514856" y="18288"/>
                </a:cubicBezTo>
                <a:cubicBezTo>
                  <a:pt x="1228526" y="7591"/>
                  <a:pt x="1063509" y="-5305"/>
                  <a:pt x="892683" y="18288"/>
                </a:cubicBezTo>
                <a:cubicBezTo>
                  <a:pt x="721857" y="41881"/>
                  <a:pt x="186945" y="-20897"/>
                  <a:pt x="0" y="18288"/>
                </a:cubicBezTo>
                <a:cubicBezTo>
                  <a:pt x="-570" y="9279"/>
                  <a:pt x="132" y="5100"/>
                  <a:pt x="0" y="0"/>
                </a:cubicBezTo>
                <a:close/>
              </a:path>
              <a:path w="5410200" h="18288" stroke="0" extrusionOk="0">
                <a:moveTo>
                  <a:pt x="0" y="0"/>
                </a:moveTo>
                <a:cubicBezTo>
                  <a:pt x="285096" y="-4925"/>
                  <a:pt x="376456" y="22268"/>
                  <a:pt x="622173" y="0"/>
                </a:cubicBezTo>
                <a:cubicBezTo>
                  <a:pt x="867890" y="-22268"/>
                  <a:pt x="1031392" y="7228"/>
                  <a:pt x="1136142" y="0"/>
                </a:cubicBezTo>
                <a:cubicBezTo>
                  <a:pt x="1240892" y="-7228"/>
                  <a:pt x="1561853" y="9877"/>
                  <a:pt x="1920621" y="0"/>
                </a:cubicBezTo>
                <a:cubicBezTo>
                  <a:pt x="2279389" y="-9877"/>
                  <a:pt x="2367255" y="19546"/>
                  <a:pt x="2542794" y="0"/>
                </a:cubicBezTo>
                <a:cubicBezTo>
                  <a:pt x="2718333" y="-19546"/>
                  <a:pt x="2866732" y="-22226"/>
                  <a:pt x="3164967" y="0"/>
                </a:cubicBezTo>
                <a:cubicBezTo>
                  <a:pt x="3463202" y="22226"/>
                  <a:pt x="3568055" y="-2765"/>
                  <a:pt x="3949446" y="0"/>
                </a:cubicBezTo>
                <a:cubicBezTo>
                  <a:pt x="4330837" y="2765"/>
                  <a:pt x="4287895" y="10557"/>
                  <a:pt x="4517517" y="0"/>
                </a:cubicBezTo>
                <a:cubicBezTo>
                  <a:pt x="4747139" y="-10557"/>
                  <a:pt x="5149588" y="8716"/>
                  <a:pt x="5410200" y="0"/>
                </a:cubicBezTo>
                <a:cubicBezTo>
                  <a:pt x="5409517" y="5414"/>
                  <a:pt x="5409480" y="12510"/>
                  <a:pt x="5410200" y="18288"/>
                </a:cubicBezTo>
                <a:cubicBezTo>
                  <a:pt x="5163327" y="41494"/>
                  <a:pt x="5008749" y="10693"/>
                  <a:pt x="4842129" y="18288"/>
                </a:cubicBezTo>
                <a:cubicBezTo>
                  <a:pt x="4675509" y="25883"/>
                  <a:pt x="4433401" y="-615"/>
                  <a:pt x="4165854" y="18288"/>
                </a:cubicBezTo>
                <a:cubicBezTo>
                  <a:pt x="3898308" y="37191"/>
                  <a:pt x="3809032" y="-8710"/>
                  <a:pt x="3543681" y="18288"/>
                </a:cubicBezTo>
                <a:cubicBezTo>
                  <a:pt x="3278330" y="45286"/>
                  <a:pt x="3073876" y="-15917"/>
                  <a:pt x="2759202" y="18288"/>
                </a:cubicBezTo>
                <a:cubicBezTo>
                  <a:pt x="2444528" y="52493"/>
                  <a:pt x="2204144" y="3372"/>
                  <a:pt x="1974723" y="18288"/>
                </a:cubicBezTo>
                <a:cubicBezTo>
                  <a:pt x="1745302" y="33204"/>
                  <a:pt x="1602335" y="31490"/>
                  <a:pt x="1406652" y="18288"/>
                </a:cubicBezTo>
                <a:cubicBezTo>
                  <a:pt x="1210969" y="5086"/>
                  <a:pt x="923948" y="3161"/>
                  <a:pt x="730377" y="18288"/>
                </a:cubicBezTo>
                <a:cubicBezTo>
                  <a:pt x="536806" y="33415"/>
                  <a:pt x="336496" y="-141"/>
                  <a:pt x="0" y="18288"/>
                </a:cubicBezTo>
                <a:cubicBezTo>
                  <a:pt x="-306" y="11061"/>
                  <a:pt x="-655" y="7751"/>
                  <a:pt x="0" y="0"/>
                </a:cubicBezTo>
                <a:close/>
              </a:path>
            </a:pathLst>
          </a:custGeom>
          <a:solidFill>
            <a:schemeClr val="accent2"/>
          </a:solidFill>
          <a:ln w="41275" cap="rnd">
            <a:solidFill>
              <a:schemeClr val="accent2"/>
            </a:solidFill>
            <a:round/>
            <a:extLst>
              <a:ext uri="{C807C97D-BFC1-408E-A445-0C87EB9F89A2}">
                <ask:lineSketchStyleProps xmlns:ask="http://schemas.microsoft.com/office/drawing/2018/sketchyshapes" sd="1219033472">
                  <a:prstGeom prst="rect">
                    <a:avLst/>
                  </a:prstGeom>
                  <ask:type>
                    <ask:lineSketchFreehand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E83C49AD-CE50-FB56-CC35-DC1992B9844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</p:spPr>
        <p:txBody>
          <a:bodyPr>
            <a:normAutofit/>
          </a:bodyPr>
          <a:lstStyle/>
          <a:p>
            <a:pPr>
              <a:spcAft>
                <a:spcPts val="600"/>
              </a:spcAft>
            </a:pPr>
            <a:r>
              <a:rPr lang="en-US"/>
              <a:t>Illinois Perinatal Quality Collaborative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CEED54BC-687B-95DC-B1DF-ECE635CC74C0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610600" y="6356350"/>
            <a:ext cx="2743200" cy="365125"/>
          </a:xfrm>
        </p:spPr>
        <p:txBody>
          <a:bodyPr>
            <a:normAutofit/>
          </a:bodyPr>
          <a:lstStyle/>
          <a:p>
            <a:pPr>
              <a:spcAft>
                <a:spcPts val="600"/>
              </a:spcAft>
            </a:pPr>
            <a:fld id="{97033E4B-E3EB-3D46-B2D8-3159663620FA}" type="slidenum">
              <a:rPr lang="en-US" smtClean="0"/>
              <a:pPr>
                <a:spcAft>
                  <a:spcPts val="600"/>
                </a:spcAft>
              </a:pPr>
              <a:t>5</a:t>
            </a:fld>
            <a:endParaRPr lang="en-US"/>
          </a:p>
        </p:txBody>
      </p:sp>
      <p:graphicFrame>
        <p:nvGraphicFramePr>
          <p:cNvPr id="9" name="Diagram 9">
            <a:extLst>
              <a:ext uri="{FF2B5EF4-FFF2-40B4-BE49-F238E27FC236}">
                <a16:creationId xmlns:a16="http://schemas.microsoft.com/office/drawing/2014/main" id="{25EB57FC-A0C6-0042-E219-B1DF4518901B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026497330"/>
              </p:ext>
            </p:extLst>
          </p:nvPr>
        </p:nvGraphicFramePr>
        <p:xfrm>
          <a:off x="4705527" y="554559"/>
          <a:ext cx="7101795" cy="6053725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  <p:sp>
        <p:nvSpPr>
          <p:cNvPr id="225" name="Rectangle: Rounded Corners 224">
            <a:extLst>
              <a:ext uri="{FF2B5EF4-FFF2-40B4-BE49-F238E27FC236}">
                <a16:creationId xmlns:a16="http://schemas.microsoft.com/office/drawing/2014/main" id="{CB0A0917-AFE1-6BF9-A27E-D2DD2D0CEB28}"/>
              </a:ext>
            </a:extLst>
          </p:cNvPr>
          <p:cNvSpPr/>
          <p:nvPr/>
        </p:nvSpPr>
        <p:spPr>
          <a:xfrm>
            <a:off x="255288" y="4767980"/>
            <a:ext cx="3925017" cy="1653396"/>
          </a:xfrm>
          <a:prstGeom prst="roundRect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lIns="91440" tIns="45720" rIns="91440" bIns="45720" rtlCol="0" anchor="ctr"/>
          <a:lstStyle/>
          <a:p>
            <a:pPr algn="ctr"/>
            <a:r>
              <a:rPr lang="en-US" sz="2200" b="1" dirty="0">
                <a:cs typeface="Calibri"/>
              </a:rPr>
              <a:t>Data, Abstracts, &amp; AC Survey due: </a:t>
            </a:r>
          </a:p>
          <a:p>
            <a:pPr algn="ctr"/>
            <a:r>
              <a:rPr lang="en-US" sz="2200" b="1" dirty="0">
                <a:highlight>
                  <a:srgbClr val="FFFF00"/>
                </a:highlight>
                <a:cs typeface="Calibri"/>
              </a:rPr>
              <a:t>Deadlines Extended</a:t>
            </a:r>
          </a:p>
        </p:txBody>
      </p:sp>
      <p:sp>
        <p:nvSpPr>
          <p:cNvPr id="37" name="Rectangle: Rounded Corners 36">
            <a:extLst>
              <a:ext uri="{FF2B5EF4-FFF2-40B4-BE49-F238E27FC236}">
                <a16:creationId xmlns:a16="http://schemas.microsoft.com/office/drawing/2014/main" id="{D025CC2E-7273-2304-D841-AEC88C9503B0}"/>
              </a:ext>
            </a:extLst>
          </p:cNvPr>
          <p:cNvSpPr/>
          <p:nvPr/>
        </p:nvSpPr>
        <p:spPr>
          <a:xfrm>
            <a:off x="9553705" y="3462923"/>
            <a:ext cx="2285999" cy="1096027"/>
          </a:xfrm>
          <a:prstGeom prst="flowChartPunchedTap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cs typeface="Calibri"/>
              </a:rPr>
              <a:t>DEADLINES EXTENDED!!!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299748869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Change your Name to:</a:t>
            </a:r>
            <a:br>
              <a:rPr lang="en-US"/>
            </a:br>
            <a:r>
              <a:rPr lang="en-US"/>
              <a:t>First Name Last Name (Hospital)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 vert="horz" lIns="91440" tIns="45720" rIns="91440" bIns="45720" rtlCol="0" anchor="t">
            <a:noAutofit/>
          </a:bodyPr>
          <a:lstStyle/>
          <a:p>
            <a:pPr marL="457200" indent="-457200">
              <a:buFont typeface="+mj-lt"/>
              <a:buAutoNum type="arabicPeriod"/>
            </a:pPr>
            <a:r>
              <a:rPr lang="en-US"/>
              <a:t>Hover over your name and click the 3 dots</a:t>
            </a:r>
          </a:p>
          <a:p>
            <a:pPr marL="457200" indent="-457200">
              <a:buFont typeface="+mj-lt"/>
              <a:buAutoNum type="arabicPeriod"/>
            </a:pPr>
            <a:endParaRPr lang="en-US"/>
          </a:p>
          <a:p>
            <a:pPr marL="457200" indent="-457200">
              <a:buFont typeface="+mj-lt"/>
              <a:buAutoNum type="arabicPeriod"/>
            </a:pPr>
            <a:endParaRPr lang="en-US"/>
          </a:p>
          <a:p>
            <a:pPr marL="457200" indent="-457200">
              <a:buFont typeface="+mj-lt"/>
              <a:buAutoNum type="arabicPeriod"/>
            </a:pPr>
            <a:r>
              <a:rPr lang="en-US"/>
              <a:t>Click Rename</a:t>
            </a:r>
          </a:p>
          <a:p>
            <a:pPr marL="0" indent="0">
              <a:buNone/>
            </a:pPr>
            <a:endParaRPr lang="en-US"/>
          </a:p>
          <a:p>
            <a:pPr marL="0" indent="0">
              <a:buNone/>
            </a:pPr>
            <a:endParaRPr lang="en-US"/>
          </a:p>
          <a:p>
            <a:pPr marL="457200" indent="-457200">
              <a:buFont typeface="+mj-lt"/>
              <a:buAutoNum type="arabicPeriod"/>
            </a:pPr>
            <a:r>
              <a:rPr lang="en-US">
                <a:ea typeface="Lato"/>
                <a:cs typeface="Lato"/>
              </a:rPr>
              <a:t>Rename yourself as: </a:t>
            </a:r>
            <a:r>
              <a:rPr lang="en-US" b="1">
                <a:ea typeface="Lato"/>
                <a:cs typeface="Lato"/>
              </a:rPr>
              <a:t>First Name Last Name (Hospital)</a:t>
            </a:r>
          </a:p>
          <a:p>
            <a:pPr marL="457200" indent="-457200">
              <a:buFont typeface="+mj-lt"/>
              <a:buAutoNum type="arabicPeriod"/>
            </a:pPr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7033E4B-E3EB-3D46-B2D8-3159663620FA}" type="slidenum">
              <a:rPr lang="en-US" smtClean="0"/>
              <a:pPr/>
              <a:t>6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pic>
        <p:nvPicPr>
          <p:cNvPr id="6" name="Picture 5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981566" y="1646238"/>
            <a:ext cx="3715268" cy="1324160"/>
          </a:xfrm>
          <a:prstGeom prst="rect">
            <a:avLst/>
          </a:prstGeom>
          <a:ln w="38100">
            <a:solidFill>
              <a:srgbClr val="002060"/>
            </a:solidFill>
          </a:ln>
        </p:spPr>
      </p:pic>
      <p:pic>
        <p:nvPicPr>
          <p:cNvPr id="7" name="Picture 6"/>
          <p:cNvPicPr>
            <a:picLocks noChangeAspect="1"/>
          </p:cNvPicPr>
          <p:nvPr/>
        </p:nvPicPr>
        <p:blipFill rotWithShape="1"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3210138" y="3348242"/>
            <a:ext cx="3771428" cy="1306103"/>
          </a:xfrm>
          <a:prstGeom prst="rect">
            <a:avLst/>
          </a:prstGeom>
          <a:ln w="38100">
            <a:solidFill>
              <a:schemeClr val="tx1"/>
            </a:solidFill>
          </a:ln>
        </p:spPr>
      </p:pic>
      <p:pic>
        <p:nvPicPr>
          <p:cNvPr id="8" name="Picture 7"/>
          <p:cNvPicPr>
            <a:picLocks noChangeAspect="1"/>
          </p:cNvPicPr>
          <p:nvPr/>
        </p:nvPicPr>
        <p:blipFill rotWithShape="1"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t="3095"/>
          <a:stretch/>
        </p:blipFill>
        <p:spPr>
          <a:xfrm>
            <a:off x="7929076" y="5107685"/>
            <a:ext cx="3753908" cy="1431227"/>
          </a:xfrm>
          <a:prstGeom prst="rect">
            <a:avLst/>
          </a:prstGeom>
          <a:ln w="38100">
            <a:solidFill>
              <a:srgbClr val="002060"/>
            </a:solidFill>
          </a:ln>
        </p:spPr>
      </p:pic>
    </p:spTree>
    <p:extLst>
      <p:ext uri="{BB962C8B-B14F-4D97-AF65-F5344CB8AC3E}">
        <p14:creationId xmlns:p14="http://schemas.microsoft.com/office/powerpoint/2010/main" val="753802604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Promoting Vaginal Birth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/>
        <p:txBody>
          <a:bodyPr vert="horz" lIns="91440" tIns="45720" rIns="91440" bIns="45720" rtlCol="0" anchor="t">
            <a:noAutofit/>
          </a:bodyPr>
          <a:lstStyle/>
          <a:p>
            <a:r>
              <a:rPr lang="en-US">
                <a:ea typeface="+mn-lt"/>
                <a:cs typeface="+mn-lt"/>
              </a:rPr>
              <a:t>Moving from systems change to culture change to achieve success</a:t>
            </a:r>
          </a:p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9904056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9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06" name="Google Shape;3906;p419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</a:pPr>
            <a:r>
              <a:rPr lang="en-US" sz="3600" b="1">
                <a:solidFill>
                  <a:schemeClr val="accent1"/>
                </a:solidFill>
                <a:latin typeface="Calibri"/>
                <a:ea typeface="Calibri"/>
                <a:cs typeface="Calibri"/>
                <a:sym typeface="Calibri"/>
              </a:rPr>
              <a:t>PVB Aims and Measures</a:t>
            </a:r>
            <a:endParaRPr/>
          </a:p>
        </p:txBody>
      </p:sp>
      <p:sp>
        <p:nvSpPr>
          <p:cNvPr id="3907" name="Google Shape;3907;p419"/>
          <p:cNvSpPr txBox="1">
            <a:spLocks noGrp="1"/>
          </p:cNvSpPr>
          <p:nvPr>
            <p:ph type="sldNum" idx="4294967295"/>
          </p:nvPr>
        </p:nvSpPr>
        <p:spPr>
          <a:xfrm>
            <a:off x="94488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8</a:t>
            </a:fld>
            <a:endParaRPr/>
          </a:p>
        </p:txBody>
      </p:sp>
      <p:sp>
        <p:nvSpPr>
          <p:cNvPr id="3908" name="Google Shape;3908;p419"/>
          <p:cNvSpPr txBox="1">
            <a:spLocks noGrp="1"/>
          </p:cNvSpPr>
          <p:nvPr>
            <p:ph type="ftr" idx="4294967295"/>
          </p:nvPr>
        </p:nvSpPr>
        <p:spPr>
          <a:xfrm>
            <a:off x="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/>
              <a:t>Illinois Perinatal Quality Collaborative</a:t>
            </a:r>
            <a:endParaRPr/>
          </a:p>
        </p:txBody>
      </p:sp>
      <p:pic>
        <p:nvPicPr>
          <p:cNvPr id="3909" name="Google Shape;3909;p419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3962400" y="0"/>
            <a:ext cx="6858000" cy="6858000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2228670584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8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88" name="Google Shape;3888;p418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Font typeface="Calibri"/>
              <a:buNone/>
            </a:pPr>
            <a:r>
              <a:rPr lang="en-US"/>
              <a:t>2023 PVB Focus</a:t>
            </a:r>
            <a:endParaRPr/>
          </a:p>
        </p:txBody>
      </p:sp>
      <p:sp>
        <p:nvSpPr>
          <p:cNvPr id="3889" name="Google Shape;3889;p41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9</a:t>
            </a:fld>
            <a:endParaRPr/>
          </a:p>
        </p:txBody>
      </p:sp>
      <p:sp>
        <p:nvSpPr>
          <p:cNvPr id="3890" name="Google Shape;3890;p41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/>
              <a:t>Illinois Perinatal Quality Collaborative</a:t>
            </a:r>
            <a:endParaRPr/>
          </a:p>
        </p:txBody>
      </p:sp>
      <p:pic>
        <p:nvPicPr>
          <p:cNvPr id="3891" name="Google Shape;3891;p418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327498" y="1343003"/>
            <a:ext cx="5081802" cy="4809066"/>
          </a:xfrm>
          <a:prstGeom prst="rect">
            <a:avLst/>
          </a:prstGeom>
          <a:noFill/>
          <a:ln>
            <a:noFill/>
          </a:ln>
        </p:spPr>
      </p:pic>
      <p:sp>
        <p:nvSpPr>
          <p:cNvPr id="3892" name="Google Shape;3892;p418"/>
          <p:cNvSpPr txBox="1"/>
          <p:nvPr/>
        </p:nvSpPr>
        <p:spPr>
          <a:xfrm>
            <a:off x="1868251" y="2140448"/>
            <a:ext cx="2000295" cy="138499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NTSV C-Section Rate </a:t>
            </a:r>
            <a:r>
              <a:rPr lang="en-US" sz="280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&lt;</a:t>
            </a:r>
            <a:r>
              <a:rPr lang="en-US"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23.6%</a:t>
            </a:r>
            <a:endParaRPr/>
          </a:p>
        </p:txBody>
      </p:sp>
      <p:sp>
        <p:nvSpPr>
          <p:cNvPr id="3893" name="Google Shape;3893;p418"/>
          <p:cNvSpPr txBox="1"/>
          <p:nvPr/>
        </p:nvSpPr>
        <p:spPr>
          <a:xfrm>
            <a:off x="2978286" y="4272443"/>
            <a:ext cx="1838527" cy="9541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Addressing Disparities</a:t>
            </a:r>
            <a:endParaRPr/>
          </a:p>
        </p:txBody>
      </p:sp>
      <p:sp>
        <p:nvSpPr>
          <p:cNvPr id="3894" name="Google Shape;3894;p418"/>
          <p:cNvSpPr txBox="1"/>
          <p:nvPr/>
        </p:nvSpPr>
        <p:spPr>
          <a:xfrm>
            <a:off x="783063" y="3903110"/>
            <a:ext cx="2039939" cy="169277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60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&gt;</a:t>
            </a:r>
            <a:r>
              <a:rPr lang="en-US" sz="26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70% Meeting ACOG/SMFM Criteria</a:t>
            </a:r>
            <a:endParaRPr sz="26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895" name="Google Shape;3895;p418"/>
          <p:cNvSpPr/>
          <p:nvPr/>
        </p:nvSpPr>
        <p:spPr>
          <a:xfrm>
            <a:off x="5967918" y="1799854"/>
            <a:ext cx="826851" cy="710119"/>
          </a:xfrm>
          <a:prstGeom prst="hexagon">
            <a:avLst>
              <a:gd name="adj" fmla="val 25000"/>
              <a:gd name="vf" fmla="val 115470"/>
            </a:avLst>
          </a:prstGeom>
          <a:solidFill>
            <a:srgbClr val="FF66C4"/>
          </a:solidFill>
          <a:ln w="12700" cap="flat" cmpd="sng">
            <a:solidFill>
              <a:srgbClr val="A20A36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896" name="Google Shape;3896;p418"/>
          <p:cNvSpPr/>
          <p:nvPr/>
        </p:nvSpPr>
        <p:spPr>
          <a:xfrm>
            <a:off x="5967918" y="3313399"/>
            <a:ext cx="826851" cy="710119"/>
          </a:xfrm>
          <a:prstGeom prst="hexagon">
            <a:avLst>
              <a:gd name="adj" fmla="val 25000"/>
              <a:gd name="vf" fmla="val 115470"/>
            </a:avLst>
          </a:prstGeom>
          <a:solidFill>
            <a:schemeClr val="accent3"/>
          </a:solidFill>
          <a:ln w="12700" cap="flat" cmpd="sng">
            <a:solidFill>
              <a:srgbClr val="B25F4A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897" name="Google Shape;3897;p418"/>
          <p:cNvSpPr/>
          <p:nvPr/>
        </p:nvSpPr>
        <p:spPr>
          <a:xfrm>
            <a:off x="5972781" y="4919128"/>
            <a:ext cx="826851" cy="710119"/>
          </a:xfrm>
          <a:prstGeom prst="hexagon">
            <a:avLst>
              <a:gd name="adj" fmla="val 25000"/>
              <a:gd name="vf" fmla="val 115470"/>
            </a:avLst>
          </a:prstGeom>
          <a:solidFill>
            <a:srgbClr val="FFDE59"/>
          </a:solidFill>
          <a:ln w="12700" cap="flat" cmpd="sng">
            <a:solidFill>
              <a:srgbClr val="BDA101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898" name="Google Shape;3898;p418"/>
          <p:cNvSpPr txBox="1"/>
          <p:nvPr/>
        </p:nvSpPr>
        <p:spPr>
          <a:xfrm>
            <a:off x="6950053" y="1835537"/>
            <a:ext cx="4489675" cy="70788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0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Helping all PVB teams to bring their NTSV C-Section Rates below 23.6%</a:t>
            </a:r>
            <a:endParaRPr sz="20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899" name="Google Shape;3899;p418"/>
          <p:cNvSpPr txBox="1"/>
          <p:nvPr/>
        </p:nvSpPr>
        <p:spPr>
          <a:xfrm>
            <a:off x="6950053" y="3128293"/>
            <a:ext cx="4489676" cy="13234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0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Increasing the % of NTSV C-Sections Meeting ACOG/SMFM Criteria with a focus on Failed Inductions and Second Stage Arrest to </a:t>
            </a:r>
            <a:r>
              <a:rPr lang="en-US" sz="200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&gt;</a:t>
            </a:r>
            <a:r>
              <a:rPr lang="en-US" sz="20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70%</a:t>
            </a:r>
            <a:endParaRPr sz="20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900" name="Google Shape;3900;p418"/>
          <p:cNvSpPr txBox="1"/>
          <p:nvPr/>
        </p:nvSpPr>
        <p:spPr>
          <a:xfrm>
            <a:off x="6950052" y="4983502"/>
            <a:ext cx="4489675" cy="70788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0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Identifying and addressing disparities in NTSV C-Section rates</a:t>
            </a:r>
            <a:endParaRPr sz="20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865724619"/>
      </p:ext>
    </p:extLst>
  </p:cSld>
  <p:clrMapOvr>
    <a:masterClrMapping/>
  </p:clrMapOvr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ags/tag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ags/tag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ags/tag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ags/tag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ags/tag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ags/tag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ags/tag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ags/tag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ags/tag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ags/tag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ags/tag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ags/tag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ags/tag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ags/tag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ags/tag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ags/tag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ags/tag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ags/tag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ags/tag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ags/tag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ags/tag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ags/tag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ags/tag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ags/tag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ags/tag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ags/tag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ags/tag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ags/tag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ags/tag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ags/tag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ags/tag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ags/tag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ags/tag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ags/tag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ags/tag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ags/tag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ags/tag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ags/tag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ags/tag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ags/tag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ags/tag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ags/tag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ags/tag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ags/tag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ags/tag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ags/tag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ags/tag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ags/tag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ags/tag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ags/tag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ags/tag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ags/tag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ags/tag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ags/tag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heme/theme1.xml><?xml version="1.0" encoding="utf-8"?>
<a:theme xmlns:a="http://schemas.openxmlformats.org/drawingml/2006/main" name="1_Office Theme">
  <a:themeElements>
    <a:clrScheme name="ILPQC">
      <a:dk1>
        <a:srgbClr val="444C55"/>
      </a:dk1>
      <a:lt1>
        <a:srgbClr val="FFFFFF"/>
      </a:lt1>
      <a:dk2>
        <a:srgbClr val="79818A"/>
      </a:dk2>
      <a:lt2>
        <a:srgbClr val="F3F6FB"/>
      </a:lt2>
      <a:accent1>
        <a:srgbClr val="1C498B"/>
      </a:accent1>
      <a:accent2>
        <a:srgbClr val="F5668F"/>
      </a:accent2>
      <a:accent3>
        <a:srgbClr val="F58366"/>
      </a:accent3>
      <a:accent4>
        <a:srgbClr val="FDD702"/>
      </a:accent4>
      <a:accent5>
        <a:srgbClr val="6B95FD"/>
      </a:accent5>
      <a:accent6>
        <a:srgbClr val="A3B745"/>
      </a:accent6>
      <a:hlink>
        <a:srgbClr val="6B95FD"/>
      </a:hlink>
      <a:folHlink>
        <a:srgbClr val="6B95FD"/>
      </a:folHlink>
    </a:clrScheme>
    <a:fontScheme name="Calibri">
      <a:majorFont>
        <a:latin typeface="Calibri" panose="020F0502020204030204"/>
        <a:ea typeface=""/>
        <a:cs typeface=""/>
        <a:font script="Jpan" typeface="メイリオ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メイリオ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0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2_Office Theme">
  <a:themeElements>
    <a:clrScheme name="Custom 9">
      <a:dk1>
        <a:sysClr val="windowText" lastClr="000000"/>
      </a:dk1>
      <a:lt1>
        <a:sysClr val="window" lastClr="FFFFFF"/>
      </a:lt1>
      <a:dk2>
        <a:srgbClr val="494341"/>
      </a:dk2>
      <a:lt2>
        <a:srgbClr val="E7E6E6"/>
      </a:lt2>
      <a:accent1>
        <a:srgbClr val="85CEC0"/>
      </a:accent1>
      <a:accent2>
        <a:srgbClr val="F5822A"/>
      </a:accent2>
      <a:accent3>
        <a:srgbClr val="6E6E5B"/>
      </a:accent3>
      <a:accent4>
        <a:srgbClr val="759E5F"/>
      </a:accent4>
      <a:accent5>
        <a:srgbClr val="925071"/>
      </a:accent5>
      <a:accent6>
        <a:srgbClr val="D3D321"/>
      </a:accent6>
      <a:hlink>
        <a:srgbClr val="436F9B"/>
      </a:hlink>
      <a:folHlink>
        <a:srgbClr val="CC4340"/>
      </a:folHlink>
    </a:clrScheme>
    <a:fontScheme name="Arial">
      <a:majorFont>
        <a:latin typeface="Arial" panose="020B0604020202020204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ajorFont>
      <a:minorFont>
        <a:latin typeface="Arial" panose="020B0604020202020204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 Them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4_Office Theme">
  <a:themeElements>
    <a:clrScheme name="ILPQC">
      <a:dk1>
        <a:srgbClr val="444C55"/>
      </a:dk1>
      <a:lt1>
        <a:srgbClr val="FFFFFF"/>
      </a:lt1>
      <a:dk2>
        <a:srgbClr val="79818A"/>
      </a:dk2>
      <a:lt2>
        <a:srgbClr val="F3F6FB"/>
      </a:lt2>
      <a:accent1>
        <a:srgbClr val="1C498B"/>
      </a:accent1>
      <a:accent2>
        <a:srgbClr val="F5668F"/>
      </a:accent2>
      <a:accent3>
        <a:srgbClr val="F58366"/>
      </a:accent3>
      <a:accent4>
        <a:srgbClr val="FDD702"/>
      </a:accent4>
      <a:accent5>
        <a:srgbClr val="6B95FD"/>
      </a:accent5>
      <a:accent6>
        <a:srgbClr val="A3B745"/>
      </a:accent6>
      <a:hlink>
        <a:srgbClr val="6B95FD"/>
      </a:hlink>
      <a:folHlink>
        <a:srgbClr val="6B95FD"/>
      </a:folHlink>
    </a:clrScheme>
    <a:fontScheme name="Arial">
      <a:majorFont>
        <a:latin typeface="Arial" panose="020B0604020202020204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ajorFont>
      <a:minorFont>
        <a:latin typeface="Arial" panose="020B0604020202020204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.xml><?xml version="1.0" encoding="utf-8"?>
<a:theme xmlns:a="http://schemas.openxmlformats.org/drawingml/2006/main" name="NorthShore Official Theme">
  <a:themeElements>
    <a:clrScheme name="NorthShore_march 2019">
      <a:dk1>
        <a:srgbClr val="434443"/>
      </a:dk1>
      <a:lt1>
        <a:srgbClr val="FFFFFF"/>
      </a:lt1>
      <a:dk2>
        <a:srgbClr val="005CB9"/>
      </a:dk2>
      <a:lt2>
        <a:srgbClr val="BBBBBB"/>
      </a:lt2>
      <a:accent1>
        <a:srgbClr val="00A8E1"/>
      </a:accent1>
      <a:accent2>
        <a:srgbClr val="CEDD00"/>
      </a:accent2>
      <a:accent3>
        <a:srgbClr val="5D5D5D"/>
      </a:accent3>
      <a:accent4>
        <a:srgbClr val="005CBA"/>
      </a:accent4>
      <a:accent5>
        <a:srgbClr val="02713A"/>
      </a:accent5>
      <a:accent6>
        <a:srgbClr val="21CED7"/>
      </a:accent6>
      <a:hlink>
        <a:srgbClr val="005CB9"/>
      </a:hlink>
      <a:folHlink>
        <a:srgbClr val="005CB9"/>
      </a:folHlink>
    </a:clrScheme>
    <a:fontScheme name="Arial Black-Arial">
      <a:majorFont>
        <a:latin typeface="Arial Black"/>
        <a:ea typeface=""/>
        <a:cs typeface=""/>
        <a:font script="Jpan" typeface="ＭＳ ゴシック"/>
        <a:font script="Hang" typeface="굴림"/>
        <a:font script="Hans" typeface="微软雅黑"/>
        <a:font script="Hant" typeface="微軟正黑體"/>
        <a:font script="Arab" typeface="Tahoma"/>
        <a:font script="Hebr" typeface="Tahoma"/>
        <a:font script="Thai" typeface="Freesia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Verdana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solidFill>
          <a:schemeClr val="accent1"/>
        </a:solidFill>
        <a:ln>
          <a:noFill/>
        </a:ln>
      </a:spPr>
      <a:bodyPr rtlCol="0" anchor="ctr"/>
      <a:lstStyle>
        <a:defPPr algn="ctr">
          <a:defRPr/>
        </a:defPPr>
      </a:lstStyle>
      <a:style>
        <a:lnRef idx="2">
          <a:schemeClr val="accent1"/>
        </a:lnRef>
        <a:fillRef idx="1">
          <a:schemeClr val="lt1"/>
        </a:fillRef>
        <a:effectRef idx="0">
          <a:schemeClr val="accent1"/>
        </a:effectRef>
        <a:fontRef idx="minor">
          <a:schemeClr val="dk1"/>
        </a:fontRef>
      </a:style>
    </a:spDef>
    <a:lnDef>
      <a:spPr>
        <a:ln>
          <a:solidFill>
            <a:schemeClr val="accent1"/>
          </a:solidFill>
        </a:ln>
      </a:spPr>
      <a:bodyPr/>
      <a:lstStyle/>
      <a:style>
        <a:lnRef idx="1">
          <a:schemeClr val="dk1"/>
        </a:lnRef>
        <a:fillRef idx="0">
          <a:schemeClr val="dk1"/>
        </a:fillRef>
        <a:effectRef idx="0">
          <a:schemeClr val="dk1"/>
        </a:effectRef>
        <a:fontRef idx="minor">
          <a:schemeClr val="tx1"/>
        </a:fontRef>
      </a:style>
    </a:lnDef>
    <a:txDef>
      <a:spPr/>
      <a:bodyPr wrap="square" lIns="121869" tIns="60933" rIns="121869" bIns="60933" rtlCol="0" anchor="t">
        <a:noAutofit/>
      </a:bodyPr>
      <a:lstStyle>
        <a:defPPr marL="0" indent="0" algn="l">
          <a:spcBef>
            <a:spcPts val="0"/>
          </a:spcBef>
          <a:defRPr sz="1400" dirty="0" err="1" smtClean="0">
            <a:cs typeface="Calibri"/>
          </a:defRPr>
        </a:defPPr>
      </a:lstStyle>
    </a:txDef>
  </a:objectDefaults>
  <a:extraClrSchemeLst/>
  <a:extLst>
    <a:ext uri="{05A4C25C-085E-4340-85A3-A5531E510DB2}">
      <thm15:themeFamily xmlns:thm15="http://schemas.microsoft.com/office/thememl/2012/main" name="NorthShore Official Theme" id="{DD72CD88-7A45-4635-8C5A-2217FD798D2E}" vid="{E763282B-BFAE-47E4-9E67-697B82501F15}"/>
    </a:ext>
  </a:extLst>
</a:theme>
</file>

<file path=ppt/theme/theme5.xml><?xml version="1.0" encoding="utf-8"?>
<a:theme xmlns:a="http://schemas.openxmlformats.org/drawingml/2006/main" name="Vision">
  <a:themeElements>
    <a:clrScheme name="Northshore">
      <a:dk1>
        <a:srgbClr val="434443"/>
      </a:dk1>
      <a:lt1>
        <a:srgbClr val="FFFFFF"/>
      </a:lt1>
      <a:dk2>
        <a:srgbClr val="005CB9"/>
      </a:dk2>
      <a:lt2>
        <a:srgbClr val="D1D3D3"/>
      </a:lt2>
      <a:accent1>
        <a:srgbClr val="00A8E1"/>
      </a:accent1>
      <a:accent2>
        <a:srgbClr val="005CB9"/>
      </a:accent2>
      <a:accent3>
        <a:srgbClr val="27CED7"/>
      </a:accent3>
      <a:accent4>
        <a:srgbClr val="CFDE00"/>
      </a:accent4>
      <a:accent5>
        <a:srgbClr val="00723B"/>
      </a:accent5>
      <a:accent6>
        <a:srgbClr val="62A39F"/>
      </a:accent6>
      <a:hlink>
        <a:srgbClr val="00A8E1"/>
      </a:hlink>
      <a:folHlink>
        <a:srgbClr val="E16C0C"/>
      </a:folHlink>
    </a:clrScheme>
    <a:fontScheme name="Arial Black-Arial">
      <a:majorFont>
        <a:latin typeface="Arial Black"/>
        <a:ea typeface=""/>
        <a:cs typeface=""/>
        <a:font script="Jpan" typeface="ＭＳ ゴシック"/>
        <a:font script="Hang" typeface="굴림"/>
        <a:font script="Hans" typeface="微软雅黑"/>
        <a:font script="Hant" typeface="微軟正黑體"/>
        <a:font script="Arab" typeface="Tahoma"/>
        <a:font script="Hebr" typeface="Tahoma"/>
        <a:font script="Thai" typeface="Freesia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Verdana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solidFill>
          <a:schemeClr val="accent1"/>
        </a:solidFill>
        <a:ln>
          <a:noFill/>
        </a:ln>
      </a:spPr>
      <a:bodyPr rtlCol="0" anchor="ctr"/>
      <a:lstStyle>
        <a:defPPr algn="ctr">
          <a:defRPr/>
        </a:defPPr>
      </a:lstStyle>
      <a:style>
        <a:lnRef idx="2">
          <a:schemeClr val="accent1"/>
        </a:lnRef>
        <a:fillRef idx="1">
          <a:schemeClr val="lt1"/>
        </a:fillRef>
        <a:effectRef idx="0">
          <a:schemeClr val="accent1"/>
        </a:effectRef>
        <a:fontRef idx="minor">
          <a:schemeClr val="dk1"/>
        </a:fontRef>
      </a:style>
    </a:spDef>
    <a:lnDef>
      <a:spPr>
        <a:ln>
          <a:solidFill>
            <a:schemeClr val="accent1"/>
          </a:solidFill>
        </a:ln>
      </a:spPr>
      <a:bodyPr/>
      <a:lstStyle/>
      <a:style>
        <a:lnRef idx="1">
          <a:schemeClr val="dk1"/>
        </a:lnRef>
        <a:fillRef idx="0">
          <a:schemeClr val="dk1"/>
        </a:fillRef>
        <a:effectRef idx="0">
          <a:schemeClr val="dk1"/>
        </a:effectRef>
        <a:fontRef idx="minor">
          <a:schemeClr val="tx1"/>
        </a:fontRef>
      </a:style>
    </a:lnDef>
    <a:txDef>
      <a:spPr/>
      <a:bodyPr wrap="square" lIns="121869" tIns="60933" rIns="121869" bIns="60933" rtlCol="0" anchor="t">
        <a:noAutofit/>
      </a:bodyPr>
      <a:lstStyle>
        <a:defPPr marL="0" indent="0" algn="l">
          <a:spcBef>
            <a:spcPts val="0"/>
          </a:spcBef>
          <a:defRPr sz="1400" dirty="0" err="1" smtClean="0">
            <a:cs typeface="Calibri"/>
          </a:defRPr>
        </a:defPPr>
      </a:lstStyle>
    </a:txDef>
  </a:objectDefaults>
  <a:extraClrSchemeLst/>
</a:theme>
</file>

<file path=ppt/theme/theme6.xml><?xml version="1.0" encoding="utf-8"?>
<a:theme xmlns:a="http://schemas.openxmlformats.org/drawingml/2006/main" name="6_Vision">
  <a:themeElements>
    <a:clrScheme name="NorthShore_march 2019">
      <a:dk1>
        <a:srgbClr val="434443"/>
      </a:dk1>
      <a:lt1>
        <a:srgbClr val="FFFFFF"/>
      </a:lt1>
      <a:dk2>
        <a:srgbClr val="005CB9"/>
      </a:dk2>
      <a:lt2>
        <a:srgbClr val="BBBBBB"/>
      </a:lt2>
      <a:accent1>
        <a:srgbClr val="00A8E1"/>
      </a:accent1>
      <a:accent2>
        <a:srgbClr val="CEDD00"/>
      </a:accent2>
      <a:accent3>
        <a:srgbClr val="5D5D5D"/>
      </a:accent3>
      <a:accent4>
        <a:srgbClr val="005CBA"/>
      </a:accent4>
      <a:accent5>
        <a:srgbClr val="02713A"/>
      </a:accent5>
      <a:accent6>
        <a:srgbClr val="21CED7"/>
      </a:accent6>
      <a:hlink>
        <a:srgbClr val="005CB9"/>
      </a:hlink>
      <a:folHlink>
        <a:srgbClr val="005CB9"/>
      </a:folHlink>
    </a:clrScheme>
    <a:fontScheme name="Arial Black-Arial">
      <a:majorFont>
        <a:latin typeface="Arial Black"/>
        <a:ea typeface=""/>
        <a:cs typeface=""/>
        <a:font script="Jpan" typeface="ＭＳ ゴシック"/>
        <a:font script="Hang" typeface="굴림"/>
        <a:font script="Hans" typeface="微软雅黑"/>
        <a:font script="Hant" typeface="微軟正黑體"/>
        <a:font script="Arab" typeface="Tahoma"/>
        <a:font script="Hebr" typeface="Tahoma"/>
        <a:font script="Thai" typeface="Freesia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Verdana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solidFill>
          <a:schemeClr val="accent1"/>
        </a:solidFill>
        <a:ln>
          <a:noFill/>
        </a:ln>
      </a:spPr>
      <a:bodyPr rtlCol="0" anchor="ctr"/>
      <a:lstStyle>
        <a:defPPr algn="ctr">
          <a:defRPr/>
        </a:defPPr>
      </a:lstStyle>
      <a:style>
        <a:lnRef idx="2">
          <a:schemeClr val="accent1"/>
        </a:lnRef>
        <a:fillRef idx="1">
          <a:schemeClr val="lt1"/>
        </a:fillRef>
        <a:effectRef idx="0">
          <a:schemeClr val="accent1"/>
        </a:effectRef>
        <a:fontRef idx="minor">
          <a:schemeClr val="dk1"/>
        </a:fontRef>
      </a:style>
    </a:spDef>
    <a:lnDef>
      <a:spPr>
        <a:ln>
          <a:solidFill>
            <a:schemeClr val="accent1"/>
          </a:solidFill>
        </a:ln>
      </a:spPr>
      <a:bodyPr/>
      <a:lstStyle/>
      <a:style>
        <a:lnRef idx="1">
          <a:schemeClr val="dk1"/>
        </a:lnRef>
        <a:fillRef idx="0">
          <a:schemeClr val="dk1"/>
        </a:fillRef>
        <a:effectRef idx="0">
          <a:schemeClr val="dk1"/>
        </a:effectRef>
        <a:fontRef idx="minor">
          <a:schemeClr val="tx1"/>
        </a:fontRef>
      </a:style>
    </a:lnDef>
    <a:txDef>
      <a:spPr/>
      <a:bodyPr wrap="square" lIns="121869" tIns="60933" rIns="121869" bIns="60933" rtlCol="0" anchor="t">
        <a:noAutofit/>
      </a:bodyPr>
      <a:lstStyle>
        <a:defPPr marL="0" indent="0" algn="l">
          <a:spcBef>
            <a:spcPts val="0"/>
          </a:spcBef>
          <a:defRPr sz="1400" dirty="0" err="1" smtClean="0">
            <a:cs typeface="Calibri"/>
          </a:defRPr>
        </a:defPPr>
      </a:lstStyle>
    </a:txDef>
  </a:objectDefaults>
  <a:extraClrSchemeLst/>
</a:theme>
</file>

<file path=ppt/theme/theme7.xml><?xml version="1.0" encoding="utf-8"?>
<a:theme xmlns:a="http://schemas.openxmlformats.org/drawingml/2006/main" name="3_Office Theme">
  <a:themeElements>
    <a:clrScheme name="ILPQC">
      <a:dk1>
        <a:srgbClr val="444C55"/>
      </a:dk1>
      <a:lt1>
        <a:srgbClr val="FFFFFF"/>
      </a:lt1>
      <a:dk2>
        <a:srgbClr val="79818A"/>
      </a:dk2>
      <a:lt2>
        <a:srgbClr val="F3F6FB"/>
      </a:lt2>
      <a:accent1>
        <a:srgbClr val="1C498B"/>
      </a:accent1>
      <a:accent2>
        <a:srgbClr val="F5668F"/>
      </a:accent2>
      <a:accent3>
        <a:srgbClr val="F58366"/>
      </a:accent3>
      <a:accent4>
        <a:srgbClr val="FDD702"/>
      </a:accent4>
      <a:accent5>
        <a:srgbClr val="6B95FD"/>
      </a:accent5>
      <a:accent6>
        <a:srgbClr val="A3B745"/>
      </a:accent6>
      <a:hlink>
        <a:srgbClr val="6B95FD"/>
      </a:hlink>
      <a:folHlink>
        <a:srgbClr val="6B95FD"/>
      </a:folHlink>
    </a:clrScheme>
    <a:fontScheme name="Calibri">
      <a:majorFont>
        <a:latin typeface="Calibri" panose="020F0502020204030204"/>
        <a:ea typeface=""/>
        <a:cs typeface=""/>
        <a:font script="Jpan" typeface="メイリオ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メイリオ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8.xml><?xml version="1.0" encoding="utf-8"?>
<a:theme xmlns:a="http://schemas.openxmlformats.org/drawingml/2006/main" name="5_Office Theme">
  <a:themeElements>
    <a:clrScheme name="ILPQC">
      <a:dk1>
        <a:srgbClr val="444C55"/>
      </a:dk1>
      <a:lt1>
        <a:srgbClr val="FFFFFF"/>
      </a:lt1>
      <a:dk2>
        <a:srgbClr val="79818A"/>
      </a:dk2>
      <a:lt2>
        <a:srgbClr val="F3F6FB"/>
      </a:lt2>
      <a:accent1>
        <a:srgbClr val="1C498B"/>
      </a:accent1>
      <a:accent2>
        <a:srgbClr val="F5668F"/>
      </a:accent2>
      <a:accent3>
        <a:srgbClr val="F58366"/>
      </a:accent3>
      <a:accent4>
        <a:srgbClr val="FDD702"/>
      </a:accent4>
      <a:accent5>
        <a:srgbClr val="6B95FD"/>
      </a:accent5>
      <a:accent6>
        <a:srgbClr val="A3B745"/>
      </a:accent6>
      <a:hlink>
        <a:srgbClr val="6B95FD"/>
      </a:hlink>
      <a:folHlink>
        <a:srgbClr val="6B95FD"/>
      </a:folHlink>
    </a:clrScheme>
    <a:fontScheme name="Calibri">
      <a:majorFont>
        <a:latin typeface="Calibri" panose="020F0502020204030204"/>
        <a:ea typeface=""/>
        <a:cs typeface=""/>
        <a:font script="Jpan" typeface="メイリオ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メイリオ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9.xml><?xml version="1.0" encoding="utf-8"?>
<a:theme xmlns:a="http://schemas.openxmlformats.org/drawingml/2006/main" name="6_Office Theme">
  <a:themeElements>
    <a:clrScheme name="ILPQC">
      <a:dk1>
        <a:srgbClr val="444C55"/>
      </a:dk1>
      <a:lt1>
        <a:srgbClr val="FFFFFF"/>
      </a:lt1>
      <a:dk2>
        <a:srgbClr val="79818A"/>
      </a:dk2>
      <a:lt2>
        <a:srgbClr val="F3F6FB"/>
      </a:lt2>
      <a:accent1>
        <a:srgbClr val="1C498B"/>
      </a:accent1>
      <a:accent2>
        <a:srgbClr val="F5668F"/>
      </a:accent2>
      <a:accent3>
        <a:srgbClr val="F58366"/>
      </a:accent3>
      <a:accent4>
        <a:srgbClr val="FDD702"/>
      </a:accent4>
      <a:accent5>
        <a:srgbClr val="6B95FD"/>
      </a:accent5>
      <a:accent6>
        <a:srgbClr val="A3B745"/>
      </a:accent6>
      <a:hlink>
        <a:srgbClr val="6B95FD"/>
      </a:hlink>
      <a:folHlink>
        <a:srgbClr val="6B95FD"/>
      </a:folHlink>
    </a:clrScheme>
    <a:fontScheme name="Calibri">
      <a:majorFont>
        <a:latin typeface="Calibri" panose="020F0502020204030204"/>
        <a:ea typeface=""/>
        <a:cs typeface=""/>
        <a:font script="Jpan" typeface="メイリオ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メイリオ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customXml/_rels/item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.xml"/></Relationships>
</file>

<file path=customXml/_rels/item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.xml"/></Relationships>
</file>

<file path=customXml/item1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/>
</p:properties>
</file>

<file path=customXml/item2.xml><?xml version="1.0" encoding="utf-8"?>
<ContentPassPackage>
  <PackageId>Template-00001-PPT</PackageId>
</ContentPassPackage>
</file>

<file path=customXml/itemProps1.xml><?xml version="1.0" encoding="utf-8"?>
<ds:datastoreItem xmlns:ds="http://schemas.openxmlformats.org/officeDocument/2006/customXml" ds:itemID="{1ABE5134-0D66-4A53-B348-2D1C52A0FBFD}">
  <ds:schemaRefs>
    <ds:schemaRef ds:uri="http://schemas.microsoft.com/office/2006/metadata/properties"/>
    <ds:schemaRef ds:uri="http://schemas.microsoft.com/office/infopath/2007/PartnerControls"/>
  </ds:schemaRefs>
</ds:datastoreItem>
</file>

<file path=customXml/itemProps2.xml><?xml version="1.0" encoding="utf-8"?>
<ds:datastoreItem xmlns:ds="http://schemas.openxmlformats.org/officeDocument/2006/customXml" ds:itemID="{ECA3B746-EC70-43DE-AE9A-0E77D83B4A1D}">
  <ds:schemaRefs/>
</ds:datastoreItem>
</file>

<file path=docProps/app.xml><?xml version="1.0" encoding="utf-8"?>
<Properties xmlns="http://schemas.openxmlformats.org/officeDocument/2006/extended-properties" xmlns:vt="http://schemas.openxmlformats.org/officeDocument/2006/docPropsVTypes">
  <TotalTime>5503</TotalTime>
  <Words>1281</Words>
  <Application>Microsoft Office PowerPoint</Application>
  <PresentationFormat>Widescreen</PresentationFormat>
  <Paragraphs>231</Paragraphs>
  <Slides>28</Slides>
  <Notes>14</Notes>
  <HiddenSlides>0</HiddenSlides>
  <MMClips>0</MMClips>
  <ScaleCrop>false</ScaleCrop>
  <HeadingPairs>
    <vt:vector size="4" baseType="variant">
      <vt:variant>
        <vt:lpstr>Theme</vt:lpstr>
      </vt:variant>
      <vt:variant>
        <vt:i4>9</vt:i4>
      </vt:variant>
      <vt:variant>
        <vt:lpstr>Slide Titles</vt:lpstr>
      </vt:variant>
      <vt:variant>
        <vt:i4>28</vt:i4>
      </vt:variant>
    </vt:vector>
  </HeadingPairs>
  <TitlesOfParts>
    <vt:vector size="37" baseType="lpstr">
      <vt:lpstr>1_Office Theme</vt:lpstr>
      <vt:lpstr>2_Office Theme</vt:lpstr>
      <vt:lpstr>4_Office Theme</vt:lpstr>
      <vt:lpstr>NorthShore Official Theme</vt:lpstr>
      <vt:lpstr>Vision</vt:lpstr>
      <vt:lpstr>6_Vision</vt:lpstr>
      <vt:lpstr>3_Office Theme</vt:lpstr>
      <vt:lpstr>5_Office Theme</vt:lpstr>
      <vt:lpstr>6_Office Theme</vt:lpstr>
      <vt:lpstr>PVB Monthly Webinar:  Small Group Breakout Sessions by Perinatal Level</vt:lpstr>
      <vt:lpstr>Overview</vt:lpstr>
      <vt:lpstr>PowerPoint Presentation</vt:lpstr>
      <vt:lpstr>E.N.G.A.G.E. in ILPQC's Annual Conference 2023</vt:lpstr>
      <vt:lpstr>Upcoming Annual Conference Prep</vt:lpstr>
      <vt:lpstr>Change your Name to: First Name Last Name (Hospital)</vt:lpstr>
      <vt:lpstr>Promoting Vaginal Birth</vt:lpstr>
      <vt:lpstr>PowerPoint Presentation</vt:lpstr>
      <vt:lpstr>2023 PVB Focus</vt:lpstr>
      <vt:lpstr>PVB Key Strategies for Culture Change</vt:lpstr>
      <vt:lpstr>NTSV C-Section Rate by Hospital: Aim &gt;70% hospitals at goal</vt:lpstr>
      <vt:lpstr>Level I &amp; II Hospitals</vt:lpstr>
      <vt:lpstr>Level II+ Hospitals</vt:lpstr>
      <vt:lpstr>Level III Hospitals</vt:lpstr>
      <vt:lpstr>NTSV C-Section Rate by Hospital: Aim &gt;70% hospitals at goal</vt:lpstr>
      <vt:lpstr>NTSV C-Sections Meeting  ACOG/SMFM Criteria</vt:lpstr>
      <vt:lpstr>Addressing disparities: NTSV C-Section Rate by Race and Ethnicity</vt:lpstr>
      <vt:lpstr>Addressing disparities: NTSV C-Section Rate by Race and Ethnicity</vt:lpstr>
      <vt:lpstr>Small Group Breakout Sessions</vt:lpstr>
      <vt:lpstr>Thank you to our Discussion Leaders!</vt:lpstr>
      <vt:lpstr>Change your Name to: First Name Last Name (Hospital)</vt:lpstr>
      <vt:lpstr>Get Ready to Share!!</vt:lpstr>
      <vt:lpstr>Getting to your Breakout Room</vt:lpstr>
      <vt:lpstr>PowerPoint Presentation</vt:lpstr>
      <vt:lpstr>ILPQC is here to help you  get across the finish line!</vt:lpstr>
      <vt:lpstr>Upcoming PVB Calls</vt:lpstr>
      <vt:lpstr>PowerPoint Presentation</vt:lpstr>
      <vt:lpstr>Thanks to our Funders</vt:lpstr>
    </vt:vector>
  </TitlesOfParts>
  <Company>NorthShore</Company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Alana Rivera</dc:creator>
  <cp:lastModifiedBy>Eileen Fleming Suse</cp:lastModifiedBy>
  <cp:revision>282</cp:revision>
  <dcterms:created xsi:type="dcterms:W3CDTF">2022-05-27T17:37:53Z</dcterms:created>
  <dcterms:modified xsi:type="dcterms:W3CDTF">2023-09-22T21:12:02Z</dcterms:modified>
</cp:coreProperties>
</file>