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5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6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7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8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9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2A0_FEC9E073.xml" ContentType="application/vnd.ms-powerpoint.comment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1" r:id="rId3"/>
    <p:sldMasterId id="2147484375" r:id="rId4"/>
    <p:sldMasterId id="2147483708" r:id="rId5"/>
    <p:sldMasterId id="2147484591" r:id="rId6"/>
    <p:sldMasterId id="2147484612" r:id="rId7"/>
    <p:sldMasterId id="2147484625" r:id="rId8"/>
    <p:sldMasterId id="2147484654" r:id="rId9"/>
    <p:sldMasterId id="2147484939" r:id="rId10"/>
    <p:sldMasterId id="2147485012" r:id="rId11"/>
  </p:sldMasterIdLst>
  <p:notesMasterIdLst>
    <p:notesMasterId r:id="rId42"/>
  </p:notesMasterIdLst>
  <p:sldIdLst>
    <p:sldId id="257" r:id="rId12"/>
    <p:sldId id="646" r:id="rId13"/>
    <p:sldId id="804" r:id="rId14"/>
    <p:sldId id="966" r:id="rId15"/>
    <p:sldId id="799" r:id="rId16"/>
    <p:sldId id="800" r:id="rId17"/>
    <p:sldId id="801" r:id="rId18"/>
    <p:sldId id="743" r:id="rId19"/>
    <p:sldId id="548" r:id="rId20"/>
    <p:sldId id="802" r:id="rId21"/>
    <p:sldId id="734" r:id="rId22"/>
    <p:sldId id="735" r:id="rId23"/>
    <p:sldId id="736" r:id="rId24"/>
    <p:sldId id="963" r:id="rId25"/>
    <p:sldId id="964" r:id="rId26"/>
    <p:sldId id="965" r:id="rId27"/>
    <p:sldId id="803" r:id="rId28"/>
    <p:sldId id="737" r:id="rId29"/>
    <p:sldId id="739" r:id="rId30"/>
    <p:sldId id="740" r:id="rId31"/>
    <p:sldId id="741" r:id="rId32"/>
    <p:sldId id="747" r:id="rId33"/>
    <p:sldId id="967" r:id="rId34"/>
    <p:sldId id="805" r:id="rId35"/>
    <p:sldId id="806" r:id="rId36"/>
    <p:sldId id="809" r:id="rId37"/>
    <p:sldId id="672" r:id="rId38"/>
    <p:sldId id="729" r:id="rId39"/>
    <p:sldId id="730" r:id="rId40"/>
    <p:sldId id="47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FBE01E-7B92-B9C0-0995-5C3FE74E91A1}" name="Alana Rivera" initials="AR" userId="S::arg3669@ads.northwestern.edu::fc8b707a-b7e9-4f2a-8d71-2d76819b7881" providerId="AD"/>
  <p188:author id="{FCF8223C-610E-2BBA-F33B-0E1F55F6BB33}" name="Patricia Ann Lee King" initials="PK" userId="S::pal094@ads.northwestern.edu::dbab7ec2-5444-4d21-afe7-a39974533ddc" providerId="AD"/>
  <p188:author id="{B1E8E1CE-C373-4BDB-0D3F-F84FE1DA86D4}" name="Eileen Fleming Suse" initials="ES" userId="S::efs3844@ads.northwestern.edu::725c94ef-d051-42d7-9d33-8572765d59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D7373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6AA88-8543-8400-574D-8CCC110DBA89}" v="10" dt="2023-04-21T20:55:21.861"/>
    <p1510:client id="{1F57ED69-AD2C-46C6-A8EF-244BF8192CC7}" v="65" dt="2023-07-20T13:55:38.936"/>
    <p1510:client id="{20BCD6E9-8E34-EC30-011C-4F65172364CB}" v="13" dt="2023-04-19T03:11:01.262"/>
    <p1510:client id="{C205C2A5-6F42-36BD-F293-C52753C2E4F5}" v="24" dt="2023-06-21T16:40:43.763"/>
    <p1510:client id="{D170F8CD-5F23-91E4-7BE7-FB0618544DFC}" v="6" dt="2023-07-20T20:31:01.573"/>
    <p1510:client id="{D6A99D0E-F8F8-6E6C-42C9-3410228B10B7}" v="99" dt="2023-04-19T15:50:26.811"/>
    <p1510:client id="{E7E30D94-0778-BDC6-4E2A-5FE59B3E343F}" v="24" dt="2023-06-21T22:27:27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78920" autoAdjust="0"/>
  </p:normalViewPr>
  <p:slideViewPr>
    <p:cSldViewPr snapToGrid="0">
      <p:cViewPr varScale="1">
        <p:scale>
          <a:sx n="69" d="100"/>
          <a:sy n="69" d="100"/>
        </p:scale>
        <p:origin x="60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68" Type="http://schemas.microsoft.com/office/2018/10/relationships/authors" Target="authors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3.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3.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3.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3.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3.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NTSV C-Section Rate by Hospital</a:t>
            </a:r>
          </a:p>
          <a:p>
            <a:pPr>
              <a:defRPr sz="1800"/>
            </a:pPr>
            <a:r>
              <a:rPr lang="en-US" sz="1800"/>
              <a:t>YTD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6"/>
            <c:invertIfNegative val="0"/>
            <c:bubble3D val="0"/>
            <c:spPr>
              <a:solidFill>
                <a:schemeClr val="accent1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8F-4999-9C4F-CB8D4261D515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8F-4999-9C4F-CB8D4261D515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8F-4999-9C4F-CB8D4261D515}"/>
              </c:ext>
            </c:extLst>
          </c:dPt>
          <c:val>
            <c:numRef>
              <c:f>'2023 YTD'!$A$1:$A$69</c:f>
              <c:numCache>
                <c:formatCode>0.00%</c:formatCode>
                <c:ptCount val="69"/>
                <c:pt idx="0">
                  <c:v>9.3548387096774197E-2</c:v>
                </c:pt>
                <c:pt idx="1">
                  <c:v>0.10606060606060606</c:v>
                </c:pt>
                <c:pt idx="2">
                  <c:v>0.1223021582733813</c:v>
                </c:pt>
                <c:pt idx="3">
                  <c:v>0.12328767123287671</c:v>
                </c:pt>
                <c:pt idx="4">
                  <c:v>0.13043478260869565</c:v>
                </c:pt>
                <c:pt idx="5">
                  <c:v>0.13970588235294118</c:v>
                </c:pt>
                <c:pt idx="6">
                  <c:v>0.14529914529914531</c:v>
                </c:pt>
                <c:pt idx="7">
                  <c:v>0.15254237288135594</c:v>
                </c:pt>
                <c:pt idx="8">
                  <c:v>0.16279069767441862</c:v>
                </c:pt>
                <c:pt idx="9">
                  <c:v>0.17499999999999999</c:v>
                </c:pt>
                <c:pt idx="10">
                  <c:v>0.18461538461538463</c:v>
                </c:pt>
                <c:pt idx="11">
                  <c:v>0.1891891891891892</c:v>
                </c:pt>
                <c:pt idx="12">
                  <c:v>0.1932059447983015</c:v>
                </c:pt>
                <c:pt idx="13">
                  <c:v>0.19488817891373802</c:v>
                </c:pt>
                <c:pt idx="14">
                  <c:v>0.19799498746867167</c:v>
                </c:pt>
                <c:pt idx="15">
                  <c:v>0.2</c:v>
                </c:pt>
                <c:pt idx="16">
                  <c:v>0.20571428571428571</c:v>
                </c:pt>
                <c:pt idx="17">
                  <c:v>0.20588235294117646</c:v>
                </c:pt>
                <c:pt idx="18">
                  <c:v>0.20645161290322581</c:v>
                </c:pt>
                <c:pt idx="19">
                  <c:v>0.21153846153846154</c:v>
                </c:pt>
                <c:pt idx="20">
                  <c:v>0.21266968325791855</c:v>
                </c:pt>
                <c:pt idx="21">
                  <c:v>0.21367521367521367</c:v>
                </c:pt>
                <c:pt idx="22">
                  <c:v>0.22266666666666668</c:v>
                </c:pt>
                <c:pt idx="23">
                  <c:v>0.22342733188720174</c:v>
                </c:pt>
                <c:pt idx="24">
                  <c:v>0.22383720930232559</c:v>
                </c:pt>
                <c:pt idx="25">
                  <c:v>0.22779922779922779</c:v>
                </c:pt>
                <c:pt idx="26">
                  <c:v>0.2289156626506024</c:v>
                </c:pt>
                <c:pt idx="27">
                  <c:v>0.22962962962962963</c:v>
                </c:pt>
                <c:pt idx="28">
                  <c:v>0.23076923076923078</c:v>
                </c:pt>
                <c:pt idx="29">
                  <c:v>0.23170731707317074</c:v>
                </c:pt>
                <c:pt idx="30">
                  <c:v>0.23275862068965517</c:v>
                </c:pt>
                <c:pt idx="31">
                  <c:v>0.23491490458999484</c:v>
                </c:pt>
                <c:pt idx="32">
                  <c:v>0.23529411764705882</c:v>
                </c:pt>
                <c:pt idx="33">
                  <c:v>0.23636363636363636</c:v>
                </c:pt>
                <c:pt idx="34">
                  <c:v>0.23786407766990292</c:v>
                </c:pt>
                <c:pt idx="35">
                  <c:v>0.24203821656050956</c:v>
                </c:pt>
                <c:pt idx="36">
                  <c:v>0.24324324324324326</c:v>
                </c:pt>
                <c:pt idx="37">
                  <c:v>0.24664879356568364</c:v>
                </c:pt>
                <c:pt idx="38">
                  <c:v>0.24815724815724816</c:v>
                </c:pt>
                <c:pt idx="39">
                  <c:v>0.25</c:v>
                </c:pt>
                <c:pt idx="40">
                  <c:v>0.25</c:v>
                </c:pt>
                <c:pt idx="41">
                  <c:v>0.25252525252525254</c:v>
                </c:pt>
                <c:pt idx="42">
                  <c:v>0.25407166123778502</c:v>
                </c:pt>
                <c:pt idx="43">
                  <c:v>0.25697211155378485</c:v>
                </c:pt>
                <c:pt idx="44">
                  <c:v>0.25793650793650796</c:v>
                </c:pt>
                <c:pt idx="45">
                  <c:v>0.2608695652173913</c:v>
                </c:pt>
                <c:pt idx="46">
                  <c:v>0.26176470588235295</c:v>
                </c:pt>
                <c:pt idx="47">
                  <c:v>0.26247987117552335</c:v>
                </c:pt>
                <c:pt idx="48">
                  <c:v>0.26315789473684209</c:v>
                </c:pt>
                <c:pt idx="49">
                  <c:v>0.26436781609195403</c:v>
                </c:pt>
                <c:pt idx="50">
                  <c:v>0.26495726495726496</c:v>
                </c:pt>
                <c:pt idx="51">
                  <c:v>0.26576576576576577</c:v>
                </c:pt>
                <c:pt idx="52">
                  <c:v>0.26615969581749049</c:v>
                </c:pt>
                <c:pt idx="53">
                  <c:v>0.26804123711340205</c:v>
                </c:pt>
                <c:pt idx="54">
                  <c:v>0.27272727272727271</c:v>
                </c:pt>
                <c:pt idx="55">
                  <c:v>0.2808988764044944</c:v>
                </c:pt>
                <c:pt idx="56">
                  <c:v>0.28125</c:v>
                </c:pt>
                <c:pt idx="57">
                  <c:v>0.28888888888888886</c:v>
                </c:pt>
                <c:pt idx="58">
                  <c:v>0.28947368421052633</c:v>
                </c:pt>
                <c:pt idx="59">
                  <c:v>0.29394812680115273</c:v>
                </c:pt>
                <c:pt idx="60">
                  <c:v>0.30530973451327431</c:v>
                </c:pt>
                <c:pt idx="61">
                  <c:v>0.30985915492957744</c:v>
                </c:pt>
                <c:pt idx="62">
                  <c:v>0.31914893617021278</c:v>
                </c:pt>
                <c:pt idx="63">
                  <c:v>0.32467532467532467</c:v>
                </c:pt>
                <c:pt idx="64">
                  <c:v>0.3323076923076923</c:v>
                </c:pt>
                <c:pt idx="65">
                  <c:v>0.33333333333333331</c:v>
                </c:pt>
                <c:pt idx="66">
                  <c:v>0.34337349397590361</c:v>
                </c:pt>
                <c:pt idx="67">
                  <c:v>0.39344262295081966</c:v>
                </c:pt>
                <c:pt idx="68">
                  <c:v>0.52173913043478259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8F-4999-9C4F-CB8D4261D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431055"/>
        <c:axId val="417416079"/>
      </c:barChart>
      <c:catAx>
        <c:axId val="417431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7416079"/>
        <c:crosses val="autoZero"/>
        <c:auto val="1"/>
        <c:lblAlgn val="ctr"/>
        <c:lblOffset val="100"/>
        <c:noMultiLvlLbl val="0"/>
      </c:catAx>
      <c:valAx>
        <c:axId val="417416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431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NTSV</a:t>
            </a:r>
            <a:r>
              <a:rPr lang="en-US" sz="2000" baseline="0"/>
              <a:t> C-Section Rate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'NTSV C-section Rate'!$V$1</c:f>
              <c:strCache>
                <c:ptCount val="1"/>
                <c:pt idx="0">
                  <c:v>% of Hospitals under goal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'NTSV C-section Rate'!$T$2:$T$7</c:f>
              <c:strCache>
                <c:ptCount val="6"/>
                <c:pt idx="0">
                  <c:v>Baseline</c:v>
                </c:pt>
                <c:pt idx="1">
                  <c:v>Q1+Q2 20221</c:v>
                </c:pt>
                <c:pt idx="2">
                  <c:v>Q3+Q4 2021</c:v>
                </c:pt>
                <c:pt idx="3">
                  <c:v>Q1+Q2 2022</c:v>
                </c:pt>
                <c:pt idx="4">
                  <c:v>Q3+Q4 2022</c:v>
                </c:pt>
                <c:pt idx="5">
                  <c:v>Q1+Q2 2023</c:v>
                </c:pt>
              </c:strCache>
            </c:strRef>
          </c:cat>
          <c:val>
            <c:numRef>
              <c:f>'NTSV C-section Rate'!$V$2:$V$7</c:f>
              <c:numCache>
                <c:formatCode>0%</c:formatCode>
                <c:ptCount val="6"/>
                <c:pt idx="0">
                  <c:v>0.36</c:v>
                </c:pt>
                <c:pt idx="1">
                  <c:v>0.41</c:v>
                </c:pt>
                <c:pt idx="2">
                  <c:v>0.5</c:v>
                </c:pt>
                <c:pt idx="3">
                  <c:v>0.46</c:v>
                </c:pt>
                <c:pt idx="4">
                  <c:v>0.57999999999999996</c:v>
                </c:pt>
                <c:pt idx="5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F-4E03-9ACB-4239D0F55107}"/>
            </c:ext>
          </c:extLst>
        </c:ser>
        <c:ser>
          <c:idx val="2"/>
          <c:order val="2"/>
          <c:tx>
            <c:strRef>
              <c:f>'NTSV C-section Rate'!$W$1</c:f>
              <c:strCache>
                <c:ptCount val="1"/>
                <c:pt idx="0">
                  <c:v>% Hospitals above goal</c:v>
                </c:pt>
              </c:strCache>
            </c:strRef>
          </c:tx>
          <c:spPr>
            <a:solidFill>
              <a:srgbClr val="FF4343"/>
            </a:solidFill>
            <a:ln>
              <a:noFill/>
            </a:ln>
            <a:effectLst/>
          </c:spPr>
          <c:invertIfNegative val="0"/>
          <c:cat>
            <c:strRef>
              <c:f>'NTSV C-section Rate'!$T$2:$T$7</c:f>
              <c:strCache>
                <c:ptCount val="6"/>
                <c:pt idx="0">
                  <c:v>Baseline</c:v>
                </c:pt>
                <c:pt idx="1">
                  <c:v>Q1+Q2 20221</c:v>
                </c:pt>
                <c:pt idx="2">
                  <c:v>Q3+Q4 2021</c:v>
                </c:pt>
                <c:pt idx="3">
                  <c:v>Q1+Q2 2022</c:v>
                </c:pt>
                <c:pt idx="4">
                  <c:v>Q3+Q4 2022</c:v>
                </c:pt>
                <c:pt idx="5">
                  <c:v>Q1+Q2 2023</c:v>
                </c:pt>
              </c:strCache>
            </c:strRef>
          </c:cat>
          <c:val>
            <c:numRef>
              <c:f>'NTSV C-section Rate'!$W$2:$W$7</c:f>
              <c:numCache>
                <c:formatCode>0%</c:formatCode>
                <c:ptCount val="6"/>
                <c:pt idx="0">
                  <c:v>0.64</c:v>
                </c:pt>
                <c:pt idx="1">
                  <c:v>0.59</c:v>
                </c:pt>
                <c:pt idx="2">
                  <c:v>0.5</c:v>
                </c:pt>
                <c:pt idx="3">
                  <c:v>0.54</c:v>
                </c:pt>
                <c:pt idx="4">
                  <c:v>0.42</c:v>
                </c:pt>
                <c:pt idx="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F-4E03-9ACB-4239D0F5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64687039"/>
        <c:axId val="464687455"/>
      </c:barChart>
      <c:lineChart>
        <c:grouping val="standard"/>
        <c:varyColors val="0"/>
        <c:ser>
          <c:idx val="0"/>
          <c:order val="0"/>
          <c:tx>
            <c:strRef>
              <c:f>'NTSV C-section Rate'!$U$1</c:f>
              <c:strCache>
                <c:ptCount val="1"/>
                <c:pt idx="0">
                  <c:v>NTSV C-section Rate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'NTSV C-section Rate'!$T$2:$T$7</c:f>
              <c:strCache>
                <c:ptCount val="6"/>
                <c:pt idx="0">
                  <c:v>Baseline</c:v>
                </c:pt>
                <c:pt idx="1">
                  <c:v>Q1+Q2 20221</c:v>
                </c:pt>
                <c:pt idx="2">
                  <c:v>Q3+Q4 2021</c:v>
                </c:pt>
                <c:pt idx="3">
                  <c:v>Q1+Q2 2022</c:v>
                </c:pt>
                <c:pt idx="4">
                  <c:v>Q3+Q4 2022</c:v>
                </c:pt>
                <c:pt idx="5">
                  <c:v>Q1+Q2 2023</c:v>
                </c:pt>
              </c:strCache>
            </c:strRef>
          </c:cat>
          <c:val>
            <c:numRef>
              <c:f>'NTSV C-section Rate'!$U$2:$U$7</c:f>
              <c:numCache>
                <c:formatCode>0.00%</c:formatCode>
                <c:ptCount val="6"/>
                <c:pt idx="0" formatCode="0.0%">
                  <c:v>0.249</c:v>
                </c:pt>
                <c:pt idx="1">
                  <c:v>0.2447</c:v>
                </c:pt>
                <c:pt idx="2">
                  <c:v>0.2407</c:v>
                </c:pt>
                <c:pt idx="3">
                  <c:v>0.24510000000000001</c:v>
                </c:pt>
                <c:pt idx="4">
                  <c:v>0.22620000000000001</c:v>
                </c:pt>
                <c:pt idx="5">
                  <c:v>0.23400000000000001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3F-4E03-9ACB-4239D0F55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687039"/>
        <c:axId val="464687455"/>
      </c:lineChart>
      <c:catAx>
        <c:axId val="46468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687455"/>
        <c:crosses val="autoZero"/>
        <c:auto val="1"/>
        <c:lblAlgn val="ctr"/>
        <c:lblOffset val="100"/>
        <c:noMultiLvlLbl val="0"/>
      </c:catAx>
      <c:valAx>
        <c:axId val="464687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68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NTSV C-Sections Meeting ACOG/SMFM Criteria 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by Stage of Labor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'ACOG.SMFM '!$K$23</c:f>
              <c:strCache>
                <c:ptCount val="1"/>
                <c:pt idx="0">
                  <c:v>Failed Induction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91-4FDE-A98F-7A621EDAE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'ACOG.SMFM '!$L$22:$Q$22</c:f>
              <c:strCache>
                <c:ptCount val="6"/>
                <c:pt idx="0">
                  <c:v>Baseline</c:v>
                </c:pt>
                <c:pt idx="1">
                  <c:v>Q1+Q2 20221</c:v>
                </c:pt>
                <c:pt idx="2">
                  <c:v>Q3+Q4 2021</c:v>
                </c:pt>
                <c:pt idx="3">
                  <c:v>Q1+Q2 2022</c:v>
                </c:pt>
                <c:pt idx="4">
                  <c:v>Q3+Q4 2022</c:v>
                </c:pt>
                <c:pt idx="5">
                  <c:v>Q1+Q2 2023</c:v>
                </c:pt>
              </c:strCache>
            </c:strRef>
          </c:cat>
          <c:val>
            <c:numRef>
              <c:f>'ACOG.SMFM '!$L$23:$Q$23</c:f>
              <c:numCache>
                <c:formatCode>0%</c:formatCode>
                <c:ptCount val="6"/>
                <c:pt idx="0">
                  <c:v>0.35</c:v>
                </c:pt>
                <c:pt idx="1">
                  <c:v>0.4</c:v>
                </c:pt>
                <c:pt idx="2">
                  <c:v>0.42</c:v>
                </c:pt>
                <c:pt idx="3">
                  <c:v>0.41</c:v>
                </c:pt>
                <c:pt idx="4">
                  <c:v>0.41</c:v>
                </c:pt>
                <c:pt idx="5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91-4FDE-A98F-7A621EDAE496}"/>
            </c:ext>
          </c:extLst>
        </c:ser>
        <c:ser>
          <c:idx val="1"/>
          <c:order val="1"/>
          <c:tx>
            <c:strRef>
              <c:f>'ACOG.SMFM '!$K$24</c:f>
              <c:strCache>
                <c:ptCount val="1"/>
                <c:pt idx="0">
                  <c:v>Active Stage Arrest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91-4FDE-A98F-7A621EDAE496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91-4FDE-A98F-7A621EDAE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'ACOG.SMFM '!$L$22:$Q$22</c:f>
              <c:strCache>
                <c:ptCount val="6"/>
                <c:pt idx="0">
                  <c:v>Baseline</c:v>
                </c:pt>
                <c:pt idx="1">
                  <c:v>Q1+Q2 20221</c:v>
                </c:pt>
                <c:pt idx="2">
                  <c:v>Q3+Q4 2021</c:v>
                </c:pt>
                <c:pt idx="3">
                  <c:v>Q1+Q2 2022</c:v>
                </c:pt>
                <c:pt idx="4">
                  <c:v>Q3+Q4 2022</c:v>
                </c:pt>
                <c:pt idx="5">
                  <c:v>Q1+Q2 2023</c:v>
                </c:pt>
              </c:strCache>
            </c:strRef>
          </c:cat>
          <c:val>
            <c:numRef>
              <c:f>'ACOG.SMFM '!$L$24:$Q$24</c:f>
              <c:numCache>
                <c:formatCode>0%</c:formatCode>
                <c:ptCount val="6"/>
                <c:pt idx="0">
                  <c:v>0.69</c:v>
                </c:pt>
                <c:pt idx="1">
                  <c:v>0.76912181303116145</c:v>
                </c:pt>
                <c:pt idx="2">
                  <c:v>0.80989180834621333</c:v>
                </c:pt>
                <c:pt idx="3">
                  <c:v>0.81657848324514992</c:v>
                </c:pt>
                <c:pt idx="4">
                  <c:v>0.83652173913043482</c:v>
                </c:pt>
                <c:pt idx="5">
                  <c:v>0.82156862745098036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91-4FDE-A98F-7A621EDAE496}"/>
            </c:ext>
          </c:extLst>
        </c:ser>
        <c:ser>
          <c:idx val="2"/>
          <c:order val="2"/>
          <c:tx>
            <c:strRef>
              <c:f>'ACOG.SMFM '!$K$25</c:f>
              <c:strCache>
                <c:ptCount val="1"/>
                <c:pt idx="0">
                  <c:v>Second Stage Arrest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91-4FDE-A98F-7A621EDAE496}"/>
                </c:ext>
              </c:extLst>
            </c:dLbl>
            <c:dLbl>
              <c:idx val="5"/>
              <c:layout>
                <c:manualLayout>
                  <c:x val="2.6598348652038077E-3"/>
                  <c:y val="1.165606586329952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423922104813644E-2"/>
                      <c:h val="6.67032356306351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891-4FDE-A98F-7A621EDAE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'ACOG.SMFM '!$L$22:$Q$22</c:f>
              <c:strCache>
                <c:ptCount val="6"/>
                <c:pt idx="0">
                  <c:v>Baseline</c:v>
                </c:pt>
                <c:pt idx="1">
                  <c:v>Q1+Q2 20221</c:v>
                </c:pt>
                <c:pt idx="2">
                  <c:v>Q3+Q4 2021</c:v>
                </c:pt>
                <c:pt idx="3">
                  <c:v>Q1+Q2 2022</c:v>
                </c:pt>
                <c:pt idx="4">
                  <c:v>Q3+Q4 2022</c:v>
                </c:pt>
                <c:pt idx="5">
                  <c:v>Q1+Q2 2023</c:v>
                </c:pt>
              </c:strCache>
            </c:strRef>
          </c:cat>
          <c:val>
            <c:numRef>
              <c:f>'ACOG.SMFM '!$L$25:$Q$25</c:f>
              <c:numCache>
                <c:formatCode>0%</c:formatCode>
                <c:ptCount val="6"/>
                <c:pt idx="0">
                  <c:v>0.35</c:v>
                </c:pt>
                <c:pt idx="1">
                  <c:v>0.35927152317880795</c:v>
                </c:pt>
                <c:pt idx="2">
                  <c:v>0.51607717041800638</c:v>
                </c:pt>
                <c:pt idx="3">
                  <c:v>0.49557522123893805</c:v>
                </c:pt>
                <c:pt idx="4">
                  <c:v>0.6</c:v>
                </c:pt>
                <c:pt idx="5">
                  <c:v>0.60404040404040404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91-4FDE-A98F-7A621EDAE496}"/>
            </c:ext>
          </c:extLst>
        </c:ser>
        <c:ser>
          <c:idx val="3"/>
          <c:order val="3"/>
          <c:tx>
            <c:strRef>
              <c:f>'ACOG.SMFM '!$K$26</c:f>
              <c:strCache>
                <c:ptCount val="1"/>
                <c:pt idx="0">
                  <c:v>Total NTSV C-Sections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91-4FDE-A98F-7A621EDAE496}"/>
                </c:ext>
              </c:extLst>
            </c:dLbl>
            <c:dLbl>
              <c:idx val="5"/>
              <c:layout>
                <c:manualLayout>
                  <c:x val="-1.3298388957169438E-3"/>
                  <c:y val="-2.96064072927807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581318609168309E-2"/>
                      <c:h val="6.87017846835564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891-4FDE-A98F-7A621EDAE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'ACOG.SMFM '!$L$22:$Q$22</c:f>
              <c:strCache>
                <c:ptCount val="6"/>
                <c:pt idx="0">
                  <c:v>Baseline</c:v>
                </c:pt>
                <c:pt idx="1">
                  <c:v>Q1+Q2 20221</c:v>
                </c:pt>
                <c:pt idx="2">
                  <c:v>Q3+Q4 2021</c:v>
                </c:pt>
                <c:pt idx="3">
                  <c:v>Q1+Q2 2022</c:v>
                </c:pt>
                <c:pt idx="4">
                  <c:v>Q3+Q4 2022</c:v>
                </c:pt>
                <c:pt idx="5">
                  <c:v>Q1+Q2 2023</c:v>
                </c:pt>
              </c:strCache>
            </c:strRef>
          </c:cat>
          <c:val>
            <c:numRef>
              <c:f>'ACOG.SMFM '!$L$26:$Q$26</c:f>
              <c:numCache>
                <c:formatCode>0%</c:formatCode>
                <c:ptCount val="6"/>
                <c:pt idx="0">
                  <c:v>0.6</c:v>
                </c:pt>
                <c:pt idx="1">
                  <c:v>0.63</c:v>
                </c:pt>
                <c:pt idx="2">
                  <c:v>0.63</c:v>
                </c:pt>
                <c:pt idx="3">
                  <c:v>0.65</c:v>
                </c:pt>
                <c:pt idx="4">
                  <c:v>0.64</c:v>
                </c:pt>
                <c:pt idx="5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91-4FDE-A98F-7A621EDAE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639119"/>
        <c:axId val="456639951"/>
      </c:lineChart>
      <c:catAx>
        <c:axId val="45663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639951"/>
        <c:crosses val="autoZero"/>
        <c:auto val="1"/>
        <c:lblAlgn val="ctr"/>
        <c:lblOffset val="100"/>
        <c:noMultiLvlLbl val="0"/>
      </c:catAx>
      <c:valAx>
        <c:axId val="456639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639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NTSV C-Section</a:t>
            </a:r>
            <a:r>
              <a:rPr lang="en-US" baseline="0"/>
              <a:t> Rate by Race and Ethnicity</a:t>
            </a:r>
          </a:p>
          <a:p>
            <a:pPr>
              <a:defRPr/>
            </a:pPr>
            <a:r>
              <a:rPr lang="en-US" baseline="0"/>
              <a:t>Black vs White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RE!$A$2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rgbClr val="FF33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3399"/>
              </a:solidFill>
              <a:ln w="9525">
                <a:noFill/>
              </a:ln>
              <a:effectLst/>
            </c:spPr>
          </c:marker>
          <c:cat>
            <c:strRef>
              <c:f>RE!$B$1:$L$1</c:f>
              <c:strCache>
                <c:ptCount val="11"/>
                <c:pt idx="0">
                  <c:v>Baseline </c:v>
                </c:pt>
                <c:pt idx="1">
                  <c:v>Q1 2021</c:v>
                </c:pt>
                <c:pt idx="2">
                  <c:v>Q2 2021
</c:v>
                </c:pt>
                <c:pt idx="3">
                  <c:v>Q3 2021 
</c:v>
                </c:pt>
                <c:pt idx="4">
                  <c:v>Q4 2021 
</c:v>
                </c:pt>
                <c:pt idx="5">
                  <c:v>Q1 2022</c:v>
                </c:pt>
                <c:pt idx="6">
                  <c:v>Q2 2022 </c:v>
                </c:pt>
                <c:pt idx="7">
                  <c:v>Q3 2022 
</c:v>
                </c:pt>
                <c:pt idx="8">
                  <c:v>Q4 2022 </c:v>
                </c:pt>
                <c:pt idx="9">
                  <c:v>Q1 2023 </c:v>
                </c:pt>
                <c:pt idx="10">
                  <c:v>Q2 2023</c:v>
                </c:pt>
              </c:strCache>
            </c:strRef>
          </c:cat>
          <c:val>
            <c:numRef>
              <c:f>RE!$B$2:$L$2</c:f>
              <c:numCache>
                <c:formatCode>0%</c:formatCode>
                <c:ptCount val="11"/>
                <c:pt idx="0">
                  <c:v>0.30745814307458141</c:v>
                </c:pt>
                <c:pt idx="1">
                  <c:v>0.33</c:v>
                </c:pt>
                <c:pt idx="2">
                  <c:v>0.23</c:v>
                </c:pt>
                <c:pt idx="3">
                  <c:v>0.28999999999999998</c:v>
                </c:pt>
                <c:pt idx="4">
                  <c:v>0.25800000000000001</c:v>
                </c:pt>
                <c:pt idx="5">
                  <c:v>0.28699999999999998</c:v>
                </c:pt>
                <c:pt idx="6">
                  <c:v>0.28399999999999997</c:v>
                </c:pt>
                <c:pt idx="7">
                  <c:v>0.23499999999999999</c:v>
                </c:pt>
                <c:pt idx="8">
                  <c:v>0.255</c:v>
                </c:pt>
                <c:pt idx="9">
                  <c:v>0.245</c:v>
                </c:pt>
                <c:pt idx="10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ED-4E2B-9680-685FF458393C}"/>
            </c:ext>
          </c:extLst>
        </c:ser>
        <c:ser>
          <c:idx val="1"/>
          <c:order val="1"/>
          <c:tx>
            <c:strRef>
              <c:f>RE!$A$3</c:f>
              <c:strCache>
                <c:ptCount val="1"/>
                <c:pt idx="0">
                  <c:v>White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RE!$B$1:$L$1</c:f>
              <c:strCache>
                <c:ptCount val="11"/>
                <c:pt idx="0">
                  <c:v>Baseline </c:v>
                </c:pt>
                <c:pt idx="1">
                  <c:v>Q1 2021</c:v>
                </c:pt>
                <c:pt idx="2">
                  <c:v>Q2 2021
</c:v>
                </c:pt>
                <c:pt idx="3">
                  <c:v>Q3 2021 
</c:v>
                </c:pt>
                <c:pt idx="4">
                  <c:v>Q4 2021 
</c:v>
                </c:pt>
                <c:pt idx="5">
                  <c:v>Q1 2022</c:v>
                </c:pt>
                <c:pt idx="6">
                  <c:v>Q2 2022 </c:v>
                </c:pt>
                <c:pt idx="7">
                  <c:v>Q3 2022 
</c:v>
                </c:pt>
                <c:pt idx="8">
                  <c:v>Q4 2022 </c:v>
                </c:pt>
                <c:pt idx="9">
                  <c:v>Q1 2023 </c:v>
                </c:pt>
                <c:pt idx="10">
                  <c:v>Q2 2023</c:v>
                </c:pt>
              </c:strCache>
            </c:strRef>
          </c:cat>
          <c:val>
            <c:numRef>
              <c:f>RE!$B$3:$L$3</c:f>
              <c:numCache>
                <c:formatCode>0.00%</c:formatCode>
                <c:ptCount val="11"/>
                <c:pt idx="0">
                  <c:v>0.27</c:v>
                </c:pt>
                <c:pt idx="1">
                  <c:v>0.26</c:v>
                </c:pt>
                <c:pt idx="2">
                  <c:v>0.25700000000000001</c:v>
                </c:pt>
                <c:pt idx="3">
                  <c:v>0.246</c:v>
                </c:pt>
                <c:pt idx="4">
                  <c:v>0.245</c:v>
                </c:pt>
                <c:pt idx="5">
                  <c:v>0.23599999999999999</c:v>
                </c:pt>
                <c:pt idx="6">
                  <c:v>0.24</c:v>
                </c:pt>
                <c:pt idx="7">
                  <c:v>0.247</c:v>
                </c:pt>
                <c:pt idx="8">
                  <c:v>0.246</c:v>
                </c:pt>
                <c:pt idx="9">
                  <c:v>0.23100000000000001</c:v>
                </c:pt>
                <c:pt idx="10">
                  <c:v>0.23749999999999999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ED-4E2B-9680-685FF4583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4960864"/>
        <c:axId val="1594957952"/>
      </c:lineChart>
      <c:catAx>
        <c:axId val="159496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57952"/>
        <c:crosses val="autoZero"/>
        <c:auto val="1"/>
        <c:lblAlgn val="ctr"/>
        <c:lblOffset val="100"/>
        <c:noMultiLvlLbl val="0"/>
      </c:catAx>
      <c:valAx>
        <c:axId val="1594957952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6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RE!$A$2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RE!$B$1:$L$1</c:f>
              <c:strCache>
                <c:ptCount val="11"/>
                <c:pt idx="0">
                  <c:v>Baseline </c:v>
                </c:pt>
                <c:pt idx="1">
                  <c:v>Q1 2021</c:v>
                </c:pt>
                <c:pt idx="2">
                  <c:v>Q2 2021
</c:v>
                </c:pt>
                <c:pt idx="3">
                  <c:v>Q3 2021 
</c:v>
                </c:pt>
                <c:pt idx="4">
                  <c:v>Q4 2021 
</c:v>
                </c:pt>
                <c:pt idx="5">
                  <c:v>Q1 2022</c:v>
                </c:pt>
                <c:pt idx="6">
                  <c:v>Q2 2022 </c:v>
                </c:pt>
                <c:pt idx="7">
                  <c:v>Q3 2022 
</c:v>
                </c:pt>
                <c:pt idx="8">
                  <c:v>Q4 2022 </c:v>
                </c:pt>
                <c:pt idx="9">
                  <c:v>Q1 2023 </c:v>
                </c:pt>
                <c:pt idx="10">
                  <c:v>Q2 2023</c:v>
                </c:pt>
              </c:strCache>
            </c:strRef>
          </c:cat>
          <c:val>
            <c:numRef>
              <c:f>RE!$B$2:$L$2</c:f>
              <c:numCache>
                <c:formatCode>0%</c:formatCode>
                <c:ptCount val="11"/>
                <c:pt idx="0">
                  <c:v>0.30745814307458141</c:v>
                </c:pt>
                <c:pt idx="1">
                  <c:v>0.33</c:v>
                </c:pt>
                <c:pt idx="2">
                  <c:v>0.23</c:v>
                </c:pt>
                <c:pt idx="3">
                  <c:v>0.28999999999999998</c:v>
                </c:pt>
                <c:pt idx="4">
                  <c:v>0.25800000000000001</c:v>
                </c:pt>
                <c:pt idx="5">
                  <c:v>0.28699999999999998</c:v>
                </c:pt>
                <c:pt idx="6">
                  <c:v>0.28399999999999997</c:v>
                </c:pt>
                <c:pt idx="7">
                  <c:v>0.23499999999999999</c:v>
                </c:pt>
                <c:pt idx="8">
                  <c:v>0.255</c:v>
                </c:pt>
                <c:pt idx="9">
                  <c:v>0.245</c:v>
                </c:pt>
                <c:pt idx="1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0-4AF2-A525-7C88B72742EF}"/>
            </c:ext>
          </c:extLst>
        </c:ser>
        <c:ser>
          <c:idx val="1"/>
          <c:order val="1"/>
          <c:tx>
            <c:strRef>
              <c:f>RE!$A$3</c:f>
              <c:strCache>
                <c:ptCount val="1"/>
                <c:pt idx="0">
                  <c:v>White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RE!$B$1:$L$1</c:f>
              <c:strCache>
                <c:ptCount val="11"/>
                <c:pt idx="0">
                  <c:v>Baseline </c:v>
                </c:pt>
                <c:pt idx="1">
                  <c:v>Q1 2021</c:v>
                </c:pt>
                <c:pt idx="2">
                  <c:v>Q2 2021
</c:v>
                </c:pt>
                <c:pt idx="3">
                  <c:v>Q3 2021 
</c:v>
                </c:pt>
                <c:pt idx="4">
                  <c:v>Q4 2021 
</c:v>
                </c:pt>
                <c:pt idx="5">
                  <c:v>Q1 2022</c:v>
                </c:pt>
                <c:pt idx="6">
                  <c:v>Q2 2022 </c:v>
                </c:pt>
                <c:pt idx="7">
                  <c:v>Q3 2022 
</c:v>
                </c:pt>
                <c:pt idx="8">
                  <c:v>Q4 2022 </c:v>
                </c:pt>
                <c:pt idx="9">
                  <c:v>Q1 2023 </c:v>
                </c:pt>
                <c:pt idx="10">
                  <c:v>Q2 2023</c:v>
                </c:pt>
              </c:strCache>
            </c:strRef>
          </c:cat>
          <c:val>
            <c:numRef>
              <c:f>RE!$B$3:$L$3</c:f>
              <c:numCache>
                <c:formatCode>0.00%</c:formatCode>
                <c:ptCount val="11"/>
                <c:pt idx="0">
                  <c:v>0.27</c:v>
                </c:pt>
                <c:pt idx="1">
                  <c:v>0.26</c:v>
                </c:pt>
                <c:pt idx="2">
                  <c:v>0.25700000000000001</c:v>
                </c:pt>
                <c:pt idx="3">
                  <c:v>0.246</c:v>
                </c:pt>
                <c:pt idx="4">
                  <c:v>0.245</c:v>
                </c:pt>
                <c:pt idx="5">
                  <c:v>0.23599999999999999</c:v>
                </c:pt>
                <c:pt idx="6">
                  <c:v>0.24</c:v>
                </c:pt>
                <c:pt idx="7">
                  <c:v>0.247</c:v>
                </c:pt>
                <c:pt idx="8">
                  <c:v>0.246</c:v>
                </c:pt>
                <c:pt idx="9">
                  <c:v>0.23100000000000001</c:v>
                </c:pt>
                <c:pt idx="10">
                  <c:v>0.23749999999999999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0-4AF2-A525-7C88B72742EF}"/>
            </c:ext>
          </c:extLst>
        </c:ser>
        <c:ser>
          <c:idx val="2"/>
          <c:order val="2"/>
          <c:tx>
            <c:strRef>
              <c:f>RE!$A$4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RE!$B$1:$L$1</c:f>
              <c:strCache>
                <c:ptCount val="11"/>
                <c:pt idx="0">
                  <c:v>Baseline </c:v>
                </c:pt>
                <c:pt idx="1">
                  <c:v>Q1 2021</c:v>
                </c:pt>
                <c:pt idx="2">
                  <c:v>Q2 2021
</c:v>
                </c:pt>
                <c:pt idx="3">
                  <c:v>Q3 2021 
</c:v>
                </c:pt>
                <c:pt idx="4">
                  <c:v>Q4 2021 
</c:v>
                </c:pt>
                <c:pt idx="5">
                  <c:v>Q1 2022</c:v>
                </c:pt>
                <c:pt idx="6">
                  <c:v>Q2 2022 </c:v>
                </c:pt>
                <c:pt idx="7">
                  <c:v>Q3 2022 
</c:v>
                </c:pt>
                <c:pt idx="8">
                  <c:v>Q4 2022 </c:v>
                </c:pt>
                <c:pt idx="9">
                  <c:v>Q1 2023 </c:v>
                </c:pt>
                <c:pt idx="10">
                  <c:v>Q2 2023</c:v>
                </c:pt>
              </c:strCache>
            </c:strRef>
          </c:cat>
          <c:val>
            <c:numRef>
              <c:f>RE!$B$4:$L$4</c:f>
              <c:numCache>
                <c:formatCode>0%</c:formatCode>
                <c:ptCount val="11"/>
                <c:pt idx="0">
                  <c:v>0.27</c:v>
                </c:pt>
                <c:pt idx="1">
                  <c:v>0.27</c:v>
                </c:pt>
                <c:pt idx="2">
                  <c:v>0.26</c:v>
                </c:pt>
                <c:pt idx="3">
                  <c:v>0.23200000000000001</c:v>
                </c:pt>
                <c:pt idx="4">
                  <c:v>0.23799999999999999</c:v>
                </c:pt>
                <c:pt idx="5">
                  <c:v>0.24</c:v>
                </c:pt>
                <c:pt idx="6">
                  <c:v>0.27</c:v>
                </c:pt>
                <c:pt idx="7">
                  <c:v>0.24</c:v>
                </c:pt>
                <c:pt idx="8">
                  <c:v>0.23300000000000001</c:v>
                </c:pt>
                <c:pt idx="9">
                  <c:v>0.23</c:v>
                </c:pt>
                <c:pt idx="1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0-4AF2-A525-7C88B72742EF}"/>
            </c:ext>
          </c:extLst>
        </c:ser>
        <c:ser>
          <c:idx val="4"/>
          <c:order val="3"/>
          <c:tx>
            <c:strRef>
              <c:f>RE!$A$6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RE!$B$1:$L$1</c:f>
              <c:strCache>
                <c:ptCount val="11"/>
                <c:pt idx="0">
                  <c:v>Baseline </c:v>
                </c:pt>
                <c:pt idx="1">
                  <c:v>Q1 2021</c:v>
                </c:pt>
                <c:pt idx="2">
                  <c:v>Q2 2021
</c:v>
                </c:pt>
                <c:pt idx="3">
                  <c:v>Q3 2021 
</c:v>
                </c:pt>
                <c:pt idx="4">
                  <c:v>Q4 2021 
</c:v>
                </c:pt>
                <c:pt idx="5">
                  <c:v>Q1 2022</c:v>
                </c:pt>
                <c:pt idx="6">
                  <c:v>Q2 2022 </c:v>
                </c:pt>
                <c:pt idx="7">
                  <c:v>Q3 2022 
</c:v>
                </c:pt>
                <c:pt idx="8">
                  <c:v>Q4 2022 </c:v>
                </c:pt>
                <c:pt idx="9">
                  <c:v>Q1 2023 </c:v>
                </c:pt>
                <c:pt idx="10">
                  <c:v>Q2 2023</c:v>
                </c:pt>
              </c:strCache>
            </c:strRef>
          </c:cat>
          <c:val>
            <c:numRef>
              <c:f>RE!$B$6:$L$6</c:f>
              <c:numCache>
                <c:formatCode>0%</c:formatCode>
                <c:ptCount val="11"/>
                <c:pt idx="0">
                  <c:v>0.37317784256559766</c:v>
                </c:pt>
                <c:pt idx="1">
                  <c:v>0.31</c:v>
                </c:pt>
                <c:pt idx="2">
                  <c:v>0.28000000000000003</c:v>
                </c:pt>
                <c:pt idx="3">
                  <c:v>0.21</c:v>
                </c:pt>
                <c:pt idx="4">
                  <c:v>0.25</c:v>
                </c:pt>
                <c:pt idx="5">
                  <c:v>0.22</c:v>
                </c:pt>
                <c:pt idx="6">
                  <c:v>0.25</c:v>
                </c:pt>
                <c:pt idx="7">
                  <c:v>0.24</c:v>
                </c:pt>
                <c:pt idx="8">
                  <c:v>0.27</c:v>
                </c:pt>
                <c:pt idx="9">
                  <c:v>0.22</c:v>
                </c:pt>
                <c:pt idx="1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D0-4AF2-A525-7C88B7274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5342592"/>
        <c:axId val="1255325952"/>
      </c:barChart>
      <c:catAx>
        <c:axId val="125534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325952"/>
        <c:crosses val="autoZero"/>
        <c:auto val="1"/>
        <c:lblAlgn val="ctr"/>
        <c:lblOffset val="100"/>
        <c:noMultiLvlLbl val="0"/>
      </c:catAx>
      <c:valAx>
        <c:axId val="125532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34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2A0_FEC9E0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F5BA98-FF43-49AE-BE99-9A9FE4297874}" authorId="{866AA8C0-A40A-4549-B1BD-CB0F1B5845F6}" status="resolved" created="2022-05-21T04:58:56.10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36314208" sldId="289"/>
      <ac:graphicFrameMk id="6" creationId="{00000000-0000-0000-0000-000000000000}"/>
    </ac:deMkLst>
    <p188:replyLst>
      <p188:reply id="{B37296DE-E9CA-4027-A684-8AB3576FC6AA}" authorId="{B1E8E1CE-C373-4BDB-0D3F-F84FE1DA86D4}" created="2022-05-22T21:07:41.434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NTSV C-Section Rate should be &lt; or equal to 23.6%...not of 23.6%. 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ED47C-38E7-467C-8A1C-1BD72289146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8C36AC-D358-44C1-8CCF-864E48E9EE34}">
      <dgm:prSet phldrT="[Text]" phldr="0"/>
      <dgm:spPr/>
      <dgm:t>
        <a:bodyPr/>
        <a:lstStyle/>
        <a:p>
          <a:pPr rtl="0"/>
          <a:r>
            <a:rPr lang="en-US" dirty="0">
              <a:latin typeface="Calibri" panose="020F0502020204030204"/>
            </a:rPr>
            <a:t> </a:t>
          </a:r>
          <a:r>
            <a:rPr lang="en-US" b="1" dirty="0">
              <a:solidFill>
                <a:schemeClr val="accent1"/>
              </a:solidFill>
              <a:latin typeface="Calibri" panose="020F0502020204030204"/>
            </a:rPr>
            <a:t>Submit your Data! </a:t>
          </a:r>
          <a:endParaRPr lang="en-US" b="1" dirty="0">
            <a:solidFill>
              <a:schemeClr val="accent1"/>
            </a:solidFill>
          </a:endParaRPr>
        </a:p>
      </dgm:t>
    </dgm:pt>
    <dgm:pt modelId="{77454E31-4BF7-45E4-A61C-C06BAD198ECF}" type="parTrans" cxnId="{F1C85135-8472-433E-98BE-532497A42780}">
      <dgm:prSet/>
      <dgm:spPr/>
      <dgm:t>
        <a:bodyPr/>
        <a:lstStyle/>
        <a:p>
          <a:endParaRPr lang="en-US"/>
        </a:p>
      </dgm:t>
    </dgm:pt>
    <dgm:pt modelId="{62C93ADB-50F5-4FEA-A9D2-CBD05A488FB7}" type="sibTrans" cxnId="{F1C85135-8472-433E-98BE-532497A42780}">
      <dgm:prSet/>
      <dgm:spPr/>
      <dgm:t>
        <a:bodyPr/>
        <a:lstStyle/>
        <a:p>
          <a:endParaRPr lang="en-US"/>
        </a:p>
      </dgm:t>
    </dgm:pt>
    <dgm:pt modelId="{CEFD8850-83F1-4011-94A1-AD5ED7FBD0B6}">
      <dgm:prSet phldrT="[Text]" phldr="0"/>
      <dgm:spPr/>
      <dgm:t>
        <a:bodyPr/>
        <a:lstStyle/>
        <a:p>
          <a:pPr rtl="0"/>
          <a:r>
            <a:rPr lang="en-US" dirty="0">
              <a:latin typeface="Calibri" panose="020F0502020204030204"/>
            </a:rPr>
            <a:t> All data baseline-August 2023 will be </a:t>
          </a:r>
          <a:r>
            <a:rPr lang="en-US" b="1" dirty="0">
              <a:latin typeface="Calibri" panose="020F0502020204030204"/>
            </a:rPr>
            <a:t>due on September 22nd, 2023,</a:t>
          </a:r>
          <a:r>
            <a:rPr lang="en-US" dirty="0">
              <a:latin typeface="Calibri" panose="020F0502020204030204"/>
            </a:rPr>
            <a:t> for award consideration.</a:t>
          </a:r>
          <a:endParaRPr lang="en-US" dirty="0"/>
        </a:p>
      </dgm:t>
    </dgm:pt>
    <dgm:pt modelId="{EA97ABD6-A003-4175-B187-7521A1E64E1B}" type="parTrans" cxnId="{C23DF2FA-E1EC-4C25-BC8D-4F67BCAB11BA}">
      <dgm:prSet/>
      <dgm:spPr/>
      <dgm:t>
        <a:bodyPr/>
        <a:lstStyle/>
        <a:p>
          <a:endParaRPr lang="en-US"/>
        </a:p>
      </dgm:t>
    </dgm:pt>
    <dgm:pt modelId="{F61C2D06-27ED-4A2C-ACDC-6F7140852077}" type="sibTrans" cxnId="{C23DF2FA-E1EC-4C25-BC8D-4F67BCAB11BA}">
      <dgm:prSet/>
      <dgm:spPr/>
      <dgm:t>
        <a:bodyPr/>
        <a:lstStyle/>
        <a:p>
          <a:endParaRPr lang="en-US"/>
        </a:p>
      </dgm:t>
    </dgm:pt>
    <dgm:pt modelId="{277CB91B-1C42-48E8-9BA7-10FC79E64F8E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accent1"/>
              </a:solidFill>
              <a:latin typeface="Calibri" panose="020F0502020204030204"/>
            </a:rPr>
            <a:t>Call for Abstracts! </a:t>
          </a:r>
          <a:endParaRPr lang="en-US" b="1" dirty="0">
            <a:solidFill>
              <a:schemeClr val="accent1"/>
            </a:solidFill>
          </a:endParaRPr>
        </a:p>
      </dgm:t>
    </dgm:pt>
    <dgm:pt modelId="{03D7C569-4529-4991-A0C2-8E79BCD76571}" type="parTrans" cxnId="{DBC449FF-D23E-4F26-BCA7-82B94996073D}">
      <dgm:prSet/>
      <dgm:spPr/>
      <dgm:t>
        <a:bodyPr/>
        <a:lstStyle/>
        <a:p>
          <a:endParaRPr lang="en-US"/>
        </a:p>
      </dgm:t>
    </dgm:pt>
    <dgm:pt modelId="{93624452-662B-4F58-934A-EBE2E5B0D4AB}" type="sibTrans" cxnId="{DBC449FF-D23E-4F26-BCA7-82B94996073D}">
      <dgm:prSet/>
      <dgm:spPr/>
      <dgm:t>
        <a:bodyPr/>
        <a:lstStyle/>
        <a:p>
          <a:endParaRPr lang="en-US"/>
        </a:p>
      </dgm:t>
    </dgm:pt>
    <dgm:pt modelId="{78D4CC8F-2595-4059-ACA1-7005FE483A37}">
      <dgm:prSet phldrT="[Text]" phldr="0"/>
      <dgm:spPr/>
      <dgm:t>
        <a:bodyPr/>
        <a:lstStyle/>
        <a:p>
          <a:pPr rtl="0"/>
          <a:r>
            <a:rPr lang="en-US" dirty="0">
              <a:latin typeface="Calibri" panose="020F0502020204030204"/>
            </a:rPr>
            <a:t> </a:t>
          </a:r>
          <a:r>
            <a:rPr lang="en-US" b="1" dirty="0">
              <a:latin typeface="Calibri" panose="020F0502020204030204"/>
            </a:rPr>
            <a:t>Info coming soon!</a:t>
          </a:r>
          <a:r>
            <a:rPr lang="en-US" dirty="0">
              <a:latin typeface="Calibri" panose="020F0502020204030204"/>
            </a:rPr>
            <a:t> All hospital teams are asked to submit an abstract on QI work (can be in progress).</a:t>
          </a:r>
          <a:endParaRPr lang="en-US" dirty="0"/>
        </a:p>
      </dgm:t>
    </dgm:pt>
    <dgm:pt modelId="{A251C99C-8B3D-40DF-81A9-D7542C43875E}" type="parTrans" cxnId="{4FCE7C92-D06E-417F-8E44-A664565D79CE}">
      <dgm:prSet/>
      <dgm:spPr/>
      <dgm:t>
        <a:bodyPr/>
        <a:lstStyle/>
        <a:p>
          <a:endParaRPr lang="en-US"/>
        </a:p>
      </dgm:t>
    </dgm:pt>
    <dgm:pt modelId="{881FC4F4-45E5-4ACC-B91A-47999364CD20}" type="sibTrans" cxnId="{4FCE7C92-D06E-417F-8E44-A664565D79CE}">
      <dgm:prSet/>
      <dgm:spPr/>
      <dgm:t>
        <a:bodyPr/>
        <a:lstStyle/>
        <a:p>
          <a:endParaRPr lang="en-US"/>
        </a:p>
      </dgm:t>
    </dgm:pt>
    <dgm:pt modelId="{6F528CE6-C1A3-4D2B-81A0-CFCEB0EBAD90}">
      <dgm:prSet phldr="0"/>
      <dgm:spPr/>
      <dgm:t>
        <a:bodyPr/>
        <a:lstStyle/>
        <a:p>
          <a:pPr rtl="0"/>
          <a:r>
            <a:rPr lang="en-US" b="1" u="none" dirty="0">
              <a:solidFill>
                <a:schemeClr val="accent1"/>
              </a:solidFill>
              <a:latin typeface="Calibri" panose="020F0502020204030204"/>
            </a:rPr>
            <a:t>ILPQC Annual Conference </a:t>
          </a:r>
          <a:r>
            <a:rPr lang="en-US" b="1" dirty="0">
              <a:solidFill>
                <a:schemeClr val="accent1"/>
              </a:solidFill>
              <a:latin typeface="Calibri" panose="020F0502020204030204"/>
            </a:rPr>
            <a:t>Survey!</a:t>
          </a:r>
        </a:p>
      </dgm:t>
    </dgm:pt>
    <dgm:pt modelId="{62346CA0-5B88-4CE8-914A-B6CEB57871F1}" type="parTrans" cxnId="{B6080AEF-5965-4743-A061-CDC32CC39582}">
      <dgm:prSet/>
      <dgm:spPr/>
    </dgm:pt>
    <dgm:pt modelId="{45C9E60D-23B6-41EB-9B7D-9BC15733F6D1}" type="sibTrans" cxnId="{B6080AEF-5965-4743-A061-CDC32CC39582}">
      <dgm:prSet/>
      <dgm:spPr/>
    </dgm:pt>
    <dgm:pt modelId="{9A286409-755C-47F6-978F-0B1056CDF2D2}">
      <dgm:prSet phldr="0"/>
      <dgm:spPr/>
      <dgm:t>
        <a:bodyPr/>
        <a:lstStyle/>
        <a:p>
          <a:pPr rtl="0"/>
          <a:r>
            <a:rPr lang="en-US" dirty="0">
              <a:latin typeface="Calibri" panose="020F0502020204030204"/>
            </a:rPr>
            <a:t>We want to hear from you! </a:t>
          </a:r>
          <a:r>
            <a:rPr lang="en-US" b="1" dirty="0">
              <a:latin typeface="Calibri" panose="020F0502020204030204"/>
            </a:rPr>
            <a:t>Survey opening soon! </a:t>
          </a:r>
          <a:endParaRPr lang="en-US" b="1" dirty="0"/>
        </a:p>
      </dgm:t>
    </dgm:pt>
    <dgm:pt modelId="{9291BA0D-48AB-4364-A092-0919F94C1470}" type="parTrans" cxnId="{8D6E092E-58C8-4D72-B870-0D2F549755C5}">
      <dgm:prSet/>
      <dgm:spPr/>
    </dgm:pt>
    <dgm:pt modelId="{EDFE8248-1123-45BE-80CC-ED04D63ECAF9}" type="sibTrans" cxnId="{8D6E092E-58C8-4D72-B870-0D2F549755C5}">
      <dgm:prSet/>
      <dgm:spPr/>
    </dgm:pt>
    <dgm:pt modelId="{F521A60E-AF20-4BC8-BB3E-652F6286D34A}">
      <dgm:prSet phldr="0"/>
      <dgm:spPr/>
      <dgm:t>
        <a:bodyPr/>
        <a:lstStyle/>
        <a:p>
          <a:pPr rtl="0"/>
          <a:r>
            <a:rPr lang="en-US" dirty="0">
              <a:latin typeface="Calibri" panose="020F0502020204030204"/>
            </a:rPr>
            <a:t>This is a great opportunity to share your teams' thoughts &amp; insights reflecting on 2023 and planning for 2024!</a:t>
          </a:r>
        </a:p>
      </dgm:t>
    </dgm:pt>
    <dgm:pt modelId="{B9351DEB-1B71-494B-81A5-B8A2DF00679D}" type="parTrans" cxnId="{07D213BB-362D-4146-B0ED-D8CC3F3F30C5}">
      <dgm:prSet/>
      <dgm:spPr/>
    </dgm:pt>
    <dgm:pt modelId="{50985435-0157-41A4-B0CC-BC30B5F0CED9}" type="sibTrans" cxnId="{07D213BB-362D-4146-B0ED-D8CC3F3F30C5}">
      <dgm:prSet/>
      <dgm:spPr/>
    </dgm:pt>
    <dgm:pt modelId="{7DE4044A-91ED-4C0D-84FC-AFAFFCE36CC7}" type="pres">
      <dgm:prSet presAssocID="{92CED47C-38E7-467C-8A1C-1BD7228914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F318F5-4834-4567-8FBD-BAC7ADA6E4BF}" type="pres">
      <dgm:prSet presAssocID="{DF8C36AC-D358-44C1-8CCF-864E48E9EE34}" presName="parentLin" presStyleCnt="0"/>
      <dgm:spPr/>
    </dgm:pt>
    <dgm:pt modelId="{01652856-29DD-4888-97C1-C7B2FCEF24C9}" type="pres">
      <dgm:prSet presAssocID="{DF8C36AC-D358-44C1-8CCF-864E48E9EE3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17BC3C2-DA22-4D51-A406-9086CACDDF9B}" type="pres">
      <dgm:prSet presAssocID="{DF8C36AC-D358-44C1-8CCF-864E48E9EE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28FF3-818A-4AA3-9665-79EF4E644B0D}" type="pres">
      <dgm:prSet presAssocID="{DF8C36AC-D358-44C1-8CCF-864E48E9EE34}" presName="negativeSpace" presStyleCnt="0"/>
      <dgm:spPr/>
    </dgm:pt>
    <dgm:pt modelId="{42DD2E0E-F49E-4BE0-95A3-709CC9C0A47F}" type="pres">
      <dgm:prSet presAssocID="{DF8C36AC-D358-44C1-8CCF-864E48E9EE3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F8AA-A05E-497C-B1A2-9318F555889E}" type="pres">
      <dgm:prSet presAssocID="{62C93ADB-50F5-4FEA-A9D2-CBD05A488FB7}" presName="spaceBetweenRectangles" presStyleCnt="0"/>
      <dgm:spPr/>
    </dgm:pt>
    <dgm:pt modelId="{5EDFE944-C54E-4409-BF67-DBDA9FFC256E}" type="pres">
      <dgm:prSet presAssocID="{277CB91B-1C42-48E8-9BA7-10FC79E64F8E}" presName="parentLin" presStyleCnt="0"/>
      <dgm:spPr/>
    </dgm:pt>
    <dgm:pt modelId="{87C4B48B-7C7D-4887-B26E-D734DA9A8C50}" type="pres">
      <dgm:prSet presAssocID="{277CB91B-1C42-48E8-9BA7-10FC79E64F8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8372599-BDA9-4E62-9184-ABA50695DEAE}" type="pres">
      <dgm:prSet presAssocID="{277CB91B-1C42-48E8-9BA7-10FC79E64F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C1C7A-827F-45AF-84C9-2577967EF3C1}" type="pres">
      <dgm:prSet presAssocID="{277CB91B-1C42-48E8-9BA7-10FC79E64F8E}" presName="negativeSpace" presStyleCnt="0"/>
      <dgm:spPr/>
    </dgm:pt>
    <dgm:pt modelId="{6C17968B-3B40-4894-B40F-C49EEEEE87D3}" type="pres">
      <dgm:prSet presAssocID="{277CB91B-1C42-48E8-9BA7-10FC79E64F8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D424A-D22D-4A76-852C-DEFDD3829FDE}" type="pres">
      <dgm:prSet presAssocID="{93624452-662B-4F58-934A-EBE2E5B0D4AB}" presName="spaceBetweenRectangles" presStyleCnt="0"/>
      <dgm:spPr/>
    </dgm:pt>
    <dgm:pt modelId="{FF60C45A-813C-4053-A09D-7269275F80DB}" type="pres">
      <dgm:prSet presAssocID="{6F528CE6-C1A3-4D2B-81A0-CFCEB0EBAD90}" presName="parentLin" presStyleCnt="0"/>
      <dgm:spPr/>
    </dgm:pt>
    <dgm:pt modelId="{BAFEC78A-8DAD-47F6-AE20-1A6B32AC01A4}" type="pres">
      <dgm:prSet presAssocID="{6F528CE6-C1A3-4D2B-81A0-CFCEB0EBAD9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CEB8BDC-F220-41C1-B502-A535EC67DE59}" type="pres">
      <dgm:prSet presAssocID="{6F528CE6-C1A3-4D2B-81A0-CFCEB0EBAD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2D628-BBA6-4E36-AA67-F2E179A15711}" type="pres">
      <dgm:prSet presAssocID="{6F528CE6-C1A3-4D2B-81A0-CFCEB0EBAD90}" presName="negativeSpace" presStyleCnt="0"/>
      <dgm:spPr/>
    </dgm:pt>
    <dgm:pt modelId="{E42B4496-FBF8-4DC9-AF60-BFE77B144112}" type="pres">
      <dgm:prSet presAssocID="{6F528CE6-C1A3-4D2B-81A0-CFCEB0EBAD9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879C53-0894-4BD3-9316-64998B74CB81}" type="presOf" srcId="{CEFD8850-83F1-4011-94A1-AD5ED7FBD0B6}" destId="{42DD2E0E-F49E-4BE0-95A3-709CC9C0A47F}" srcOrd="0" destOrd="0" presId="urn:microsoft.com/office/officeart/2005/8/layout/list1"/>
    <dgm:cxn modelId="{DBC449FF-D23E-4F26-BCA7-82B94996073D}" srcId="{92CED47C-38E7-467C-8A1C-1BD722891462}" destId="{277CB91B-1C42-48E8-9BA7-10FC79E64F8E}" srcOrd="1" destOrd="0" parTransId="{03D7C569-4529-4991-A0C2-8E79BCD76571}" sibTransId="{93624452-662B-4F58-934A-EBE2E5B0D4AB}"/>
    <dgm:cxn modelId="{4FCE7C92-D06E-417F-8E44-A664565D79CE}" srcId="{277CB91B-1C42-48E8-9BA7-10FC79E64F8E}" destId="{78D4CC8F-2595-4059-ACA1-7005FE483A37}" srcOrd="0" destOrd="0" parTransId="{A251C99C-8B3D-40DF-81A9-D7542C43875E}" sibTransId="{881FC4F4-45E5-4ACC-B91A-47999364CD20}"/>
    <dgm:cxn modelId="{C23DF2FA-E1EC-4C25-BC8D-4F67BCAB11BA}" srcId="{DF8C36AC-D358-44C1-8CCF-864E48E9EE34}" destId="{CEFD8850-83F1-4011-94A1-AD5ED7FBD0B6}" srcOrd="0" destOrd="0" parTransId="{EA97ABD6-A003-4175-B187-7521A1E64E1B}" sibTransId="{F61C2D06-27ED-4A2C-ACDC-6F7140852077}"/>
    <dgm:cxn modelId="{705966C1-F7F9-42E6-BE0E-7B89C68ABBB4}" type="presOf" srcId="{9A286409-755C-47F6-978F-0B1056CDF2D2}" destId="{E42B4496-FBF8-4DC9-AF60-BFE77B144112}" srcOrd="0" destOrd="0" presId="urn:microsoft.com/office/officeart/2005/8/layout/list1"/>
    <dgm:cxn modelId="{D7B37806-895F-4C27-B9DB-5BCF1B7FF9F3}" type="presOf" srcId="{277CB91B-1C42-48E8-9BA7-10FC79E64F8E}" destId="{87C4B48B-7C7D-4887-B26E-D734DA9A8C50}" srcOrd="0" destOrd="0" presId="urn:microsoft.com/office/officeart/2005/8/layout/list1"/>
    <dgm:cxn modelId="{F1C85135-8472-433E-98BE-532497A42780}" srcId="{92CED47C-38E7-467C-8A1C-1BD722891462}" destId="{DF8C36AC-D358-44C1-8CCF-864E48E9EE34}" srcOrd="0" destOrd="0" parTransId="{77454E31-4BF7-45E4-A61C-C06BAD198ECF}" sibTransId="{62C93ADB-50F5-4FEA-A9D2-CBD05A488FB7}"/>
    <dgm:cxn modelId="{3A812983-9795-4382-8B0E-A4D3BAE46DC0}" type="presOf" srcId="{DF8C36AC-D358-44C1-8CCF-864E48E9EE34}" destId="{717BC3C2-DA22-4D51-A406-9086CACDDF9B}" srcOrd="1" destOrd="0" presId="urn:microsoft.com/office/officeart/2005/8/layout/list1"/>
    <dgm:cxn modelId="{5882A5BC-F292-4B80-8C84-683594662122}" type="presOf" srcId="{F521A60E-AF20-4BC8-BB3E-652F6286D34A}" destId="{E42B4496-FBF8-4DC9-AF60-BFE77B144112}" srcOrd="0" destOrd="1" presId="urn:microsoft.com/office/officeart/2005/8/layout/list1"/>
    <dgm:cxn modelId="{97907E85-4787-4DDD-92A6-C360ABC3B95E}" type="presOf" srcId="{78D4CC8F-2595-4059-ACA1-7005FE483A37}" destId="{6C17968B-3B40-4894-B40F-C49EEEEE87D3}" srcOrd="0" destOrd="0" presId="urn:microsoft.com/office/officeart/2005/8/layout/list1"/>
    <dgm:cxn modelId="{8D6E092E-58C8-4D72-B870-0D2F549755C5}" srcId="{6F528CE6-C1A3-4D2B-81A0-CFCEB0EBAD90}" destId="{9A286409-755C-47F6-978F-0B1056CDF2D2}" srcOrd="0" destOrd="0" parTransId="{9291BA0D-48AB-4364-A092-0919F94C1470}" sibTransId="{EDFE8248-1123-45BE-80CC-ED04D63ECAF9}"/>
    <dgm:cxn modelId="{07D213BB-362D-4146-B0ED-D8CC3F3F30C5}" srcId="{6F528CE6-C1A3-4D2B-81A0-CFCEB0EBAD90}" destId="{F521A60E-AF20-4BC8-BB3E-652F6286D34A}" srcOrd="1" destOrd="0" parTransId="{B9351DEB-1B71-494B-81A5-B8A2DF00679D}" sibTransId="{50985435-0157-41A4-B0CC-BC30B5F0CED9}"/>
    <dgm:cxn modelId="{1E4BA453-3919-4110-94B3-7271AC4BE32A}" type="presOf" srcId="{6F528CE6-C1A3-4D2B-81A0-CFCEB0EBAD90}" destId="{BAFEC78A-8DAD-47F6-AE20-1A6B32AC01A4}" srcOrd="0" destOrd="0" presId="urn:microsoft.com/office/officeart/2005/8/layout/list1"/>
    <dgm:cxn modelId="{CE1485EC-0657-417F-A780-E2427A1204A9}" type="presOf" srcId="{6F528CE6-C1A3-4D2B-81A0-CFCEB0EBAD90}" destId="{ECEB8BDC-F220-41C1-B502-A535EC67DE59}" srcOrd="1" destOrd="0" presId="urn:microsoft.com/office/officeart/2005/8/layout/list1"/>
    <dgm:cxn modelId="{B88307E1-DB9A-4185-9FD6-DC8C1FDCC158}" type="presOf" srcId="{92CED47C-38E7-467C-8A1C-1BD722891462}" destId="{7DE4044A-91ED-4C0D-84FC-AFAFFCE36CC7}" srcOrd="0" destOrd="0" presId="urn:microsoft.com/office/officeart/2005/8/layout/list1"/>
    <dgm:cxn modelId="{B013BEF6-4213-4D2D-A2EB-E7D58CF1CC9B}" type="presOf" srcId="{277CB91B-1C42-48E8-9BA7-10FC79E64F8E}" destId="{C8372599-BDA9-4E62-9184-ABA50695DEAE}" srcOrd="1" destOrd="0" presId="urn:microsoft.com/office/officeart/2005/8/layout/list1"/>
    <dgm:cxn modelId="{8201E64A-61B4-4E10-9577-40DF84D17AE3}" type="presOf" srcId="{DF8C36AC-D358-44C1-8CCF-864E48E9EE34}" destId="{01652856-29DD-4888-97C1-C7B2FCEF24C9}" srcOrd="0" destOrd="0" presId="urn:microsoft.com/office/officeart/2005/8/layout/list1"/>
    <dgm:cxn modelId="{B6080AEF-5965-4743-A061-CDC32CC39582}" srcId="{92CED47C-38E7-467C-8A1C-1BD722891462}" destId="{6F528CE6-C1A3-4D2B-81A0-CFCEB0EBAD90}" srcOrd="2" destOrd="0" parTransId="{62346CA0-5B88-4CE8-914A-B6CEB57871F1}" sibTransId="{45C9E60D-23B6-41EB-9B7D-9BC15733F6D1}"/>
    <dgm:cxn modelId="{D5A32EB4-82A2-499D-940B-7755A5B23595}" type="presParOf" srcId="{7DE4044A-91ED-4C0D-84FC-AFAFFCE36CC7}" destId="{0AF318F5-4834-4567-8FBD-BAC7ADA6E4BF}" srcOrd="0" destOrd="0" presId="urn:microsoft.com/office/officeart/2005/8/layout/list1"/>
    <dgm:cxn modelId="{EAA0B6ED-3E74-4852-9E07-973EA7A64B14}" type="presParOf" srcId="{0AF318F5-4834-4567-8FBD-BAC7ADA6E4BF}" destId="{01652856-29DD-4888-97C1-C7B2FCEF24C9}" srcOrd="0" destOrd="0" presId="urn:microsoft.com/office/officeart/2005/8/layout/list1"/>
    <dgm:cxn modelId="{11E7E4D5-C842-46A9-AFD0-8C0A02EB637A}" type="presParOf" srcId="{0AF318F5-4834-4567-8FBD-BAC7ADA6E4BF}" destId="{717BC3C2-DA22-4D51-A406-9086CACDDF9B}" srcOrd="1" destOrd="0" presId="urn:microsoft.com/office/officeart/2005/8/layout/list1"/>
    <dgm:cxn modelId="{ED0B4D2B-322F-4AC4-83E6-4F391D5599D9}" type="presParOf" srcId="{7DE4044A-91ED-4C0D-84FC-AFAFFCE36CC7}" destId="{04A28FF3-818A-4AA3-9665-79EF4E644B0D}" srcOrd="1" destOrd="0" presId="urn:microsoft.com/office/officeart/2005/8/layout/list1"/>
    <dgm:cxn modelId="{DBA9666C-246E-452A-B806-44E69E384815}" type="presParOf" srcId="{7DE4044A-91ED-4C0D-84FC-AFAFFCE36CC7}" destId="{42DD2E0E-F49E-4BE0-95A3-709CC9C0A47F}" srcOrd="2" destOrd="0" presId="urn:microsoft.com/office/officeart/2005/8/layout/list1"/>
    <dgm:cxn modelId="{AD22EC8C-CBA2-44C7-8961-650341C9E4A5}" type="presParOf" srcId="{7DE4044A-91ED-4C0D-84FC-AFAFFCE36CC7}" destId="{96D6F8AA-A05E-497C-B1A2-9318F555889E}" srcOrd="3" destOrd="0" presId="urn:microsoft.com/office/officeart/2005/8/layout/list1"/>
    <dgm:cxn modelId="{CC24DD99-B8CE-49FB-909D-BCFEAD26A531}" type="presParOf" srcId="{7DE4044A-91ED-4C0D-84FC-AFAFFCE36CC7}" destId="{5EDFE944-C54E-4409-BF67-DBDA9FFC256E}" srcOrd="4" destOrd="0" presId="urn:microsoft.com/office/officeart/2005/8/layout/list1"/>
    <dgm:cxn modelId="{F5A6BDE0-E936-46C9-9112-6C325C0C6A17}" type="presParOf" srcId="{5EDFE944-C54E-4409-BF67-DBDA9FFC256E}" destId="{87C4B48B-7C7D-4887-B26E-D734DA9A8C50}" srcOrd="0" destOrd="0" presId="urn:microsoft.com/office/officeart/2005/8/layout/list1"/>
    <dgm:cxn modelId="{58960089-3D50-4E77-9E79-D9B80873D74A}" type="presParOf" srcId="{5EDFE944-C54E-4409-BF67-DBDA9FFC256E}" destId="{C8372599-BDA9-4E62-9184-ABA50695DEAE}" srcOrd="1" destOrd="0" presId="urn:microsoft.com/office/officeart/2005/8/layout/list1"/>
    <dgm:cxn modelId="{F312B1AE-8E11-4875-96D0-D17A6FA89DCD}" type="presParOf" srcId="{7DE4044A-91ED-4C0D-84FC-AFAFFCE36CC7}" destId="{242C1C7A-827F-45AF-84C9-2577967EF3C1}" srcOrd="5" destOrd="0" presId="urn:microsoft.com/office/officeart/2005/8/layout/list1"/>
    <dgm:cxn modelId="{8C237AAB-BB28-4321-A353-D1194C9717B6}" type="presParOf" srcId="{7DE4044A-91ED-4C0D-84FC-AFAFFCE36CC7}" destId="{6C17968B-3B40-4894-B40F-C49EEEEE87D3}" srcOrd="6" destOrd="0" presId="urn:microsoft.com/office/officeart/2005/8/layout/list1"/>
    <dgm:cxn modelId="{E05E1BE9-7B6F-47C5-A85E-63D32602D063}" type="presParOf" srcId="{7DE4044A-91ED-4C0D-84FC-AFAFFCE36CC7}" destId="{6D9D424A-D22D-4A76-852C-DEFDD3829FDE}" srcOrd="7" destOrd="0" presId="urn:microsoft.com/office/officeart/2005/8/layout/list1"/>
    <dgm:cxn modelId="{2C52DB9E-B46A-48C0-A62E-5B0774728293}" type="presParOf" srcId="{7DE4044A-91ED-4C0D-84FC-AFAFFCE36CC7}" destId="{FF60C45A-813C-4053-A09D-7269275F80DB}" srcOrd="8" destOrd="0" presId="urn:microsoft.com/office/officeart/2005/8/layout/list1"/>
    <dgm:cxn modelId="{566A2A10-76FC-4051-8995-568DBCF50DE1}" type="presParOf" srcId="{FF60C45A-813C-4053-A09D-7269275F80DB}" destId="{BAFEC78A-8DAD-47F6-AE20-1A6B32AC01A4}" srcOrd="0" destOrd="0" presId="urn:microsoft.com/office/officeart/2005/8/layout/list1"/>
    <dgm:cxn modelId="{653A2F08-CEBC-406A-80BB-27FB9594D7CF}" type="presParOf" srcId="{FF60C45A-813C-4053-A09D-7269275F80DB}" destId="{ECEB8BDC-F220-41C1-B502-A535EC67DE59}" srcOrd="1" destOrd="0" presId="urn:microsoft.com/office/officeart/2005/8/layout/list1"/>
    <dgm:cxn modelId="{F3637181-73F0-4428-ABDD-3BE99E904B6C}" type="presParOf" srcId="{7DE4044A-91ED-4C0D-84FC-AFAFFCE36CC7}" destId="{FE42D628-BBA6-4E36-AA67-F2E179A15711}" srcOrd="9" destOrd="0" presId="urn:microsoft.com/office/officeart/2005/8/layout/list1"/>
    <dgm:cxn modelId="{023494F7-413D-43A7-838D-CA9666801556}" type="presParOf" srcId="{7DE4044A-91ED-4C0D-84FC-AFAFFCE36CC7}" destId="{E42B4496-FBF8-4DC9-AF60-BFE77B1441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3B6A9-F94C-4A77-A29A-B77184017A6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765D1B-45E4-4607-A9AB-97F27398A985}">
      <dgm:prSet phldr="0"/>
      <dgm:spPr/>
      <dgm:t>
        <a:bodyPr/>
        <a:lstStyle/>
        <a:p>
          <a:pPr rtl="0"/>
          <a:r>
            <a:rPr lang="en-US" b="1" dirty="0">
              <a:latin typeface="Calibri" panose="020F0502020204030204"/>
            </a:rPr>
            <a:t>What key PVB Strategies are you using/could you use to address these challenges? What help do you need?</a:t>
          </a:r>
        </a:p>
      </dgm:t>
    </dgm:pt>
    <dgm:pt modelId="{0D977020-5311-4F8E-AEC0-5A5E4FBF1E09}" type="parTrans" cxnId="{04846550-E726-4208-B2CA-D685CFF0B5AC}">
      <dgm:prSet/>
      <dgm:spPr/>
      <dgm:t>
        <a:bodyPr/>
        <a:lstStyle/>
        <a:p>
          <a:endParaRPr lang="en-US"/>
        </a:p>
      </dgm:t>
    </dgm:pt>
    <dgm:pt modelId="{CC5D5288-A82A-4AAE-806C-6E8F09E5E920}" type="sibTrans" cxnId="{04846550-E726-4208-B2CA-D685CFF0B5AC}">
      <dgm:prSet/>
      <dgm:spPr/>
      <dgm:t>
        <a:bodyPr/>
        <a:lstStyle/>
        <a:p>
          <a:endParaRPr lang="en-US"/>
        </a:p>
      </dgm:t>
    </dgm:pt>
    <dgm:pt modelId="{F5941149-78FA-49AD-AECA-B42DC28DE201}">
      <dgm:prSet phldrT="[Text]"/>
      <dgm:spPr/>
      <dgm:t>
        <a:bodyPr/>
        <a:lstStyle/>
        <a:p>
          <a:pPr rtl="0"/>
          <a:r>
            <a:rPr lang="en-US" b="1" dirty="0">
              <a:latin typeface="Calibri" panose="020F0502020204030204"/>
            </a:rPr>
            <a:t>What challenges are you facing achieving PVB goals?</a:t>
          </a:r>
        </a:p>
      </dgm:t>
    </dgm:pt>
    <dgm:pt modelId="{C026633D-4246-4E37-8C39-6B2B8E93645C}" type="parTrans" cxnId="{6D8DBEC3-9367-42BE-AC0E-54D6AEE81C29}">
      <dgm:prSet/>
      <dgm:spPr/>
      <dgm:t>
        <a:bodyPr/>
        <a:lstStyle/>
        <a:p>
          <a:endParaRPr lang="en-US"/>
        </a:p>
      </dgm:t>
    </dgm:pt>
    <dgm:pt modelId="{5B00DA48-9561-4649-9BA8-622AE0BA33F5}" type="sibTrans" cxnId="{6D8DBEC3-9367-42BE-AC0E-54D6AEE81C29}">
      <dgm:prSet/>
      <dgm:spPr/>
      <dgm:t>
        <a:bodyPr/>
        <a:lstStyle/>
        <a:p>
          <a:endParaRPr lang="en-US"/>
        </a:p>
      </dgm:t>
    </dgm:pt>
    <dgm:pt modelId="{B7D45400-93B1-45E6-94F3-97AA93903970}">
      <dgm:prSet phldrT="[Text]"/>
      <dgm:spPr/>
      <dgm:t>
        <a:bodyPr/>
        <a:lstStyle/>
        <a:p>
          <a:pPr rtl="0"/>
          <a:r>
            <a:rPr lang="en-US" b="1" dirty="0">
              <a:latin typeface="Calibri" panose="020F0502020204030204"/>
            </a:rPr>
            <a:t>What Successes have you had with PVB?</a:t>
          </a:r>
        </a:p>
      </dgm:t>
    </dgm:pt>
    <dgm:pt modelId="{0A249834-E9FF-48F4-9DED-25185CA671C1}" type="parTrans" cxnId="{A595FCC3-5B33-4967-A17C-CC8229AA8D5E}">
      <dgm:prSet/>
      <dgm:spPr/>
      <dgm:t>
        <a:bodyPr/>
        <a:lstStyle/>
        <a:p>
          <a:endParaRPr lang="en-US"/>
        </a:p>
      </dgm:t>
    </dgm:pt>
    <dgm:pt modelId="{ED1208F1-C3C9-42E0-B14C-8EA600B06A76}" type="sibTrans" cxnId="{A595FCC3-5B33-4967-A17C-CC8229AA8D5E}">
      <dgm:prSet/>
      <dgm:spPr/>
      <dgm:t>
        <a:bodyPr/>
        <a:lstStyle/>
        <a:p>
          <a:endParaRPr lang="en-US"/>
        </a:p>
      </dgm:t>
    </dgm:pt>
    <dgm:pt modelId="{72D91565-C3BD-4CFF-90D8-52B973496821}" type="pres">
      <dgm:prSet presAssocID="{4E03B6A9-F94C-4A77-A29A-B77184017A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C6A9AA-D3AC-4469-BB78-52FA0A237DF1}" type="pres">
      <dgm:prSet presAssocID="{B7D45400-93B1-45E6-94F3-97AA93903970}" presName="composite" presStyleCnt="0"/>
      <dgm:spPr/>
    </dgm:pt>
    <dgm:pt modelId="{A2A3DEF2-ED41-403B-946F-609CCC40DA75}" type="pres">
      <dgm:prSet presAssocID="{B7D45400-93B1-45E6-94F3-97AA93903970}" presName="imgShp" presStyleLbl="fgImgPlace1" presStyleIdx="0" presStyleCnt="3"/>
      <dgm:spPr/>
    </dgm:pt>
    <dgm:pt modelId="{594C1895-6830-433C-8284-A812462C85F7}" type="pres">
      <dgm:prSet presAssocID="{B7D45400-93B1-45E6-94F3-97AA9390397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1BBCD-7795-4112-97D2-79FF3EAF30B6}" type="pres">
      <dgm:prSet presAssocID="{ED1208F1-C3C9-42E0-B14C-8EA600B06A76}" presName="spacing" presStyleCnt="0"/>
      <dgm:spPr/>
    </dgm:pt>
    <dgm:pt modelId="{61E5D469-8EE9-4D94-A86A-6629AE36C5B1}" type="pres">
      <dgm:prSet presAssocID="{F5941149-78FA-49AD-AECA-B42DC28DE201}" presName="composite" presStyleCnt="0"/>
      <dgm:spPr/>
    </dgm:pt>
    <dgm:pt modelId="{8229484D-4C6F-4FAA-A0DC-60437E2A6266}" type="pres">
      <dgm:prSet presAssocID="{F5941149-78FA-49AD-AECA-B42DC28DE201}" presName="imgShp" presStyleLbl="fgImgPlace1" presStyleIdx="1" presStyleCnt="3"/>
      <dgm:spPr/>
    </dgm:pt>
    <dgm:pt modelId="{51CD1F7F-A3CD-4CBC-840A-3BF4371A5641}" type="pres">
      <dgm:prSet presAssocID="{F5941149-78FA-49AD-AECA-B42DC28DE20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DADEE-4C4B-481D-91E1-49A4169DC24A}" type="pres">
      <dgm:prSet presAssocID="{5B00DA48-9561-4649-9BA8-622AE0BA33F5}" presName="spacing" presStyleCnt="0"/>
      <dgm:spPr/>
    </dgm:pt>
    <dgm:pt modelId="{ECACD2C5-A37E-40B1-9A48-5F67B6FD70A8}" type="pres">
      <dgm:prSet presAssocID="{F5765D1B-45E4-4607-A9AB-97F27398A985}" presName="composite" presStyleCnt="0"/>
      <dgm:spPr/>
    </dgm:pt>
    <dgm:pt modelId="{1F908206-0BB1-4350-A49C-B1F6915A7350}" type="pres">
      <dgm:prSet presAssocID="{F5765D1B-45E4-4607-A9AB-97F27398A985}" presName="imgShp" presStyleLbl="fgImgPlace1" presStyleIdx="2" presStyleCnt="3"/>
      <dgm:spPr/>
    </dgm:pt>
    <dgm:pt modelId="{83D99116-8C27-4BA5-95B3-E214CA81ABC0}" type="pres">
      <dgm:prSet presAssocID="{F5765D1B-45E4-4607-A9AB-97F27398A98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7376CC-19B2-4560-8481-0B81FA4F3B62}" type="presOf" srcId="{F5765D1B-45E4-4607-A9AB-97F27398A985}" destId="{83D99116-8C27-4BA5-95B3-E214CA81ABC0}" srcOrd="0" destOrd="0" presId="urn:microsoft.com/office/officeart/2005/8/layout/vList3"/>
    <dgm:cxn modelId="{37117330-016F-4CA1-BDAC-BEE24C1E5D91}" type="presOf" srcId="{F5941149-78FA-49AD-AECA-B42DC28DE201}" destId="{51CD1F7F-A3CD-4CBC-840A-3BF4371A5641}" srcOrd="0" destOrd="0" presId="urn:microsoft.com/office/officeart/2005/8/layout/vList3"/>
    <dgm:cxn modelId="{A595FCC3-5B33-4967-A17C-CC8229AA8D5E}" srcId="{4E03B6A9-F94C-4A77-A29A-B77184017A6D}" destId="{B7D45400-93B1-45E6-94F3-97AA93903970}" srcOrd="0" destOrd="0" parTransId="{0A249834-E9FF-48F4-9DED-25185CA671C1}" sibTransId="{ED1208F1-C3C9-42E0-B14C-8EA600B06A76}"/>
    <dgm:cxn modelId="{6D8DBEC3-9367-42BE-AC0E-54D6AEE81C29}" srcId="{4E03B6A9-F94C-4A77-A29A-B77184017A6D}" destId="{F5941149-78FA-49AD-AECA-B42DC28DE201}" srcOrd="1" destOrd="0" parTransId="{C026633D-4246-4E37-8C39-6B2B8E93645C}" sibTransId="{5B00DA48-9561-4649-9BA8-622AE0BA33F5}"/>
    <dgm:cxn modelId="{1947BE05-79E7-43CB-86E3-C8278780E7C0}" type="presOf" srcId="{B7D45400-93B1-45E6-94F3-97AA93903970}" destId="{594C1895-6830-433C-8284-A812462C85F7}" srcOrd="0" destOrd="0" presId="urn:microsoft.com/office/officeart/2005/8/layout/vList3"/>
    <dgm:cxn modelId="{04846550-E726-4208-B2CA-D685CFF0B5AC}" srcId="{4E03B6A9-F94C-4A77-A29A-B77184017A6D}" destId="{F5765D1B-45E4-4607-A9AB-97F27398A985}" srcOrd="2" destOrd="0" parTransId="{0D977020-5311-4F8E-AEC0-5A5E4FBF1E09}" sibTransId="{CC5D5288-A82A-4AAE-806C-6E8F09E5E920}"/>
    <dgm:cxn modelId="{DD8E990F-117F-4E1F-B586-22E65B20E6E3}" type="presOf" srcId="{4E03B6A9-F94C-4A77-A29A-B77184017A6D}" destId="{72D91565-C3BD-4CFF-90D8-52B973496821}" srcOrd="0" destOrd="0" presId="urn:microsoft.com/office/officeart/2005/8/layout/vList3"/>
    <dgm:cxn modelId="{56BB8800-64CE-481A-9166-08361980AE8F}" type="presParOf" srcId="{72D91565-C3BD-4CFF-90D8-52B973496821}" destId="{62C6A9AA-D3AC-4469-BB78-52FA0A237DF1}" srcOrd="0" destOrd="0" presId="urn:microsoft.com/office/officeart/2005/8/layout/vList3"/>
    <dgm:cxn modelId="{A3F88638-DC3B-465A-9985-5D79366B9A3E}" type="presParOf" srcId="{62C6A9AA-D3AC-4469-BB78-52FA0A237DF1}" destId="{A2A3DEF2-ED41-403B-946F-609CCC40DA75}" srcOrd="0" destOrd="0" presId="urn:microsoft.com/office/officeart/2005/8/layout/vList3"/>
    <dgm:cxn modelId="{2A47BB5A-CA86-4053-A622-418E62E8074B}" type="presParOf" srcId="{62C6A9AA-D3AC-4469-BB78-52FA0A237DF1}" destId="{594C1895-6830-433C-8284-A812462C85F7}" srcOrd="1" destOrd="0" presId="urn:microsoft.com/office/officeart/2005/8/layout/vList3"/>
    <dgm:cxn modelId="{436CD29E-A653-46CB-9D18-CAC3A39215D1}" type="presParOf" srcId="{72D91565-C3BD-4CFF-90D8-52B973496821}" destId="{5FB1BBCD-7795-4112-97D2-79FF3EAF30B6}" srcOrd="1" destOrd="0" presId="urn:microsoft.com/office/officeart/2005/8/layout/vList3"/>
    <dgm:cxn modelId="{7C73E7C2-0C87-4808-8210-E1BE29252FA0}" type="presParOf" srcId="{72D91565-C3BD-4CFF-90D8-52B973496821}" destId="{61E5D469-8EE9-4D94-A86A-6629AE36C5B1}" srcOrd="2" destOrd="0" presId="urn:microsoft.com/office/officeart/2005/8/layout/vList3"/>
    <dgm:cxn modelId="{83665170-3DE8-4A35-BCAA-2DFB953934D8}" type="presParOf" srcId="{61E5D469-8EE9-4D94-A86A-6629AE36C5B1}" destId="{8229484D-4C6F-4FAA-A0DC-60437E2A6266}" srcOrd="0" destOrd="0" presId="urn:microsoft.com/office/officeart/2005/8/layout/vList3"/>
    <dgm:cxn modelId="{4BABC68C-A763-42C0-9C25-9B5A017A69F8}" type="presParOf" srcId="{61E5D469-8EE9-4D94-A86A-6629AE36C5B1}" destId="{51CD1F7F-A3CD-4CBC-840A-3BF4371A5641}" srcOrd="1" destOrd="0" presId="urn:microsoft.com/office/officeart/2005/8/layout/vList3"/>
    <dgm:cxn modelId="{D045B38F-5B40-4536-BB15-E868DC5D6681}" type="presParOf" srcId="{72D91565-C3BD-4CFF-90D8-52B973496821}" destId="{0D5DADEE-4C4B-481D-91E1-49A4169DC24A}" srcOrd="3" destOrd="0" presId="urn:microsoft.com/office/officeart/2005/8/layout/vList3"/>
    <dgm:cxn modelId="{806FC9FF-A6B2-44AE-9166-0B39D0A1200C}" type="presParOf" srcId="{72D91565-C3BD-4CFF-90D8-52B973496821}" destId="{ECACD2C5-A37E-40B1-9A48-5F67B6FD70A8}" srcOrd="4" destOrd="0" presId="urn:microsoft.com/office/officeart/2005/8/layout/vList3"/>
    <dgm:cxn modelId="{A2C69741-5062-4823-8F8C-06BF43C9A6DC}" type="presParOf" srcId="{ECACD2C5-A37E-40B1-9A48-5F67B6FD70A8}" destId="{1F908206-0BB1-4350-A49C-B1F6915A7350}" srcOrd="0" destOrd="0" presId="urn:microsoft.com/office/officeart/2005/8/layout/vList3"/>
    <dgm:cxn modelId="{3142D9DE-AC12-4BFF-9006-FF5FA6380210}" type="presParOf" srcId="{ECACD2C5-A37E-40B1-9A48-5F67B6FD70A8}" destId="{83D99116-8C27-4BA5-95B3-E214CA81AB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F85713-5B19-49FD-BB42-4744E5A655E4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E827F6-C4BE-4472-8C5B-ED40317D2FBC}">
      <dgm:prSet phldrT="[Text]" custT="1"/>
      <dgm:spPr>
        <a:solidFill>
          <a:srgbClr val="1C498B"/>
        </a:solidFill>
      </dgm:spPr>
      <dgm:t>
        <a:bodyPr/>
        <a:lstStyle/>
        <a:p>
          <a:pPr rtl="0">
            <a:spcAft>
              <a:spcPts val="600"/>
            </a:spcAft>
          </a:pPr>
          <a:r>
            <a:rPr lang="en-US" sz="4800"/>
            <a:t>PVB Finish Line Goals:</a:t>
          </a:r>
          <a:r>
            <a:rPr lang="en-US" sz="4800">
              <a:latin typeface="Calibri" panose="020F0502020204030204"/>
            </a:rPr>
            <a:t> </a:t>
          </a:r>
          <a:endParaRPr lang="en-US" sz="4800"/>
        </a:p>
        <a:p>
          <a:pPr>
            <a:spcAft>
              <a:spcPts val="600"/>
            </a:spcAft>
          </a:pPr>
          <a:r>
            <a:rPr lang="en-US" sz="3600"/>
            <a:t>QI Excellence Award</a:t>
          </a:r>
        </a:p>
      </dgm:t>
    </dgm:pt>
    <dgm:pt modelId="{38EBA0CD-F712-46B9-B185-042DA184D99B}" type="parTrans" cxnId="{7BF13868-92CF-4E47-A13F-98EE80D6B7D9}">
      <dgm:prSet/>
      <dgm:spPr/>
      <dgm:t>
        <a:bodyPr/>
        <a:lstStyle/>
        <a:p>
          <a:endParaRPr lang="en-US"/>
        </a:p>
      </dgm:t>
    </dgm:pt>
    <dgm:pt modelId="{4CA0C7C1-87F7-4D64-B03D-0464566A29C4}" type="sibTrans" cxnId="{7BF13868-92CF-4E47-A13F-98EE80D6B7D9}">
      <dgm:prSet/>
      <dgm:spPr/>
      <dgm:t>
        <a:bodyPr/>
        <a:lstStyle/>
        <a:p>
          <a:endParaRPr lang="en-US"/>
        </a:p>
      </dgm:t>
    </dgm:pt>
    <dgm:pt modelId="{0062D2D8-2EA7-4318-B2A8-4C4672C2529C}">
      <dgm:prSet phldrT="[Text]"/>
      <dgm:spPr/>
      <dgm:t>
        <a:bodyPr/>
        <a:lstStyle/>
        <a:p>
          <a:r>
            <a:rPr lang="en-US" b="1" u="sng"/>
            <a:t>6</a:t>
          </a:r>
          <a:r>
            <a:rPr lang="en-US"/>
            <a:t> Key Structure Measures in Place</a:t>
          </a:r>
        </a:p>
      </dgm:t>
    </dgm:pt>
    <dgm:pt modelId="{F0E2E2D6-1707-45F8-88A7-05944178C390}" type="parTrans" cxnId="{A7A882D3-712C-41BF-ACAC-1DD9B7DD8682}">
      <dgm:prSet/>
      <dgm:spPr/>
      <dgm:t>
        <a:bodyPr/>
        <a:lstStyle/>
        <a:p>
          <a:endParaRPr lang="en-US"/>
        </a:p>
      </dgm:t>
    </dgm:pt>
    <dgm:pt modelId="{EEA87371-9291-4768-981D-F5AD491295C7}" type="sibTrans" cxnId="{A7A882D3-712C-41BF-ACAC-1DD9B7DD8682}">
      <dgm:prSet/>
      <dgm:spPr/>
      <dgm:t>
        <a:bodyPr/>
        <a:lstStyle/>
        <a:p>
          <a:endParaRPr lang="en-US"/>
        </a:p>
      </dgm:t>
    </dgm:pt>
    <dgm:pt modelId="{68F427A4-CDA0-4D36-97D0-05EBDAE1D36F}">
      <dgm:prSet phldrT="[Text]"/>
      <dgm:spPr/>
      <dgm:t>
        <a:bodyPr/>
        <a:lstStyle/>
        <a:p>
          <a:pPr rtl="0"/>
          <a:r>
            <a:rPr lang="en-US"/>
            <a:t>NTSV C-Section Rate </a:t>
          </a:r>
          <a:r>
            <a:rPr lang="en-US" b="0" u="none"/>
            <a:t>≤</a:t>
          </a:r>
          <a:r>
            <a:rPr lang="en-US" b="1" u="sng"/>
            <a:t>23.6%</a:t>
          </a:r>
        </a:p>
      </dgm:t>
    </dgm:pt>
    <dgm:pt modelId="{F69659BD-856C-4791-B64B-E228A50E9CC3}" type="parTrans" cxnId="{22758760-EC2E-41A2-8C5D-F0B999A30125}">
      <dgm:prSet/>
      <dgm:spPr/>
      <dgm:t>
        <a:bodyPr/>
        <a:lstStyle/>
        <a:p>
          <a:endParaRPr lang="en-US"/>
        </a:p>
      </dgm:t>
    </dgm:pt>
    <dgm:pt modelId="{19B491E1-C02F-4FE4-9EB9-11DCBB23EE21}" type="sibTrans" cxnId="{22758760-EC2E-41A2-8C5D-F0B999A30125}">
      <dgm:prSet/>
      <dgm:spPr/>
      <dgm:t>
        <a:bodyPr/>
        <a:lstStyle/>
        <a:p>
          <a:endParaRPr lang="en-US"/>
        </a:p>
      </dgm:t>
    </dgm:pt>
    <dgm:pt modelId="{136BCD5D-FD57-4BE3-B3F9-23F3C98CD588}">
      <dgm:prSet phldrT="[Text]"/>
      <dgm:spPr/>
      <dgm:t>
        <a:bodyPr/>
        <a:lstStyle/>
        <a:p>
          <a:r>
            <a:rPr lang="en-US" b="1" u="sng"/>
            <a:t>80% </a:t>
          </a:r>
          <a:r>
            <a:rPr lang="en-US"/>
            <a:t>of Providers and Nurses educated on ACOG/SMFM Guidelines</a:t>
          </a:r>
          <a:endParaRPr lang="en-US" b="1" u="sng"/>
        </a:p>
      </dgm:t>
    </dgm:pt>
    <dgm:pt modelId="{3EFC0FA5-6C23-4664-977A-3A45B26187FA}" type="parTrans" cxnId="{243836A5-D2AA-4304-87E4-5BFC85298C53}">
      <dgm:prSet/>
      <dgm:spPr/>
      <dgm:t>
        <a:bodyPr/>
        <a:lstStyle/>
        <a:p>
          <a:endParaRPr lang="en-US"/>
        </a:p>
      </dgm:t>
    </dgm:pt>
    <dgm:pt modelId="{9A4C1403-E484-4C13-9D67-5BDF6C1D1FB8}" type="sibTrans" cxnId="{243836A5-D2AA-4304-87E4-5BFC85298C53}">
      <dgm:prSet/>
      <dgm:spPr/>
      <dgm:t>
        <a:bodyPr/>
        <a:lstStyle/>
        <a:p>
          <a:endParaRPr lang="en-US"/>
        </a:p>
      </dgm:t>
    </dgm:pt>
    <dgm:pt modelId="{78C79DF1-4455-4362-A02A-609B9A47C71E}">
      <dgm:prSet phldrT="[Text]"/>
      <dgm:spPr/>
      <dgm:t>
        <a:bodyPr/>
        <a:lstStyle/>
        <a:p>
          <a:pPr rtl="0"/>
          <a:r>
            <a:rPr lang="en-US" b="1" u="sng" dirty="0">
              <a:ea typeface="+mn-lt"/>
              <a:cs typeface="+mn-lt"/>
            </a:rPr>
            <a:t>70% </a:t>
          </a:r>
          <a:r>
            <a:rPr lang="en-US" dirty="0">
              <a:ea typeface="+mn-lt"/>
              <a:cs typeface="+mn-lt"/>
            </a:rPr>
            <a:t>of all NTSV C-Sections Meeting ACOG/SMFM Guidelines</a:t>
          </a:r>
          <a:r>
            <a:rPr lang="en-US" dirty="0">
              <a:latin typeface="Calibri" panose="020F0502020204030204"/>
              <a:ea typeface="+mn-lt"/>
              <a:cs typeface="+mn-lt"/>
            </a:rPr>
            <a:t> </a:t>
          </a:r>
          <a:endParaRPr lang="en-US" b="1" u="sng" dirty="0"/>
        </a:p>
      </dgm:t>
    </dgm:pt>
    <dgm:pt modelId="{8A523ED1-02B5-4E8E-AFED-B6C6FD7BF55D}" type="parTrans" cxnId="{8E621B33-DEC5-41A5-B888-D690878106EE}">
      <dgm:prSet/>
      <dgm:spPr/>
      <dgm:t>
        <a:bodyPr/>
        <a:lstStyle/>
        <a:p>
          <a:endParaRPr lang="en-US"/>
        </a:p>
      </dgm:t>
    </dgm:pt>
    <dgm:pt modelId="{CB5263F3-976E-4A1C-B48F-53519011D912}" type="sibTrans" cxnId="{8E621B33-DEC5-41A5-B888-D690878106EE}">
      <dgm:prSet/>
      <dgm:spPr/>
      <dgm:t>
        <a:bodyPr/>
        <a:lstStyle/>
        <a:p>
          <a:endParaRPr lang="en-US"/>
        </a:p>
      </dgm:t>
    </dgm:pt>
    <dgm:pt modelId="{CBF2718F-59A7-4A5B-81CC-1D63147AB168}" type="pres">
      <dgm:prSet presAssocID="{22F85713-5B19-49FD-BB42-4744E5A655E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F6E47F-41B6-4B49-9AB9-C4F53C51F631}" type="pres">
      <dgm:prSet presAssocID="{D3E827F6-C4BE-4472-8C5B-ED40317D2FBC}" presName="roof" presStyleLbl="dkBgShp" presStyleIdx="0" presStyleCnt="2"/>
      <dgm:spPr/>
      <dgm:t>
        <a:bodyPr/>
        <a:lstStyle/>
        <a:p>
          <a:endParaRPr lang="en-US"/>
        </a:p>
      </dgm:t>
    </dgm:pt>
    <dgm:pt modelId="{0113768C-FDEB-4E2E-B660-34D5D6549B44}" type="pres">
      <dgm:prSet presAssocID="{D3E827F6-C4BE-4472-8C5B-ED40317D2FBC}" presName="pillars" presStyleCnt="0"/>
      <dgm:spPr/>
    </dgm:pt>
    <dgm:pt modelId="{A5146FFA-5D72-4150-A4B0-92581BC433E9}" type="pres">
      <dgm:prSet presAssocID="{D3E827F6-C4BE-4472-8C5B-ED40317D2FBC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B18CA-6184-4B31-8689-5ED885DAC293}" type="pres">
      <dgm:prSet presAssocID="{136BCD5D-FD57-4BE3-B3F9-23F3C98CD58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BCFBA-5639-4275-9D30-DA41E66B4D95}" type="pres">
      <dgm:prSet presAssocID="{78C79DF1-4455-4362-A02A-609B9A47C71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22456-B9A2-481F-A97B-DD1DEB2E620E}" type="pres">
      <dgm:prSet presAssocID="{68F427A4-CDA0-4D36-97D0-05EBDAE1D36F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257B7-398B-4816-9754-9EB0FA58D548}" type="pres">
      <dgm:prSet presAssocID="{D3E827F6-C4BE-4472-8C5B-ED40317D2FBC}" presName="base" presStyleLbl="dkBgShp" presStyleIdx="1" presStyleCnt="2"/>
      <dgm:spPr>
        <a:solidFill>
          <a:srgbClr val="1C498B"/>
        </a:solidFill>
      </dgm:spPr>
    </dgm:pt>
  </dgm:ptLst>
  <dgm:cxnLst>
    <dgm:cxn modelId="{75BD47DE-6A72-4CC1-AFC5-50B6E01B5D40}" type="presOf" srcId="{136BCD5D-FD57-4BE3-B3F9-23F3C98CD588}" destId="{30CB18CA-6184-4B31-8689-5ED885DAC293}" srcOrd="0" destOrd="0" presId="urn:microsoft.com/office/officeart/2005/8/layout/hList3"/>
    <dgm:cxn modelId="{22758760-EC2E-41A2-8C5D-F0B999A30125}" srcId="{D3E827F6-C4BE-4472-8C5B-ED40317D2FBC}" destId="{68F427A4-CDA0-4D36-97D0-05EBDAE1D36F}" srcOrd="3" destOrd="0" parTransId="{F69659BD-856C-4791-B64B-E228A50E9CC3}" sibTransId="{19B491E1-C02F-4FE4-9EB9-11DCBB23EE21}"/>
    <dgm:cxn modelId="{243836A5-D2AA-4304-87E4-5BFC85298C53}" srcId="{D3E827F6-C4BE-4472-8C5B-ED40317D2FBC}" destId="{136BCD5D-FD57-4BE3-B3F9-23F3C98CD588}" srcOrd="1" destOrd="0" parTransId="{3EFC0FA5-6C23-4664-977A-3A45B26187FA}" sibTransId="{9A4C1403-E484-4C13-9D67-5BDF6C1D1FB8}"/>
    <dgm:cxn modelId="{8E621B33-DEC5-41A5-B888-D690878106EE}" srcId="{D3E827F6-C4BE-4472-8C5B-ED40317D2FBC}" destId="{78C79DF1-4455-4362-A02A-609B9A47C71E}" srcOrd="2" destOrd="0" parTransId="{8A523ED1-02B5-4E8E-AFED-B6C6FD7BF55D}" sibTransId="{CB5263F3-976E-4A1C-B48F-53519011D912}"/>
    <dgm:cxn modelId="{7BF13868-92CF-4E47-A13F-98EE80D6B7D9}" srcId="{22F85713-5B19-49FD-BB42-4744E5A655E4}" destId="{D3E827F6-C4BE-4472-8C5B-ED40317D2FBC}" srcOrd="0" destOrd="0" parTransId="{38EBA0CD-F712-46B9-B185-042DA184D99B}" sibTransId="{4CA0C7C1-87F7-4D64-B03D-0464566A29C4}"/>
    <dgm:cxn modelId="{EC686F08-B9E2-4E98-B75D-02874A517DF9}" type="presOf" srcId="{0062D2D8-2EA7-4318-B2A8-4C4672C2529C}" destId="{A5146FFA-5D72-4150-A4B0-92581BC433E9}" srcOrd="0" destOrd="0" presId="urn:microsoft.com/office/officeart/2005/8/layout/hList3"/>
    <dgm:cxn modelId="{24381334-BE33-4FDB-9F10-7B1F82BBD4D6}" type="presOf" srcId="{D3E827F6-C4BE-4472-8C5B-ED40317D2FBC}" destId="{1DF6E47F-41B6-4B49-9AB9-C4F53C51F631}" srcOrd="0" destOrd="0" presId="urn:microsoft.com/office/officeart/2005/8/layout/hList3"/>
    <dgm:cxn modelId="{7841181D-6CD8-4D9E-9AA4-60AF69599C36}" type="presOf" srcId="{78C79DF1-4455-4362-A02A-609B9A47C71E}" destId="{A13BCFBA-5639-4275-9D30-DA41E66B4D95}" srcOrd="0" destOrd="0" presId="urn:microsoft.com/office/officeart/2005/8/layout/hList3"/>
    <dgm:cxn modelId="{237096E5-770D-4AC7-9FD1-A924FD36E444}" type="presOf" srcId="{22F85713-5B19-49FD-BB42-4744E5A655E4}" destId="{CBF2718F-59A7-4A5B-81CC-1D63147AB168}" srcOrd="0" destOrd="0" presId="urn:microsoft.com/office/officeart/2005/8/layout/hList3"/>
    <dgm:cxn modelId="{A7A882D3-712C-41BF-ACAC-1DD9B7DD8682}" srcId="{D3E827F6-C4BE-4472-8C5B-ED40317D2FBC}" destId="{0062D2D8-2EA7-4318-B2A8-4C4672C2529C}" srcOrd="0" destOrd="0" parTransId="{F0E2E2D6-1707-45F8-88A7-05944178C390}" sibTransId="{EEA87371-9291-4768-981D-F5AD491295C7}"/>
    <dgm:cxn modelId="{B6E8239D-9EDD-464C-AC62-83CD90D02AEE}" type="presOf" srcId="{68F427A4-CDA0-4D36-97D0-05EBDAE1D36F}" destId="{33422456-B9A2-481F-A97B-DD1DEB2E620E}" srcOrd="0" destOrd="0" presId="urn:microsoft.com/office/officeart/2005/8/layout/hList3"/>
    <dgm:cxn modelId="{FDCBCF5B-442A-4001-BFE0-76B99308F472}" type="presParOf" srcId="{CBF2718F-59A7-4A5B-81CC-1D63147AB168}" destId="{1DF6E47F-41B6-4B49-9AB9-C4F53C51F631}" srcOrd="0" destOrd="0" presId="urn:microsoft.com/office/officeart/2005/8/layout/hList3"/>
    <dgm:cxn modelId="{0D785A58-2382-472D-977D-04CFD6B7327E}" type="presParOf" srcId="{CBF2718F-59A7-4A5B-81CC-1D63147AB168}" destId="{0113768C-FDEB-4E2E-B660-34D5D6549B44}" srcOrd="1" destOrd="0" presId="urn:microsoft.com/office/officeart/2005/8/layout/hList3"/>
    <dgm:cxn modelId="{6E27FCB2-A9D0-4B66-B453-E24AD299707D}" type="presParOf" srcId="{0113768C-FDEB-4E2E-B660-34D5D6549B44}" destId="{A5146FFA-5D72-4150-A4B0-92581BC433E9}" srcOrd="0" destOrd="0" presId="urn:microsoft.com/office/officeart/2005/8/layout/hList3"/>
    <dgm:cxn modelId="{C244380D-9E84-479C-B9D7-607E79CC33E2}" type="presParOf" srcId="{0113768C-FDEB-4E2E-B660-34D5D6549B44}" destId="{30CB18CA-6184-4B31-8689-5ED885DAC293}" srcOrd="1" destOrd="0" presId="urn:microsoft.com/office/officeart/2005/8/layout/hList3"/>
    <dgm:cxn modelId="{40EC5CB9-20AC-4BCF-AC49-A4736FD52520}" type="presParOf" srcId="{0113768C-FDEB-4E2E-B660-34D5D6549B44}" destId="{A13BCFBA-5639-4275-9D30-DA41E66B4D95}" srcOrd="2" destOrd="0" presId="urn:microsoft.com/office/officeart/2005/8/layout/hList3"/>
    <dgm:cxn modelId="{140186BD-8E84-47F0-8211-EF6DC1E28E85}" type="presParOf" srcId="{0113768C-FDEB-4E2E-B660-34D5D6549B44}" destId="{33422456-B9A2-481F-A97B-DD1DEB2E620E}" srcOrd="3" destOrd="0" presId="urn:microsoft.com/office/officeart/2005/8/layout/hList3"/>
    <dgm:cxn modelId="{9916367B-C03F-4DC0-90C7-9EA1832D90E3}" type="presParOf" srcId="{CBF2718F-59A7-4A5B-81CC-1D63147AB168}" destId="{D0C257B7-398B-4816-9754-9EB0FA58D548}" srcOrd="2" destOrd="0" presId="urn:microsoft.com/office/officeart/2005/8/layout/hList3"/>
  </dgm:cxnLst>
  <dgm:bg>
    <a:solidFill>
      <a:srgbClr val="1C498B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D2E0E-F49E-4BE0-95A3-709CC9C0A47F}">
      <dsp:nvSpPr>
        <dsp:cNvPr id="0" name=""/>
        <dsp:cNvSpPr/>
      </dsp:nvSpPr>
      <dsp:spPr>
        <a:xfrm>
          <a:off x="0" y="399427"/>
          <a:ext cx="6900512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/>
            </a:rPr>
            <a:t> All data baseline-August 2023 will be </a:t>
          </a:r>
          <a:r>
            <a:rPr lang="en-US" sz="2100" b="1" kern="1200" dirty="0">
              <a:latin typeface="Calibri" panose="020F0502020204030204"/>
            </a:rPr>
            <a:t>due on September 22nd, 2023,</a:t>
          </a:r>
          <a:r>
            <a:rPr lang="en-US" sz="2100" kern="1200" dirty="0">
              <a:latin typeface="Calibri" panose="020F0502020204030204"/>
            </a:rPr>
            <a:t> for award consideration.</a:t>
          </a:r>
          <a:endParaRPr lang="en-US" sz="2100" kern="1200" dirty="0"/>
        </a:p>
      </dsp:txBody>
      <dsp:txXfrm>
        <a:off x="0" y="399427"/>
        <a:ext cx="6900512" cy="1190700"/>
      </dsp:txXfrm>
    </dsp:sp>
    <dsp:sp modelId="{717BC3C2-DA22-4D51-A406-9086CACDDF9B}">
      <dsp:nvSpPr>
        <dsp:cNvPr id="0" name=""/>
        <dsp:cNvSpPr/>
      </dsp:nvSpPr>
      <dsp:spPr>
        <a:xfrm>
          <a:off x="345025" y="89467"/>
          <a:ext cx="4830358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Calibri" panose="020F0502020204030204"/>
            </a:rPr>
            <a:t> </a:t>
          </a:r>
          <a:r>
            <a:rPr lang="en-US" sz="2100" b="1" kern="1200" dirty="0">
              <a:solidFill>
                <a:schemeClr val="accent1"/>
              </a:solidFill>
              <a:latin typeface="Calibri" panose="020F0502020204030204"/>
            </a:rPr>
            <a:t>Submit your Data! </a:t>
          </a:r>
          <a:endParaRPr lang="en-US" sz="2100" b="1" kern="1200" dirty="0">
            <a:solidFill>
              <a:schemeClr val="accent1"/>
            </a:solidFill>
          </a:endParaRPr>
        </a:p>
      </dsp:txBody>
      <dsp:txXfrm>
        <a:off x="375287" y="119729"/>
        <a:ext cx="4769834" cy="559396"/>
      </dsp:txXfrm>
    </dsp:sp>
    <dsp:sp modelId="{6C17968B-3B40-4894-B40F-C49EEEEE87D3}">
      <dsp:nvSpPr>
        <dsp:cNvPr id="0" name=""/>
        <dsp:cNvSpPr/>
      </dsp:nvSpPr>
      <dsp:spPr>
        <a:xfrm>
          <a:off x="0" y="2013487"/>
          <a:ext cx="6900512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918872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/>
            </a:rPr>
            <a:t> </a:t>
          </a:r>
          <a:r>
            <a:rPr lang="en-US" sz="2100" b="1" kern="1200" dirty="0">
              <a:latin typeface="Calibri" panose="020F0502020204030204"/>
            </a:rPr>
            <a:t>Info coming soon!</a:t>
          </a:r>
          <a:r>
            <a:rPr lang="en-US" sz="2100" kern="1200" dirty="0">
              <a:latin typeface="Calibri" panose="020F0502020204030204"/>
            </a:rPr>
            <a:t> All hospital teams are asked to submit an abstract on QI work (can be in progress).</a:t>
          </a:r>
          <a:endParaRPr lang="en-US" sz="2100" kern="1200" dirty="0"/>
        </a:p>
      </dsp:txBody>
      <dsp:txXfrm>
        <a:off x="0" y="2013487"/>
        <a:ext cx="6900512" cy="1190700"/>
      </dsp:txXfrm>
    </dsp:sp>
    <dsp:sp modelId="{C8372599-BDA9-4E62-9184-ABA50695DEAE}">
      <dsp:nvSpPr>
        <dsp:cNvPr id="0" name=""/>
        <dsp:cNvSpPr/>
      </dsp:nvSpPr>
      <dsp:spPr>
        <a:xfrm>
          <a:off x="345025" y="1703527"/>
          <a:ext cx="4830358" cy="619920"/>
        </a:xfrm>
        <a:prstGeom prst="roundRect">
          <a:avLst/>
        </a:prstGeom>
        <a:solidFill>
          <a:schemeClr val="accent2">
            <a:hueOff val="-9918872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accent1"/>
              </a:solidFill>
              <a:latin typeface="Calibri" panose="020F0502020204030204"/>
            </a:rPr>
            <a:t>Call for Abstracts! </a:t>
          </a:r>
          <a:endParaRPr lang="en-US" sz="2100" b="1" kern="1200" dirty="0">
            <a:solidFill>
              <a:schemeClr val="accent1"/>
            </a:solidFill>
          </a:endParaRPr>
        </a:p>
      </dsp:txBody>
      <dsp:txXfrm>
        <a:off x="375287" y="1733789"/>
        <a:ext cx="4769834" cy="559396"/>
      </dsp:txXfrm>
    </dsp:sp>
    <dsp:sp modelId="{E42B4496-FBF8-4DC9-AF60-BFE77B144112}">
      <dsp:nvSpPr>
        <dsp:cNvPr id="0" name=""/>
        <dsp:cNvSpPr/>
      </dsp:nvSpPr>
      <dsp:spPr>
        <a:xfrm>
          <a:off x="0" y="3627548"/>
          <a:ext cx="6900512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9837744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/>
            </a:rPr>
            <a:t>We want to hear from you! </a:t>
          </a:r>
          <a:r>
            <a:rPr lang="en-US" sz="2100" b="1" kern="1200" dirty="0">
              <a:latin typeface="Calibri" panose="020F0502020204030204"/>
            </a:rPr>
            <a:t>Survey opening soon! </a:t>
          </a:r>
          <a:endParaRPr lang="en-US" sz="2100" b="1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/>
            </a:rPr>
            <a:t>This is a great opportunity to share your teams' thoughts &amp; insights reflecting on 2023 and planning for 2024!</a:t>
          </a:r>
        </a:p>
      </dsp:txBody>
      <dsp:txXfrm>
        <a:off x="0" y="3627548"/>
        <a:ext cx="6900512" cy="1819125"/>
      </dsp:txXfrm>
    </dsp:sp>
    <dsp:sp modelId="{ECEB8BDC-F220-41C1-B502-A535EC67DE59}">
      <dsp:nvSpPr>
        <dsp:cNvPr id="0" name=""/>
        <dsp:cNvSpPr/>
      </dsp:nvSpPr>
      <dsp:spPr>
        <a:xfrm>
          <a:off x="345025" y="3317588"/>
          <a:ext cx="4830358" cy="619920"/>
        </a:xfrm>
        <a:prstGeom prst="roundRect">
          <a:avLst/>
        </a:prstGeom>
        <a:solidFill>
          <a:schemeClr val="accent2">
            <a:hueOff val="-19837744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u="none" kern="1200" dirty="0">
              <a:solidFill>
                <a:schemeClr val="accent1"/>
              </a:solidFill>
              <a:latin typeface="Calibri" panose="020F0502020204030204"/>
            </a:rPr>
            <a:t>ILPQC Annual Conference </a:t>
          </a:r>
          <a:r>
            <a:rPr lang="en-US" sz="2100" b="1" kern="1200" dirty="0">
              <a:solidFill>
                <a:schemeClr val="accent1"/>
              </a:solidFill>
              <a:latin typeface="Calibri" panose="020F0502020204030204"/>
            </a:rPr>
            <a:t>Survey!</a:t>
          </a:r>
        </a:p>
      </dsp:txBody>
      <dsp:txXfrm>
        <a:off x="375287" y="3347850"/>
        <a:ext cx="4769834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C1895-6830-433C-8284-A812462C85F7}">
      <dsp:nvSpPr>
        <dsp:cNvPr id="0" name=""/>
        <dsp:cNvSpPr/>
      </dsp:nvSpPr>
      <dsp:spPr>
        <a:xfrm rot="10800000">
          <a:off x="2156295" y="1582"/>
          <a:ext cx="7176648" cy="139457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96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Calibri" panose="020F0502020204030204"/>
            </a:rPr>
            <a:t>What Successes have you had with PVB?</a:t>
          </a:r>
        </a:p>
      </dsp:txBody>
      <dsp:txXfrm rot="10800000">
        <a:off x="2504939" y="1582"/>
        <a:ext cx="6828004" cy="1394575"/>
      </dsp:txXfrm>
    </dsp:sp>
    <dsp:sp modelId="{A2A3DEF2-ED41-403B-946F-609CCC40DA75}">
      <dsp:nvSpPr>
        <dsp:cNvPr id="0" name=""/>
        <dsp:cNvSpPr/>
      </dsp:nvSpPr>
      <dsp:spPr>
        <a:xfrm>
          <a:off x="1459008" y="1582"/>
          <a:ext cx="1394575" cy="139457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D1F7F-A3CD-4CBC-840A-3BF4371A5641}">
      <dsp:nvSpPr>
        <dsp:cNvPr id="0" name=""/>
        <dsp:cNvSpPr/>
      </dsp:nvSpPr>
      <dsp:spPr>
        <a:xfrm rot="10800000">
          <a:off x="2156295" y="1812448"/>
          <a:ext cx="7176648" cy="139457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96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Calibri" panose="020F0502020204030204"/>
            </a:rPr>
            <a:t>What challenges are you facing achieving PVB goals?</a:t>
          </a:r>
        </a:p>
      </dsp:txBody>
      <dsp:txXfrm rot="10800000">
        <a:off x="2504939" y="1812448"/>
        <a:ext cx="6828004" cy="1394575"/>
      </dsp:txXfrm>
    </dsp:sp>
    <dsp:sp modelId="{8229484D-4C6F-4FAA-A0DC-60437E2A6266}">
      <dsp:nvSpPr>
        <dsp:cNvPr id="0" name=""/>
        <dsp:cNvSpPr/>
      </dsp:nvSpPr>
      <dsp:spPr>
        <a:xfrm>
          <a:off x="1459008" y="1812448"/>
          <a:ext cx="1394575" cy="139457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99116-8C27-4BA5-95B3-E214CA81ABC0}">
      <dsp:nvSpPr>
        <dsp:cNvPr id="0" name=""/>
        <dsp:cNvSpPr/>
      </dsp:nvSpPr>
      <dsp:spPr>
        <a:xfrm rot="10800000">
          <a:off x="2156295" y="3623314"/>
          <a:ext cx="7176648" cy="139457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96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Calibri" panose="020F0502020204030204"/>
            </a:rPr>
            <a:t>What key PVB Strategies are you using/could you use to address these challenges? What help do you need?</a:t>
          </a:r>
        </a:p>
      </dsp:txBody>
      <dsp:txXfrm rot="10800000">
        <a:off x="2504939" y="3623314"/>
        <a:ext cx="6828004" cy="1394575"/>
      </dsp:txXfrm>
    </dsp:sp>
    <dsp:sp modelId="{1F908206-0BB1-4350-A49C-B1F6915A7350}">
      <dsp:nvSpPr>
        <dsp:cNvPr id="0" name=""/>
        <dsp:cNvSpPr/>
      </dsp:nvSpPr>
      <dsp:spPr>
        <a:xfrm>
          <a:off x="1459008" y="3623314"/>
          <a:ext cx="1394575" cy="139457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6E47F-41B6-4B49-9AB9-C4F53C51F631}">
      <dsp:nvSpPr>
        <dsp:cNvPr id="0" name=""/>
        <dsp:cNvSpPr/>
      </dsp:nvSpPr>
      <dsp:spPr>
        <a:xfrm>
          <a:off x="0" y="0"/>
          <a:ext cx="7929796" cy="1341031"/>
        </a:xfrm>
        <a:prstGeom prst="rect">
          <a:avLst/>
        </a:prstGeom>
        <a:solidFill>
          <a:srgbClr val="1C498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4800" kern="1200"/>
            <a:t>PVB Finish Line Goals:</a:t>
          </a:r>
          <a:r>
            <a:rPr lang="en-US" sz="4800" kern="1200">
              <a:latin typeface="Calibri" panose="020F0502020204030204"/>
            </a:rPr>
            <a:t> </a:t>
          </a:r>
          <a:endParaRPr lang="en-US" sz="4800" kern="120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3600" kern="1200"/>
            <a:t>QI Excellence Award</a:t>
          </a:r>
        </a:p>
      </dsp:txBody>
      <dsp:txXfrm>
        <a:off x="0" y="0"/>
        <a:ext cx="7929796" cy="1341031"/>
      </dsp:txXfrm>
    </dsp:sp>
    <dsp:sp modelId="{A5146FFA-5D72-4150-A4B0-92581BC433E9}">
      <dsp:nvSpPr>
        <dsp:cNvPr id="0" name=""/>
        <dsp:cNvSpPr/>
      </dsp:nvSpPr>
      <dsp:spPr>
        <a:xfrm>
          <a:off x="0" y="1341031"/>
          <a:ext cx="1982449" cy="28161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/>
            <a:t>6</a:t>
          </a:r>
          <a:r>
            <a:rPr lang="en-US" sz="2600" kern="1200"/>
            <a:t> Key Structure Measures in Place</a:t>
          </a:r>
        </a:p>
      </dsp:txBody>
      <dsp:txXfrm>
        <a:off x="0" y="1341031"/>
        <a:ext cx="1982449" cy="2816166"/>
      </dsp:txXfrm>
    </dsp:sp>
    <dsp:sp modelId="{30CB18CA-6184-4B31-8689-5ED885DAC293}">
      <dsp:nvSpPr>
        <dsp:cNvPr id="0" name=""/>
        <dsp:cNvSpPr/>
      </dsp:nvSpPr>
      <dsp:spPr>
        <a:xfrm>
          <a:off x="1982449" y="1341031"/>
          <a:ext cx="1982449" cy="28161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/>
            <a:t>80% </a:t>
          </a:r>
          <a:r>
            <a:rPr lang="en-US" sz="2600" kern="1200"/>
            <a:t>of Providers and Nurses educated on ACOG/SMFM Guidelines</a:t>
          </a:r>
          <a:endParaRPr lang="en-US" sz="2600" b="1" u="sng" kern="1200"/>
        </a:p>
      </dsp:txBody>
      <dsp:txXfrm>
        <a:off x="1982449" y="1341031"/>
        <a:ext cx="1982449" cy="2816166"/>
      </dsp:txXfrm>
    </dsp:sp>
    <dsp:sp modelId="{A13BCFBA-5639-4275-9D30-DA41E66B4D95}">
      <dsp:nvSpPr>
        <dsp:cNvPr id="0" name=""/>
        <dsp:cNvSpPr/>
      </dsp:nvSpPr>
      <dsp:spPr>
        <a:xfrm>
          <a:off x="3964898" y="1341031"/>
          <a:ext cx="1982449" cy="28161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>
              <a:ea typeface="+mn-lt"/>
              <a:cs typeface="+mn-lt"/>
            </a:rPr>
            <a:t>70% </a:t>
          </a:r>
          <a:r>
            <a:rPr lang="en-US" sz="2600" kern="1200" dirty="0">
              <a:ea typeface="+mn-lt"/>
              <a:cs typeface="+mn-lt"/>
            </a:rPr>
            <a:t>of all NTSV C-Sections Meeting ACOG/SMFM Guidelines</a:t>
          </a:r>
          <a:r>
            <a:rPr lang="en-US" sz="2600" kern="1200" dirty="0">
              <a:latin typeface="Calibri" panose="020F0502020204030204"/>
              <a:ea typeface="+mn-lt"/>
              <a:cs typeface="+mn-lt"/>
            </a:rPr>
            <a:t> </a:t>
          </a:r>
          <a:endParaRPr lang="en-US" sz="2600" b="1" u="sng" kern="1200" dirty="0"/>
        </a:p>
      </dsp:txBody>
      <dsp:txXfrm>
        <a:off x="3964898" y="1341031"/>
        <a:ext cx="1982449" cy="2816166"/>
      </dsp:txXfrm>
    </dsp:sp>
    <dsp:sp modelId="{33422456-B9A2-481F-A97B-DD1DEB2E620E}">
      <dsp:nvSpPr>
        <dsp:cNvPr id="0" name=""/>
        <dsp:cNvSpPr/>
      </dsp:nvSpPr>
      <dsp:spPr>
        <a:xfrm>
          <a:off x="5947347" y="1341031"/>
          <a:ext cx="1982449" cy="28161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NTSV C-Section Rate </a:t>
          </a:r>
          <a:r>
            <a:rPr lang="en-US" sz="2600" b="0" u="none" kern="1200"/>
            <a:t>≤</a:t>
          </a:r>
          <a:r>
            <a:rPr lang="en-US" sz="2600" b="1" u="sng" kern="1200"/>
            <a:t>23.6%</a:t>
          </a:r>
        </a:p>
      </dsp:txBody>
      <dsp:txXfrm>
        <a:off x="5947347" y="1341031"/>
        <a:ext cx="1982449" cy="2816166"/>
      </dsp:txXfrm>
    </dsp:sp>
    <dsp:sp modelId="{D0C257B7-398B-4816-9754-9EB0FA58D548}">
      <dsp:nvSpPr>
        <dsp:cNvPr id="0" name=""/>
        <dsp:cNvSpPr/>
      </dsp:nvSpPr>
      <dsp:spPr>
        <a:xfrm>
          <a:off x="0" y="4157198"/>
          <a:ext cx="7929796" cy="312907"/>
        </a:xfrm>
        <a:prstGeom prst="rect">
          <a:avLst/>
        </a:prstGeom>
        <a:solidFill>
          <a:srgbClr val="1C498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7A80B-3D03-4EA0-9465-0DF0A9D9904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47C4E-2555-48D5-B810-2EFF142F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50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8" name="Google Shape;404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9" name="Google Shape;40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023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8" name="Google Shape;405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9" name="Google Shape;40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376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47C4E-2555-48D5-B810-2EFF142F54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6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98C9C-57D0-47E2-BD68-0A8BE9AB5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380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4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55da36a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2255da36a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2255da36a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733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39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7" name="Google Shape;40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8" name="Google Shape;406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QI Excellence Awards signify that you have achieved the initiative aims.   Did we change NTSV CS meeting criteria to 70%?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82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40EB-5334-4296-967C-10B4D905E3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3" name="Google Shape;390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 ACOG/SMFM </a:t>
            </a:r>
            <a:r>
              <a:rPr lang="en-US" err="1"/>
              <a:t>critera</a:t>
            </a:r>
          </a:p>
        </p:txBody>
      </p:sp>
      <p:sp>
        <p:nvSpPr>
          <p:cNvPr id="3904" name="Google Shape;390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99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5" name="Google Shape;388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76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2" name="Google Shape;391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19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4" name="Google Shape;39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5" name="Google Shape;396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If 7 more hospitals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achieve &lt;23.6%,  we will achieve 70% of Illinois hospitals at goal  FIX THE 35% ARROW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6" name="Google Shape;396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00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0" name="Google Shape;39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1" name="Google Shape;399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2" name="Google Shape;399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599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6" name="Google Shape;403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88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3.xml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microsoft.com/office/2007/relationships/hdphoto" Target="../media/hdphoto1.wdp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1.wdp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Relationship Id="rId4" Type="http://schemas.microsoft.com/office/2007/relationships/hdphoto" Target="../media/hdphoto2.wdp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Relationship Id="rId4" Type="http://schemas.microsoft.com/office/2007/relationships/hdphoto" Target="../media/hdphoto2.wdp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Relationship Id="rId4" Type="http://schemas.microsoft.com/office/2007/relationships/hdphoto" Target="../media/hdphoto2.wdp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0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.xml"/><Relationship Id="rId4" Type="http://schemas.microsoft.com/office/2007/relationships/hdphoto" Target="../media/hdphoto2.wdp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8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8.xml"/><Relationship Id="rId4" Type="http://schemas.microsoft.com/office/2007/relationships/hdphoto" Target="../media/hdphoto2.wdp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9.xml"/><Relationship Id="rId4" Type="http://schemas.microsoft.com/office/2007/relationships/hdphoto" Target="../media/hdphoto2.wdp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svg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sv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svg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0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sv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sv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svg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sv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svg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svg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22.emf"/><Relationship Id="rId2" Type="http://schemas.openxmlformats.org/officeDocument/2006/relationships/tags" Target="../tags/tag5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Layouts/_rels/slideLayout2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53.xml"/><Relationship Id="rId7" Type="http://schemas.openxmlformats.org/officeDocument/2006/relationships/oleObject" Target="../embeddings/oleObject6.bin"/><Relationship Id="rId2" Type="http://schemas.openxmlformats.org/officeDocument/2006/relationships/tags" Target="../tags/tag5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svg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sv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svg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svg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svg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svg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4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5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22.emf"/><Relationship Id="rId2" Type="http://schemas.openxmlformats.org/officeDocument/2006/relationships/tags" Target="../tags/tag5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Layouts/_rels/slideLayout4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58.xml"/><Relationship Id="rId7" Type="http://schemas.openxmlformats.org/officeDocument/2006/relationships/oleObject" Target="../embeddings/oleObject9.bin"/><Relationship Id="rId2" Type="http://schemas.openxmlformats.org/officeDocument/2006/relationships/tags" Target="../tags/tag5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tags" Target="../tags/tag60.xml"/><Relationship Id="rId7" Type="http://schemas.openxmlformats.org/officeDocument/2006/relationships/oleObject" Target="../embeddings/oleObject11.bin"/><Relationship Id="rId2" Type="http://schemas.openxmlformats.org/officeDocument/2006/relationships/tags" Target="../tags/tag5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61.xml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svg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svg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sv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7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487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967" y="408518"/>
            <a:ext cx="3706284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0"/>
            <a:ext cx="1862667" cy="6629400"/>
            <a:chOff x="-15876" y="0"/>
            <a:chExt cx="1927803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pic>
          <p:nvPicPr>
            <p:cNvPr id="11" name="Picture 7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19" t="16937" r="72250" b="20589"/>
            <a:stretch>
              <a:fillRect/>
            </a:stretch>
          </p:blipFill>
          <p:spPr bwMode="auto"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621872" y="1806429"/>
            <a:ext cx="10189827" cy="2278211"/>
          </a:xfrm>
        </p:spPr>
        <p:txBody>
          <a:bodyPr anchor="b"/>
          <a:lstStyle>
            <a:lvl1pPr marL="0" indent="0">
              <a:defRPr sz="5333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532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</p:spPr>
        <p:txBody>
          <a:bodyPr/>
          <a:lstStyle>
            <a:lvl1pPr marL="380990" indent="-380990">
              <a:buFont typeface="Wingdings" panose="05000000000000000000" pitchFamily="2" charset="2"/>
              <a:buChar char="§"/>
              <a:defRPr sz="1867" b="1"/>
            </a:lvl1pPr>
            <a:lvl2pPr marL="609585" indent="-296326">
              <a:buFont typeface="Arial" panose="020B0604020202020204" pitchFamily="34" charset="0"/>
              <a:buChar char="̶"/>
              <a:defRPr sz="1867"/>
            </a:lvl2pPr>
            <a:lvl3pPr marL="922844" indent="-313259">
              <a:buFont typeface="Arial" panose="020B0604020202020204" pitchFamily="34" charset="0"/>
              <a:buChar char="•"/>
              <a:defRPr sz="1867"/>
            </a:lvl3pPr>
            <a:lvl4pPr marL="1219170" indent="-296326">
              <a:buFont typeface="Wingdings" panose="05000000000000000000" pitchFamily="2" charset="2"/>
              <a:buChar char="ü"/>
              <a:defRPr sz="1867"/>
            </a:lvl4pPr>
            <a:lvl5pPr marL="1532428" indent="-31325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5969000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796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9" name="Google Shape;59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" name="Google Shape;60;p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4632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1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1" name="Google Shape;111;p1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12" name="Google Shape;112;p1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15" name="Google Shape;11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0344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8E7E05-5EEE-41D8-B522-A98D6D554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475249"/>
            <a:ext cx="1072896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24B25E2-70EF-4C17-BC63-4624D9A0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054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475249"/>
            <a:ext cx="1072896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279" y="3250348"/>
            <a:ext cx="10691445" cy="1138775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21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65" y="1575583"/>
            <a:ext cx="11163875" cy="4601381"/>
          </a:xfrm>
        </p:spPr>
        <p:txBody>
          <a:bodyPr/>
          <a:lstStyle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35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463" y="157480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480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928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857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43CB561-5AED-42CE-B21C-0F4C3E006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6520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3701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6642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36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754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047673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785795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068607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741512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852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9032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24835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26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427" y="0"/>
            <a:ext cx="8708572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30560D-B22A-C84C-AFB9-ABF9CC992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67A9D6-6AD3-1043-89D5-6EF03236EE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2" y="6230112"/>
            <a:ext cx="4107180" cy="320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94C27E-E772-436F-8230-475A034DAF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1" y="515392"/>
            <a:ext cx="2745760" cy="391893"/>
          </a:xfrm>
          <a:prstGeom prst="rect">
            <a:avLst/>
          </a:prstGeom>
        </p:spPr>
      </p:pic>
      <p:sp>
        <p:nvSpPr>
          <p:cNvPr id="9" name="Title 16">
            <a:extLst>
              <a:ext uri="{FF2B5EF4-FFF2-40B4-BE49-F238E27FC236}">
                <a16:creationId xmlns:a16="http://schemas.microsoft.com/office/drawing/2014/main" id="{1CE71E58-18E9-49FF-95D7-75AA3860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48" y="2997501"/>
            <a:ext cx="5944640" cy="11681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288357E0-D976-46AD-BA13-D01AE336E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448" y="4232821"/>
            <a:ext cx="3740149" cy="5603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 Title/Date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013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2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744" y="0"/>
            <a:ext cx="10929257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30560D-B22A-C84C-AFB9-ABF9CC992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67A9D6-6AD3-1043-89D5-6EF03236EE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2" y="6230112"/>
            <a:ext cx="4107180" cy="320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94C27E-E772-436F-8230-475A034DAF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1" y="515392"/>
            <a:ext cx="2745760" cy="391893"/>
          </a:xfrm>
          <a:prstGeom prst="rect">
            <a:avLst/>
          </a:prstGeom>
        </p:spPr>
      </p:pic>
      <p:sp>
        <p:nvSpPr>
          <p:cNvPr id="9" name="Title 16">
            <a:extLst>
              <a:ext uri="{FF2B5EF4-FFF2-40B4-BE49-F238E27FC236}">
                <a16:creationId xmlns:a16="http://schemas.microsoft.com/office/drawing/2014/main" id="{1CE71E58-18E9-49FF-95D7-75AA3860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48" y="2997501"/>
            <a:ext cx="5944640" cy="11681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288357E0-D976-46AD-BA13-D01AE336E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448" y="4232821"/>
            <a:ext cx="3740149" cy="5603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 Title/Date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64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2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396" y="0"/>
            <a:ext cx="6079113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0DAA2-ED34-DD48-9888-1BBD9910A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3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6D2FC9-B51C-8E46-8330-3F5C573587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02" y="515244"/>
            <a:ext cx="2759796" cy="394514"/>
          </a:xfrm>
          <a:prstGeom prst="rect">
            <a:avLst/>
          </a:prstGeom>
        </p:spPr>
      </p:pic>
      <p:sp>
        <p:nvSpPr>
          <p:cNvPr id="13" name="Title 16">
            <a:extLst>
              <a:ext uri="{FF2B5EF4-FFF2-40B4-BE49-F238E27FC236}">
                <a16:creationId xmlns:a16="http://schemas.microsoft.com/office/drawing/2014/main" id="{A0F429E6-236C-C84C-8DE0-0603B26A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48" y="3003228"/>
            <a:ext cx="5944640" cy="116811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2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171459F2-521D-8649-BD87-CA1F69DC8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448" y="4131582"/>
            <a:ext cx="3740149" cy="560388"/>
          </a:xfrm>
        </p:spPr>
        <p:txBody>
          <a:bodyPr anchor="t"/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Sub Title/Date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E528CD-87A3-7F4F-B8C5-8BA0536369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3" y="6230112"/>
            <a:ext cx="3684013" cy="287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570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2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0DAA2-ED34-DD48-9888-1BBD9910A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6D2FC9-B51C-8E46-8330-3F5C573587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02" y="515244"/>
            <a:ext cx="2759796" cy="394514"/>
          </a:xfrm>
          <a:prstGeom prst="rect">
            <a:avLst/>
          </a:prstGeom>
        </p:spPr>
      </p:pic>
      <p:sp>
        <p:nvSpPr>
          <p:cNvPr id="13" name="Title 16">
            <a:extLst>
              <a:ext uri="{FF2B5EF4-FFF2-40B4-BE49-F238E27FC236}">
                <a16:creationId xmlns:a16="http://schemas.microsoft.com/office/drawing/2014/main" id="{A0F429E6-236C-C84C-8DE0-0603B26A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48" y="3003228"/>
            <a:ext cx="5944640" cy="116811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2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171459F2-521D-8649-BD87-CA1F69DC8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448" y="4131582"/>
            <a:ext cx="3740149" cy="560388"/>
          </a:xfrm>
        </p:spPr>
        <p:txBody>
          <a:bodyPr anchor="t"/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Sub Title/Date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E528CD-87A3-7F4F-B8C5-8BA0536369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3" y="6230112"/>
            <a:ext cx="3684013" cy="287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78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2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C71BB1-9FDA-FD43-ABCF-0E1CBF9339EF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956D00C-F9B1-A148-A629-18366F705E1D}"/>
              </a:ext>
            </a:extLst>
          </p:cNvPr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B3B2E306-4BAC-E74F-AAF1-3A3FFDADD8C7}"/>
              </a:ext>
            </a:extLst>
          </p:cNvPr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5CE8CCFA-519E-854E-BAFF-171A193655DC}"/>
              </a:ext>
            </a:extLst>
          </p:cNvPr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5C6D3C-FD35-9740-BCC6-7F1FD78E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72038E76-D90C-D142-9106-42EAF6B06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43793-C35B-B54E-ADE4-3AA97F5855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5518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FDA2CE-0174-7748-9A5A-EBA28137D1A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3" y="1312662"/>
            <a:ext cx="1806855" cy="31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2000" b="0">
                <a:solidFill>
                  <a:srgbClr val="00A8E1"/>
                </a:solidFill>
                <a:latin typeface="+mn-lt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334836" y="2839212"/>
            <a:ext cx="3803904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14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027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039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053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D320A928-0C1B-1F43-B7DD-5C839EC114FF}"/>
              </a:ext>
            </a:extLst>
          </p:cNvPr>
          <p:cNvSpPr/>
          <p:nvPr/>
        </p:nvSpPr>
        <p:spPr>
          <a:xfrm>
            <a:off x="0" y="4389120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BEDE0841-3D72-FA4C-A1A7-2242BAFFE9DD}"/>
              </a:ext>
            </a:extLst>
          </p:cNvPr>
          <p:cNvSpPr/>
          <p:nvPr/>
        </p:nvSpPr>
        <p:spPr>
          <a:xfrm>
            <a:off x="0" y="4937638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25CD84F4-8F1D-DD42-968A-B672E7F51961}"/>
              </a:ext>
            </a:extLst>
          </p:cNvPr>
          <p:cNvSpPr/>
          <p:nvPr/>
        </p:nvSpPr>
        <p:spPr>
          <a:xfrm>
            <a:off x="0" y="5564185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377CDD-EAE2-9246-B70E-79B86CFA734C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FA9D0E6-6028-A84B-AB32-68D8B2195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3F78CE-3476-2443-BDB8-A5DC730980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8853" y="1312663"/>
            <a:ext cx="5043465" cy="4402338"/>
          </a:xfrm>
        </p:spPr>
        <p:txBody>
          <a:bodyPr/>
          <a:lstStyle>
            <a:lvl1pPr marL="257175" indent="-257175">
              <a:spcAft>
                <a:spcPts val="450"/>
              </a:spcAft>
              <a:buClr>
                <a:schemeClr val="accent1"/>
              </a:buClr>
              <a:buFont typeface="+mj-lt"/>
              <a:buAutoNum type="arabicPeriod"/>
              <a:defRPr/>
            </a:lvl1pPr>
            <a:lvl2pPr>
              <a:spcAft>
                <a:spcPts val="450"/>
              </a:spcAft>
              <a:buClr>
                <a:schemeClr val="accent1"/>
              </a:buClr>
              <a:defRPr/>
            </a:lvl2pPr>
            <a:lvl3pPr>
              <a:spcAft>
                <a:spcPts val="450"/>
              </a:spcAft>
              <a:buClr>
                <a:schemeClr val="accent1"/>
              </a:buClr>
              <a:defRPr/>
            </a:lvl3pPr>
            <a:lvl4pPr>
              <a:spcAft>
                <a:spcPts val="450"/>
              </a:spcAft>
              <a:buClr>
                <a:schemeClr val="accent1"/>
              </a:buClr>
              <a:defRPr/>
            </a:lvl4pPr>
            <a:lvl5pPr>
              <a:spcAft>
                <a:spcPts val="45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5821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VERYDAY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DE93D0-CD47-FB4F-9C4D-1DDEF9A47153}"/>
              </a:ext>
            </a:extLst>
          </p:cNvPr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FF4098C8-B27B-E742-AF2B-FAACE164FD8F}"/>
              </a:ext>
            </a:extLst>
          </p:cNvPr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A4250A6A-5DB7-464A-85EB-7072B0934882}"/>
              </a:ext>
            </a:extLst>
          </p:cNvPr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2" y="1707786"/>
            <a:ext cx="5587460" cy="450251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1146"/>
            <a:ext cx="11430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A86664-C997-D14C-B7C0-E61F5A648C1E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BD83AB6-A541-9442-AB6B-F50F88754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9B619-337D-A14C-B213-5A943A5F1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36C7CF-7824-E34B-9E97-6F3B67C700BD}"/>
              </a:ext>
            </a:extLst>
          </p:cNvPr>
          <p:cNvSpPr txBox="1"/>
          <p:nvPr/>
        </p:nvSpPr>
        <p:spPr>
          <a:xfrm>
            <a:off x="12987131" y="2623930"/>
            <a:ext cx="0" cy="0"/>
          </a:xfrm>
          <a:prstGeom prst="rect">
            <a:avLst/>
          </a:prstGeom>
        </p:spPr>
        <p:txBody>
          <a:bodyPr wrap="none" lIns="91402" tIns="45700" rIns="91402" bIns="45700" rtlCol="0" anchor="t">
            <a:noAutofit/>
          </a:bodyPr>
          <a:lstStyle/>
          <a:p>
            <a:pPr marL="0" indent="0" algn="l">
              <a:spcBef>
                <a:spcPts val="0"/>
              </a:spcBef>
            </a:pPr>
            <a:endParaRPr lang="en-US" sz="1050" err="1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7465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50251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8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69744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veryday with Graphic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1EA45C-2783-2141-B9EA-8DE9ACB93142}"/>
              </a:ext>
            </a:extLst>
          </p:cNvPr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0E91E53-06E2-A945-98CC-250A99B4FEFB}"/>
              </a:ext>
            </a:extLst>
          </p:cNvPr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6C2C5490-DA83-8745-8D5D-138F02150CEF}"/>
              </a:ext>
            </a:extLst>
          </p:cNvPr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540" y="1707786"/>
            <a:ext cx="11203664" cy="136710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621951-0364-634F-A285-95CF1365ECAD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AB097A5C-CAAA-6547-ADEE-1AA3EA3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FE030EF-B51F-8F47-8998-2EBE1EF5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D92D6F-2A8D-8746-9555-5FF0A14CF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508540" y="3272118"/>
            <a:ext cx="11203664" cy="293818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645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92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VERYDAY - COMPARIS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1F47A73-2BE8-41B4-902F-DCDFA8A9A9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739" y="2491915"/>
            <a:ext cx="5249332" cy="167885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70056"/>
            <a:ext cx="11407403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8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36" y="2015790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791" y="2015790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84F6D6-CCC2-4F2B-9E4C-A982785D10B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791" y="2491916"/>
            <a:ext cx="5249332" cy="167885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125053-4680-DF45-BEF0-3F90988C5E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5283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UB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70056"/>
            <a:ext cx="11407403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E4E5B-D651-7346-8745-F2B732325A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728A7FC-5A11-6D41-AD52-BFF68FBD0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8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9E5391-D124-40A4-8075-7CC4DBBC44E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4260" y="1746250"/>
            <a:ext cx="5249333" cy="446405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1274" indent="0">
              <a:buNone/>
              <a:defRPr sz="1050"/>
            </a:lvl2pPr>
            <a:lvl3pPr marL="502547" indent="0">
              <a:buNone/>
              <a:defRPr sz="1050"/>
            </a:lvl3pPr>
            <a:lvl4pPr marL="753819" indent="0">
              <a:buNone/>
              <a:defRPr sz="1050"/>
            </a:lvl4pPr>
            <a:lvl5pPr marL="1005093" indent="0">
              <a:buNone/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5807AD6-4C72-4732-8C27-63843CD1B35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58411" y="1746250"/>
            <a:ext cx="5249333" cy="446405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1274" indent="0">
              <a:buNone/>
              <a:defRPr sz="1050"/>
            </a:lvl2pPr>
            <a:lvl3pPr marL="502547" indent="0">
              <a:buNone/>
              <a:defRPr sz="1050"/>
            </a:lvl3pPr>
            <a:lvl4pPr marL="753819" indent="0">
              <a:buNone/>
              <a:defRPr sz="1050"/>
            </a:lvl4pPr>
            <a:lvl5pPr marL="1005093" indent="0">
              <a:buNone/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5901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UBTITLE + 4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70056"/>
            <a:ext cx="11407403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36" y="2015790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791" y="2015790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D256943-8B0C-4F4E-800E-A120AD7F5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736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2121CD1-D059-4749-9048-A950DAE4F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00791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584C210-7A6A-4E72-A342-49A9C6C91B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739" y="2491916"/>
            <a:ext cx="5249332" cy="126728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BF5066B-E6D2-49CE-BA01-EA21C96175F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791" y="2491916"/>
            <a:ext cx="5249332" cy="126728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517CEC9-5F44-4399-A636-908D6B727EE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4739" y="4424558"/>
            <a:ext cx="5249332" cy="167885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0C878EC-937E-4122-9875-59BA786C23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00791" y="4424558"/>
            <a:ext cx="5249332" cy="167885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EE2593-7D67-AC40-9D1F-A839338985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EF178F9-97EC-8F45-B9D0-BF5A7BF17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8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0245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UBTITLE + 4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70056"/>
            <a:ext cx="11407403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36" y="2015790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791" y="2015790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D256943-8B0C-4F4E-800E-A120AD7F5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736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2121CD1-D059-4749-9048-A950DAE4F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00791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584C210-7A6A-4E72-A342-49A9C6C91B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739" y="2491916"/>
            <a:ext cx="5249332" cy="126728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BF5066B-E6D2-49CE-BA01-EA21C96175F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791" y="2491916"/>
            <a:ext cx="5249332" cy="126728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EE2593-7D67-AC40-9D1F-A839338985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EF178F9-97EC-8F45-B9D0-BF5A7BF17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8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B8DB71-5DF2-C04E-AF83-DBF86D30767B}"/>
              </a:ext>
            </a:extLst>
          </p:cNvPr>
          <p:cNvGrpSpPr/>
          <p:nvPr/>
        </p:nvGrpSpPr>
        <p:grpSpPr>
          <a:xfrm>
            <a:off x="1634604" y="3895712"/>
            <a:ext cx="8922792" cy="0"/>
            <a:chOff x="1277233" y="3895712"/>
            <a:chExt cx="6692094" cy="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E41B89-C55A-B946-AC8C-237DD1B55C0D}"/>
                </a:ext>
              </a:extLst>
            </p:cNvPr>
            <p:cNvCxnSpPr>
              <a:cxnSpLocks/>
            </p:cNvCxnSpPr>
            <p:nvPr/>
          </p:nvCxnSpPr>
          <p:spPr>
            <a:xfrm>
              <a:off x="1277233" y="3895712"/>
              <a:ext cx="285840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DCBAA8-2FE7-5E48-9235-4E3273ED62B1}"/>
                </a:ext>
              </a:extLst>
            </p:cNvPr>
            <p:cNvCxnSpPr>
              <a:cxnSpLocks/>
            </p:cNvCxnSpPr>
            <p:nvPr/>
          </p:nvCxnSpPr>
          <p:spPr>
            <a:xfrm>
              <a:off x="5064082" y="3895712"/>
              <a:ext cx="2905245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3F3587-18B6-9946-BD15-07078823973B}"/>
              </a:ext>
            </a:extLst>
          </p:cNvPr>
          <p:cNvCxnSpPr>
            <a:cxnSpLocks/>
          </p:cNvCxnSpPr>
          <p:nvPr/>
        </p:nvCxnSpPr>
        <p:spPr>
          <a:xfrm>
            <a:off x="6096000" y="1871356"/>
            <a:ext cx="0" cy="1704515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CEF27BE-3AF2-DF44-B04F-E2891E3A5DDC}"/>
              </a:ext>
            </a:extLst>
          </p:cNvPr>
          <p:cNvCxnSpPr>
            <a:cxnSpLocks/>
          </p:cNvCxnSpPr>
          <p:nvPr/>
        </p:nvCxnSpPr>
        <p:spPr>
          <a:xfrm>
            <a:off x="6096000" y="4313174"/>
            <a:ext cx="0" cy="1704515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0B0D022-0F2D-7345-A71D-90A9D84D818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4739" y="4422316"/>
            <a:ext cx="5249332" cy="126728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43FF5A2-AC55-D742-8EBC-7DD6A02B517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00791" y="4422316"/>
            <a:ext cx="5249332" cy="126728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4054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UBTITLE + 3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36" y="2015790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791" y="2015790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D256943-8B0C-4F4E-800E-A120AD7F5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9536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BFF86A-55FF-4667-A474-410A55DE52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739" y="2491916"/>
            <a:ext cx="5249332" cy="167885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C3628C1-6684-4037-A95B-E7C3A7E444A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791" y="2491916"/>
            <a:ext cx="5249332" cy="167885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356DB6-8ABE-49EB-B67F-F69F8892596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469538" y="4429203"/>
            <a:ext cx="5249332" cy="1678857"/>
          </a:xfrm>
        </p:spPr>
        <p:txBody>
          <a:bodyPr>
            <a:normAutofit/>
          </a:bodyPr>
          <a:lstStyle>
            <a:lvl1pPr marL="175022" indent="-175022"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732566-D1B1-2646-BB74-04F2A6A6BF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51157B3-F0D7-964E-A2D9-4D0068EAC7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8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5291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STITUT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1EA45C-2783-2141-B9EA-8DE9ACB93142}"/>
              </a:ext>
            </a:extLst>
          </p:cNvPr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0E91E53-06E2-A945-98CC-250A99B4FEFB}"/>
              </a:ext>
            </a:extLst>
          </p:cNvPr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6C2C5490-DA83-8745-8D5D-138F02150CEF}"/>
              </a:ext>
            </a:extLst>
          </p:cNvPr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50251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63161F4-DEBD-8549-BAC2-88340262F1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84240" y="170059"/>
            <a:ext cx="2250560" cy="10845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621951-0364-634F-A285-95CF1365ECAD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AB097A5C-CAAA-6547-ADEE-1AA3EA3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FE030EF-B51F-8F47-8998-2EBE1EF5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D92D6F-2A8D-8746-9555-5FF0A14CF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46218A4-296A-7441-B063-616658B6F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8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0507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STITUTE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1EA45C-2783-2141-B9EA-8DE9ACB93142}"/>
              </a:ext>
            </a:extLst>
          </p:cNvPr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0E91E53-06E2-A945-98CC-250A99B4FEFB}"/>
              </a:ext>
            </a:extLst>
          </p:cNvPr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6C2C5490-DA83-8745-8D5D-138F02150CEF}"/>
              </a:ext>
            </a:extLst>
          </p:cNvPr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2" y="1707786"/>
            <a:ext cx="5278596" cy="450251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63161F4-DEBD-8549-BAC2-88340262F1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84240" y="170059"/>
            <a:ext cx="2250560" cy="10845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621951-0364-634F-A285-95CF1365ECAD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AB097A5C-CAAA-6547-ADEE-1AA3EA3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FE030EF-B51F-8F47-8998-2EBE1EF5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D92D6F-2A8D-8746-9555-5FF0A14CF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46218A4-296A-7441-B063-616658B6F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8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E7B4B9-C2E5-584C-A6FD-1E6E7F8D1E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4203" y="1708150"/>
            <a:ext cx="5588000" cy="45021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314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PT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B7CE0A-478C-934E-B0F2-25D6110333D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364FEA06-3D67-1140-B0E3-7F3BE884D5FB}"/>
              </a:ext>
            </a:extLst>
          </p:cNvPr>
          <p:cNvSpPr/>
          <p:nvPr/>
        </p:nvSpPr>
        <p:spPr>
          <a:xfrm>
            <a:off x="6096000" y="5564185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C9E4E-DC08-F04A-907F-38011949DD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6095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1575737-3A06-C042-B28A-86B83C3E2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750" y="502412"/>
            <a:ext cx="1806855" cy="31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2000" b="0">
                <a:solidFill>
                  <a:srgbClr val="00A8E1"/>
                </a:solidFill>
                <a:latin typeface="+mn-lt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16" name="Content Placeholder 18">
            <a:extLst>
              <a:ext uri="{FF2B5EF4-FFF2-40B4-BE49-F238E27FC236}">
                <a16:creationId xmlns:a16="http://schemas.microsoft.com/office/drawing/2014/main" id="{107172E8-0BD8-F544-908A-019163C1B5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30836" y="1888744"/>
            <a:ext cx="5273485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14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027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039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053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A428D6A-B377-6F43-BA57-D036EAC6A5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0435" y="2925064"/>
            <a:ext cx="5273887" cy="3069336"/>
          </a:xfrm>
        </p:spPr>
        <p:txBody>
          <a:bodyPr>
            <a:noAutofit/>
          </a:bodyPr>
          <a:lstStyle>
            <a:lvl1pPr marL="90488" indent="-90488">
              <a:tabLst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216FAC-B767-B347-8CC7-3DCA5840C23F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2A739097-FCBD-364F-9AFE-4D06F94CB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24160B-4D19-E943-87A4-783C2E2119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089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PT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B7CE0A-478C-934E-B0F2-25D611033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364FEA06-3D67-1140-B0E3-7F3BE884D5FB}"/>
              </a:ext>
            </a:extLst>
          </p:cNvPr>
          <p:cNvSpPr/>
          <p:nvPr/>
        </p:nvSpPr>
        <p:spPr>
          <a:xfrm>
            <a:off x="-1" y="4634895"/>
            <a:ext cx="12191993" cy="1858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216FAC-B767-B347-8CC7-3DCA5840C23F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2A739097-FCBD-364F-9AFE-4D06F94CB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24160B-4D19-E943-87A4-783C2E2119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40374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7CE0A-478C-934E-B0F2-25D611033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83749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PT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B7CE0A-478C-934E-B0F2-25D6110333D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364FEA06-3D67-1140-B0E3-7F3BE884D5FB}"/>
              </a:ext>
            </a:extLst>
          </p:cNvPr>
          <p:cNvSpPr/>
          <p:nvPr/>
        </p:nvSpPr>
        <p:spPr>
          <a:xfrm>
            <a:off x="6096000" y="5564185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66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44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C9E4E-DC08-F04A-907F-38011949DD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6095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1575737-3A06-C042-B28A-86B83C3E2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750" y="-245740"/>
            <a:ext cx="1806855" cy="31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2000" b="0">
                <a:solidFill>
                  <a:srgbClr val="00A8E1"/>
                </a:solidFill>
                <a:latin typeface="+mn-lt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16" name="Content Placeholder 18">
            <a:extLst>
              <a:ext uri="{FF2B5EF4-FFF2-40B4-BE49-F238E27FC236}">
                <a16:creationId xmlns:a16="http://schemas.microsoft.com/office/drawing/2014/main" id="{107172E8-0BD8-F544-908A-019163C1B5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30836" y="1140592"/>
            <a:ext cx="5273485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14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027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039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053" indent="0">
              <a:buFontTx/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216FAC-B767-B347-8CC7-3DCA5840C23F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2A739097-FCBD-364F-9AFE-4D06F94CB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24160B-4D19-E943-87A4-783C2E2119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097EC-1E36-4C71-9C58-09DB83CC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0838" y="2322513"/>
            <a:ext cx="5272617" cy="30686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225"/>
              </a:spcBef>
              <a:spcAft>
                <a:spcPts val="450"/>
              </a:spcAft>
              <a:defRPr sz="900">
                <a:solidFill>
                  <a:schemeClr val="bg1"/>
                </a:solidFill>
              </a:defRPr>
            </a:lvl1pPr>
            <a:lvl2pPr marL="301229" indent="-129779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defRPr sz="900">
                <a:solidFill>
                  <a:schemeClr val="bg1"/>
                </a:solidFill>
              </a:defRPr>
            </a:lvl2pPr>
            <a:lvl3pPr marL="471488" indent="-128588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defRPr sz="9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defRPr sz="9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170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C71BB1-9FDA-FD43-ABCF-0E1CBF9339EF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956D00C-F9B1-A148-A629-18366F705E1D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B3B2E306-4BAC-E74F-AAF1-3A3FFDADD8C7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5CE8CCFA-519E-854E-BAFF-171A193655DC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5C6D3C-FD35-9740-BCC6-7F1FD78E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72038E76-D90C-D142-9106-42EAF6B06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43793-C35B-B54E-ADE4-3AA97F5855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123C5F-E173-614D-A2E8-E7C6084BD9F1}"/>
              </a:ext>
            </a:extLst>
          </p:cNvPr>
          <p:cNvSpPr txBox="1"/>
          <p:nvPr userDrawn="1"/>
        </p:nvSpPr>
        <p:spPr>
          <a:xfrm>
            <a:off x="508000" y="2067340"/>
            <a:ext cx="5588000" cy="4084983"/>
          </a:xfrm>
          <a:prstGeom prst="rect">
            <a:avLst/>
          </a:prstGeom>
        </p:spPr>
        <p:txBody>
          <a:bodyPr wrap="square" lIns="121869" tIns="60933" rIns="121869" bIns="60933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99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138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FDA2CE-0174-7748-9A5A-EBA28137D1A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2" y="1312662"/>
            <a:ext cx="1806855" cy="31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0" b="0">
                <a:solidFill>
                  <a:srgbClr val="00A8E1"/>
                </a:solidFill>
                <a:latin typeface="+mn-lt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" hasCustomPrompt="1"/>
          </p:nvPr>
        </p:nvSpPr>
        <p:spPr>
          <a:xfrm>
            <a:off x="6461761" y="1271016"/>
            <a:ext cx="5214907" cy="478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514350" indent="-514350">
              <a:spcBef>
                <a:spcPts val="0"/>
              </a:spcBef>
              <a:spcAft>
                <a:spcPts val="4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2200"/>
            </a:lvl1pPr>
            <a:lvl2pPr marL="1123702" indent="-514350">
              <a:spcBef>
                <a:spcPts val="0"/>
              </a:spcBef>
              <a:spcAft>
                <a:spcPts val="4800"/>
              </a:spcAft>
              <a:buClr>
                <a:schemeClr val="accent1"/>
              </a:buClr>
              <a:buSzPct val="200000"/>
              <a:buFont typeface="+mj-lt"/>
              <a:buAutoNum type="arabicPeriod"/>
              <a:defRPr sz="3000"/>
            </a:lvl2pPr>
            <a:lvl3pPr marL="1733052" indent="-514350">
              <a:spcBef>
                <a:spcPts val="0"/>
              </a:spcBef>
              <a:spcAft>
                <a:spcPts val="4800"/>
              </a:spcAft>
              <a:buClr>
                <a:schemeClr val="accent1"/>
              </a:buClr>
              <a:buSzPct val="200000"/>
              <a:buFont typeface="+mj-lt"/>
              <a:buAutoNum type="arabicPeriod"/>
              <a:defRPr sz="3000"/>
            </a:lvl3pPr>
            <a:lvl4pPr marL="2342402" indent="-514350">
              <a:spcBef>
                <a:spcPts val="0"/>
              </a:spcBef>
              <a:spcAft>
                <a:spcPts val="4800"/>
              </a:spcAft>
              <a:buClr>
                <a:schemeClr val="accent1"/>
              </a:buClr>
              <a:buSzPct val="200000"/>
              <a:buFont typeface="+mj-lt"/>
              <a:buAutoNum type="arabicPeriod"/>
              <a:defRPr sz="3000"/>
            </a:lvl4pPr>
            <a:lvl5pPr marL="2951754" indent="-514350">
              <a:spcBef>
                <a:spcPts val="0"/>
              </a:spcBef>
              <a:spcAft>
                <a:spcPts val="4800"/>
              </a:spcAft>
              <a:buClr>
                <a:schemeClr val="accent1"/>
              </a:buClr>
              <a:buSzPct val="200000"/>
              <a:buFont typeface="+mj-lt"/>
              <a:buAutoNum type="arabicPeriod"/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334836" y="2839212"/>
            <a:ext cx="3803904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5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70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05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7404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D320A928-0C1B-1F43-B7DD-5C839EC114FF}"/>
              </a:ext>
            </a:extLst>
          </p:cNvPr>
          <p:cNvSpPr/>
          <p:nvPr userDrawn="1"/>
        </p:nvSpPr>
        <p:spPr>
          <a:xfrm>
            <a:off x="0" y="4389120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BEDE0841-3D72-FA4C-A1A7-2242BAFFE9DD}"/>
              </a:ext>
            </a:extLst>
          </p:cNvPr>
          <p:cNvSpPr/>
          <p:nvPr userDrawn="1"/>
        </p:nvSpPr>
        <p:spPr>
          <a:xfrm>
            <a:off x="0" y="4937638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25CD84F4-8F1D-DD42-968A-B672E7F51961}"/>
              </a:ext>
            </a:extLst>
          </p:cNvPr>
          <p:cNvSpPr/>
          <p:nvPr userDrawn="1"/>
        </p:nvSpPr>
        <p:spPr>
          <a:xfrm>
            <a:off x="0" y="5564185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377CDD-EAE2-9246-B70E-79B86CFA734C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FA9D0E6-6028-A84B-AB32-68D8B2195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5374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DAY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DE93D0-CD47-FB4F-9C4D-1DDEF9A47153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FF4098C8-B27B-E742-AF2B-FAACE164FD8F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A4250A6A-5DB7-464A-85EB-7072B0934882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1" y="1707786"/>
            <a:ext cx="5587460" cy="464856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1146"/>
            <a:ext cx="11430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A86664-C997-D14C-B7C0-E61F5A648C1E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BD83AB6-A541-9442-AB6B-F50F88754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9B619-337D-A14C-B213-5A943A5F12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7239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49521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DAY - COMPARIS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1F47A73-2BE8-41B4-902F-DCDFA8A9A9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738" y="2491913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07403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36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790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84F6D6-CCC2-4F2B-9E4C-A982785D10B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790" y="2491914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125053-4680-DF45-BEF0-3F90988C5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08332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75E4A-952B-BF40-A8A1-224D89D3F3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418" y="1746753"/>
            <a:ext cx="5249333" cy="474612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07403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6382302-7573-B641-AE92-16F6152285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3698" y="1746753"/>
            <a:ext cx="5249333" cy="4746122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E4E5B-D651-7346-8745-F2B732325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728A7FC-5A11-6D41-AD52-BFF68FBD0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5427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UBTITLE + 4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07403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36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790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D256943-8B0C-4F4E-800E-A120AD7F5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736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2121CD1-D059-4749-9048-A950DAE4F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00790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584C210-7A6A-4E72-A342-49A9C6C91B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738" y="2491914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BF5066B-E6D2-49CE-BA01-EA21C96175F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790" y="2491914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517CEC9-5F44-4399-A636-908D6B727EE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4738" y="4424556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0C878EC-937E-4122-9875-59BA786C23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00790" y="4424556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EE2593-7D67-AC40-9D1F-A839338985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EF178F9-97EC-8F45-B9D0-BF5A7BF17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984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UBTITLE + 3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36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790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D256943-8B0C-4F4E-800E-A120AD7F5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9536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BFF86A-55FF-4667-A474-410A55DE52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738" y="2491914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C3628C1-6684-4037-A95B-E7C3A7E444A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790" y="2491914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356DB6-8ABE-49EB-B67F-F69F8892596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469537" y="4429201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732566-D1B1-2646-BB74-04F2A6A6BF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51157B3-F0D7-964E-A2D9-4D0068EAC7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0067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ITUT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1EA45C-2783-2141-B9EA-8DE9ACB93142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0E91E53-06E2-A945-98CC-250A99B4FEFB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6C2C5490-DA83-8745-8D5D-138F02150CEF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63161F4-DEBD-8549-BAC2-88340262F1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84240" y="170057"/>
            <a:ext cx="2250560" cy="10845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621951-0364-634F-A285-95CF1365ECAD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AB097A5C-CAAA-6547-ADEE-1AA3EA3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FE030EF-B51F-8F47-8998-2EBE1EF5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D92D6F-2A8D-8746-9555-5FF0A14CF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46218A4-296A-7441-B063-616658B6F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651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ITUTE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1EA45C-2783-2141-B9EA-8DE9ACB93142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0E91E53-06E2-A945-98CC-250A99B4FEFB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6C2C5490-DA83-8745-8D5D-138F02150CEF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1" y="1707786"/>
            <a:ext cx="5278596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63161F4-DEBD-8549-BAC2-88340262F1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84240" y="170057"/>
            <a:ext cx="2250560" cy="10845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621951-0364-634F-A285-95CF1365ECAD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AB097A5C-CAAA-6547-ADEE-1AA3EA3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FE030EF-B51F-8F47-8998-2EBE1EF5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D92D6F-2A8D-8746-9555-5FF0A14CF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46218A4-296A-7441-B063-616658B6F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E7B4B9-C2E5-584C-A6FD-1E6E7F8D1E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4203" y="1708150"/>
            <a:ext cx="5588000" cy="4648200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4247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B7CE0A-478C-934E-B0F2-25D6110333D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364FEA06-3D67-1140-B0E3-7F3BE884D5FB}"/>
              </a:ext>
            </a:extLst>
          </p:cNvPr>
          <p:cNvSpPr/>
          <p:nvPr userDrawn="1"/>
        </p:nvSpPr>
        <p:spPr>
          <a:xfrm>
            <a:off x="6096000" y="5564185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C9E4E-DC08-F04A-907F-38011949DD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609599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1575737-3A06-C042-B28A-86B83C3E2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749" y="502412"/>
            <a:ext cx="1806855" cy="31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0">
                <a:solidFill>
                  <a:srgbClr val="00A8E1"/>
                </a:solidFill>
                <a:latin typeface="+mj-lt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16" name="Content Placeholder 18">
            <a:extLst>
              <a:ext uri="{FF2B5EF4-FFF2-40B4-BE49-F238E27FC236}">
                <a16:creationId xmlns:a16="http://schemas.microsoft.com/office/drawing/2014/main" id="{107172E8-0BD8-F544-908A-019163C1B5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30836" y="1888744"/>
            <a:ext cx="5273485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5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70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05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7404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A428D6A-B377-6F43-BA57-D036EAC6A5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0434" y="2925064"/>
            <a:ext cx="5273887" cy="3069336"/>
          </a:xfrm>
        </p:spPr>
        <p:txBody>
          <a:bodyPr>
            <a:noAutofit/>
          </a:bodyPr>
          <a:lstStyle>
            <a:lvl1pPr marL="120650" indent="-120650">
              <a:tabLst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216FAC-B767-B347-8CC7-3DCA5840C23F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2A739097-FCBD-364F-9AFE-4D06F94CB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24160B-4D19-E943-87A4-783C2E211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71158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C71BB1-9FDA-FD43-ABCF-0E1CBF9339EF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956D00C-F9B1-A148-A629-18366F705E1D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B3B2E306-4BAC-E74F-AAF1-3A3FFDADD8C7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5CE8CCFA-519E-854E-BAFF-171A193655DC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5C6D3C-FD35-9740-BCC6-7F1FD78E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72038E76-D90C-D142-9106-42EAF6B06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ea typeface="ヒラギノ角ゴ Pro W3" pitchFamily="116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43793-C35B-B54E-ADE4-3AA97F5855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36954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FDA2CE-0174-7748-9A5A-EBA28137D1A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2" y="1312662"/>
            <a:ext cx="1806855" cy="31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0" b="0">
                <a:solidFill>
                  <a:srgbClr val="00A8E1"/>
                </a:solidFill>
                <a:latin typeface="+mn-lt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334836" y="2839212"/>
            <a:ext cx="3803904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5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70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05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7404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D320A928-0C1B-1F43-B7DD-5C839EC114FF}"/>
              </a:ext>
            </a:extLst>
          </p:cNvPr>
          <p:cNvSpPr/>
          <p:nvPr userDrawn="1"/>
        </p:nvSpPr>
        <p:spPr>
          <a:xfrm>
            <a:off x="0" y="4389120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BEDE0841-3D72-FA4C-A1A7-2242BAFFE9DD}"/>
              </a:ext>
            </a:extLst>
          </p:cNvPr>
          <p:cNvSpPr/>
          <p:nvPr userDrawn="1"/>
        </p:nvSpPr>
        <p:spPr>
          <a:xfrm>
            <a:off x="0" y="4937638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25CD84F4-8F1D-DD42-968A-B672E7F51961}"/>
              </a:ext>
            </a:extLst>
          </p:cNvPr>
          <p:cNvSpPr/>
          <p:nvPr userDrawn="1"/>
        </p:nvSpPr>
        <p:spPr>
          <a:xfrm>
            <a:off x="0" y="5564185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377CDD-EAE2-9246-B70E-79B86CFA734C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FA9D0E6-6028-A84B-AB32-68D8B2195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ea typeface="ヒラギノ角ゴ Pro W3" pitchFamily="116" charset="-12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3F78CE-3476-2443-BDB8-A5DC730980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8852" y="1312663"/>
            <a:ext cx="5043465" cy="4402338"/>
          </a:xfrm>
        </p:spPr>
        <p:txBody>
          <a:bodyPr>
            <a:noAutofit/>
          </a:bodyPr>
          <a:lstStyle>
            <a:lvl1pPr marL="342900" indent="-342900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000"/>
            </a:lvl1pPr>
            <a:lvl2pPr>
              <a:spcAft>
                <a:spcPts val="600"/>
              </a:spcAft>
              <a:buClr>
                <a:schemeClr val="accent1"/>
              </a:buClr>
              <a:defRPr sz="2000"/>
            </a:lvl2pPr>
            <a:lvl3pPr>
              <a:spcAft>
                <a:spcPts val="600"/>
              </a:spcAft>
              <a:buClr>
                <a:schemeClr val="accent1"/>
              </a:buClr>
              <a:defRPr sz="2000"/>
            </a:lvl3pPr>
            <a:lvl4pPr>
              <a:spcAft>
                <a:spcPts val="600"/>
              </a:spcAft>
              <a:buClr>
                <a:schemeClr val="accent1"/>
              </a:buClr>
              <a:defRPr sz="2000"/>
            </a:lvl4pPr>
            <a:lvl5pPr>
              <a:spcAft>
                <a:spcPts val="600"/>
              </a:spcAft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0044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DAY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DE93D0-CD47-FB4F-9C4D-1DDEF9A47153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FF4098C8-B27B-E742-AF2B-FAACE164FD8F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A4250A6A-5DB7-464A-85EB-7072B0934882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1" y="1707786"/>
            <a:ext cx="5587460" cy="45025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1146"/>
            <a:ext cx="11430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A86664-C997-D14C-B7C0-E61F5A648C1E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BD83AB6-A541-9442-AB6B-F50F88754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ea typeface="ヒラギノ角ゴ Pro W3" pitchFamily="116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9B619-337D-A14C-B213-5A943A5F12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36C7CF-7824-E34B-9E97-6F3B67C700BD}"/>
              </a:ext>
            </a:extLst>
          </p:cNvPr>
          <p:cNvSpPr txBox="1"/>
          <p:nvPr userDrawn="1"/>
        </p:nvSpPr>
        <p:spPr>
          <a:xfrm>
            <a:off x="12987131" y="2623930"/>
            <a:ext cx="0" cy="0"/>
          </a:xfrm>
          <a:prstGeom prst="rect">
            <a:avLst/>
          </a:prstGeom>
        </p:spPr>
        <p:txBody>
          <a:bodyPr wrap="none" lIns="121869" tIns="60933" rIns="121869" bIns="60933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34443"/>
              </a:solidFill>
              <a:effectLst/>
              <a:uLnTx/>
              <a:uFillTx/>
              <a:latin typeface="Arial"/>
              <a:ea typeface="ヒラギノ角ゴ Pro W3" pitchFamily="116" charset="-128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0557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5025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ea typeface="ヒラギノ角ゴ Pro W3" pitchFamily="116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9590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DAY - COMPARIS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1F47A73-2BE8-41B4-902F-DCDFA8A9A9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738" y="2491913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07403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ea typeface="ヒラギノ角ゴ Pro W3" pitchFamily="116" charset="-128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36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790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84F6D6-CCC2-4F2B-9E4C-A982785D10B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790" y="2491914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125053-4680-DF45-BEF0-3F90988C5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8565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B104503-938D-4D1E-A43E-B3F81F88872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2852" y="1746250"/>
            <a:ext cx="5274733" cy="44640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69B80A-0F86-4400-9AA0-B5450211F8C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4418" y="1746250"/>
            <a:ext cx="5274733" cy="44640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07403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ea typeface="ヒラギノ角ゴ Pro W3" pitchFamily="116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E4E5B-D651-7346-8745-F2B732325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728A7FC-5A11-6D41-AD52-BFF68FBD0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6711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UBTITLE + 4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07403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ea typeface="ヒラギノ角ゴ Pro W3" pitchFamily="116" charset="-128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36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790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D256943-8B0C-4F4E-800E-A120AD7F5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736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2121CD1-D059-4749-9048-A950DAE4F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00790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584C210-7A6A-4E72-A342-49A9C6C91B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738" y="2491914"/>
            <a:ext cx="5249332" cy="126728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BF5066B-E6D2-49CE-BA01-EA21C96175F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790" y="2491914"/>
            <a:ext cx="5249332" cy="126728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517CEC9-5F44-4399-A636-908D6B727EE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4738" y="4424556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0C878EC-937E-4122-9875-59BA786C238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00790" y="4424556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EE2593-7D67-AC40-9D1F-A839338985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EF178F9-97EC-8F45-B9D0-BF5A7BF17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8479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+ 4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07403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ea typeface="ヒラギノ角ゴ Pro W3" pitchFamily="116" charset="-128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36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790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D256943-8B0C-4F4E-800E-A120AD7F5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736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2121CD1-D059-4749-9048-A950DAE4F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00790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584C210-7A6A-4E72-A342-49A9C6C91B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738" y="2491914"/>
            <a:ext cx="5249332" cy="126728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BF5066B-E6D2-49CE-BA01-EA21C96175F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790" y="2491914"/>
            <a:ext cx="5249332" cy="126728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EE2593-7D67-AC40-9D1F-A839338985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EF178F9-97EC-8F45-B9D0-BF5A7BF17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B8DB71-5DF2-C04E-AF83-DBF86D30767B}"/>
              </a:ext>
            </a:extLst>
          </p:cNvPr>
          <p:cNvGrpSpPr/>
          <p:nvPr userDrawn="1"/>
        </p:nvGrpSpPr>
        <p:grpSpPr>
          <a:xfrm>
            <a:off x="1634604" y="3895712"/>
            <a:ext cx="8922792" cy="0"/>
            <a:chOff x="1277233" y="3895712"/>
            <a:chExt cx="6692094" cy="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E41B89-C55A-B946-AC8C-237DD1B55C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77233" y="3895712"/>
              <a:ext cx="285840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2DCBAA8-2FE7-5E48-9235-4E3273ED62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4082" y="3895712"/>
              <a:ext cx="2905245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3F3587-18B6-9946-BD15-07078823973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71354"/>
            <a:ext cx="0" cy="1704515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CEF27BE-3AF2-DF44-B04F-E2891E3A5DD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313172"/>
            <a:ext cx="0" cy="1704515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0B0D022-0F2D-7345-A71D-90A9D84D818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4738" y="4422314"/>
            <a:ext cx="5249332" cy="126728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43FF5A2-AC55-D742-8EBC-7DD6A02B517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00790" y="4422314"/>
            <a:ext cx="5249332" cy="126728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72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UBTITLE + 3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ea typeface="ヒラギノ角ゴ Pro W3" pitchFamily="116" charset="-128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63E9D52-8822-41BE-A982-CD24D670D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36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F06AD58-E70F-425E-A64E-7E93380CB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790" y="2015788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D256943-8B0C-4F4E-800E-A120AD7F5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9536" y="3941383"/>
            <a:ext cx="5249333" cy="4586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BFF86A-55FF-4667-A474-410A55DE52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738" y="2491914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C3628C1-6684-4037-A95B-E7C3A7E444A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790" y="2491914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356DB6-8ABE-49EB-B67F-F69F8892596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469537" y="4429201"/>
            <a:ext cx="5249332" cy="1678857"/>
          </a:xfrm>
        </p:spPr>
        <p:txBody>
          <a:bodyPr>
            <a:normAutofit/>
          </a:bodyPr>
          <a:lstStyle>
            <a:lvl1pPr marL="233363" indent="-233363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732566-D1B1-2646-BB74-04F2A6A6BF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51157B3-F0D7-964E-A2D9-4D0068EAC7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6895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ITUT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1EA45C-2783-2141-B9EA-8DE9ACB93142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0E91E53-06E2-A945-98CC-250A99B4FEFB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6C2C5490-DA83-8745-8D5D-138F02150CEF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5025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63161F4-DEBD-8549-BAC2-88340262F1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84240" y="170057"/>
            <a:ext cx="2250560" cy="10845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621951-0364-634F-A285-95CF1365ECAD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AB097A5C-CAAA-6547-ADEE-1AA3EA3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FE030EF-B51F-8F47-8998-2EBE1EF5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ea typeface="ヒラギノ角ゴ Pro W3" pitchFamily="116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D92D6F-2A8D-8746-9555-5FF0A14CF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46218A4-296A-7441-B063-616658B6F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9677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ITUTE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1EA45C-2783-2141-B9EA-8DE9ACB93142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0E91E53-06E2-A945-98CC-250A99B4FEFB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6C2C5490-DA83-8745-8D5D-138F02150CEF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1" y="1707786"/>
            <a:ext cx="5278596" cy="45025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63161F4-DEBD-8549-BAC2-88340262F1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84240" y="170057"/>
            <a:ext cx="2250560" cy="108452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621951-0364-634F-A285-95CF1365ECAD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AB097A5C-CAAA-6547-ADEE-1AA3EA35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0107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FE030EF-B51F-8F47-8998-2EBE1EF5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ea typeface="ヒラギノ角ゴ Pro W3" pitchFamily="116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D92D6F-2A8D-8746-9555-5FF0A14CF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46218A4-296A-7441-B063-616658B6F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380016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E7B4B9-C2E5-584C-A6FD-1E6E7F8D1E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4203" y="1708150"/>
            <a:ext cx="5588000" cy="4502150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5634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B7CE0A-478C-934E-B0F2-25D6110333D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364FEA06-3D67-1140-B0E3-7F3BE884D5FB}"/>
              </a:ext>
            </a:extLst>
          </p:cNvPr>
          <p:cNvSpPr/>
          <p:nvPr userDrawn="1"/>
        </p:nvSpPr>
        <p:spPr>
          <a:xfrm>
            <a:off x="6096000" y="5564185"/>
            <a:ext cx="6096000" cy="92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C9E4E-DC08-F04A-907F-38011949DD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609599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1575737-3A06-C042-B28A-86B83C3E2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749" y="-245740"/>
            <a:ext cx="1806855" cy="3118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6000" b="0">
                <a:solidFill>
                  <a:srgbClr val="00A8E1"/>
                </a:solidFill>
                <a:latin typeface="+mn-lt"/>
              </a:defRPr>
            </a:lvl1pPr>
          </a:lstStyle>
          <a:p>
            <a:r>
              <a:rPr lang="en-US"/>
              <a:t>A</a:t>
            </a:r>
          </a:p>
        </p:txBody>
      </p:sp>
      <p:sp>
        <p:nvSpPr>
          <p:cNvPr id="16" name="Content Placeholder 18">
            <a:extLst>
              <a:ext uri="{FF2B5EF4-FFF2-40B4-BE49-F238E27FC236}">
                <a16:creationId xmlns:a16="http://schemas.microsoft.com/office/drawing/2014/main" id="{107172E8-0BD8-F544-908A-019163C1B5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30836" y="1140592"/>
            <a:ext cx="5273485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5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70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052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7404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216FAC-B767-B347-8CC7-3DCA5840C23F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2A739097-FCBD-364F-9AFE-4D06F94CB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/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ヒラギノ角ゴ Pro W3" pitchFamily="116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24160B-4D19-E943-87A4-783C2E211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097EC-1E36-4C71-9C58-09DB83CC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0837" y="2322513"/>
            <a:ext cx="5272617" cy="306863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 marL="401638" indent="-173038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 marL="628650" indent="-1714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9235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PT -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B7CE0A-478C-934E-B0F2-25D6110333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364FEA06-3D67-1140-B0E3-7F3BE884D5FB}"/>
              </a:ext>
            </a:extLst>
          </p:cNvPr>
          <p:cNvSpPr/>
          <p:nvPr userDrawn="1"/>
        </p:nvSpPr>
        <p:spPr>
          <a:xfrm>
            <a:off x="-1" y="4634893"/>
            <a:ext cx="12191993" cy="1858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800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5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216FAC-B767-B347-8CC7-3DCA5840C23F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2A739097-FCBD-364F-9AFE-4D06F94CB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/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ヒラギノ角ゴ Pro W3" pitchFamily="116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24160B-4D19-E943-87A4-783C2E2119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06376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794586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5522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056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392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833306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4425276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681110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439174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597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82718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297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16183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97633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0620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9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391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35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64233494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7630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78061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90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771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729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492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1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522018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1258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83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16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7644050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2772997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6921383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673307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45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668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02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8301961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95465430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74955538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2347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096116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4665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740657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87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7922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95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500028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171811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35653468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01340227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6657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04482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5232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39769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4763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4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4024882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34454000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2859274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11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4528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806805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71678873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F7A9-934F-4AEF-9B1F-6C2A2A939180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A920-F5E0-407F-80F6-F6490A51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8856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573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56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584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318930919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3940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96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2527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88533567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6452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3792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510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025213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96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6440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57324976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9102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01178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1203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931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5497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41976412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056320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4787916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2615650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1937841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191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647594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120899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58251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826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8583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3605055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76967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930269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445543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7966226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610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884176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967" y="408518"/>
            <a:ext cx="3706284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0"/>
            <a:ext cx="1862667" cy="6629400"/>
            <a:chOff x="-15876" y="0"/>
            <a:chExt cx="1927803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pic>
          <p:nvPicPr>
            <p:cNvPr id="11" name="Picture 7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19" t="16937" r="72250" b="20589"/>
            <a:stretch>
              <a:fillRect/>
            </a:stretch>
          </p:blipFill>
          <p:spPr bwMode="auto"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621872" y="1806429"/>
            <a:ext cx="10189827" cy="2278211"/>
          </a:xfrm>
        </p:spPr>
        <p:txBody>
          <a:bodyPr anchor="b"/>
          <a:lstStyle>
            <a:lvl1pPr marL="0" indent="0">
              <a:defRPr sz="5333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6648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</p:spPr>
        <p:txBody>
          <a:bodyPr/>
          <a:lstStyle>
            <a:lvl1pPr marL="380990" indent="-380990">
              <a:buFont typeface="Wingdings" panose="05000000000000000000" pitchFamily="2" charset="2"/>
              <a:buChar char="§"/>
              <a:defRPr sz="1867" b="1"/>
            </a:lvl1pPr>
            <a:lvl2pPr marL="609585" indent="-296326">
              <a:buFont typeface="Arial" panose="020B0604020202020204" pitchFamily="34" charset="0"/>
              <a:buChar char="̶"/>
              <a:defRPr sz="1867"/>
            </a:lvl2pPr>
            <a:lvl3pPr marL="922844" indent="-313259">
              <a:buFont typeface="Arial" panose="020B0604020202020204" pitchFamily="34" charset="0"/>
              <a:buChar char="•"/>
              <a:defRPr sz="1867"/>
            </a:lvl3pPr>
            <a:lvl4pPr marL="1219170" indent="-296326">
              <a:buFont typeface="Wingdings" panose="05000000000000000000" pitchFamily="2" charset="2"/>
              <a:buChar char="ü"/>
              <a:defRPr sz="1867"/>
            </a:lvl4pPr>
            <a:lvl5pPr marL="1532428" indent="-31325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5969000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2502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9550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8/28/2023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21972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8/28/2023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3901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881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3542031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4815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2945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666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65865682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22793318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051196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3754955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8662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44601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36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66585255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78405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190559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0402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558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00291373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17107205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93760915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51596214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344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9914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829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39252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7742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550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6374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5965355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6273221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18035727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63162042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0203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976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0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824036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F7A9-934F-4AEF-9B1F-6C2A2A939180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A920-F5E0-407F-80F6-F6490A51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0404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676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2191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409924045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8168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8199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310696140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4202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774600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939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9130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649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48227987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94556290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48900272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03327234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880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021177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42428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818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8202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9653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3627301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2617810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4186592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93265029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666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571414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7573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615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97065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0335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0662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31076981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76618010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7631799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8173679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0162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950899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43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43585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4788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593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47383623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2758031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6921715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20381585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657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666426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08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9384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737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5441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38776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99824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643060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4781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2386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722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83968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66079158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6915407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16992102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9367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969200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28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5474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416769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264972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33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7241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09307225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67929283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00230851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1516196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525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5326797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0120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1339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69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705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2405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76190798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00181478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3576624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75009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57782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28699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3779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343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32652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65920265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397493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49151497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2262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729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962598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7340621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144240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427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8132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06040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880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58749994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610919870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15748642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2349620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1524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495863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91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632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3605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9890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11961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42620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11700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8940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67582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6746191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68215510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934798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56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7828893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6786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8305983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941712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8008879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14290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4601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555924491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5140380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565541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410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14417342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5408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5405487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02052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9509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079568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101730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4138466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406981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93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3273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21559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4986730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74025310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718056055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917530168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46302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3546709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494269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888558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84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0789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47982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39454758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558741675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1965694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22993520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17857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561111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F7A9-934F-4AEF-9B1F-6C2A2A939180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A920-F5E0-407F-80F6-F6490A51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028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9661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53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18432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318807028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13966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03387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4894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231216815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75799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8517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2876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12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26850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5320737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482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4073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1584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162446053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66658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7554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471444469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61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10720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235398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99818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97420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07506520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1349004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3426477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11068307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2207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836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1269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967" y="408518"/>
            <a:ext cx="3706284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0"/>
            <a:ext cx="1862667" cy="6629400"/>
            <a:chOff x="-15876" y="0"/>
            <a:chExt cx="1927803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pic>
          <p:nvPicPr>
            <p:cNvPr id="11" name="Picture 7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19" t="16937" r="72250" b="20589"/>
            <a:stretch>
              <a:fillRect/>
            </a:stretch>
          </p:blipFill>
          <p:spPr bwMode="auto"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621872" y="1806429"/>
            <a:ext cx="10189827" cy="2278211"/>
          </a:xfrm>
        </p:spPr>
        <p:txBody>
          <a:bodyPr anchor="b"/>
          <a:lstStyle>
            <a:lvl1pPr marL="0" indent="0">
              <a:defRPr sz="5333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53228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</p:spPr>
        <p:txBody>
          <a:bodyPr/>
          <a:lstStyle>
            <a:lvl1pPr marL="380990" indent="-380990">
              <a:buFont typeface="Wingdings" panose="05000000000000000000" pitchFamily="2" charset="2"/>
              <a:buChar char="§"/>
              <a:defRPr sz="1867" b="1"/>
            </a:lvl1pPr>
            <a:lvl2pPr marL="609585" indent="-296326">
              <a:buFont typeface="Arial" panose="020B0604020202020204" pitchFamily="34" charset="0"/>
              <a:buChar char="̶"/>
              <a:defRPr sz="1867"/>
            </a:lvl2pPr>
            <a:lvl3pPr marL="922844" indent="-313259">
              <a:buFont typeface="Arial" panose="020B0604020202020204" pitchFamily="34" charset="0"/>
              <a:buChar char="•"/>
              <a:defRPr sz="1867"/>
            </a:lvl3pPr>
            <a:lvl4pPr marL="1219170" indent="-296326">
              <a:buFont typeface="Wingdings" panose="05000000000000000000" pitchFamily="2" charset="2"/>
              <a:buChar char="ü"/>
              <a:defRPr sz="1867"/>
            </a:lvl4pPr>
            <a:lvl5pPr marL="1532428" indent="-31325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5969000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4223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2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9" name="Google Shape;59;p6"/>
            <p:cNvPicPr preferRelativeResize="0"/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" name="Google Shape;60;p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846289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4_Photo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1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1" name="Google Shape;111;p1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12" name="Google Shape;112;p1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15" name="Google Shape;115;p11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5551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1344F-A8D8-411A-AAB1-3AEC09687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9B9CD-6CA9-44ED-B942-A8D85CB4F7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2516" y="5915003"/>
            <a:ext cx="938786" cy="49377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9662" y="3429000"/>
            <a:ext cx="4180795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708269591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D26592-E925-4441-8BBF-7061DC86A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" y="762"/>
            <a:ext cx="12189292" cy="685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78D50-1EDD-4D7B-ABD8-BC907C00D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95FA-8D81-4175-AC67-58110287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>
              <a:solidFill>
                <a:srgbClr val="59CBE8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3AC1C5-3538-474F-9F06-8929A7657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25629"/>
            <a:ext cx="10515600" cy="40163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302515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0C989-E3FB-4F69-8227-8244F332C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858"/>
            <a:ext cx="12188952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618B6-E663-4FB6-A496-62D28247C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173" y="365129"/>
            <a:ext cx="49272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9FD71-6E8D-499C-98F0-AEBAE59BE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 dirty="0">
              <a:solidFill>
                <a:srgbClr val="59CBE8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848D48-D39B-4893-B9C7-63F4F88EC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173" y="1825629"/>
            <a:ext cx="4927259" cy="40163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739094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8C0B6B-F84F-4269-A320-C9F50CAE2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96"/>
            <a:ext cx="12188952" cy="6857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77B09-AE95-4259-8E33-A11A880BA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5152" y="5894636"/>
            <a:ext cx="1312781" cy="56227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9665" y="3429000"/>
            <a:ext cx="4180795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304597776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D26592-E925-4441-8BBF-7061DC86A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904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78D50-1EDD-4D7B-ABD8-BC907C00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95FA-8D81-4175-AC67-58110287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3AC1C5-3538-474F-9F06-8929A7657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792696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D8DF8-815A-48B4-B65A-88DC6AAD2A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A6442-40EC-401A-A225-140A0CF1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8511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438211-8175-4277-B6C8-19E6C2D7C5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25625"/>
            <a:ext cx="6085114" cy="40163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719BFA-6A30-4875-AC95-5728A8CB0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2771" y="6464300"/>
            <a:ext cx="2539660" cy="18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D85EF1F-7307-41BC-8C08-94B176AED8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38803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4B4DD8-4FCE-42B4-A8D4-60B1E2622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C8259F-8CEC-4521-946F-8B5ED617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224" y="2949956"/>
            <a:ext cx="1821552" cy="9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25581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50924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9720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738101791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17285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10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</p:spPr>
        <p:txBody>
          <a:bodyPr/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</p:spPr>
        <p:txBody>
          <a:bodyPr/>
          <a:lstStyle>
            <a:lvl1pPr marL="380990" indent="-380990">
              <a:buFont typeface="Wingdings" panose="05000000000000000000" pitchFamily="2" charset="2"/>
              <a:buChar char="§"/>
              <a:defRPr sz="1867" b="1"/>
            </a:lvl1pPr>
            <a:lvl2pPr marL="609585" indent="-296326">
              <a:buFont typeface="Arial" panose="020B0604020202020204" pitchFamily="34" charset="0"/>
              <a:buChar char="̶"/>
              <a:defRPr sz="1867"/>
            </a:lvl2pPr>
            <a:lvl3pPr marL="922844" indent="-313259">
              <a:buFont typeface="Arial" panose="020B0604020202020204" pitchFamily="34" charset="0"/>
              <a:buChar char="•"/>
              <a:defRPr sz="1867"/>
            </a:lvl3pPr>
            <a:lvl4pPr marL="1219170" indent="-296326">
              <a:buFont typeface="Wingdings" panose="05000000000000000000" pitchFamily="2" charset="2"/>
              <a:buChar char="ü"/>
              <a:defRPr sz="1867"/>
            </a:lvl4pPr>
            <a:lvl5pPr marL="1532428" indent="-313259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</p:spPr>
        <p:txBody>
          <a:bodyPr anchor="b"/>
          <a:lstStyle>
            <a:lvl1pPr>
              <a:defRPr sz="1333" b="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5969000"/>
            <a:ext cx="3704343" cy="6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12306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47609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96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8979082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39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8/28/2023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109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8/28/2023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74760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16952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2469183587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83390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16166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781396056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75498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64856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665B4-DEF9-A848-97A4-D4DA2EF72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87" y="953346"/>
            <a:ext cx="11430112" cy="4159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711323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07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965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46774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36661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66374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47090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39330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04655681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545608327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90790607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37895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041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4686455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15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4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46898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378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6775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10091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F7A9-934F-4AEF-9B1F-6C2A2A939180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A920-F5E0-407F-80F6-F6490A51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40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145997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67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</p:spPr>
        <p:txBody>
          <a:bodyPr anchor="b"/>
          <a:lstStyle>
            <a:lvl1pPr algn="l">
              <a:defRPr sz="5333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1" y="2000248"/>
            <a:ext cx="2785068" cy="2042851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03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33">
                <a:latin typeface="Verdana" charset="0"/>
                <a:ea typeface="Verdana" charset="0"/>
                <a:cs typeface="Verdana" charset="0"/>
              </a:defRPr>
            </a:lvl2pPr>
            <a:lvl3pPr>
              <a:defRPr sz="2133">
                <a:latin typeface="Verdana" charset="0"/>
                <a:ea typeface="Verdana" charset="0"/>
                <a:cs typeface="Verdana" charset="0"/>
              </a:defRPr>
            </a:lvl3pPr>
            <a:lvl4pPr>
              <a:defRPr sz="2133">
                <a:latin typeface="Verdana" charset="0"/>
                <a:ea typeface="Verdana" charset="0"/>
                <a:cs typeface="Verdana" charset="0"/>
              </a:defRPr>
            </a:lvl4pPr>
            <a:lvl5pPr>
              <a:defRPr sz="2133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71B31-57A8-E440-A02E-BFAC023C3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65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1410130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67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03E0B-1FAC-F64F-A8A3-54937D9B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5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2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21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10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image" Target="../media/image27.png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tags" Target="../tags/tag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customXml" Target="../../customXml/item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image" Target="../media/image27.png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tags" Target="../tags/tag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153.xml"/><Relationship Id="rId16" Type="http://schemas.openxmlformats.org/officeDocument/2006/relationships/tags" Target="../tags/tag36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customXml" Target="../../customXml/item1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90.xml"/><Relationship Id="rId21" Type="http://schemas.openxmlformats.org/officeDocument/2006/relationships/slideLayout" Target="../slideLayouts/slideLayout185.xml"/><Relationship Id="rId42" Type="http://schemas.openxmlformats.org/officeDocument/2006/relationships/slideLayout" Target="../slideLayouts/slideLayout206.xml"/><Relationship Id="rId47" Type="http://schemas.openxmlformats.org/officeDocument/2006/relationships/slideLayout" Target="../slideLayouts/slideLayout211.xml"/><Relationship Id="rId63" Type="http://schemas.openxmlformats.org/officeDocument/2006/relationships/slideLayout" Target="../slideLayouts/slideLayout227.xml"/><Relationship Id="rId68" Type="http://schemas.openxmlformats.org/officeDocument/2006/relationships/slideLayout" Target="../slideLayouts/slideLayout232.xml"/><Relationship Id="rId84" Type="http://schemas.openxmlformats.org/officeDocument/2006/relationships/slideLayout" Target="../slideLayouts/slideLayout248.xml"/><Relationship Id="rId89" Type="http://schemas.openxmlformats.org/officeDocument/2006/relationships/slideLayout" Target="../slideLayouts/slideLayout253.xml"/><Relationship Id="rId1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75.xml"/><Relationship Id="rId32" Type="http://schemas.openxmlformats.org/officeDocument/2006/relationships/slideLayout" Target="../slideLayouts/slideLayout196.xml"/><Relationship Id="rId37" Type="http://schemas.openxmlformats.org/officeDocument/2006/relationships/slideLayout" Target="../slideLayouts/slideLayout201.xml"/><Relationship Id="rId53" Type="http://schemas.openxmlformats.org/officeDocument/2006/relationships/slideLayout" Target="../slideLayouts/slideLayout217.xml"/><Relationship Id="rId58" Type="http://schemas.openxmlformats.org/officeDocument/2006/relationships/slideLayout" Target="../slideLayouts/slideLayout222.xml"/><Relationship Id="rId74" Type="http://schemas.openxmlformats.org/officeDocument/2006/relationships/slideLayout" Target="../slideLayouts/slideLayout238.xml"/><Relationship Id="rId79" Type="http://schemas.openxmlformats.org/officeDocument/2006/relationships/slideLayout" Target="../slideLayouts/slideLayout243.xml"/><Relationship Id="rId102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169.xml"/><Relationship Id="rId90" Type="http://schemas.openxmlformats.org/officeDocument/2006/relationships/slideLayout" Target="../slideLayouts/slideLayout254.xml"/><Relationship Id="rId95" Type="http://schemas.openxmlformats.org/officeDocument/2006/relationships/slideLayout" Target="../slideLayouts/slideLayout259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43" Type="http://schemas.openxmlformats.org/officeDocument/2006/relationships/slideLayout" Target="../slideLayouts/slideLayout207.xml"/><Relationship Id="rId48" Type="http://schemas.openxmlformats.org/officeDocument/2006/relationships/slideLayout" Target="../slideLayouts/slideLayout212.xml"/><Relationship Id="rId64" Type="http://schemas.openxmlformats.org/officeDocument/2006/relationships/slideLayout" Target="../slideLayouts/slideLayout228.xml"/><Relationship Id="rId69" Type="http://schemas.openxmlformats.org/officeDocument/2006/relationships/slideLayout" Target="../slideLayouts/slideLayout233.xml"/><Relationship Id="rId80" Type="http://schemas.openxmlformats.org/officeDocument/2006/relationships/slideLayout" Target="../slideLayouts/slideLayout244.xml"/><Relationship Id="rId85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33" Type="http://schemas.openxmlformats.org/officeDocument/2006/relationships/slideLayout" Target="../slideLayouts/slideLayout197.xml"/><Relationship Id="rId38" Type="http://schemas.openxmlformats.org/officeDocument/2006/relationships/slideLayout" Target="../slideLayouts/slideLayout202.xml"/><Relationship Id="rId59" Type="http://schemas.openxmlformats.org/officeDocument/2006/relationships/slideLayout" Target="../slideLayouts/slideLayout223.xml"/><Relationship Id="rId103" Type="http://schemas.openxmlformats.org/officeDocument/2006/relationships/slideLayout" Target="../slideLayouts/slideLayout267.xml"/><Relationship Id="rId20" Type="http://schemas.openxmlformats.org/officeDocument/2006/relationships/slideLayout" Target="../slideLayouts/slideLayout184.xml"/><Relationship Id="rId41" Type="http://schemas.openxmlformats.org/officeDocument/2006/relationships/slideLayout" Target="../slideLayouts/slideLayout205.xml"/><Relationship Id="rId54" Type="http://schemas.openxmlformats.org/officeDocument/2006/relationships/slideLayout" Target="../slideLayouts/slideLayout218.xml"/><Relationship Id="rId62" Type="http://schemas.openxmlformats.org/officeDocument/2006/relationships/slideLayout" Target="../slideLayouts/slideLayout226.xml"/><Relationship Id="rId70" Type="http://schemas.openxmlformats.org/officeDocument/2006/relationships/slideLayout" Target="../slideLayouts/slideLayout234.xml"/><Relationship Id="rId75" Type="http://schemas.openxmlformats.org/officeDocument/2006/relationships/slideLayout" Target="../slideLayouts/slideLayout239.xml"/><Relationship Id="rId83" Type="http://schemas.openxmlformats.org/officeDocument/2006/relationships/slideLayout" Target="../slideLayouts/slideLayout247.xml"/><Relationship Id="rId88" Type="http://schemas.openxmlformats.org/officeDocument/2006/relationships/slideLayout" Target="../slideLayouts/slideLayout252.xml"/><Relationship Id="rId91" Type="http://schemas.openxmlformats.org/officeDocument/2006/relationships/slideLayout" Target="../slideLayouts/slideLayout255.xml"/><Relationship Id="rId96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36" Type="http://schemas.openxmlformats.org/officeDocument/2006/relationships/slideLayout" Target="../slideLayouts/slideLayout200.xml"/><Relationship Id="rId49" Type="http://schemas.openxmlformats.org/officeDocument/2006/relationships/slideLayout" Target="../slideLayouts/slideLayout213.xml"/><Relationship Id="rId57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174.xml"/><Relationship Id="rId31" Type="http://schemas.openxmlformats.org/officeDocument/2006/relationships/slideLayout" Target="../slideLayouts/slideLayout195.xml"/><Relationship Id="rId44" Type="http://schemas.openxmlformats.org/officeDocument/2006/relationships/slideLayout" Target="../slideLayouts/slideLayout208.xml"/><Relationship Id="rId52" Type="http://schemas.openxmlformats.org/officeDocument/2006/relationships/slideLayout" Target="../slideLayouts/slideLayout216.xml"/><Relationship Id="rId60" Type="http://schemas.openxmlformats.org/officeDocument/2006/relationships/slideLayout" Target="../slideLayouts/slideLayout224.xml"/><Relationship Id="rId65" Type="http://schemas.openxmlformats.org/officeDocument/2006/relationships/slideLayout" Target="../slideLayouts/slideLayout229.xml"/><Relationship Id="rId73" Type="http://schemas.openxmlformats.org/officeDocument/2006/relationships/slideLayout" Target="../slideLayouts/slideLayout237.xml"/><Relationship Id="rId78" Type="http://schemas.openxmlformats.org/officeDocument/2006/relationships/slideLayout" Target="../slideLayouts/slideLayout242.xml"/><Relationship Id="rId81" Type="http://schemas.openxmlformats.org/officeDocument/2006/relationships/slideLayout" Target="../slideLayouts/slideLayout245.xml"/><Relationship Id="rId86" Type="http://schemas.openxmlformats.org/officeDocument/2006/relationships/slideLayout" Target="../slideLayouts/slideLayout250.xml"/><Relationship Id="rId94" Type="http://schemas.openxmlformats.org/officeDocument/2006/relationships/slideLayout" Target="../slideLayouts/slideLayout258.xml"/><Relationship Id="rId99" Type="http://schemas.openxmlformats.org/officeDocument/2006/relationships/slideLayout" Target="../slideLayouts/slideLayout263.xml"/><Relationship Id="rId101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39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198.xml"/><Relationship Id="rId50" Type="http://schemas.openxmlformats.org/officeDocument/2006/relationships/slideLayout" Target="../slideLayouts/slideLayout214.xml"/><Relationship Id="rId55" Type="http://schemas.openxmlformats.org/officeDocument/2006/relationships/slideLayout" Target="../slideLayouts/slideLayout219.xml"/><Relationship Id="rId76" Type="http://schemas.openxmlformats.org/officeDocument/2006/relationships/slideLayout" Target="../slideLayouts/slideLayout240.xml"/><Relationship Id="rId97" Type="http://schemas.openxmlformats.org/officeDocument/2006/relationships/slideLayout" Target="../slideLayouts/slideLayout261.xml"/><Relationship Id="rId104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171.xml"/><Relationship Id="rId71" Type="http://schemas.openxmlformats.org/officeDocument/2006/relationships/slideLayout" Target="../slideLayouts/slideLayout235.xml"/><Relationship Id="rId92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166.xml"/><Relationship Id="rId29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188.xml"/><Relationship Id="rId40" Type="http://schemas.openxmlformats.org/officeDocument/2006/relationships/slideLayout" Target="../slideLayouts/slideLayout204.xml"/><Relationship Id="rId45" Type="http://schemas.openxmlformats.org/officeDocument/2006/relationships/slideLayout" Target="../slideLayouts/slideLayout209.xml"/><Relationship Id="rId66" Type="http://schemas.openxmlformats.org/officeDocument/2006/relationships/slideLayout" Target="../slideLayouts/slideLayout230.xml"/><Relationship Id="rId87" Type="http://schemas.openxmlformats.org/officeDocument/2006/relationships/slideLayout" Target="../slideLayouts/slideLayout251.xml"/><Relationship Id="rId61" Type="http://schemas.openxmlformats.org/officeDocument/2006/relationships/slideLayout" Target="../slideLayouts/slideLayout225.xml"/><Relationship Id="rId82" Type="http://schemas.openxmlformats.org/officeDocument/2006/relationships/slideLayout" Target="../slideLayouts/slideLayout246.xml"/><Relationship Id="rId1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78.xml"/><Relationship Id="rId30" Type="http://schemas.openxmlformats.org/officeDocument/2006/relationships/slideLayout" Target="../slideLayouts/slideLayout194.xml"/><Relationship Id="rId35" Type="http://schemas.openxmlformats.org/officeDocument/2006/relationships/slideLayout" Target="../slideLayouts/slideLayout199.xml"/><Relationship Id="rId56" Type="http://schemas.openxmlformats.org/officeDocument/2006/relationships/slideLayout" Target="../slideLayouts/slideLayout220.xml"/><Relationship Id="rId77" Type="http://schemas.openxmlformats.org/officeDocument/2006/relationships/slideLayout" Target="../slideLayouts/slideLayout241.xml"/><Relationship Id="rId100" Type="http://schemas.openxmlformats.org/officeDocument/2006/relationships/slideLayout" Target="../slideLayouts/slideLayout264.xml"/><Relationship Id="rId105" Type="http://schemas.openxmlformats.org/officeDocument/2006/relationships/theme" Target="../theme/theme7.xml"/><Relationship Id="rId8" Type="http://schemas.openxmlformats.org/officeDocument/2006/relationships/slideLayout" Target="../slideLayouts/slideLayout172.xml"/><Relationship Id="rId51" Type="http://schemas.openxmlformats.org/officeDocument/2006/relationships/slideLayout" Target="../slideLayouts/slideLayout215.xml"/><Relationship Id="rId72" Type="http://schemas.openxmlformats.org/officeDocument/2006/relationships/slideLayout" Target="../slideLayouts/slideLayout236.xml"/><Relationship Id="rId93" Type="http://schemas.openxmlformats.org/officeDocument/2006/relationships/slideLayout" Target="../slideLayouts/slideLayout257.xml"/><Relationship Id="rId9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167.xml"/><Relationship Id="rId25" Type="http://schemas.openxmlformats.org/officeDocument/2006/relationships/slideLayout" Target="../slideLayouts/slideLayout189.xml"/><Relationship Id="rId46" Type="http://schemas.openxmlformats.org/officeDocument/2006/relationships/slideLayout" Target="../slideLayouts/slideLayout210.xml"/><Relationship Id="rId67" Type="http://schemas.openxmlformats.org/officeDocument/2006/relationships/slideLayout" Target="../slideLayouts/slideLayout231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1.xml"/><Relationship Id="rId18" Type="http://schemas.openxmlformats.org/officeDocument/2006/relationships/slideLayout" Target="../slideLayouts/slideLayout286.xml"/><Relationship Id="rId26" Type="http://schemas.openxmlformats.org/officeDocument/2006/relationships/slideLayout" Target="../slideLayouts/slideLayout294.xml"/><Relationship Id="rId39" Type="http://schemas.openxmlformats.org/officeDocument/2006/relationships/slideLayout" Target="../slideLayouts/slideLayout307.xml"/><Relationship Id="rId21" Type="http://schemas.openxmlformats.org/officeDocument/2006/relationships/slideLayout" Target="../slideLayouts/slideLayout289.xml"/><Relationship Id="rId34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17" Type="http://schemas.openxmlformats.org/officeDocument/2006/relationships/slideLayout" Target="../slideLayouts/slideLayout285.xml"/><Relationship Id="rId25" Type="http://schemas.openxmlformats.org/officeDocument/2006/relationships/slideLayout" Target="../slideLayouts/slideLayout293.xml"/><Relationship Id="rId33" Type="http://schemas.openxmlformats.org/officeDocument/2006/relationships/slideLayout" Target="../slideLayouts/slideLayout301.xml"/><Relationship Id="rId38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70.xml"/><Relationship Id="rId16" Type="http://schemas.openxmlformats.org/officeDocument/2006/relationships/slideLayout" Target="../slideLayouts/slideLayout284.xml"/><Relationship Id="rId20" Type="http://schemas.openxmlformats.org/officeDocument/2006/relationships/slideLayout" Target="../slideLayouts/slideLayout288.xml"/><Relationship Id="rId29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24" Type="http://schemas.openxmlformats.org/officeDocument/2006/relationships/slideLayout" Target="../slideLayouts/slideLayout292.xml"/><Relationship Id="rId32" Type="http://schemas.openxmlformats.org/officeDocument/2006/relationships/slideLayout" Target="../slideLayouts/slideLayout300.xml"/><Relationship Id="rId37" Type="http://schemas.openxmlformats.org/officeDocument/2006/relationships/slideLayout" Target="../slideLayouts/slideLayout305.xml"/><Relationship Id="rId40" Type="http://schemas.openxmlformats.org/officeDocument/2006/relationships/theme" Target="../theme/theme8.xml"/><Relationship Id="rId5" Type="http://schemas.openxmlformats.org/officeDocument/2006/relationships/slideLayout" Target="../slideLayouts/slideLayout273.xml"/><Relationship Id="rId15" Type="http://schemas.openxmlformats.org/officeDocument/2006/relationships/slideLayout" Target="../slideLayouts/slideLayout283.xml"/><Relationship Id="rId23" Type="http://schemas.openxmlformats.org/officeDocument/2006/relationships/slideLayout" Target="../slideLayouts/slideLayout291.xml"/><Relationship Id="rId28" Type="http://schemas.openxmlformats.org/officeDocument/2006/relationships/slideLayout" Target="../slideLayouts/slideLayout296.xml"/><Relationship Id="rId36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278.xml"/><Relationship Id="rId19" Type="http://schemas.openxmlformats.org/officeDocument/2006/relationships/slideLayout" Target="../slideLayouts/slideLayout287.xml"/><Relationship Id="rId31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slideLayout" Target="../slideLayouts/slideLayout282.xml"/><Relationship Id="rId22" Type="http://schemas.openxmlformats.org/officeDocument/2006/relationships/slideLayout" Target="../slideLayouts/slideLayout290.xml"/><Relationship Id="rId27" Type="http://schemas.openxmlformats.org/officeDocument/2006/relationships/slideLayout" Target="../slideLayouts/slideLayout295.xml"/><Relationship Id="rId30" Type="http://schemas.openxmlformats.org/officeDocument/2006/relationships/slideLayout" Target="../slideLayouts/slideLayout298.xml"/><Relationship Id="rId35" Type="http://schemas.openxmlformats.org/officeDocument/2006/relationships/slideLayout" Target="../slideLayouts/slideLayout303.xml"/><Relationship Id="rId8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71.xml"/></Relationships>
</file>

<file path=ppt/slideMasters/_rels/slideMaster9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424.xml"/><Relationship Id="rId21" Type="http://schemas.openxmlformats.org/officeDocument/2006/relationships/slideLayout" Target="../slideLayouts/slideLayout328.xml"/><Relationship Id="rId42" Type="http://schemas.openxmlformats.org/officeDocument/2006/relationships/slideLayout" Target="../slideLayouts/slideLayout349.xml"/><Relationship Id="rId63" Type="http://schemas.openxmlformats.org/officeDocument/2006/relationships/slideLayout" Target="../slideLayouts/slideLayout370.xml"/><Relationship Id="rId84" Type="http://schemas.openxmlformats.org/officeDocument/2006/relationships/slideLayout" Target="../slideLayouts/slideLayout391.xml"/><Relationship Id="rId138" Type="http://schemas.openxmlformats.org/officeDocument/2006/relationships/slideLayout" Target="../slideLayouts/slideLayout445.xml"/><Relationship Id="rId159" Type="http://schemas.openxmlformats.org/officeDocument/2006/relationships/slideLayout" Target="../slideLayouts/slideLayout466.xml"/><Relationship Id="rId170" Type="http://schemas.openxmlformats.org/officeDocument/2006/relationships/slideLayout" Target="../slideLayouts/slideLayout477.xml"/><Relationship Id="rId191" Type="http://schemas.openxmlformats.org/officeDocument/2006/relationships/slideLayout" Target="../slideLayouts/slideLayout498.xml"/><Relationship Id="rId205" Type="http://schemas.openxmlformats.org/officeDocument/2006/relationships/slideLayout" Target="../slideLayouts/slideLayout512.xml"/><Relationship Id="rId226" Type="http://schemas.openxmlformats.org/officeDocument/2006/relationships/theme" Target="../theme/theme9.xml"/><Relationship Id="rId107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318.xml"/><Relationship Id="rId32" Type="http://schemas.openxmlformats.org/officeDocument/2006/relationships/slideLayout" Target="../slideLayouts/slideLayout339.xml"/><Relationship Id="rId53" Type="http://schemas.openxmlformats.org/officeDocument/2006/relationships/slideLayout" Target="../slideLayouts/slideLayout360.xml"/><Relationship Id="rId74" Type="http://schemas.openxmlformats.org/officeDocument/2006/relationships/slideLayout" Target="../slideLayouts/slideLayout381.xml"/><Relationship Id="rId128" Type="http://schemas.openxmlformats.org/officeDocument/2006/relationships/slideLayout" Target="../slideLayouts/slideLayout435.xml"/><Relationship Id="rId149" Type="http://schemas.openxmlformats.org/officeDocument/2006/relationships/slideLayout" Target="../slideLayouts/slideLayout456.xml"/><Relationship Id="rId5" Type="http://schemas.openxmlformats.org/officeDocument/2006/relationships/slideLayout" Target="../slideLayouts/slideLayout312.xml"/><Relationship Id="rId95" Type="http://schemas.openxmlformats.org/officeDocument/2006/relationships/slideLayout" Target="../slideLayouts/slideLayout402.xml"/><Relationship Id="rId160" Type="http://schemas.openxmlformats.org/officeDocument/2006/relationships/slideLayout" Target="../slideLayouts/slideLayout467.xml"/><Relationship Id="rId181" Type="http://schemas.openxmlformats.org/officeDocument/2006/relationships/slideLayout" Target="../slideLayouts/slideLayout488.xml"/><Relationship Id="rId216" Type="http://schemas.openxmlformats.org/officeDocument/2006/relationships/slideLayout" Target="../slideLayouts/slideLayout523.xml"/><Relationship Id="rId22" Type="http://schemas.openxmlformats.org/officeDocument/2006/relationships/slideLayout" Target="../slideLayouts/slideLayout329.xml"/><Relationship Id="rId43" Type="http://schemas.openxmlformats.org/officeDocument/2006/relationships/slideLayout" Target="../slideLayouts/slideLayout350.xml"/><Relationship Id="rId64" Type="http://schemas.openxmlformats.org/officeDocument/2006/relationships/slideLayout" Target="../slideLayouts/slideLayout371.xml"/><Relationship Id="rId118" Type="http://schemas.openxmlformats.org/officeDocument/2006/relationships/slideLayout" Target="../slideLayouts/slideLayout425.xml"/><Relationship Id="rId139" Type="http://schemas.openxmlformats.org/officeDocument/2006/relationships/slideLayout" Target="../slideLayouts/slideLayout446.xml"/><Relationship Id="rId85" Type="http://schemas.openxmlformats.org/officeDocument/2006/relationships/slideLayout" Target="../slideLayouts/slideLayout392.xml"/><Relationship Id="rId150" Type="http://schemas.openxmlformats.org/officeDocument/2006/relationships/slideLayout" Target="../slideLayouts/slideLayout457.xml"/><Relationship Id="rId171" Type="http://schemas.openxmlformats.org/officeDocument/2006/relationships/slideLayout" Target="../slideLayouts/slideLayout478.xml"/><Relationship Id="rId192" Type="http://schemas.openxmlformats.org/officeDocument/2006/relationships/slideLayout" Target="../slideLayouts/slideLayout499.xml"/><Relationship Id="rId206" Type="http://schemas.openxmlformats.org/officeDocument/2006/relationships/slideLayout" Target="../slideLayouts/slideLayout513.xml"/><Relationship Id="rId12" Type="http://schemas.openxmlformats.org/officeDocument/2006/relationships/slideLayout" Target="../slideLayouts/slideLayout319.xml"/><Relationship Id="rId33" Type="http://schemas.openxmlformats.org/officeDocument/2006/relationships/slideLayout" Target="../slideLayouts/slideLayout340.xml"/><Relationship Id="rId108" Type="http://schemas.openxmlformats.org/officeDocument/2006/relationships/slideLayout" Target="../slideLayouts/slideLayout415.xml"/><Relationship Id="rId129" Type="http://schemas.openxmlformats.org/officeDocument/2006/relationships/slideLayout" Target="../slideLayouts/slideLayout436.xml"/><Relationship Id="rId54" Type="http://schemas.openxmlformats.org/officeDocument/2006/relationships/slideLayout" Target="../slideLayouts/slideLayout361.xml"/><Relationship Id="rId75" Type="http://schemas.openxmlformats.org/officeDocument/2006/relationships/slideLayout" Target="../slideLayouts/slideLayout382.xml"/><Relationship Id="rId96" Type="http://schemas.openxmlformats.org/officeDocument/2006/relationships/slideLayout" Target="../slideLayouts/slideLayout403.xml"/><Relationship Id="rId140" Type="http://schemas.openxmlformats.org/officeDocument/2006/relationships/slideLayout" Target="../slideLayouts/slideLayout447.xml"/><Relationship Id="rId161" Type="http://schemas.openxmlformats.org/officeDocument/2006/relationships/slideLayout" Target="../slideLayouts/slideLayout468.xml"/><Relationship Id="rId182" Type="http://schemas.openxmlformats.org/officeDocument/2006/relationships/slideLayout" Target="../slideLayouts/slideLayout489.xml"/><Relationship Id="rId217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30.xml"/><Relationship Id="rId119" Type="http://schemas.openxmlformats.org/officeDocument/2006/relationships/slideLayout" Target="../slideLayouts/slideLayout426.xml"/><Relationship Id="rId44" Type="http://schemas.openxmlformats.org/officeDocument/2006/relationships/slideLayout" Target="../slideLayouts/slideLayout351.xml"/><Relationship Id="rId65" Type="http://schemas.openxmlformats.org/officeDocument/2006/relationships/slideLayout" Target="../slideLayouts/slideLayout372.xml"/><Relationship Id="rId86" Type="http://schemas.openxmlformats.org/officeDocument/2006/relationships/slideLayout" Target="../slideLayouts/slideLayout393.xml"/><Relationship Id="rId130" Type="http://schemas.openxmlformats.org/officeDocument/2006/relationships/slideLayout" Target="../slideLayouts/slideLayout437.xml"/><Relationship Id="rId151" Type="http://schemas.openxmlformats.org/officeDocument/2006/relationships/slideLayout" Target="../slideLayouts/slideLayout458.xml"/><Relationship Id="rId172" Type="http://schemas.openxmlformats.org/officeDocument/2006/relationships/slideLayout" Target="../slideLayouts/slideLayout479.xml"/><Relationship Id="rId193" Type="http://schemas.openxmlformats.org/officeDocument/2006/relationships/slideLayout" Target="../slideLayouts/slideLayout500.xml"/><Relationship Id="rId207" Type="http://schemas.openxmlformats.org/officeDocument/2006/relationships/slideLayout" Target="../slideLayouts/slideLayout514.xml"/><Relationship Id="rId13" Type="http://schemas.openxmlformats.org/officeDocument/2006/relationships/slideLayout" Target="../slideLayouts/slideLayout320.xml"/><Relationship Id="rId109" Type="http://schemas.openxmlformats.org/officeDocument/2006/relationships/slideLayout" Target="../slideLayouts/slideLayout416.xml"/><Relationship Id="rId34" Type="http://schemas.openxmlformats.org/officeDocument/2006/relationships/slideLayout" Target="../slideLayouts/slideLayout341.xml"/><Relationship Id="rId55" Type="http://schemas.openxmlformats.org/officeDocument/2006/relationships/slideLayout" Target="../slideLayouts/slideLayout362.xml"/><Relationship Id="rId76" Type="http://schemas.openxmlformats.org/officeDocument/2006/relationships/slideLayout" Target="../slideLayouts/slideLayout383.xml"/><Relationship Id="rId97" Type="http://schemas.openxmlformats.org/officeDocument/2006/relationships/slideLayout" Target="../slideLayouts/slideLayout404.xml"/><Relationship Id="rId120" Type="http://schemas.openxmlformats.org/officeDocument/2006/relationships/slideLayout" Target="../slideLayouts/slideLayout427.xml"/><Relationship Id="rId141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314.xml"/><Relationship Id="rId162" Type="http://schemas.openxmlformats.org/officeDocument/2006/relationships/slideLayout" Target="../slideLayouts/slideLayout469.xml"/><Relationship Id="rId183" Type="http://schemas.openxmlformats.org/officeDocument/2006/relationships/slideLayout" Target="../slideLayouts/slideLayout490.xml"/><Relationship Id="rId218" Type="http://schemas.openxmlformats.org/officeDocument/2006/relationships/slideLayout" Target="../slideLayouts/slideLayout525.xml"/><Relationship Id="rId24" Type="http://schemas.openxmlformats.org/officeDocument/2006/relationships/slideLayout" Target="../slideLayouts/slideLayout331.xml"/><Relationship Id="rId45" Type="http://schemas.openxmlformats.org/officeDocument/2006/relationships/slideLayout" Target="../slideLayouts/slideLayout352.xml"/><Relationship Id="rId66" Type="http://schemas.openxmlformats.org/officeDocument/2006/relationships/slideLayout" Target="../slideLayouts/slideLayout373.xml"/><Relationship Id="rId87" Type="http://schemas.openxmlformats.org/officeDocument/2006/relationships/slideLayout" Target="../slideLayouts/slideLayout394.xml"/><Relationship Id="rId110" Type="http://schemas.openxmlformats.org/officeDocument/2006/relationships/slideLayout" Target="../slideLayouts/slideLayout417.xml"/><Relationship Id="rId131" Type="http://schemas.openxmlformats.org/officeDocument/2006/relationships/slideLayout" Target="../slideLayouts/slideLayout438.xml"/><Relationship Id="rId152" Type="http://schemas.openxmlformats.org/officeDocument/2006/relationships/slideLayout" Target="../slideLayouts/slideLayout459.xml"/><Relationship Id="rId173" Type="http://schemas.openxmlformats.org/officeDocument/2006/relationships/slideLayout" Target="../slideLayouts/slideLayout480.xml"/><Relationship Id="rId194" Type="http://schemas.openxmlformats.org/officeDocument/2006/relationships/slideLayout" Target="../slideLayouts/slideLayout501.xml"/><Relationship Id="rId208" Type="http://schemas.openxmlformats.org/officeDocument/2006/relationships/slideLayout" Target="../slideLayouts/slideLayout515.xml"/><Relationship Id="rId14" Type="http://schemas.openxmlformats.org/officeDocument/2006/relationships/slideLayout" Target="../slideLayouts/slideLayout321.xml"/><Relationship Id="rId35" Type="http://schemas.openxmlformats.org/officeDocument/2006/relationships/slideLayout" Target="../slideLayouts/slideLayout342.xml"/><Relationship Id="rId56" Type="http://schemas.openxmlformats.org/officeDocument/2006/relationships/slideLayout" Target="../slideLayouts/slideLayout363.xml"/><Relationship Id="rId77" Type="http://schemas.openxmlformats.org/officeDocument/2006/relationships/slideLayout" Target="../slideLayouts/slideLayout384.xml"/><Relationship Id="rId100" Type="http://schemas.openxmlformats.org/officeDocument/2006/relationships/slideLayout" Target="../slideLayouts/slideLayout407.xml"/><Relationship Id="rId8" Type="http://schemas.openxmlformats.org/officeDocument/2006/relationships/slideLayout" Target="../slideLayouts/slideLayout315.xml"/><Relationship Id="rId98" Type="http://schemas.openxmlformats.org/officeDocument/2006/relationships/slideLayout" Target="../slideLayouts/slideLayout405.xml"/><Relationship Id="rId121" Type="http://schemas.openxmlformats.org/officeDocument/2006/relationships/slideLayout" Target="../slideLayouts/slideLayout428.xml"/><Relationship Id="rId142" Type="http://schemas.openxmlformats.org/officeDocument/2006/relationships/slideLayout" Target="../slideLayouts/slideLayout449.xml"/><Relationship Id="rId163" Type="http://schemas.openxmlformats.org/officeDocument/2006/relationships/slideLayout" Target="../slideLayouts/slideLayout470.xml"/><Relationship Id="rId184" Type="http://schemas.openxmlformats.org/officeDocument/2006/relationships/slideLayout" Target="../slideLayouts/slideLayout491.xml"/><Relationship Id="rId219" Type="http://schemas.openxmlformats.org/officeDocument/2006/relationships/slideLayout" Target="../slideLayouts/slideLayout526.xml"/><Relationship Id="rId3" Type="http://schemas.openxmlformats.org/officeDocument/2006/relationships/slideLayout" Target="../slideLayouts/slideLayout310.xml"/><Relationship Id="rId214" Type="http://schemas.openxmlformats.org/officeDocument/2006/relationships/slideLayout" Target="../slideLayouts/slideLayout521.xml"/><Relationship Id="rId25" Type="http://schemas.openxmlformats.org/officeDocument/2006/relationships/slideLayout" Target="../slideLayouts/slideLayout332.xml"/><Relationship Id="rId46" Type="http://schemas.openxmlformats.org/officeDocument/2006/relationships/slideLayout" Target="../slideLayouts/slideLayout353.xml"/><Relationship Id="rId67" Type="http://schemas.openxmlformats.org/officeDocument/2006/relationships/slideLayout" Target="../slideLayouts/slideLayout374.xml"/><Relationship Id="rId116" Type="http://schemas.openxmlformats.org/officeDocument/2006/relationships/slideLayout" Target="../slideLayouts/slideLayout423.xml"/><Relationship Id="rId137" Type="http://schemas.openxmlformats.org/officeDocument/2006/relationships/slideLayout" Target="../slideLayouts/slideLayout444.xml"/><Relationship Id="rId158" Type="http://schemas.openxmlformats.org/officeDocument/2006/relationships/slideLayout" Target="../slideLayouts/slideLayout465.xml"/><Relationship Id="rId20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48.xml"/><Relationship Id="rId62" Type="http://schemas.openxmlformats.org/officeDocument/2006/relationships/slideLayout" Target="../slideLayouts/slideLayout369.xml"/><Relationship Id="rId83" Type="http://schemas.openxmlformats.org/officeDocument/2006/relationships/slideLayout" Target="../slideLayouts/slideLayout390.xml"/><Relationship Id="rId88" Type="http://schemas.openxmlformats.org/officeDocument/2006/relationships/slideLayout" Target="../slideLayouts/slideLayout395.xml"/><Relationship Id="rId111" Type="http://schemas.openxmlformats.org/officeDocument/2006/relationships/slideLayout" Target="../slideLayouts/slideLayout418.xml"/><Relationship Id="rId132" Type="http://schemas.openxmlformats.org/officeDocument/2006/relationships/slideLayout" Target="../slideLayouts/slideLayout439.xml"/><Relationship Id="rId153" Type="http://schemas.openxmlformats.org/officeDocument/2006/relationships/slideLayout" Target="../slideLayouts/slideLayout460.xml"/><Relationship Id="rId174" Type="http://schemas.openxmlformats.org/officeDocument/2006/relationships/slideLayout" Target="../slideLayouts/slideLayout481.xml"/><Relationship Id="rId179" Type="http://schemas.openxmlformats.org/officeDocument/2006/relationships/slideLayout" Target="../slideLayouts/slideLayout486.xml"/><Relationship Id="rId195" Type="http://schemas.openxmlformats.org/officeDocument/2006/relationships/slideLayout" Target="../slideLayouts/slideLayout502.xml"/><Relationship Id="rId209" Type="http://schemas.openxmlformats.org/officeDocument/2006/relationships/slideLayout" Target="../slideLayouts/slideLayout516.xml"/><Relationship Id="rId190" Type="http://schemas.openxmlformats.org/officeDocument/2006/relationships/slideLayout" Target="../slideLayouts/slideLayout497.xml"/><Relationship Id="rId204" Type="http://schemas.openxmlformats.org/officeDocument/2006/relationships/slideLayout" Target="../slideLayouts/slideLayout511.xml"/><Relationship Id="rId220" Type="http://schemas.openxmlformats.org/officeDocument/2006/relationships/slideLayout" Target="../slideLayouts/slideLayout527.xml"/><Relationship Id="rId225" Type="http://schemas.openxmlformats.org/officeDocument/2006/relationships/slideLayout" Target="../slideLayouts/slideLayout532.xml"/><Relationship Id="rId15" Type="http://schemas.openxmlformats.org/officeDocument/2006/relationships/slideLayout" Target="../slideLayouts/slideLayout322.xml"/><Relationship Id="rId36" Type="http://schemas.openxmlformats.org/officeDocument/2006/relationships/slideLayout" Target="../slideLayouts/slideLayout343.xml"/><Relationship Id="rId57" Type="http://schemas.openxmlformats.org/officeDocument/2006/relationships/slideLayout" Target="../slideLayouts/slideLayout364.xml"/><Relationship Id="rId106" Type="http://schemas.openxmlformats.org/officeDocument/2006/relationships/slideLayout" Target="../slideLayouts/slideLayout413.xml"/><Relationship Id="rId127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38.xml"/><Relationship Id="rId52" Type="http://schemas.openxmlformats.org/officeDocument/2006/relationships/slideLayout" Target="../slideLayouts/slideLayout359.xml"/><Relationship Id="rId73" Type="http://schemas.openxmlformats.org/officeDocument/2006/relationships/slideLayout" Target="../slideLayouts/slideLayout380.xml"/><Relationship Id="rId78" Type="http://schemas.openxmlformats.org/officeDocument/2006/relationships/slideLayout" Target="../slideLayouts/slideLayout385.xml"/><Relationship Id="rId94" Type="http://schemas.openxmlformats.org/officeDocument/2006/relationships/slideLayout" Target="../slideLayouts/slideLayout401.xml"/><Relationship Id="rId99" Type="http://schemas.openxmlformats.org/officeDocument/2006/relationships/slideLayout" Target="../slideLayouts/slideLayout406.xml"/><Relationship Id="rId101" Type="http://schemas.openxmlformats.org/officeDocument/2006/relationships/slideLayout" Target="../slideLayouts/slideLayout408.xml"/><Relationship Id="rId122" Type="http://schemas.openxmlformats.org/officeDocument/2006/relationships/slideLayout" Target="../slideLayouts/slideLayout429.xml"/><Relationship Id="rId143" Type="http://schemas.openxmlformats.org/officeDocument/2006/relationships/slideLayout" Target="../slideLayouts/slideLayout450.xml"/><Relationship Id="rId148" Type="http://schemas.openxmlformats.org/officeDocument/2006/relationships/slideLayout" Target="../slideLayouts/slideLayout455.xml"/><Relationship Id="rId164" Type="http://schemas.openxmlformats.org/officeDocument/2006/relationships/slideLayout" Target="../slideLayouts/slideLayout471.xml"/><Relationship Id="rId169" Type="http://schemas.openxmlformats.org/officeDocument/2006/relationships/slideLayout" Target="../slideLayouts/slideLayout476.xml"/><Relationship Id="rId185" Type="http://schemas.openxmlformats.org/officeDocument/2006/relationships/slideLayout" Target="../slideLayouts/slideLayout492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80" Type="http://schemas.openxmlformats.org/officeDocument/2006/relationships/slideLayout" Target="../slideLayouts/slideLayout487.xml"/><Relationship Id="rId210" Type="http://schemas.openxmlformats.org/officeDocument/2006/relationships/slideLayout" Target="../slideLayouts/slideLayout517.xml"/><Relationship Id="rId215" Type="http://schemas.openxmlformats.org/officeDocument/2006/relationships/slideLayout" Target="../slideLayouts/slideLayout522.xml"/><Relationship Id="rId26" Type="http://schemas.openxmlformats.org/officeDocument/2006/relationships/slideLayout" Target="../slideLayouts/slideLayout333.xml"/><Relationship Id="rId47" Type="http://schemas.openxmlformats.org/officeDocument/2006/relationships/slideLayout" Target="../slideLayouts/slideLayout354.xml"/><Relationship Id="rId68" Type="http://schemas.openxmlformats.org/officeDocument/2006/relationships/slideLayout" Target="../slideLayouts/slideLayout375.xml"/><Relationship Id="rId89" Type="http://schemas.openxmlformats.org/officeDocument/2006/relationships/slideLayout" Target="../slideLayouts/slideLayout396.xml"/><Relationship Id="rId112" Type="http://schemas.openxmlformats.org/officeDocument/2006/relationships/slideLayout" Target="../slideLayouts/slideLayout419.xml"/><Relationship Id="rId133" Type="http://schemas.openxmlformats.org/officeDocument/2006/relationships/slideLayout" Target="../slideLayouts/slideLayout440.xml"/><Relationship Id="rId154" Type="http://schemas.openxmlformats.org/officeDocument/2006/relationships/slideLayout" Target="../slideLayouts/slideLayout461.xml"/><Relationship Id="rId175" Type="http://schemas.openxmlformats.org/officeDocument/2006/relationships/slideLayout" Target="../slideLayouts/slideLayout482.xml"/><Relationship Id="rId196" Type="http://schemas.openxmlformats.org/officeDocument/2006/relationships/slideLayout" Target="../slideLayouts/slideLayout503.xml"/><Relationship Id="rId200" Type="http://schemas.openxmlformats.org/officeDocument/2006/relationships/slideLayout" Target="../slideLayouts/slideLayout507.xml"/><Relationship Id="rId16" Type="http://schemas.openxmlformats.org/officeDocument/2006/relationships/slideLayout" Target="../slideLayouts/slideLayout323.xml"/><Relationship Id="rId221" Type="http://schemas.openxmlformats.org/officeDocument/2006/relationships/slideLayout" Target="../slideLayouts/slideLayout528.xml"/><Relationship Id="rId37" Type="http://schemas.openxmlformats.org/officeDocument/2006/relationships/slideLayout" Target="../slideLayouts/slideLayout344.xml"/><Relationship Id="rId58" Type="http://schemas.openxmlformats.org/officeDocument/2006/relationships/slideLayout" Target="../slideLayouts/slideLayout365.xml"/><Relationship Id="rId79" Type="http://schemas.openxmlformats.org/officeDocument/2006/relationships/slideLayout" Target="../slideLayouts/slideLayout386.xml"/><Relationship Id="rId102" Type="http://schemas.openxmlformats.org/officeDocument/2006/relationships/slideLayout" Target="../slideLayouts/slideLayout409.xml"/><Relationship Id="rId123" Type="http://schemas.openxmlformats.org/officeDocument/2006/relationships/slideLayout" Target="../slideLayouts/slideLayout430.xml"/><Relationship Id="rId144" Type="http://schemas.openxmlformats.org/officeDocument/2006/relationships/slideLayout" Target="../slideLayouts/slideLayout451.xml"/><Relationship Id="rId90" Type="http://schemas.openxmlformats.org/officeDocument/2006/relationships/slideLayout" Target="../slideLayouts/slideLayout397.xml"/><Relationship Id="rId165" Type="http://schemas.openxmlformats.org/officeDocument/2006/relationships/slideLayout" Target="../slideLayouts/slideLayout472.xml"/><Relationship Id="rId186" Type="http://schemas.openxmlformats.org/officeDocument/2006/relationships/slideLayout" Target="../slideLayouts/slideLayout493.xml"/><Relationship Id="rId211" Type="http://schemas.openxmlformats.org/officeDocument/2006/relationships/slideLayout" Target="../slideLayouts/slideLayout518.xml"/><Relationship Id="rId27" Type="http://schemas.openxmlformats.org/officeDocument/2006/relationships/slideLayout" Target="../slideLayouts/slideLayout334.xml"/><Relationship Id="rId48" Type="http://schemas.openxmlformats.org/officeDocument/2006/relationships/slideLayout" Target="../slideLayouts/slideLayout355.xml"/><Relationship Id="rId69" Type="http://schemas.openxmlformats.org/officeDocument/2006/relationships/slideLayout" Target="../slideLayouts/slideLayout376.xml"/><Relationship Id="rId113" Type="http://schemas.openxmlformats.org/officeDocument/2006/relationships/slideLayout" Target="../slideLayouts/slideLayout420.xml"/><Relationship Id="rId134" Type="http://schemas.openxmlformats.org/officeDocument/2006/relationships/slideLayout" Target="../slideLayouts/slideLayout441.xml"/><Relationship Id="rId80" Type="http://schemas.openxmlformats.org/officeDocument/2006/relationships/slideLayout" Target="../slideLayouts/slideLayout387.xml"/><Relationship Id="rId155" Type="http://schemas.openxmlformats.org/officeDocument/2006/relationships/slideLayout" Target="../slideLayouts/slideLayout462.xml"/><Relationship Id="rId176" Type="http://schemas.openxmlformats.org/officeDocument/2006/relationships/slideLayout" Target="../slideLayouts/slideLayout483.xml"/><Relationship Id="rId197" Type="http://schemas.openxmlformats.org/officeDocument/2006/relationships/slideLayout" Target="../slideLayouts/slideLayout504.xml"/><Relationship Id="rId201" Type="http://schemas.openxmlformats.org/officeDocument/2006/relationships/slideLayout" Target="../slideLayouts/slideLayout508.xml"/><Relationship Id="rId222" Type="http://schemas.openxmlformats.org/officeDocument/2006/relationships/slideLayout" Target="../slideLayouts/slideLayout529.xml"/><Relationship Id="rId17" Type="http://schemas.openxmlformats.org/officeDocument/2006/relationships/slideLayout" Target="../slideLayouts/slideLayout324.xml"/><Relationship Id="rId38" Type="http://schemas.openxmlformats.org/officeDocument/2006/relationships/slideLayout" Target="../slideLayouts/slideLayout345.xml"/><Relationship Id="rId59" Type="http://schemas.openxmlformats.org/officeDocument/2006/relationships/slideLayout" Target="../slideLayouts/slideLayout366.xml"/><Relationship Id="rId103" Type="http://schemas.openxmlformats.org/officeDocument/2006/relationships/slideLayout" Target="../slideLayouts/slideLayout410.xml"/><Relationship Id="rId124" Type="http://schemas.openxmlformats.org/officeDocument/2006/relationships/slideLayout" Target="../slideLayouts/slideLayout431.xml"/><Relationship Id="rId70" Type="http://schemas.openxmlformats.org/officeDocument/2006/relationships/slideLayout" Target="../slideLayouts/slideLayout377.xml"/><Relationship Id="rId91" Type="http://schemas.openxmlformats.org/officeDocument/2006/relationships/slideLayout" Target="../slideLayouts/slideLayout398.xml"/><Relationship Id="rId145" Type="http://schemas.openxmlformats.org/officeDocument/2006/relationships/slideLayout" Target="../slideLayouts/slideLayout452.xml"/><Relationship Id="rId166" Type="http://schemas.openxmlformats.org/officeDocument/2006/relationships/slideLayout" Target="../slideLayouts/slideLayout473.xml"/><Relationship Id="rId187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308.xml"/><Relationship Id="rId212" Type="http://schemas.openxmlformats.org/officeDocument/2006/relationships/slideLayout" Target="../slideLayouts/slideLayout519.xml"/><Relationship Id="rId28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56.xml"/><Relationship Id="rId114" Type="http://schemas.openxmlformats.org/officeDocument/2006/relationships/slideLayout" Target="../slideLayouts/slideLayout421.xml"/><Relationship Id="rId60" Type="http://schemas.openxmlformats.org/officeDocument/2006/relationships/slideLayout" Target="../slideLayouts/slideLayout367.xml"/><Relationship Id="rId81" Type="http://schemas.openxmlformats.org/officeDocument/2006/relationships/slideLayout" Target="../slideLayouts/slideLayout388.xml"/><Relationship Id="rId135" Type="http://schemas.openxmlformats.org/officeDocument/2006/relationships/slideLayout" Target="../slideLayouts/slideLayout442.xml"/><Relationship Id="rId156" Type="http://schemas.openxmlformats.org/officeDocument/2006/relationships/slideLayout" Target="../slideLayouts/slideLayout463.xml"/><Relationship Id="rId177" Type="http://schemas.openxmlformats.org/officeDocument/2006/relationships/slideLayout" Target="../slideLayouts/slideLayout484.xml"/><Relationship Id="rId198" Type="http://schemas.openxmlformats.org/officeDocument/2006/relationships/slideLayout" Target="../slideLayouts/slideLayout505.xml"/><Relationship Id="rId202" Type="http://schemas.openxmlformats.org/officeDocument/2006/relationships/slideLayout" Target="../slideLayouts/slideLayout509.xml"/><Relationship Id="rId223" Type="http://schemas.openxmlformats.org/officeDocument/2006/relationships/slideLayout" Target="../slideLayouts/slideLayout530.xml"/><Relationship Id="rId18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57.xml"/><Relationship Id="rId104" Type="http://schemas.openxmlformats.org/officeDocument/2006/relationships/slideLayout" Target="../slideLayouts/slideLayout411.xml"/><Relationship Id="rId125" Type="http://schemas.openxmlformats.org/officeDocument/2006/relationships/slideLayout" Target="../slideLayouts/slideLayout432.xml"/><Relationship Id="rId146" Type="http://schemas.openxmlformats.org/officeDocument/2006/relationships/slideLayout" Target="../slideLayouts/slideLayout453.xml"/><Relationship Id="rId167" Type="http://schemas.openxmlformats.org/officeDocument/2006/relationships/slideLayout" Target="../slideLayouts/slideLayout474.xml"/><Relationship Id="rId188" Type="http://schemas.openxmlformats.org/officeDocument/2006/relationships/slideLayout" Target="../slideLayouts/slideLayout495.xml"/><Relationship Id="rId71" Type="http://schemas.openxmlformats.org/officeDocument/2006/relationships/slideLayout" Target="../slideLayouts/slideLayout378.xml"/><Relationship Id="rId92" Type="http://schemas.openxmlformats.org/officeDocument/2006/relationships/slideLayout" Target="../slideLayouts/slideLayout399.xml"/><Relationship Id="rId213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47.xml"/><Relationship Id="rId115" Type="http://schemas.openxmlformats.org/officeDocument/2006/relationships/slideLayout" Target="../slideLayouts/slideLayout422.xml"/><Relationship Id="rId136" Type="http://schemas.openxmlformats.org/officeDocument/2006/relationships/slideLayout" Target="../slideLayouts/slideLayout443.xml"/><Relationship Id="rId157" Type="http://schemas.openxmlformats.org/officeDocument/2006/relationships/slideLayout" Target="../slideLayouts/slideLayout464.xml"/><Relationship Id="rId178" Type="http://schemas.openxmlformats.org/officeDocument/2006/relationships/slideLayout" Target="../slideLayouts/slideLayout485.xml"/><Relationship Id="rId61" Type="http://schemas.openxmlformats.org/officeDocument/2006/relationships/slideLayout" Target="../slideLayouts/slideLayout368.xml"/><Relationship Id="rId82" Type="http://schemas.openxmlformats.org/officeDocument/2006/relationships/slideLayout" Target="../slideLayouts/slideLayout389.xml"/><Relationship Id="rId199" Type="http://schemas.openxmlformats.org/officeDocument/2006/relationships/slideLayout" Target="../slideLayouts/slideLayout506.xml"/><Relationship Id="rId203" Type="http://schemas.openxmlformats.org/officeDocument/2006/relationships/slideLayout" Target="../slideLayouts/slideLayout510.xml"/><Relationship Id="rId19" Type="http://schemas.openxmlformats.org/officeDocument/2006/relationships/slideLayout" Target="../slideLayouts/slideLayout326.xml"/><Relationship Id="rId224" Type="http://schemas.openxmlformats.org/officeDocument/2006/relationships/slideLayout" Target="../slideLayouts/slideLayout531.xml"/><Relationship Id="rId30" Type="http://schemas.openxmlformats.org/officeDocument/2006/relationships/slideLayout" Target="../slideLayouts/slideLayout337.xml"/><Relationship Id="rId105" Type="http://schemas.openxmlformats.org/officeDocument/2006/relationships/slideLayout" Target="../slideLayouts/slideLayout412.xml"/><Relationship Id="rId126" Type="http://schemas.openxmlformats.org/officeDocument/2006/relationships/slideLayout" Target="../slideLayouts/slideLayout433.xml"/><Relationship Id="rId147" Type="http://schemas.openxmlformats.org/officeDocument/2006/relationships/slideLayout" Target="../slideLayouts/slideLayout454.xml"/><Relationship Id="rId168" Type="http://schemas.openxmlformats.org/officeDocument/2006/relationships/slideLayout" Target="../slideLayouts/slideLayout475.xml"/><Relationship Id="rId51" Type="http://schemas.openxmlformats.org/officeDocument/2006/relationships/slideLayout" Target="../slideLayouts/slideLayout358.xml"/><Relationship Id="rId72" Type="http://schemas.openxmlformats.org/officeDocument/2006/relationships/slideLayout" Target="../slideLayouts/slideLayout379.xml"/><Relationship Id="rId93" Type="http://schemas.openxmlformats.org/officeDocument/2006/relationships/slideLayout" Target="../slideLayouts/slideLayout400.xml"/><Relationship Id="rId189" Type="http://schemas.openxmlformats.org/officeDocument/2006/relationships/slideLayout" Target="../slideLayouts/slideLayout4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38395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4269" r:id="rId11"/>
    <p:sldLayoutId id="2147484270" r:id="rId12"/>
    <p:sldLayoutId id="2147484271" r:id="rId13"/>
    <p:sldLayoutId id="2147484219" r:id="rId14"/>
    <p:sldLayoutId id="2147484639" r:id="rId15"/>
    <p:sldLayoutId id="2147484640" r:id="rId16"/>
    <p:sldLayoutId id="2147484641" r:id="rId17"/>
    <p:sldLayoutId id="2147484642" r:id="rId18"/>
    <p:sldLayoutId id="2147484643" r:id="rId19"/>
    <p:sldLayoutId id="2147484644" r:id="rId20"/>
    <p:sldLayoutId id="2147484424" r:id="rId21"/>
    <p:sldLayoutId id="2147484645" r:id="rId22"/>
    <p:sldLayoutId id="2147484646" r:id="rId23"/>
    <p:sldLayoutId id="2147484647" r:id="rId24"/>
    <p:sldLayoutId id="2147484272" r:id="rId25"/>
    <p:sldLayoutId id="2147484273" r:id="rId26"/>
    <p:sldLayoutId id="2147484274" r:id="rId27"/>
    <p:sldLayoutId id="2147484275" r:id="rId28"/>
    <p:sldLayoutId id="2147484276" r:id="rId29"/>
    <p:sldLayoutId id="2147484277" r:id="rId30"/>
    <p:sldLayoutId id="2147484238" r:id="rId31"/>
    <p:sldLayoutId id="2147484278" r:id="rId32"/>
    <p:sldLayoutId id="2147484221" r:id="rId33"/>
    <p:sldLayoutId id="2147484279" r:id="rId34"/>
    <p:sldLayoutId id="2147484280" r:id="rId35"/>
    <p:sldLayoutId id="2147484281" r:id="rId36"/>
    <p:sldLayoutId id="2147484282" r:id="rId37"/>
    <p:sldLayoutId id="2147484283" r:id="rId38"/>
    <p:sldLayoutId id="2147484237" r:id="rId39"/>
    <p:sldLayoutId id="2147484284" r:id="rId40"/>
    <p:sldLayoutId id="2147484355" r:id="rId41"/>
    <p:sldLayoutId id="2147484557" r:id="rId42"/>
    <p:sldLayoutId id="2147483722" r:id="rId43"/>
    <p:sldLayoutId id="2147483739" r:id="rId44"/>
    <p:sldLayoutId id="2147484572" r:id="rId45"/>
    <p:sldLayoutId id="2147483792" r:id="rId46"/>
    <p:sldLayoutId id="2147483793" r:id="rId47"/>
    <p:sldLayoutId id="2147483794" r:id="rId48"/>
    <p:sldLayoutId id="2147483681" r:id="rId49"/>
    <p:sldLayoutId id="2147483795" r:id="rId50"/>
    <p:sldLayoutId id="2147483796" r:id="rId51"/>
    <p:sldLayoutId id="2147483797" r:id="rId52"/>
    <p:sldLayoutId id="2147483798" r:id="rId53"/>
    <p:sldLayoutId id="2147483799" r:id="rId54"/>
    <p:sldLayoutId id="2147483800" r:id="rId55"/>
    <p:sldLayoutId id="2147483801" r:id="rId56"/>
    <p:sldLayoutId id="2147484222" r:id="rId57"/>
    <p:sldLayoutId id="2147483703" r:id="rId58"/>
    <p:sldLayoutId id="2147484649" r:id="rId59"/>
    <p:sldLayoutId id="2147485009" r:id="rId60"/>
    <p:sldLayoutId id="2147485010" r:id="rId61"/>
    <p:sldLayoutId id="2147484566" r:id="rId62"/>
    <p:sldLayoutId id="2147484231" r:id="rId63"/>
    <p:sldLayoutId id="2147484268" r:id="rId64"/>
    <p:sldLayoutId id="2147484235" r:id="rId65"/>
    <p:sldLayoutId id="2147484224" r:id="rId66"/>
    <p:sldLayoutId id="2147484245" r:id="rId67"/>
    <p:sldLayoutId id="2147484262" r:id="rId68"/>
    <p:sldLayoutId id="2147484285" r:id="rId69"/>
    <p:sldLayoutId id="2147484286" r:id="rId70"/>
    <p:sldLayoutId id="2147484287" r:id="rId71"/>
    <p:sldLayoutId id="2147484233" r:id="rId72"/>
    <p:sldLayoutId id="2147483675" r:id="rId73"/>
    <p:sldLayoutId id="2147484288" r:id="rId74"/>
    <p:sldLayoutId id="2147484289" r:id="rId75"/>
    <p:sldLayoutId id="2147484290" r:id="rId76"/>
    <p:sldLayoutId id="2147484291" r:id="rId77"/>
    <p:sldLayoutId id="2147484292" r:id="rId78"/>
    <p:sldLayoutId id="2147484293" r:id="rId79"/>
    <p:sldLayoutId id="2147484294" r:id="rId80"/>
    <p:sldLayoutId id="2147484295" r:id="rId81"/>
    <p:sldLayoutId id="2147484296" r:id="rId82"/>
    <p:sldLayoutId id="2147483676" r:id="rId83"/>
    <p:sldLayoutId id="2147483677" r:id="rId84"/>
    <p:sldLayoutId id="2147483678" r:id="rId85"/>
    <p:sldLayoutId id="2147483679" r:id="rId86"/>
    <p:sldLayoutId id="2147484579" r:id="rId87"/>
    <p:sldLayoutId id="2147484580" r:id="rId88"/>
    <p:sldLayoutId id="2147483879" r:id="rId89"/>
    <p:sldLayoutId id="2147484297" r:id="rId90"/>
    <p:sldLayoutId id="2147484298" r:id="rId91"/>
    <p:sldLayoutId id="2147484260" r:id="rId92"/>
    <p:sldLayoutId id="2147484226" r:id="rId93"/>
    <p:sldLayoutId id="2147484299" r:id="rId94"/>
    <p:sldLayoutId id="2147484267" r:id="rId95"/>
    <p:sldLayoutId id="2147484300" r:id="rId96"/>
    <p:sldLayoutId id="2147484301" r:id="rId97"/>
    <p:sldLayoutId id="2147484302" r:id="rId98"/>
    <p:sldLayoutId id="2147484303" r:id="rId99"/>
    <p:sldLayoutId id="2147484650" r:id="rId100"/>
    <p:sldLayoutId id="2147484651" r:id="rId101"/>
    <p:sldLayoutId id="2147484652" r:id="rId102"/>
    <p:sldLayoutId id="2147484653" r:id="rId10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9F9A0-8CBE-4C3C-85F1-91B2141E10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4116"/>
            <a:ext cx="12192000" cy="6427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465" y="126609"/>
            <a:ext cx="11179127" cy="111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465" y="1575583"/>
            <a:ext cx="11163875" cy="46013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83" y="6354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727E-5B2C-4310-AB66-CE5561C8F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3680" r:id="rId4"/>
    <p:sldLayoutId id="2147484363" r:id="rId5"/>
    <p:sldLayoutId id="214748368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2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10741" indent="-210741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2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01266" indent="-264319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‒"/>
        <a:defRPr sz="22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-"/>
        <a:defRPr sz="19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2168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4365" r:id="rId2"/>
    <p:sldLayoutId id="2147483711" r:id="rId3"/>
    <p:sldLayoutId id="2147484374" r:id="rId4"/>
    <p:sldLayoutId id="2147484364" r:id="rId5"/>
    <p:sldLayoutId id="2147483714" r:id="rId6"/>
    <p:sldLayoutId id="2147483715" r:id="rId7"/>
    <p:sldLayoutId id="2147484366" r:id="rId8"/>
    <p:sldLayoutId id="2147484369" r:id="rId9"/>
    <p:sldLayoutId id="2147484370" r:id="rId10"/>
    <p:sldLayoutId id="21474843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52931"/>
            <a:ext cx="11430000" cy="1143000"/>
          </a:xfrm>
          <a:prstGeom prst="rect">
            <a:avLst/>
          </a:prstGeom>
        </p:spPr>
        <p:txBody>
          <a:bodyPr vert="horz" lIns="121932" tIns="60965" rIns="121932" bIns="60965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540" y="1604789"/>
            <a:ext cx="11203665" cy="4238450"/>
          </a:xfrm>
          <a:prstGeom prst="rect">
            <a:avLst/>
          </a:prstGeom>
        </p:spPr>
        <p:txBody>
          <a:bodyPr vert="horz" lIns="121932" tIns="60965" rIns="121932" bIns="60965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02595" y="6454535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11D643-BEFA-4812-B7BF-93C185E3C2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6E5B08-D367-AE4D-9A0D-845D230B5631}"/>
              </a:ext>
            </a:extLst>
          </p:cNvPr>
          <p:cNvCxnSpPr>
            <a:cxnSpLocks/>
          </p:cNvCxnSpPr>
          <p:nvPr/>
        </p:nvCxnSpPr>
        <p:spPr>
          <a:xfrm>
            <a:off x="11311725" y="6447274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63AA78-D5E6-C844-94E6-23F0A6B45EA2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2" y="6492240"/>
            <a:ext cx="1606135" cy="229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911D3-C2DB-8242-8965-3E8355B711AA}"/>
              </a:ext>
            </a:extLst>
          </p:cNvPr>
          <p:cNvSpPr txBox="1"/>
          <p:nvPr/>
        </p:nvSpPr>
        <p:spPr>
          <a:xfrm>
            <a:off x="-795131" y="2117035"/>
            <a:ext cx="0" cy="0"/>
          </a:xfrm>
          <a:prstGeom prst="rect">
            <a:avLst/>
          </a:prstGeom>
        </p:spPr>
        <p:txBody>
          <a:bodyPr wrap="none" lIns="91402" tIns="45700" rIns="91402" bIns="45700" rtlCol="0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574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custDataLst>
      <p:tags r:id="rId22"/>
    </p:custDataLst>
    <p:extLst>
      <p:ext uri="{BB962C8B-B14F-4D97-AF65-F5344CB8AC3E}">
        <p14:creationId xmlns:p14="http://schemas.microsoft.com/office/powerpoint/2010/main" val="7344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  <p:sldLayoutId id="2147484603" r:id="rId12"/>
    <p:sldLayoutId id="2147484604" r:id="rId13"/>
    <p:sldLayoutId id="2147484605" r:id="rId14"/>
    <p:sldLayoutId id="2147484606" r:id="rId15"/>
    <p:sldLayoutId id="2147484607" r:id="rId16"/>
    <p:sldLayoutId id="2147484608" r:id="rId17"/>
    <p:sldLayoutId id="2147484609" r:id="rId18"/>
    <p:sldLayoutId id="2147484610" r:id="rId19"/>
    <p:sldLayoutId id="2147484611" r:id="rId20"/>
  </p:sldLayoutIdLst>
  <p:txStyles>
    <p:titleStyle>
      <a:lvl1pPr algn="l" defTabSz="457013" rtl="0" eaLnBrk="1" latinLnBrk="0" hangingPunct="1">
        <a:spcBef>
          <a:spcPct val="0"/>
        </a:spcBef>
        <a:buNone/>
        <a:defRPr sz="2400" b="1" kern="1200" spc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7021" indent="-137021" algn="l" defTabSz="4570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99746" indent="-148472" algn="l" defTabSz="4570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62472" indent="-159926" algn="l" defTabSz="4570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745" indent="-159926" algn="l" defTabSz="4570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019" indent="-159926" algn="l" defTabSz="4570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2" indent="-228506" algn="l" defTabSz="457013" rtl="0" eaLnBrk="1" latinLnBrk="0" hangingPunct="1">
        <a:spcBef>
          <a:spcPct val="20000"/>
        </a:spcBef>
        <a:buFont typeface="Arial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6" algn="l" defTabSz="457013" rtl="0" eaLnBrk="1" latinLnBrk="0" hangingPunct="1">
        <a:spcBef>
          <a:spcPct val="20000"/>
        </a:spcBef>
        <a:buFont typeface="Arial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6" indent="-228506" algn="l" defTabSz="457013" rtl="0" eaLnBrk="1" latinLnBrk="0" hangingPunct="1">
        <a:spcBef>
          <a:spcPct val="20000"/>
        </a:spcBef>
        <a:buFont typeface="Arial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6" algn="l" defTabSz="457013" rtl="0" eaLnBrk="1" latinLnBrk="0" hangingPunct="1">
        <a:spcBef>
          <a:spcPct val="20000"/>
        </a:spcBef>
        <a:buFont typeface="Arial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3" rtl="0" eaLnBrk="1" latinLnBrk="0" hangingPunct="1">
        <a:defRPr sz="1724" kern="1200">
          <a:solidFill>
            <a:schemeClr val="tx1"/>
          </a:solidFill>
          <a:latin typeface="+mn-lt"/>
          <a:ea typeface="+mn-ea"/>
          <a:cs typeface="+mn-cs"/>
        </a:defRPr>
      </a:lvl1pPr>
      <a:lvl2pPr marL="457013" algn="l" defTabSz="457013" rtl="0" eaLnBrk="1" latinLnBrk="0" hangingPunct="1">
        <a:defRPr sz="1724" kern="1200">
          <a:solidFill>
            <a:schemeClr val="tx1"/>
          </a:solidFill>
          <a:latin typeface="+mn-lt"/>
          <a:ea typeface="+mn-ea"/>
          <a:cs typeface="+mn-cs"/>
        </a:defRPr>
      </a:lvl2pPr>
      <a:lvl3pPr marL="914026" algn="l" defTabSz="457013" rtl="0" eaLnBrk="1" latinLnBrk="0" hangingPunct="1">
        <a:defRPr sz="1724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3" rtl="0" eaLnBrk="1" latinLnBrk="0" hangingPunct="1">
        <a:defRPr sz="1724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3" rtl="0" eaLnBrk="1" latinLnBrk="0" hangingPunct="1">
        <a:defRPr sz="1724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5" algn="l" defTabSz="457013" rtl="0" eaLnBrk="1" latinLnBrk="0" hangingPunct="1">
        <a:defRPr sz="1724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7" algn="l" defTabSz="457013" rtl="0" eaLnBrk="1" latinLnBrk="0" hangingPunct="1">
        <a:defRPr sz="1724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1" algn="l" defTabSz="457013" rtl="0" eaLnBrk="1" latinLnBrk="0" hangingPunct="1">
        <a:defRPr sz="1724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3" rtl="0" eaLnBrk="1" latinLnBrk="0" hangingPunct="1">
        <a:defRPr sz="17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52931"/>
            <a:ext cx="11430000" cy="1143000"/>
          </a:xfrm>
          <a:prstGeom prst="rect">
            <a:avLst/>
          </a:prstGeom>
        </p:spPr>
        <p:txBody>
          <a:bodyPr vert="horz" lIns="121932" tIns="60965" rIns="121932" bIns="60965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538" y="1604789"/>
            <a:ext cx="11203665" cy="4238450"/>
          </a:xfrm>
          <a:prstGeom prst="rect">
            <a:avLst/>
          </a:prstGeom>
        </p:spPr>
        <p:txBody>
          <a:bodyPr vert="horz" lIns="121932" tIns="60965" rIns="121932" bIns="60965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6E5B08-D367-AE4D-9A0D-845D230B5631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63AA78-D5E6-C844-94E6-23F0A6B45EA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911D3-C2DB-8242-8965-3E8355B711AA}"/>
              </a:ext>
            </a:extLst>
          </p:cNvPr>
          <p:cNvSpPr txBox="1"/>
          <p:nvPr userDrawn="1"/>
        </p:nvSpPr>
        <p:spPr>
          <a:xfrm>
            <a:off x="-795131" y="2117035"/>
            <a:ext cx="0" cy="0"/>
          </a:xfrm>
          <a:prstGeom prst="rect">
            <a:avLst/>
          </a:prstGeom>
        </p:spPr>
        <p:txBody>
          <a:bodyPr wrap="none" lIns="121869" tIns="60933" rIns="121869" bIns="60933" rtlCol="0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99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custDataLst>
      <p:custData r:id="rId13"/>
      <p:tags r:id="rId14"/>
    </p:custDataLst>
    <p:extLst>
      <p:ext uri="{BB962C8B-B14F-4D97-AF65-F5344CB8AC3E}">
        <p14:creationId xmlns:p14="http://schemas.microsoft.com/office/powerpoint/2010/main" val="427323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</p:sldLayoutIdLst>
  <p:hf hdr="0" ftr="0" dt="0"/>
  <p:txStyles>
    <p:titleStyle>
      <a:lvl1pPr algn="l" defTabSz="609351" rtl="0" eaLnBrk="1" latinLnBrk="0" hangingPunct="1">
        <a:spcBef>
          <a:spcPct val="0"/>
        </a:spcBef>
        <a:buNone/>
        <a:defRPr sz="3200" b="1" kern="1200" spc="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014" indent="-45701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90195" indent="-380843" algn="l" defTabSz="609351" rtl="0" eaLnBrk="1" latinLnBrk="0" hangingPunct="1">
        <a:spcBef>
          <a:spcPct val="20000"/>
        </a:spcBef>
        <a:buFont typeface="Arial"/>
        <a:buChar char="–"/>
        <a:defRPr sz="22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523376" indent="-304674" algn="l" defTabSz="609351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132726" indent="-304674" algn="l" defTabSz="609351" rtl="0" eaLnBrk="1" latinLnBrk="0" hangingPunct="1">
        <a:spcBef>
          <a:spcPct val="20000"/>
        </a:spcBef>
        <a:buFont typeface="Arial"/>
        <a:buChar char="–"/>
        <a:defRPr sz="16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742078" indent="-304674" algn="l" defTabSz="609351" rtl="0" eaLnBrk="1" latinLnBrk="0" hangingPunct="1">
        <a:spcBef>
          <a:spcPct val="20000"/>
        </a:spcBef>
        <a:buFont typeface="Arial"/>
        <a:buChar char="»"/>
        <a:defRPr sz="16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3351429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778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128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479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51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701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053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402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753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103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454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805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57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52931"/>
            <a:ext cx="11430000" cy="1143000"/>
          </a:xfrm>
          <a:prstGeom prst="rect">
            <a:avLst/>
          </a:prstGeom>
        </p:spPr>
        <p:txBody>
          <a:bodyPr vert="horz" lIns="121932" tIns="60965" rIns="121932" bIns="60965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538" y="1604789"/>
            <a:ext cx="11203665" cy="4238450"/>
          </a:xfrm>
          <a:prstGeom prst="rect">
            <a:avLst/>
          </a:prstGeom>
        </p:spPr>
        <p:txBody>
          <a:bodyPr vert="horz" lIns="121932" tIns="60965" rIns="121932" bIns="60965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B67A630-6DEE-4F45-9872-4A9386C88847}" type="slidenum">
              <a:rPr lang="en-US" smtClean="0">
                <a:solidFill>
                  <a:srgbClr val="FFFFFF">
                    <a:lumMod val="50000"/>
                  </a:srgbClr>
                </a:solidFill>
                <a:ea typeface="ヒラギノ角ゴ Pro W3" pitchFamily="116" charset="-128"/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  <a:ea typeface="ヒラギノ角ゴ Pro W3" pitchFamily="116" charset="-12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6E5B08-D367-AE4D-9A0D-845D230B5631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63AA78-D5E6-C844-94E6-23F0A6B45EA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911D3-C2DB-8242-8965-3E8355B711AA}"/>
              </a:ext>
            </a:extLst>
          </p:cNvPr>
          <p:cNvSpPr txBox="1"/>
          <p:nvPr userDrawn="1"/>
        </p:nvSpPr>
        <p:spPr>
          <a:xfrm>
            <a:off x="-795131" y="2117035"/>
            <a:ext cx="0" cy="0"/>
          </a:xfrm>
          <a:prstGeom prst="rect">
            <a:avLst/>
          </a:prstGeom>
        </p:spPr>
        <p:txBody>
          <a:bodyPr wrap="none" lIns="121869" tIns="60933" rIns="121869" bIns="60933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99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ヒラギノ角ゴ Pro W3" pitchFamily="116" charset="-128"/>
              <a:cs typeface="Calibri"/>
            </a:endParaRPr>
          </a:p>
        </p:txBody>
      </p:sp>
    </p:spTree>
    <p:custDataLst>
      <p:custData r:id="rId15"/>
      <p:tags r:id="rId16"/>
    </p:custDataLst>
    <p:extLst>
      <p:ext uri="{BB962C8B-B14F-4D97-AF65-F5344CB8AC3E}">
        <p14:creationId xmlns:p14="http://schemas.microsoft.com/office/powerpoint/2010/main" val="6514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</p:sldLayoutIdLst>
  <p:hf hdr="0" ftr="0" dt="0"/>
  <p:txStyles>
    <p:titleStyle>
      <a:lvl1pPr algn="l" defTabSz="609351" rtl="0" eaLnBrk="1" latinLnBrk="0" hangingPunct="1">
        <a:spcBef>
          <a:spcPct val="0"/>
        </a:spcBef>
        <a:buNone/>
        <a:defRPr sz="3200" b="1" kern="1200" spc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694" indent="-182694" algn="l" defTabSz="609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2995" indent="-197963" algn="l" defTabSz="609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3296" indent="-213234" algn="l" defTabSz="609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326" indent="-213234" algn="l" defTabSz="609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3358" indent="-213234" algn="l" defTabSz="609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29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778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128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479" indent="-304674" algn="l" defTabSz="609351" rtl="0" eaLnBrk="1" latinLnBrk="0" hangingPunct="1">
        <a:spcBef>
          <a:spcPct val="20000"/>
        </a:spcBef>
        <a:buFont typeface="Arial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51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701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053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402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753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103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454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805" algn="l" defTabSz="609351" rtl="0" eaLnBrk="1" latinLnBrk="0" hangingPunct="1">
        <a:defRPr sz="22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91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8099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  <p:sldLayoutId id="2147484666" r:id="rId12"/>
    <p:sldLayoutId id="2147484667" r:id="rId13"/>
    <p:sldLayoutId id="2147484668" r:id="rId14"/>
    <p:sldLayoutId id="2147484669" r:id="rId15"/>
    <p:sldLayoutId id="2147484670" r:id="rId16"/>
    <p:sldLayoutId id="2147484671" r:id="rId17"/>
    <p:sldLayoutId id="2147484672" r:id="rId18"/>
    <p:sldLayoutId id="2147484673" r:id="rId19"/>
    <p:sldLayoutId id="2147484674" r:id="rId20"/>
    <p:sldLayoutId id="2147484675" r:id="rId21"/>
    <p:sldLayoutId id="2147484676" r:id="rId22"/>
    <p:sldLayoutId id="2147484677" r:id="rId23"/>
    <p:sldLayoutId id="2147484678" r:id="rId24"/>
    <p:sldLayoutId id="2147484679" r:id="rId25"/>
    <p:sldLayoutId id="2147484680" r:id="rId26"/>
    <p:sldLayoutId id="2147484681" r:id="rId27"/>
    <p:sldLayoutId id="2147484682" r:id="rId28"/>
    <p:sldLayoutId id="2147484683" r:id="rId29"/>
    <p:sldLayoutId id="2147484684" r:id="rId30"/>
    <p:sldLayoutId id="2147484685" r:id="rId31"/>
    <p:sldLayoutId id="2147484686" r:id="rId32"/>
    <p:sldLayoutId id="2147484687" r:id="rId33"/>
    <p:sldLayoutId id="2147484688" r:id="rId34"/>
    <p:sldLayoutId id="2147484689" r:id="rId35"/>
    <p:sldLayoutId id="2147484701" r:id="rId36"/>
    <p:sldLayoutId id="2147484702" r:id="rId37"/>
    <p:sldLayoutId id="2147484703" r:id="rId38"/>
    <p:sldLayoutId id="2147484704" r:id="rId39"/>
    <p:sldLayoutId id="2147484705" r:id="rId40"/>
    <p:sldLayoutId id="2147484716" r:id="rId41"/>
    <p:sldLayoutId id="2147484717" r:id="rId42"/>
    <p:sldLayoutId id="2147484718" r:id="rId43"/>
    <p:sldLayoutId id="2147484719" r:id="rId44"/>
    <p:sldLayoutId id="2147484720" r:id="rId45"/>
    <p:sldLayoutId id="2147484721" r:id="rId46"/>
    <p:sldLayoutId id="2147484722" r:id="rId47"/>
    <p:sldLayoutId id="2147484723" r:id="rId48"/>
    <p:sldLayoutId id="2147484724" r:id="rId49"/>
    <p:sldLayoutId id="2147484725" r:id="rId50"/>
    <p:sldLayoutId id="2147484726" r:id="rId51"/>
    <p:sldLayoutId id="2147484727" r:id="rId52"/>
    <p:sldLayoutId id="2147484751" r:id="rId53"/>
    <p:sldLayoutId id="2147484752" r:id="rId54"/>
    <p:sldLayoutId id="2147484753" r:id="rId55"/>
    <p:sldLayoutId id="2147484754" r:id="rId56"/>
    <p:sldLayoutId id="2147484755" r:id="rId57"/>
    <p:sldLayoutId id="2147484756" r:id="rId58"/>
    <p:sldLayoutId id="2147484757" r:id="rId59"/>
    <p:sldLayoutId id="2147484758" r:id="rId60"/>
    <p:sldLayoutId id="2147484759" r:id="rId61"/>
    <p:sldLayoutId id="2147484760" r:id="rId62"/>
    <p:sldLayoutId id="2147484762" r:id="rId63"/>
    <p:sldLayoutId id="2147484763" r:id="rId64"/>
    <p:sldLayoutId id="2147484764" r:id="rId65"/>
    <p:sldLayoutId id="2147484765" r:id="rId66"/>
    <p:sldLayoutId id="2147484766" r:id="rId67"/>
    <p:sldLayoutId id="2147484767" r:id="rId68"/>
    <p:sldLayoutId id="2147484768" r:id="rId69"/>
    <p:sldLayoutId id="2147484769" r:id="rId70"/>
    <p:sldLayoutId id="2147484770" r:id="rId71"/>
    <p:sldLayoutId id="2147484771" r:id="rId72"/>
    <p:sldLayoutId id="2147484772" r:id="rId73"/>
    <p:sldLayoutId id="2147484773" r:id="rId74"/>
    <p:sldLayoutId id="2147484774" r:id="rId75"/>
    <p:sldLayoutId id="2147484775" r:id="rId76"/>
    <p:sldLayoutId id="2147484777" r:id="rId77"/>
    <p:sldLayoutId id="2147484778" r:id="rId78"/>
    <p:sldLayoutId id="2147484779" r:id="rId79"/>
    <p:sldLayoutId id="2147484780" r:id="rId80"/>
    <p:sldLayoutId id="2147484781" r:id="rId81"/>
    <p:sldLayoutId id="2147484782" r:id="rId82"/>
    <p:sldLayoutId id="2147484783" r:id="rId83"/>
    <p:sldLayoutId id="2147484784" r:id="rId84"/>
    <p:sldLayoutId id="2147484785" r:id="rId85"/>
    <p:sldLayoutId id="2147484786" r:id="rId86"/>
    <p:sldLayoutId id="2147484787" r:id="rId87"/>
    <p:sldLayoutId id="2147484788" r:id="rId88"/>
    <p:sldLayoutId id="2147484789" r:id="rId89"/>
    <p:sldLayoutId id="2147484790" r:id="rId90"/>
    <p:sldLayoutId id="2147484791" r:id="rId91"/>
    <p:sldLayoutId id="2147484792" r:id="rId92"/>
    <p:sldLayoutId id="2147484793" r:id="rId93"/>
    <p:sldLayoutId id="2147484794" r:id="rId94"/>
    <p:sldLayoutId id="2147484795" r:id="rId95"/>
    <p:sldLayoutId id="2147484796" r:id="rId96"/>
    <p:sldLayoutId id="2147484797" r:id="rId97"/>
    <p:sldLayoutId id="2147484798" r:id="rId98"/>
    <p:sldLayoutId id="2147484799" r:id="rId99"/>
    <p:sldLayoutId id="2147484800" r:id="rId100"/>
    <p:sldLayoutId id="2147484801" r:id="rId101"/>
    <p:sldLayoutId id="2147484802" r:id="rId102"/>
    <p:sldLayoutId id="2147484809" r:id="rId103"/>
    <p:sldLayoutId id="2147484810" r:id="rId10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60065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0" r:id="rId1"/>
    <p:sldLayoutId id="2147484941" r:id="rId2"/>
    <p:sldLayoutId id="2147484942" r:id="rId3"/>
    <p:sldLayoutId id="2147484943" r:id="rId4"/>
    <p:sldLayoutId id="2147484944" r:id="rId5"/>
    <p:sldLayoutId id="2147484945" r:id="rId6"/>
    <p:sldLayoutId id="2147484946" r:id="rId7"/>
    <p:sldLayoutId id="2147484947" r:id="rId8"/>
    <p:sldLayoutId id="2147484948" r:id="rId9"/>
    <p:sldLayoutId id="2147484949" r:id="rId10"/>
    <p:sldLayoutId id="2147484950" r:id="rId11"/>
    <p:sldLayoutId id="2147484951" r:id="rId12"/>
    <p:sldLayoutId id="2147484952" r:id="rId13"/>
    <p:sldLayoutId id="2147484953" r:id="rId14"/>
    <p:sldLayoutId id="2147484954" r:id="rId15"/>
    <p:sldLayoutId id="2147484955" r:id="rId16"/>
    <p:sldLayoutId id="2147484956" r:id="rId17"/>
    <p:sldLayoutId id="2147484957" r:id="rId18"/>
    <p:sldLayoutId id="2147484958" r:id="rId19"/>
    <p:sldLayoutId id="2147484959" r:id="rId20"/>
    <p:sldLayoutId id="2147484960" r:id="rId21"/>
    <p:sldLayoutId id="2147484962" r:id="rId22"/>
    <p:sldLayoutId id="2147484963" r:id="rId23"/>
    <p:sldLayoutId id="2147484964" r:id="rId24"/>
    <p:sldLayoutId id="2147484965" r:id="rId25"/>
    <p:sldLayoutId id="2147484967" r:id="rId26"/>
    <p:sldLayoutId id="2147484968" r:id="rId27"/>
    <p:sldLayoutId id="2147484969" r:id="rId28"/>
    <p:sldLayoutId id="2147484970" r:id="rId29"/>
    <p:sldLayoutId id="2147484971" r:id="rId30"/>
    <p:sldLayoutId id="2147484972" r:id="rId31"/>
    <p:sldLayoutId id="2147484988" r:id="rId32"/>
    <p:sldLayoutId id="2147484989" r:id="rId33"/>
    <p:sldLayoutId id="2147484990" r:id="rId34"/>
    <p:sldLayoutId id="2147484991" r:id="rId35"/>
    <p:sldLayoutId id="2147484992" r:id="rId36"/>
    <p:sldLayoutId id="2147484994" r:id="rId37"/>
    <p:sldLayoutId id="2147484995" r:id="rId38"/>
    <p:sldLayoutId id="2147484996" r:id="rId3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527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  <p:sldLayoutId id="2147485024" r:id="rId12"/>
    <p:sldLayoutId id="2147485025" r:id="rId13"/>
    <p:sldLayoutId id="2147485026" r:id="rId14"/>
    <p:sldLayoutId id="2147485027" r:id="rId15"/>
    <p:sldLayoutId id="2147485028" r:id="rId16"/>
    <p:sldLayoutId id="2147485029" r:id="rId17"/>
    <p:sldLayoutId id="2147485030" r:id="rId18"/>
    <p:sldLayoutId id="2147485031" r:id="rId19"/>
    <p:sldLayoutId id="2147485032" r:id="rId20"/>
    <p:sldLayoutId id="2147485033" r:id="rId21"/>
    <p:sldLayoutId id="2147485034" r:id="rId22"/>
    <p:sldLayoutId id="2147485035" r:id="rId23"/>
    <p:sldLayoutId id="2147485036" r:id="rId24"/>
    <p:sldLayoutId id="2147485037" r:id="rId25"/>
    <p:sldLayoutId id="2147485038" r:id="rId26"/>
    <p:sldLayoutId id="2147485039" r:id="rId27"/>
    <p:sldLayoutId id="2147485040" r:id="rId28"/>
    <p:sldLayoutId id="2147485041" r:id="rId29"/>
    <p:sldLayoutId id="2147485042" r:id="rId30"/>
    <p:sldLayoutId id="2147485043" r:id="rId31"/>
    <p:sldLayoutId id="2147485044" r:id="rId32"/>
    <p:sldLayoutId id="2147485045" r:id="rId33"/>
    <p:sldLayoutId id="2147485046" r:id="rId34"/>
    <p:sldLayoutId id="2147485047" r:id="rId35"/>
    <p:sldLayoutId id="2147485048" r:id="rId36"/>
    <p:sldLayoutId id="2147485049" r:id="rId37"/>
    <p:sldLayoutId id="2147485050" r:id="rId38"/>
    <p:sldLayoutId id="2147485051" r:id="rId39"/>
    <p:sldLayoutId id="2147485052" r:id="rId40"/>
    <p:sldLayoutId id="2147485053" r:id="rId41"/>
    <p:sldLayoutId id="2147485054" r:id="rId42"/>
    <p:sldLayoutId id="2147485055" r:id="rId43"/>
    <p:sldLayoutId id="2147485056" r:id="rId44"/>
    <p:sldLayoutId id="2147485057" r:id="rId45"/>
    <p:sldLayoutId id="2147485058" r:id="rId46"/>
    <p:sldLayoutId id="2147485060" r:id="rId47"/>
    <p:sldLayoutId id="2147485061" r:id="rId48"/>
    <p:sldLayoutId id="2147485062" r:id="rId49"/>
    <p:sldLayoutId id="2147485063" r:id="rId50"/>
    <p:sldLayoutId id="2147485064" r:id="rId51"/>
    <p:sldLayoutId id="2147485065" r:id="rId52"/>
    <p:sldLayoutId id="2147485066" r:id="rId53"/>
    <p:sldLayoutId id="2147485067" r:id="rId54"/>
    <p:sldLayoutId id="2147485068" r:id="rId55"/>
    <p:sldLayoutId id="2147485069" r:id="rId56"/>
    <p:sldLayoutId id="2147485070" r:id="rId57"/>
    <p:sldLayoutId id="2147485071" r:id="rId58"/>
    <p:sldLayoutId id="2147485072" r:id="rId59"/>
    <p:sldLayoutId id="2147485073" r:id="rId60"/>
    <p:sldLayoutId id="2147485074" r:id="rId61"/>
    <p:sldLayoutId id="2147485075" r:id="rId62"/>
    <p:sldLayoutId id="2147485076" r:id="rId63"/>
    <p:sldLayoutId id="2147485077" r:id="rId64"/>
    <p:sldLayoutId id="2147485078" r:id="rId65"/>
    <p:sldLayoutId id="2147485079" r:id="rId66"/>
    <p:sldLayoutId id="2147485080" r:id="rId67"/>
    <p:sldLayoutId id="2147485081" r:id="rId68"/>
    <p:sldLayoutId id="2147485082" r:id="rId69"/>
    <p:sldLayoutId id="2147485083" r:id="rId70"/>
    <p:sldLayoutId id="2147485084" r:id="rId71"/>
    <p:sldLayoutId id="2147485085" r:id="rId72"/>
    <p:sldLayoutId id="2147485086" r:id="rId73"/>
    <p:sldLayoutId id="2147485087" r:id="rId74"/>
    <p:sldLayoutId id="2147485088" r:id="rId75"/>
    <p:sldLayoutId id="2147485089" r:id="rId76"/>
    <p:sldLayoutId id="2147485090" r:id="rId77"/>
    <p:sldLayoutId id="2147485091" r:id="rId78"/>
    <p:sldLayoutId id="2147485092" r:id="rId79"/>
    <p:sldLayoutId id="2147485093" r:id="rId80"/>
    <p:sldLayoutId id="2147485094" r:id="rId81"/>
    <p:sldLayoutId id="2147485095" r:id="rId82"/>
    <p:sldLayoutId id="2147485096" r:id="rId83"/>
    <p:sldLayoutId id="2147485097" r:id="rId84"/>
    <p:sldLayoutId id="2147485098" r:id="rId85"/>
    <p:sldLayoutId id="2147485099" r:id="rId86"/>
    <p:sldLayoutId id="2147485100" r:id="rId87"/>
    <p:sldLayoutId id="2147485101" r:id="rId88"/>
    <p:sldLayoutId id="2147485102" r:id="rId89"/>
    <p:sldLayoutId id="2147485103" r:id="rId90"/>
    <p:sldLayoutId id="2147485104" r:id="rId91"/>
    <p:sldLayoutId id="2147485105" r:id="rId92"/>
    <p:sldLayoutId id="2147485106" r:id="rId93"/>
    <p:sldLayoutId id="2147485107" r:id="rId94"/>
    <p:sldLayoutId id="2147485108" r:id="rId95"/>
    <p:sldLayoutId id="2147485109" r:id="rId96"/>
    <p:sldLayoutId id="2147485110" r:id="rId97"/>
    <p:sldLayoutId id="2147485111" r:id="rId98"/>
    <p:sldLayoutId id="2147485112" r:id="rId99"/>
    <p:sldLayoutId id="2147485113" r:id="rId100"/>
    <p:sldLayoutId id="2147485114" r:id="rId101"/>
    <p:sldLayoutId id="2147485115" r:id="rId102"/>
    <p:sldLayoutId id="2147485120" r:id="rId103"/>
    <p:sldLayoutId id="2147485121" r:id="rId104"/>
    <p:sldLayoutId id="2147485122" r:id="rId105"/>
    <p:sldLayoutId id="2147485123" r:id="rId106"/>
    <p:sldLayoutId id="2147485124" r:id="rId107"/>
    <p:sldLayoutId id="2147485125" r:id="rId108"/>
    <p:sldLayoutId id="2147485126" r:id="rId109"/>
    <p:sldLayoutId id="2147485127" r:id="rId110"/>
    <p:sldLayoutId id="2147485128" r:id="rId111"/>
    <p:sldLayoutId id="2147485129" r:id="rId112"/>
    <p:sldLayoutId id="2147485130" r:id="rId113"/>
    <p:sldLayoutId id="2147485131" r:id="rId114"/>
    <p:sldLayoutId id="2147485132" r:id="rId115"/>
    <p:sldLayoutId id="2147485133" r:id="rId116"/>
    <p:sldLayoutId id="2147485134" r:id="rId117"/>
    <p:sldLayoutId id="2147485135" r:id="rId118"/>
    <p:sldLayoutId id="2147485136" r:id="rId119"/>
    <p:sldLayoutId id="2147485137" r:id="rId120"/>
    <p:sldLayoutId id="2147485138" r:id="rId121"/>
    <p:sldLayoutId id="2147485139" r:id="rId122"/>
    <p:sldLayoutId id="2147485140" r:id="rId123"/>
    <p:sldLayoutId id="2147485141" r:id="rId124"/>
    <p:sldLayoutId id="2147485142" r:id="rId125"/>
    <p:sldLayoutId id="2147485143" r:id="rId126"/>
    <p:sldLayoutId id="2147485144" r:id="rId127"/>
    <p:sldLayoutId id="2147485145" r:id="rId128"/>
    <p:sldLayoutId id="2147485146" r:id="rId129"/>
    <p:sldLayoutId id="2147485147" r:id="rId130"/>
    <p:sldLayoutId id="2147485148" r:id="rId131"/>
    <p:sldLayoutId id="2147485149" r:id="rId132"/>
    <p:sldLayoutId id="2147485150" r:id="rId133"/>
    <p:sldLayoutId id="2147485151" r:id="rId134"/>
    <p:sldLayoutId id="2147485152" r:id="rId135"/>
    <p:sldLayoutId id="2147485153" r:id="rId136"/>
    <p:sldLayoutId id="2147485154" r:id="rId137"/>
    <p:sldLayoutId id="2147485155" r:id="rId138"/>
    <p:sldLayoutId id="2147485156" r:id="rId139"/>
    <p:sldLayoutId id="2147485157" r:id="rId140"/>
    <p:sldLayoutId id="2147485158" r:id="rId141"/>
    <p:sldLayoutId id="2147485159" r:id="rId142"/>
    <p:sldLayoutId id="2147485160" r:id="rId143"/>
    <p:sldLayoutId id="2147485161" r:id="rId144"/>
    <p:sldLayoutId id="2147485162" r:id="rId145"/>
    <p:sldLayoutId id="2147485163" r:id="rId146"/>
    <p:sldLayoutId id="2147485164" r:id="rId147"/>
    <p:sldLayoutId id="2147485165" r:id="rId148"/>
    <p:sldLayoutId id="2147485166" r:id="rId149"/>
    <p:sldLayoutId id="2147485167" r:id="rId150"/>
    <p:sldLayoutId id="2147485168" r:id="rId151"/>
    <p:sldLayoutId id="2147485169" r:id="rId152"/>
    <p:sldLayoutId id="2147485170" r:id="rId153"/>
    <p:sldLayoutId id="2147485171" r:id="rId154"/>
    <p:sldLayoutId id="2147485172" r:id="rId155"/>
    <p:sldLayoutId id="2147485173" r:id="rId156"/>
    <p:sldLayoutId id="2147485174" r:id="rId157"/>
    <p:sldLayoutId id="2147485175" r:id="rId158"/>
    <p:sldLayoutId id="2147485176" r:id="rId159"/>
    <p:sldLayoutId id="2147485177" r:id="rId160"/>
    <p:sldLayoutId id="2147485178" r:id="rId161"/>
    <p:sldLayoutId id="2147485179" r:id="rId162"/>
    <p:sldLayoutId id="2147485180" r:id="rId163"/>
    <p:sldLayoutId id="2147485181" r:id="rId164"/>
    <p:sldLayoutId id="2147485182" r:id="rId165"/>
    <p:sldLayoutId id="2147485183" r:id="rId166"/>
    <p:sldLayoutId id="2147485184" r:id="rId167"/>
    <p:sldLayoutId id="2147485185" r:id="rId168"/>
    <p:sldLayoutId id="2147485186" r:id="rId169"/>
    <p:sldLayoutId id="2147485187" r:id="rId170"/>
    <p:sldLayoutId id="2147485188" r:id="rId171"/>
    <p:sldLayoutId id="2147485189" r:id="rId172"/>
    <p:sldLayoutId id="2147485190" r:id="rId173"/>
    <p:sldLayoutId id="2147485191" r:id="rId174"/>
    <p:sldLayoutId id="2147485192" r:id="rId175"/>
    <p:sldLayoutId id="2147485193" r:id="rId176"/>
    <p:sldLayoutId id="2147485194" r:id="rId177"/>
    <p:sldLayoutId id="2147485195" r:id="rId178"/>
    <p:sldLayoutId id="2147485196" r:id="rId179"/>
    <p:sldLayoutId id="2147485197" r:id="rId180"/>
    <p:sldLayoutId id="2147485198" r:id="rId181"/>
    <p:sldLayoutId id="2147485199" r:id="rId182"/>
    <p:sldLayoutId id="2147485200" r:id="rId183"/>
    <p:sldLayoutId id="2147485201" r:id="rId184"/>
    <p:sldLayoutId id="2147485202" r:id="rId185"/>
    <p:sldLayoutId id="2147485203" r:id="rId186"/>
    <p:sldLayoutId id="2147485204" r:id="rId187"/>
    <p:sldLayoutId id="2147485205" r:id="rId188"/>
    <p:sldLayoutId id="2147485206" r:id="rId189"/>
    <p:sldLayoutId id="2147485207" r:id="rId190"/>
    <p:sldLayoutId id="2147485208" r:id="rId191"/>
    <p:sldLayoutId id="2147485209" r:id="rId192"/>
    <p:sldLayoutId id="2147485210" r:id="rId193"/>
    <p:sldLayoutId id="2147485211" r:id="rId194"/>
    <p:sldLayoutId id="2147485212" r:id="rId195"/>
    <p:sldLayoutId id="2147485213" r:id="rId196"/>
    <p:sldLayoutId id="2147485214" r:id="rId197"/>
    <p:sldLayoutId id="2147485215" r:id="rId198"/>
    <p:sldLayoutId id="2147485216" r:id="rId199"/>
    <p:sldLayoutId id="2147485217" r:id="rId200"/>
    <p:sldLayoutId id="2147485218" r:id="rId201"/>
    <p:sldLayoutId id="2147485219" r:id="rId202"/>
    <p:sldLayoutId id="2147485220" r:id="rId203"/>
    <p:sldLayoutId id="2147485221" r:id="rId204"/>
    <p:sldLayoutId id="2147485222" r:id="rId205"/>
    <p:sldLayoutId id="2147485223" r:id="rId206"/>
    <p:sldLayoutId id="2147485224" r:id="rId207"/>
    <p:sldLayoutId id="2147485225" r:id="rId208"/>
    <p:sldLayoutId id="2147485226" r:id="rId209"/>
    <p:sldLayoutId id="2147485227" r:id="rId210"/>
    <p:sldLayoutId id="2147485229" r:id="rId211"/>
    <p:sldLayoutId id="2147485230" r:id="rId212"/>
    <p:sldLayoutId id="2147485231" r:id="rId213"/>
    <p:sldLayoutId id="2147485232" r:id="rId214"/>
    <p:sldLayoutId id="2147485233" r:id="rId215"/>
    <p:sldLayoutId id="2147485234" r:id="rId216"/>
    <p:sldLayoutId id="2147485235" r:id="rId217"/>
    <p:sldLayoutId id="2147485236" r:id="rId218"/>
    <p:sldLayoutId id="2147485237" r:id="rId219"/>
    <p:sldLayoutId id="2147485238" r:id="rId220"/>
    <p:sldLayoutId id="2147485239" r:id="rId221"/>
    <p:sldLayoutId id="2147485240" r:id="rId222"/>
    <p:sldLayoutId id="2147485241" r:id="rId223"/>
    <p:sldLayoutId id="2147485242" r:id="rId224"/>
    <p:sldLayoutId id="2147485243" r:id="rId22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9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9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9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lpqc.org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18/10/relationships/comments" Target="../comments/modernComment_2A0_FEC9E0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8.png"/><Relationship Id="rId3" Type="http://schemas.openxmlformats.org/officeDocument/2006/relationships/image" Target="../media/image99.jpeg"/><Relationship Id="rId7" Type="http://schemas.openxmlformats.org/officeDocument/2006/relationships/image" Target="../media/image103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02.png"/><Relationship Id="rId11" Type="http://schemas.openxmlformats.org/officeDocument/2006/relationships/image" Target="../media/image106.png"/><Relationship Id="rId5" Type="http://schemas.openxmlformats.org/officeDocument/2006/relationships/image" Target="../media/image101.png"/><Relationship Id="rId10" Type="http://schemas.openxmlformats.org/officeDocument/2006/relationships/image" Target="../media/image105.png"/><Relationship Id="rId4" Type="http://schemas.openxmlformats.org/officeDocument/2006/relationships/image" Target="../media/image100.gif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42501-F937-8041-84E5-748F96AE9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4" cy="2267013"/>
          </a:xfrm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PVB Monthly Webinar: </a:t>
            </a:r>
            <a:br>
              <a:rPr lang="en-US" dirty="0">
                <a:ea typeface="Lato Medium"/>
                <a:cs typeface="Lato Medium"/>
              </a:rPr>
            </a:br>
            <a:r>
              <a:rPr lang="en-US" sz="3200" b="0" dirty="0"/>
              <a:t>Small Group Breakout Sessions by Network</a:t>
            </a:r>
            <a:endParaRPr lang="en-US" sz="2800" b="0" dirty="0">
              <a:ea typeface="Lato Medium"/>
              <a:cs typeface="Lato Medium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922563-64D6-2A4E-B048-13AC25DB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966184"/>
            <a:ext cx="5194433" cy="9865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August 28th, 2023, at 12:30 PM</a:t>
            </a:r>
            <a:endParaRPr lang="en-US" dirty="0"/>
          </a:p>
        </p:txBody>
      </p:sp>
      <p:pic>
        <p:nvPicPr>
          <p:cNvPr id="6" name="Picture 6" descr="Pregnant woman holding stomach">
            <a:extLst>
              <a:ext uri="{FF2B5EF4-FFF2-40B4-BE49-F238E27FC236}">
                <a16:creationId xmlns:a16="http://schemas.microsoft.com/office/drawing/2014/main" id="{30C1A51F-9C76-7D94-57CD-AC4A39EF60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7"/>
          <a:stretch/>
        </p:blipFill>
        <p:spPr>
          <a:xfrm>
            <a:off x="7683626" y="436922"/>
            <a:ext cx="4508374" cy="5279954"/>
          </a:xfrm>
        </p:spPr>
      </p:pic>
    </p:spTree>
    <p:extLst>
      <p:ext uri="{BB962C8B-B14F-4D97-AF65-F5344CB8AC3E}">
        <p14:creationId xmlns:p14="http://schemas.microsoft.com/office/powerpoint/2010/main" val="200824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p419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PVB Aims and Measures</a:t>
            </a:r>
            <a:endParaRPr/>
          </a:p>
        </p:txBody>
      </p:sp>
      <p:sp>
        <p:nvSpPr>
          <p:cNvPr id="3907" name="Google Shape;3907;p419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908" name="Google Shape;3908;p419"/>
          <p:cNvSpPr txBox="1">
            <a:spLocks noGrp="1"/>
          </p:cNvSpPr>
          <p:nvPr>
            <p:ph type="ft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pic>
        <p:nvPicPr>
          <p:cNvPr id="3909" name="Google Shape;3909;p4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67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41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2023 PVB Focus</a:t>
            </a:r>
            <a:endParaRPr/>
          </a:p>
        </p:txBody>
      </p:sp>
      <p:sp>
        <p:nvSpPr>
          <p:cNvPr id="3889" name="Google Shape;3889;p41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890" name="Google Shape;3890;p4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pic>
        <p:nvPicPr>
          <p:cNvPr id="3891" name="Google Shape;3891;p4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498" y="1343003"/>
            <a:ext cx="5081802" cy="4809066"/>
          </a:xfrm>
          <a:prstGeom prst="rect">
            <a:avLst/>
          </a:prstGeom>
          <a:noFill/>
          <a:ln>
            <a:noFill/>
          </a:ln>
        </p:spPr>
      </p:pic>
      <p:sp>
        <p:nvSpPr>
          <p:cNvPr id="3892" name="Google Shape;3892;p418"/>
          <p:cNvSpPr txBox="1"/>
          <p:nvPr/>
        </p:nvSpPr>
        <p:spPr>
          <a:xfrm>
            <a:off x="1868251" y="2140448"/>
            <a:ext cx="200029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NTSV C-Section Rate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23.6%</a:t>
            </a:r>
            <a:endParaRPr/>
          </a:p>
        </p:txBody>
      </p:sp>
      <p:sp>
        <p:nvSpPr>
          <p:cNvPr id="3893" name="Google Shape;3893;p418"/>
          <p:cNvSpPr txBox="1"/>
          <p:nvPr/>
        </p:nvSpPr>
        <p:spPr>
          <a:xfrm>
            <a:off x="2978286" y="4272443"/>
            <a:ext cx="183852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Addressing Disparities</a:t>
            </a:r>
            <a:endParaRPr/>
          </a:p>
        </p:txBody>
      </p:sp>
      <p:sp>
        <p:nvSpPr>
          <p:cNvPr id="3894" name="Google Shape;3894;p418"/>
          <p:cNvSpPr txBox="1"/>
          <p:nvPr/>
        </p:nvSpPr>
        <p:spPr>
          <a:xfrm>
            <a:off x="783063" y="3903110"/>
            <a:ext cx="2039939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 Meeting ACOG/SMFM Criteria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5" name="Google Shape;3895;p418"/>
          <p:cNvSpPr/>
          <p:nvPr/>
        </p:nvSpPr>
        <p:spPr>
          <a:xfrm>
            <a:off x="5967918" y="1799854"/>
            <a:ext cx="826851" cy="71011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66C4"/>
          </a:solidFill>
          <a:ln w="12700" cap="flat" cmpd="sng">
            <a:solidFill>
              <a:srgbClr val="A20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6" name="Google Shape;3896;p418"/>
          <p:cNvSpPr/>
          <p:nvPr/>
        </p:nvSpPr>
        <p:spPr>
          <a:xfrm>
            <a:off x="5967918" y="3313399"/>
            <a:ext cx="826851" cy="71011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2700" cap="flat" cmpd="sng">
            <a:solidFill>
              <a:srgbClr val="B25F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7" name="Google Shape;3897;p418"/>
          <p:cNvSpPr/>
          <p:nvPr/>
        </p:nvSpPr>
        <p:spPr>
          <a:xfrm>
            <a:off x="5972781" y="4919128"/>
            <a:ext cx="826851" cy="71011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E59"/>
          </a:solidFill>
          <a:ln w="12700" cap="flat" cmpd="sng">
            <a:solidFill>
              <a:srgbClr val="BDA1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8" name="Google Shape;3898;p418"/>
          <p:cNvSpPr txBox="1"/>
          <p:nvPr/>
        </p:nvSpPr>
        <p:spPr>
          <a:xfrm>
            <a:off x="6950053" y="1835537"/>
            <a:ext cx="44896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Helping all PVB teams to bring their NTSV C-Section Rates below 23.6%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9" name="Google Shape;3899;p418"/>
          <p:cNvSpPr txBox="1"/>
          <p:nvPr/>
        </p:nvSpPr>
        <p:spPr>
          <a:xfrm>
            <a:off x="6950053" y="3128293"/>
            <a:ext cx="44896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the % of NTSV C-Sections Meeting ACOG/SMFM Criteria with a focus on Failed Inductions and Second Stage Arrest to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0" name="Google Shape;3900;p418"/>
          <p:cNvSpPr txBox="1"/>
          <p:nvPr/>
        </p:nvSpPr>
        <p:spPr>
          <a:xfrm>
            <a:off x="6950052" y="4983502"/>
            <a:ext cx="44896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and addressing disparities in NTSV C-Section rates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72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5" name="Google Shape;3915;p420"/>
          <p:cNvSpPr txBox="1">
            <a:spLocks noGrp="1"/>
          </p:cNvSpPr>
          <p:nvPr>
            <p:ph type="title"/>
          </p:nvPr>
        </p:nvSpPr>
        <p:spPr>
          <a:xfrm>
            <a:off x="423694" y="263785"/>
            <a:ext cx="43337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PVB Key Strategies for Culture Change</a:t>
            </a:r>
            <a:endParaRPr/>
          </a:p>
        </p:txBody>
      </p:sp>
      <p:pic>
        <p:nvPicPr>
          <p:cNvPr id="3916" name="Google Shape;3916;p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765" y="4398836"/>
            <a:ext cx="2029167" cy="196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7" name="Google Shape;3917;p4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044" y="3921991"/>
            <a:ext cx="1920395" cy="194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8" name="Google Shape;3918;p42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9"/>
          <a:stretch/>
        </p:blipFill>
        <p:spPr>
          <a:xfrm>
            <a:off x="2697550" y="1754948"/>
            <a:ext cx="2315384" cy="1961955"/>
          </a:xfrm>
          <a:prstGeom prst="rect">
            <a:avLst/>
          </a:prstGeom>
          <a:noFill/>
          <a:ln>
            <a:noFill/>
          </a:ln>
        </p:spPr>
      </p:pic>
      <p:sp>
        <p:nvSpPr>
          <p:cNvPr id="3919" name="Google Shape;3919;p420"/>
          <p:cNvSpPr/>
          <p:nvPr/>
        </p:nvSpPr>
        <p:spPr>
          <a:xfrm>
            <a:off x="7451931" y="2012554"/>
            <a:ext cx="1723121" cy="1676695"/>
          </a:xfrm>
          <a:prstGeom prst="ellipse">
            <a:avLst/>
          </a:prstGeom>
          <a:solidFill>
            <a:srgbClr val="E7EDF5"/>
          </a:solidFill>
          <a:ln w="12700" cap="flat" cmpd="sng">
            <a:solidFill>
              <a:srgbClr val="E7ED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0" name="Google Shape;3920;p420"/>
          <p:cNvSpPr/>
          <p:nvPr/>
        </p:nvSpPr>
        <p:spPr>
          <a:xfrm>
            <a:off x="7357253" y="4066454"/>
            <a:ext cx="1767107" cy="1753999"/>
          </a:xfrm>
          <a:prstGeom prst="ellipse">
            <a:avLst/>
          </a:prstGeom>
          <a:solidFill>
            <a:srgbClr val="E7EDF5"/>
          </a:solidFill>
          <a:ln w="12700" cap="flat" cmpd="sng">
            <a:solidFill>
              <a:srgbClr val="E7ED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1" name="Google Shape;3921;p420"/>
          <p:cNvSpPr/>
          <p:nvPr/>
        </p:nvSpPr>
        <p:spPr>
          <a:xfrm>
            <a:off x="9094086" y="2510123"/>
            <a:ext cx="2787806" cy="553998"/>
          </a:xfrm>
          <a:prstGeom prst="rect">
            <a:avLst/>
          </a:prstGeom>
          <a:solidFill>
            <a:srgbClr val="E7ED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1C498B"/>
                </a:solidFill>
                <a:latin typeface="Arial"/>
                <a:ea typeface="Arial"/>
                <a:cs typeface="Arial"/>
                <a:sym typeface="Arial"/>
              </a:rPr>
              <a:t>Sharing Unblinded Provider-level NTSV C-Section Rates </a:t>
            </a:r>
            <a:endParaRPr sz="1500" b="1" i="0" u="none" strike="noStrike" cap="none">
              <a:solidFill>
                <a:srgbClr val="1C49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2" name="Google Shape;3922;p420"/>
          <p:cNvSpPr/>
          <p:nvPr/>
        </p:nvSpPr>
        <p:spPr>
          <a:xfrm>
            <a:off x="9071069" y="4643664"/>
            <a:ext cx="2790591" cy="553998"/>
          </a:xfrm>
          <a:prstGeom prst="rect">
            <a:avLst/>
          </a:prstGeom>
          <a:solidFill>
            <a:srgbClr val="E7ED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1C498B"/>
                </a:solidFill>
                <a:latin typeface="Arial"/>
                <a:ea typeface="Arial"/>
                <a:cs typeface="Arial"/>
                <a:sym typeface="Arial"/>
              </a:rPr>
              <a:t>Fallout Reviews of cases not meeting ACOG/SMFM Criteria</a:t>
            </a:r>
            <a:endParaRPr sz="1500" b="1" i="0" u="none" strike="noStrike" cap="none">
              <a:solidFill>
                <a:srgbClr val="1C49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3" name="Google Shape;3923;p420"/>
          <p:cNvSpPr/>
          <p:nvPr/>
        </p:nvSpPr>
        <p:spPr>
          <a:xfrm>
            <a:off x="716078" y="2373057"/>
            <a:ext cx="2320789" cy="553998"/>
          </a:xfrm>
          <a:prstGeom prst="rect">
            <a:avLst/>
          </a:prstGeom>
          <a:solidFill>
            <a:srgbClr val="E7ED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Delivery Decision Huddles and Checklist</a:t>
            </a: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4" name="Google Shape;3924;p420"/>
          <p:cNvSpPr/>
          <p:nvPr/>
        </p:nvSpPr>
        <p:spPr>
          <a:xfrm>
            <a:off x="529778" y="4500612"/>
            <a:ext cx="2514504" cy="553998"/>
          </a:xfrm>
          <a:prstGeom prst="rect">
            <a:avLst/>
          </a:prstGeom>
          <a:solidFill>
            <a:srgbClr val="E7ED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1C498B"/>
                </a:solidFill>
                <a:latin typeface="Arial"/>
                <a:ea typeface="Arial"/>
                <a:cs typeface="Arial"/>
                <a:sym typeface="Arial"/>
              </a:rPr>
              <a:t>Educating patients and shared decision making </a:t>
            </a:r>
            <a:endParaRPr sz="1800" b="1">
              <a:solidFill>
                <a:srgbClr val="1C49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5" name="Google Shape;3925;p420"/>
          <p:cNvSpPr/>
          <p:nvPr/>
        </p:nvSpPr>
        <p:spPr>
          <a:xfrm>
            <a:off x="5004765" y="6156224"/>
            <a:ext cx="1962331" cy="553998"/>
          </a:xfrm>
          <a:prstGeom prst="rect">
            <a:avLst/>
          </a:prstGeom>
          <a:solidFill>
            <a:srgbClr val="E7ED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1C498B"/>
                </a:solidFill>
                <a:latin typeface="Arial"/>
                <a:ea typeface="Arial"/>
                <a:cs typeface="Arial"/>
                <a:sym typeface="Arial"/>
              </a:rPr>
              <a:t>Labor Management Support</a:t>
            </a:r>
            <a:endParaRPr sz="1500" b="1" i="0" u="none" strike="noStrike" cap="none">
              <a:solidFill>
                <a:srgbClr val="1C49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6" name="Google Shape;3926;p420" descr="Classroom with solid fi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857" y="1306191"/>
            <a:ext cx="1505952" cy="1505952"/>
          </a:xfrm>
          <a:prstGeom prst="rect">
            <a:avLst/>
          </a:prstGeom>
          <a:noFill/>
          <a:ln>
            <a:noFill/>
          </a:ln>
        </p:spPr>
      </p:pic>
      <p:sp>
        <p:nvSpPr>
          <p:cNvPr id="3927" name="Google Shape;3927;p420"/>
          <p:cNvSpPr/>
          <p:nvPr/>
        </p:nvSpPr>
        <p:spPr>
          <a:xfrm>
            <a:off x="5132808" y="1239112"/>
            <a:ext cx="1838191" cy="1819208"/>
          </a:xfrm>
          <a:prstGeom prst="ellipse">
            <a:avLst/>
          </a:prstGeom>
          <a:solidFill>
            <a:srgbClr val="E7EDF5"/>
          </a:solidFill>
          <a:ln w="12700" cap="flat" cmpd="sng">
            <a:solidFill>
              <a:srgbClr val="E7ED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8" name="Google Shape;3928;p420" descr="Classroom with solid fill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9228" y="1167367"/>
            <a:ext cx="1934704" cy="1960534"/>
          </a:xfrm>
          <a:prstGeom prst="rect">
            <a:avLst/>
          </a:prstGeom>
          <a:noFill/>
          <a:ln>
            <a:noFill/>
          </a:ln>
        </p:spPr>
      </p:pic>
      <p:sp>
        <p:nvSpPr>
          <p:cNvPr id="3929" name="Google Shape;3929;p420"/>
          <p:cNvSpPr/>
          <p:nvPr/>
        </p:nvSpPr>
        <p:spPr>
          <a:xfrm>
            <a:off x="4962243" y="749159"/>
            <a:ext cx="2395010" cy="553998"/>
          </a:xfrm>
          <a:prstGeom prst="rect">
            <a:avLst/>
          </a:prstGeom>
          <a:solidFill>
            <a:srgbClr val="E7ED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Clinical Team Education and Buy-in</a:t>
            </a:r>
            <a:endParaRPr sz="15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0" name="Google Shape;3930;p420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75712" y="1931613"/>
            <a:ext cx="1866900" cy="194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1" name="Google Shape;3931;p420" descr="A picture containing text, monitor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44870" y="3921849"/>
            <a:ext cx="2037230" cy="2006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616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161056"/>
              </p:ext>
            </p:extLst>
          </p:nvPr>
        </p:nvGraphicFramePr>
        <p:xfrm>
          <a:off x="609600" y="1877665"/>
          <a:ext cx="10762034" cy="438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69" name="Google Shape;3969;p423"/>
          <p:cNvSpPr txBox="1">
            <a:spLocks noGrp="1"/>
          </p:cNvSpPr>
          <p:nvPr>
            <p:ph type="title"/>
          </p:nvPr>
        </p:nvSpPr>
        <p:spPr>
          <a:xfrm>
            <a:off x="293077" y="236171"/>
            <a:ext cx="69537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dirty="0"/>
              <a:t>NTSV C-Section Rate by Hospital: Aim </a:t>
            </a:r>
            <a:r>
              <a:rPr lang="en-US" u="sng" dirty="0"/>
              <a:t>&gt;</a:t>
            </a:r>
            <a:r>
              <a:rPr lang="en-US" dirty="0"/>
              <a:t>70% hospitals at goal</a:t>
            </a:r>
            <a:endParaRPr dirty="0"/>
          </a:p>
        </p:txBody>
      </p:sp>
      <p:sp>
        <p:nvSpPr>
          <p:cNvPr id="3970" name="Google Shape;3970;p42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971" name="Google Shape;3971;p42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3972" name="Google Shape;3972;p423"/>
          <p:cNvSpPr txBox="1"/>
          <p:nvPr/>
        </p:nvSpPr>
        <p:spPr>
          <a:xfrm>
            <a:off x="1654628" y="4081178"/>
            <a:ext cx="2024743" cy="40011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23.6%</a:t>
            </a:r>
            <a:endParaRPr/>
          </a:p>
        </p:txBody>
      </p:sp>
      <p:sp>
        <p:nvSpPr>
          <p:cNvPr id="3973" name="Google Shape;3973;p423"/>
          <p:cNvSpPr txBox="1"/>
          <p:nvPr/>
        </p:nvSpPr>
        <p:spPr>
          <a:xfrm>
            <a:off x="6470584" y="5169772"/>
            <a:ext cx="1884656" cy="707886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ILPQC Rate: 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23.4%</a:t>
            </a:r>
            <a:endParaRPr dirty="0"/>
          </a:p>
        </p:txBody>
      </p:sp>
      <p:cxnSp>
        <p:nvCxnSpPr>
          <p:cNvPr id="3974" name="Google Shape;3974;p423"/>
          <p:cNvCxnSpPr/>
          <p:nvPr/>
        </p:nvCxnSpPr>
        <p:spPr>
          <a:xfrm>
            <a:off x="1294242" y="4688960"/>
            <a:ext cx="9517247" cy="376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1337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C17F-54BE-ACCC-613D-CDACB947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Level I &amp; II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316DC-A123-8FC7-A794-89297127E3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F2417-1AE4-B950-D3B6-EF4B51ED04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table with numbers and numbers&#10;&#10;Description automatically generated">
            <a:extLst>
              <a:ext uri="{FF2B5EF4-FFF2-40B4-BE49-F238E27FC236}">
                <a16:creationId xmlns:a16="http://schemas.microsoft.com/office/drawing/2014/main" id="{EBA153B0-2C61-B93B-7238-A20386FA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93" y="1833830"/>
            <a:ext cx="5200918" cy="4886058"/>
          </a:xfrm>
          <a:prstGeom prst="rect">
            <a:avLst/>
          </a:prstGeom>
        </p:spPr>
      </p:pic>
      <p:pic>
        <p:nvPicPr>
          <p:cNvPr id="7" name="Picture 6" descr="A table with numbers and numbers&#10;&#10;Description automatically generated">
            <a:extLst>
              <a:ext uri="{FF2B5EF4-FFF2-40B4-BE49-F238E27FC236}">
                <a16:creationId xmlns:a16="http://schemas.microsoft.com/office/drawing/2014/main" id="{D48E19F4-E637-1F1E-0370-B8F8A74A5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118" y="1710698"/>
            <a:ext cx="5361904" cy="50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4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4FB3-AC24-2EB0-E6AB-BFA84DAE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Level II+ Hospitals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BD7CF-8493-E92B-47E8-EDBC78C87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CE843-C996-602E-A0E5-AFBE4D7B4F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FEB3D-C066-F8AC-BF51-5BEA846D2F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DC56C-8894-8AD5-DE7F-55ED26C92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146" y="1554344"/>
            <a:ext cx="5469228" cy="48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0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C268-254E-4C97-AEDC-F6C1397B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Level III Hospitals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1FCA0-C888-0F0C-667E-24E1A3C55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7381-F9CA-4DD9-E676-ED7CDC49BD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7E004-C864-E408-9DBB-9DB35AC40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1" y="2114294"/>
            <a:ext cx="5587285" cy="3777777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144CF05D-C808-5038-AC95-9F190C4E9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147" y="1922690"/>
            <a:ext cx="5512157" cy="40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547921"/>
              </p:ext>
            </p:extLst>
          </p:nvPr>
        </p:nvGraphicFramePr>
        <p:xfrm>
          <a:off x="448364" y="1638060"/>
          <a:ext cx="10816266" cy="471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47" y="312498"/>
            <a:ext cx="6804275" cy="1325563"/>
          </a:xfrm>
        </p:spPr>
        <p:txBody>
          <a:bodyPr/>
          <a:lstStyle/>
          <a:p>
            <a:r>
              <a:rPr lang="en-US" dirty="0"/>
              <a:t>NTSV C-Section Rate by Hospital: Aim </a:t>
            </a:r>
            <a:r>
              <a:rPr lang="en-US" u="sng" dirty="0"/>
              <a:t>&gt;</a:t>
            </a:r>
            <a:r>
              <a:rPr lang="en-US" dirty="0"/>
              <a:t>70% hospitals at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Google Shape;3960;p422"/>
          <p:cNvSpPr txBox="1"/>
          <p:nvPr/>
        </p:nvSpPr>
        <p:spPr>
          <a:xfrm>
            <a:off x="2025228" y="2771151"/>
            <a:ext cx="3241343" cy="646331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Goal: 70% of hospitals achieving NTSV C-Section Rate Goal</a:t>
            </a:r>
            <a:endParaRPr/>
          </a:p>
        </p:txBody>
      </p:sp>
      <p:cxnSp>
        <p:nvCxnSpPr>
          <p:cNvPr id="8" name="Google Shape;3974;p423"/>
          <p:cNvCxnSpPr/>
          <p:nvPr/>
        </p:nvCxnSpPr>
        <p:spPr>
          <a:xfrm flipV="1">
            <a:off x="1099226" y="3531140"/>
            <a:ext cx="9941668" cy="4863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1651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758367"/>
              </p:ext>
            </p:extLst>
          </p:nvPr>
        </p:nvGraphicFramePr>
        <p:xfrm>
          <a:off x="609600" y="1936954"/>
          <a:ext cx="9549653" cy="428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5" name="Google Shape;3995;p424"/>
          <p:cNvSpPr txBox="1">
            <a:spLocks noGrp="1"/>
          </p:cNvSpPr>
          <p:nvPr>
            <p:ph type="title"/>
          </p:nvPr>
        </p:nvSpPr>
        <p:spPr>
          <a:xfrm>
            <a:off x="609600" y="276707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dirty="0"/>
              <a:t>NTSV C-Sections Meeting </a:t>
            </a:r>
            <a:br>
              <a:rPr lang="en-US" dirty="0"/>
            </a:br>
            <a:r>
              <a:rPr lang="en-US" dirty="0"/>
              <a:t>ACOG/SMFM Criteria</a:t>
            </a:r>
            <a:endParaRPr dirty="0"/>
          </a:p>
        </p:txBody>
      </p:sp>
      <p:sp>
        <p:nvSpPr>
          <p:cNvPr id="3996" name="Google Shape;3996;p42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997" name="Google Shape;3997;p42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cxnSp>
        <p:nvCxnSpPr>
          <p:cNvPr id="3998" name="Google Shape;3998;p424"/>
          <p:cNvCxnSpPr/>
          <p:nvPr/>
        </p:nvCxnSpPr>
        <p:spPr>
          <a:xfrm>
            <a:off x="989303" y="3654560"/>
            <a:ext cx="8598498" cy="4423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999" name="Google Shape;3999;p424"/>
          <p:cNvSpPr/>
          <p:nvPr/>
        </p:nvSpPr>
        <p:spPr>
          <a:xfrm>
            <a:off x="1167059" y="3073707"/>
            <a:ext cx="1351353" cy="344315"/>
          </a:xfrm>
          <a:prstGeom prst="rect">
            <a:avLst/>
          </a:prstGeom>
          <a:solidFill>
            <a:srgbClr val="7F7F7F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70%</a:t>
            </a:r>
            <a:endParaRPr/>
          </a:p>
        </p:txBody>
      </p:sp>
      <p:cxnSp>
        <p:nvCxnSpPr>
          <p:cNvPr id="4000" name="Google Shape;4000;p424"/>
          <p:cNvCxnSpPr/>
          <p:nvPr/>
        </p:nvCxnSpPr>
        <p:spPr>
          <a:xfrm flipH="1" flipV="1">
            <a:off x="9758905" y="4496754"/>
            <a:ext cx="749971" cy="24228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01" name="Google Shape;4001;p424"/>
          <p:cNvCxnSpPr/>
          <p:nvPr/>
        </p:nvCxnSpPr>
        <p:spPr>
          <a:xfrm flipH="1">
            <a:off x="9753351" y="3752632"/>
            <a:ext cx="681434" cy="282491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02" name="Google Shape;4002;p424"/>
          <p:cNvSpPr/>
          <p:nvPr/>
        </p:nvSpPr>
        <p:spPr>
          <a:xfrm>
            <a:off x="10419846" y="3039562"/>
            <a:ext cx="1544153" cy="2531141"/>
          </a:xfrm>
          <a:prstGeom prst="rect">
            <a:avLst/>
          </a:prstGeom>
          <a:solidFill>
            <a:schemeClr val="accent5"/>
          </a:solidFill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 Focus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Improving %</a:t>
            </a:r>
            <a:r>
              <a:rPr lang="en-US" sz="18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Second Stage Arrest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Failed Induction 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meeting criteria</a:t>
            </a: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FE93290-D788-4070-8241-D2C1B96D47FC}"/>
              </a:ext>
            </a:extLst>
          </p:cNvPr>
          <p:cNvSpPr/>
          <p:nvPr/>
        </p:nvSpPr>
        <p:spPr>
          <a:xfrm>
            <a:off x="9056915" y="4271660"/>
            <a:ext cx="914400" cy="54910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532221D-3546-4789-AA1E-DD2F999DF07A}"/>
              </a:ext>
            </a:extLst>
          </p:cNvPr>
          <p:cNvSpPr/>
          <p:nvPr/>
        </p:nvSpPr>
        <p:spPr>
          <a:xfrm>
            <a:off x="9075792" y="1479089"/>
            <a:ext cx="2427515" cy="140035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C1E81-1289-4D09-A245-E443A0E5CAD6}"/>
              </a:ext>
            </a:extLst>
          </p:cNvPr>
          <p:cNvSpPr txBox="1"/>
          <p:nvPr/>
        </p:nvSpPr>
        <p:spPr>
          <a:xfrm>
            <a:off x="9422546" y="1709579"/>
            <a:ext cx="19945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Work on Fall Out Reviews for Failed Inductions!!</a:t>
            </a:r>
          </a:p>
        </p:txBody>
      </p:sp>
    </p:spTree>
    <p:extLst>
      <p:ext uri="{BB962C8B-B14F-4D97-AF65-F5344CB8AC3E}">
        <p14:creationId xmlns:p14="http://schemas.microsoft.com/office/powerpoint/2010/main" val="366920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173345"/>
              </p:ext>
            </p:extLst>
          </p:nvPr>
        </p:nvGraphicFramePr>
        <p:xfrm>
          <a:off x="797628" y="1690688"/>
          <a:ext cx="10252993" cy="459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39" name="Google Shape;4039;p42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Addressing disparities:</a:t>
            </a:r>
            <a:br>
              <a:rPr lang="en-US"/>
            </a:br>
            <a:r>
              <a:rPr lang="en-US" b="0"/>
              <a:t>NTSV C-Section Rate by Race and Ethnicity</a:t>
            </a:r>
            <a:endParaRPr b="0"/>
          </a:p>
        </p:txBody>
      </p:sp>
      <p:sp>
        <p:nvSpPr>
          <p:cNvPr id="4040" name="Google Shape;4040;p42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4041" name="Google Shape;4041;p42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cxnSp>
        <p:nvCxnSpPr>
          <p:cNvPr id="4043" name="Google Shape;4043;p427"/>
          <p:cNvCxnSpPr/>
          <p:nvPr/>
        </p:nvCxnSpPr>
        <p:spPr>
          <a:xfrm>
            <a:off x="1288669" y="3807430"/>
            <a:ext cx="9380891" cy="5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044" name="Google Shape;4044;p427"/>
          <p:cNvSpPr/>
          <p:nvPr/>
        </p:nvSpPr>
        <p:spPr>
          <a:xfrm>
            <a:off x="1660003" y="4142676"/>
            <a:ext cx="1729346" cy="46579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23.6%</a:t>
            </a:r>
            <a:endParaRPr/>
          </a:p>
        </p:txBody>
      </p:sp>
      <p:sp>
        <p:nvSpPr>
          <p:cNvPr id="4045" name="Google Shape;4045;p427"/>
          <p:cNvSpPr/>
          <p:nvPr/>
        </p:nvSpPr>
        <p:spPr>
          <a:xfrm>
            <a:off x="10669560" y="3819088"/>
            <a:ext cx="762122" cy="323588"/>
          </a:xfrm>
          <a:prstGeom prst="rect">
            <a:avLst/>
          </a:prstGeom>
          <a:noFill/>
          <a:ln w="28575" cap="flat" cmpd="sng">
            <a:solidFill>
              <a:srgbClr val="EF14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23.0%</a:t>
            </a:r>
            <a:endParaRPr dirty="0"/>
          </a:p>
        </p:txBody>
      </p:sp>
      <p:sp>
        <p:nvSpPr>
          <p:cNvPr id="4046" name="Google Shape;4046;p427"/>
          <p:cNvSpPr/>
          <p:nvPr/>
        </p:nvSpPr>
        <p:spPr>
          <a:xfrm>
            <a:off x="10631399" y="3401063"/>
            <a:ext cx="800283" cy="323588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23.7%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33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Lato"/>
                <a:cs typeface="Lato"/>
              </a:rPr>
              <a:t>Upcoming 2023 Annual Conference</a:t>
            </a:r>
          </a:p>
          <a:p>
            <a:r>
              <a:rPr lang="en-US" sz="2400" dirty="0"/>
              <a:t>PVB Data overview</a:t>
            </a:r>
          </a:p>
          <a:p>
            <a:r>
              <a:rPr lang="en-US" b="1" dirty="0">
                <a:ea typeface="+mn-lt"/>
                <a:cs typeface="+mn-lt"/>
              </a:rPr>
              <a:t>Small Group Breakout Sessions by Network</a:t>
            </a:r>
            <a:endParaRPr lang="en-US" dirty="0"/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F5668F"/>
              </a:buClr>
            </a:pPr>
            <a:r>
              <a:rPr lang="en-US" dirty="0">
                <a:ea typeface="Lato"/>
                <a:cs typeface="Calibri"/>
              </a:rPr>
              <a:t>PVB Next Steps</a:t>
            </a:r>
            <a:endParaRPr lang="en-US" dirty="0">
              <a:cs typeface="Calibri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Clr>
                <a:srgbClr val="1C498B"/>
              </a:buClr>
            </a:pPr>
            <a:endParaRPr lang="en-US" dirty="0">
              <a:cs typeface="Calibri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Clr>
                <a:srgbClr val="1C498B"/>
              </a:buClr>
            </a:pPr>
            <a:endParaRPr lang="en-US" dirty="0">
              <a:cs typeface="Calibri"/>
            </a:endParaRPr>
          </a:p>
          <a:p>
            <a:pPr>
              <a:buClr>
                <a:srgbClr val="F5668F"/>
              </a:buClr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185808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01899"/>
              </p:ext>
            </p:extLst>
          </p:nvPr>
        </p:nvGraphicFramePr>
        <p:xfrm>
          <a:off x="609600" y="1677690"/>
          <a:ext cx="10869038" cy="467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51" name="Google Shape;4051;p42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Addressing disparities:</a:t>
            </a:r>
            <a:br>
              <a:rPr lang="en-US"/>
            </a:br>
            <a:r>
              <a:rPr lang="en-US" b="0"/>
              <a:t>NTSV C-Section Rate by Race and Ethnicity</a:t>
            </a:r>
            <a:endParaRPr b="0"/>
          </a:p>
        </p:txBody>
      </p:sp>
      <p:sp>
        <p:nvSpPr>
          <p:cNvPr id="4052" name="Google Shape;4052;p42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4053" name="Google Shape;4053;p42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cxnSp>
        <p:nvCxnSpPr>
          <p:cNvPr id="4055" name="Google Shape;4055;p428"/>
          <p:cNvCxnSpPr/>
          <p:nvPr/>
        </p:nvCxnSpPr>
        <p:spPr>
          <a:xfrm>
            <a:off x="1253358" y="3719423"/>
            <a:ext cx="10011272" cy="4518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056" name="Google Shape;4056;p428"/>
          <p:cNvSpPr/>
          <p:nvPr/>
        </p:nvSpPr>
        <p:spPr>
          <a:xfrm>
            <a:off x="9669619" y="3003253"/>
            <a:ext cx="1729346" cy="465796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23.6%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9290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1" name="Google Shape;4061;p429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1"/>
                </a:solidFill>
                <a:ea typeface="Lato"/>
                <a:cs typeface="Lato"/>
              </a:rPr>
              <a:t>Steps to Address NTSV C-Section Disparities</a:t>
            </a:r>
            <a:endParaRPr dirty="0">
              <a:solidFill>
                <a:schemeClr val="accent1"/>
              </a:solidFill>
              <a:ea typeface="Lato"/>
              <a:cs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 i="1" dirty="0">
                <a:ea typeface="Lato"/>
                <a:cs typeface="Lato"/>
              </a:rPr>
              <a:t>Available in toolkit</a:t>
            </a:r>
            <a:endParaRPr i="1" dirty="0"/>
          </a:p>
        </p:txBody>
      </p:sp>
      <p:sp>
        <p:nvSpPr>
          <p:cNvPr id="4062" name="Google Shape;4062;p429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sp>
        <p:nvSpPr>
          <p:cNvPr id="4063" name="Google Shape;4063;p429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064" name="Google Shape;4064;p429"/>
          <p:cNvSpPr txBox="1">
            <a:spLocks noGrp="1"/>
          </p:cNvSpPr>
          <p:nvPr>
            <p:ph type="ft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pic>
        <p:nvPicPr>
          <p:cNvPr id="4065" name="Google Shape;4065;p4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0" t="2089"/>
          <a:stretch/>
        </p:blipFill>
        <p:spPr>
          <a:xfrm>
            <a:off x="2807368" y="-58216"/>
            <a:ext cx="9384631" cy="6916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2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Breakout Sessions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ea typeface="Lato"/>
                <a:cs typeface="Lato"/>
              </a:rPr>
              <a:t>Get ready to share!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Discussion Leaders!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10972800" cy="1577332"/>
          </a:xfrm>
        </p:spPr>
        <p:txBody>
          <a:bodyPr/>
          <a:lstStyle/>
          <a:p>
            <a:r>
              <a:rPr lang="en-US" dirty="0" smtClean="0"/>
              <a:t>A special thank you to our leaders of today’s small group discussions!</a:t>
            </a:r>
          </a:p>
          <a:p>
            <a:r>
              <a:rPr lang="en-US" dirty="0" smtClean="0"/>
              <a:t>These individuals have worked hard their hospitals to implement PVB Key strategies to reduce their NTSV C-Section Rate and achieve QI Excellence!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Illinois Perinatal Quality Collaborative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319" y="3537894"/>
            <a:ext cx="606899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Advocate Condell: Sarah Allen</a:t>
            </a:r>
          </a:p>
          <a:p>
            <a:r>
              <a:rPr lang="en-US" dirty="0" err="1" smtClean="0"/>
              <a:t>NorthShore</a:t>
            </a:r>
            <a:r>
              <a:rPr lang="en-US" dirty="0" smtClean="0"/>
              <a:t> Evanston Hospital: Dina </a:t>
            </a:r>
            <a:r>
              <a:rPr lang="en-US" dirty="0" err="1" smtClean="0"/>
              <a:t>Kapogianis</a:t>
            </a:r>
            <a:endParaRPr lang="en-US" dirty="0" smtClean="0"/>
          </a:p>
          <a:p>
            <a:r>
              <a:rPr lang="en-US" dirty="0" smtClean="0"/>
              <a:t>UIC: Stephanie Mendoza, Olga Marrero</a:t>
            </a:r>
          </a:p>
          <a:p>
            <a:r>
              <a:rPr lang="en-US" dirty="0" err="1" smtClean="0"/>
              <a:t>MacNeal</a:t>
            </a:r>
            <a:r>
              <a:rPr lang="en-US" dirty="0" smtClean="0"/>
              <a:t>: Maria </a:t>
            </a:r>
            <a:r>
              <a:rPr lang="en-US" dirty="0" err="1" smtClean="0"/>
              <a:t>Lotesto</a:t>
            </a:r>
            <a:r>
              <a:rPr lang="en-US" dirty="0" smtClean="0"/>
              <a:t>, Karen Richardson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599" y="1632793"/>
            <a:ext cx="11335473" cy="17701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 special thank you to our leaders of today’s small group discussions!</a:t>
            </a:r>
          </a:p>
          <a:p>
            <a:pPr marL="0" indent="0" algn="ctr">
              <a:buNone/>
            </a:pPr>
            <a:r>
              <a:rPr lang="en-US" dirty="0" smtClean="0"/>
              <a:t>These individuals have worked hard their hospitals to implement PVB Key strategies to reduce their NTSV C-Section Rate and achieve QI Excellence!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04030" y="3537894"/>
            <a:ext cx="636993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NM </a:t>
            </a:r>
            <a:r>
              <a:rPr lang="en-US" dirty="0" err="1" smtClean="0"/>
              <a:t>Kishwaukee</a:t>
            </a:r>
            <a:r>
              <a:rPr lang="en-US" dirty="0" smtClean="0"/>
              <a:t>: Angela Kennedy, Kelly </a:t>
            </a:r>
            <a:r>
              <a:rPr lang="en-US" dirty="0" err="1" smtClean="0"/>
              <a:t>Densberger</a:t>
            </a:r>
            <a:endParaRPr lang="en-US" dirty="0" smtClean="0"/>
          </a:p>
          <a:p>
            <a:r>
              <a:rPr lang="en-US" dirty="0" smtClean="0"/>
              <a:t>OSF St. Anthony: </a:t>
            </a:r>
            <a:r>
              <a:rPr lang="en-US" dirty="0" err="1" smtClean="0"/>
              <a:t>Courtenai</a:t>
            </a:r>
            <a:r>
              <a:rPr lang="en-US" dirty="0" smtClean="0"/>
              <a:t> Smith</a:t>
            </a:r>
          </a:p>
          <a:p>
            <a:r>
              <a:rPr lang="en-US" dirty="0" err="1" smtClean="0"/>
              <a:t>CarleBroMenn</a:t>
            </a:r>
            <a:r>
              <a:rPr lang="en-US" dirty="0" smtClean="0"/>
              <a:t>: </a:t>
            </a:r>
            <a:r>
              <a:rPr lang="en-US" dirty="0" err="1" smtClean="0"/>
              <a:t>Keli</a:t>
            </a:r>
            <a:r>
              <a:rPr lang="en-US" dirty="0" smtClean="0"/>
              <a:t> Sidebottom</a:t>
            </a:r>
          </a:p>
          <a:p>
            <a:r>
              <a:rPr lang="en-US" dirty="0" smtClean="0"/>
              <a:t>UPH Methodist: Mia Doty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your Name to:</a:t>
            </a:r>
            <a:br>
              <a:rPr lang="en-US"/>
            </a:br>
            <a:r>
              <a:rPr lang="en-US"/>
              <a:t>First Name Last Name (Hospital)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Hover over your name and click the 3 dots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Click Rename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>
                <a:ea typeface="Lato"/>
                <a:cs typeface="Lato"/>
              </a:rPr>
              <a:t>Rename yourself as: </a:t>
            </a:r>
            <a:r>
              <a:rPr lang="en-US" b="1">
                <a:ea typeface="Lato"/>
                <a:cs typeface="Lato"/>
              </a:rPr>
              <a:t>First Name Last Name (Hospital)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566" y="1646238"/>
            <a:ext cx="3715268" cy="132416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38" y="3348242"/>
            <a:ext cx="3771428" cy="13061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5"/>
          <a:stretch/>
        </p:blipFill>
        <p:spPr>
          <a:xfrm>
            <a:off x="7929076" y="5107685"/>
            <a:ext cx="3753908" cy="143122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293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Ready to Share!!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30352849"/>
              </p:ext>
            </p:extLst>
          </p:nvPr>
        </p:nvGraphicFramePr>
        <p:xfrm>
          <a:off x="381837" y="1336878"/>
          <a:ext cx="10791952" cy="501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5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6656962" cy="1325563"/>
          </a:xfrm>
        </p:spPr>
        <p:txBody>
          <a:bodyPr/>
          <a:lstStyle/>
          <a:p>
            <a:r>
              <a:rPr lang="en-US" dirty="0"/>
              <a:t>Choose the Breakout Session Based on your Perinatal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Group 1:  </a:t>
            </a:r>
            <a:r>
              <a:rPr lang="en-US" dirty="0"/>
              <a:t>University of Chicago + UIC</a:t>
            </a:r>
          </a:p>
          <a:p>
            <a:r>
              <a:rPr lang="en-US" b="1" u="sng" dirty="0"/>
              <a:t>Group 2: </a:t>
            </a:r>
            <a:r>
              <a:rPr lang="en-US" dirty="0"/>
              <a:t>Northwestern + Stroger</a:t>
            </a:r>
          </a:p>
          <a:p>
            <a:r>
              <a:rPr lang="en-US" b="1" u="sng" dirty="0"/>
              <a:t>Group 3: </a:t>
            </a:r>
            <a:r>
              <a:rPr lang="en-US" dirty="0"/>
              <a:t>Loyola + Rush</a:t>
            </a:r>
          </a:p>
          <a:p>
            <a:r>
              <a:rPr lang="en-US" b="1" u="sng" dirty="0"/>
              <a:t>Group 4: </a:t>
            </a:r>
            <a:r>
              <a:rPr lang="en-US" dirty="0" smtClean="0"/>
              <a:t>St. Francis</a:t>
            </a:r>
            <a:r>
              <a:rPr lang="en-US" dirty="0" smtClean="0"/>
              <a:t>+ </a:t>
            </a:r>
            <a:r>
              <a:rPr lang="en-US" dirty="0"/>
              <a:t>St. Johns</a:t>
            </a:r>
          </a:p>
          <a:p>
            <a:r>
              <a:rPr lang="en-US" b="1" u="sng" dirty="0"/>
              <a:t>Group 5: </a:t>
            </a:r>
            <a:r>
              <a:rPr lang="en-US" dirty="0"/>
              <a:t>Rockford + </a:t>
            </a:r>
            <a:r>
              <a:rPr lang="en-US" dirty="0" smtClean="0"/>
              <a:t>Cardinal </a:t>
            </a:r>
            <a:r>
              <a:rPr lang="en-US" dirty="0" err="1" smtClean="0"/>
              <a:t>Glennon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368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ILPQC is here to help you </a:t>
            </a:r>
            <a:br>
              <a:rPr lang="en-US"/>
            </a:br>
            <a:r>
              <a:rPr lang="en-US"/>
              <a:t>get across the finish line!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21406750"/>
              </p:ext>
            </p:extLst>
          </p:nvPr>
        </p:nvGraphicFramePr>
        <p:xfrm>
          <a:off x="284814" y="1735823"/>
          <a:ext cx="7929796" cy="447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607048" y="1690688"/>
            <a:ext cx="3584952" cy="55384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Lato"/>
                <a:cs typeface="Lato"/>
              </a:rPr>
              <a:t>We are here to help!</a:t>
            </a:r>
          </a:p>
          <a:p>
            <a:r>
              <a:rPr lang="en-US">
                <a:ea typeface="Lato"/>
                <a:cs typeface="Lato"/>
              </a:rPr>
              <a:t>We are here to support!</a:t>
            </a:r>
          </a:p>
          <a:p>
            <a:r>
              <a:rPr lang="en-US">
                <a:ea typeface="Lato"/>
                <a:cs typeface="Lato"/>
              </a:rPr>
              <a:t>Schedule a </a:t>
            </a:r>
            <a:r>
              <a:rPr lang="en-US" b="1" u="sng">
                <a:ea typeface="Lato"/>
                <a:cs typeface="Lato"/>
              </a:rPr>
              <a:t>personalized QI Support Call</a:t>
            </a:r>
            <a:r>
              <a:rPr lang="en-US">
                <a:ea typeface="Lato"/>
                <a:cs typeface="Lato"/>
              </a:rPr>
              <a:t>, email </a:t>
            </a:r>
            <a:r>
              <a:rPr lang="en-US">
                <a:ea typeface="Lato"/>
                <a:cs typeface="Lato"/>
                <a:hlinkClick r:id="rId8"/>
              </a:rPr>
              <a:t>info@ilpqc.org</a:t>
            </a:r>
            <a:r>
              <a:rPr lang="en-US">
                <a:ea typeface="Lato"/>
                <a:cs typeface="Lato"/>
              </a:rPr>
              <a:t> to schedule a check-in call </a:t>
            </a:r>
          </a:p>
          <a:p>
            <a:r>
              <a:rPr lang="en-US">
                <a:ea typeface="Lato"/>
                <a:cs typeface="Lato"/>
              </a:rPr>
              <a:t>Check-in calls planned with </a:t>
            </a:r>
            <a:r>
              <a:rPr lang="en-US" u="sng">
                <a:ea typeface="Lato"/>
                <a:cs typeface="Lato"/>
              </a:rPr>
              <a:t>all teams not yet achieving key aims</a:t>
            </a:r>
            <a:r>
              <a:rPr lang="en-US">
                <a:ea typeface="Lato"/>
                <a:cs typeface="Lato"/>
              </a:rPr>
              <a:t>. </a:t>
            </a:r>
          </a:p>
          <a:p>
            <a:pPr marL="0" indent="0">
              <a:buNone/>
            </a:pPr>
            <a:endParaRPr lang="en-US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74643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6950BFC3-D8DA-4A85-94F7-54DA5524770B}">
      <p188:commentRel xmlns="" xmlns:p188="http://schemas.microsoft.com/office/powerpoint/2018/8/main" r:id="rId9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81" y="172509"/>
            <a:ext cx="10972800" cy="1325563"/>
          </a:xfrm>
          <a:noFill/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Upcoming PVB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458" name="Table 458">
            <a:extLst>
              <a:ext uri="{FF2B5EF4-FFF2-40B4-BE49-F238E27FC236}">
                <a16:creationId xmlns:a16="http://schemas.microsoft.com/office/drawing/2014/main" id="{6B8DD92D-FC61-B8CD-3116-E6D4BC770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91954"/>
              </p:ext>
            </p:extLst>
          </p:nvPr>
        </p:nvGraphicFramePr>
        <p:xfrm>
          <a:off x="272814" y="1631382"/>
          <a:ext cx="9706583" cy="45302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67280">
                  <a:extLst>
                    <a:ext uri="{9D8B030D-6E8A-4147-A177-3AD203B41FA5}">
                      <a16:colId xmlns:a16="http://schemas.microsoft.com/office/drawing/2014/main" val="2337264793"/>
                    </a:ext>
                  </a:extLst>
                </a:gridCol>
                <a:gridCol w="5339303">
                  <a:extLst>
                    <a:ext uri="{9D8B030D-6E8A-4147-A177-3AD203B41FA5}">
                      <a16:colId xmlns:a16="http://schemas.microsoft.com/office/drawing/2014/main" val="1898119252"/>
                    </a:ext>
                  </a:extLst>
                </a:gridCol>
              </a:tblGrid>
              <a:tr h="733777">
                <a:tc>
                  <a:txBody>
                    <a:bodyPr/>
                    <a:lstStyle/>
                    <a:p>
                      <a:r>
                        <a:rPr lang="en-US" sz="2400" u="sng" dirty="0">
                          <a:solidFill>
                            <a:srgbClr val="000000"/>
                          </a:solidFill>
                        </a:rPr>
                        <a:t>Event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solidFill>
                            <a:srgbClr val="000000"/>
                          </a:solidFill>
                        </a:rPr>
                        <a:t>Day/Time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244632"/>
                  </a:ext>
                </a:extLst>
              </a:tr>
              <a:tr h="94911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C55"/>
                        </a:buClr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accent1"/>
                          </a:solidFill>
                          <a:latin typeface="Calibri"/>
                        </a:rPr>
                        <a:t>PVB Webinar - September</a:t>
                      </a: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r>
                        <a:rPr lang="en-US" sz="2400" b="1" i="0" u="none" strike="noStrike" kern="1200" noProof="0" dirty="0">
                          <a:solidFill>
                            <a:schemeClr val="accent1"/>
                          </a:solidFill>
                          <a:latin typeface="Calibri"/>
                          <a:ea typeface="+mn-ea"/>
                          <a:cs typeface="+mn-cs"/>
                        </a:rPr>
                        <a:t>Monday, </a:t>
                      </a:r>
                      <a:r>
                        <a:rPr lang="en-US" sz="2400" b="1" i="0" u="none" strike="noStrike" kern="1200" baseline="0" noProof="0" dirty="0">
                          <a:solidFill>
                            <a:schemeClr val="accent1"/>
                          </a:solidFill>
                          <a:latin typeface="Calibri"/>
                          <a:ea typeface="+mn-ea"/>
                          <a:cs typeface="+mn-cs"/>
                        </a:rPr>
                        <a:t>September 21</a:t>
                      </a:r>
                      <a:r>
                        <a:rPr lang="en-US" sz="2400" b="1" i="0" u="none" strike="noStrike" kern="1200" baseline="30000" noProof="0" dirty="0">
                          <a:solidFill>
                            <a:schemeClr val="accent1"/>
                          </a:solidFill>
                          <a:latin typeface="Calibri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2400" b="1" i="0" u="none" strike="noStrike" kern="1200" baseline="0" noProof="0" dirty="0">
                          <a:solidFill>
                            <a:schemeClr val="accent1"/>
                          </a:solidFill>
                          <a:latin typeface="Calibri"/>
                          <a:ea typeface="+mn-ea"/>
                          <a:cs typeface="+mn-cs"/>
                        </a:rPr>
                        <a:t> at 12:30 pm</a:t>
                      </a:r>
                      <a:endParaRPr lang="en-US" sz="2400" b="1" i="0" u="none" strike="noStrike" kern="1200" noProof="0" dirty="0">
                        <a:solidFill>
                          <a:schemeClr val="accent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77404"/>
                  </a:ext>
                </a:extLst>
              </a:tr>
              <a:tr h="94911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C55"/>
                        </a:buClr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Annual Conference</a:t>
                      </a:r>
                      <a:r>
                        <a:rPr lang="en-US" sz="2400" b="1" i="0" u="none" strike="noStrike" baseline="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 2023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r>
                        <a:rPr lang="en-US" sz="2400" b="1" i="0" u="none" strike="noStrike" kern="1200" noProof="0" dirty="0">
                          <a:solidFill>
                            <a:schemeClr val="accent1"/>
                          </a:solidFill>
                          <a:latin typeface="Calibri"/>
                          <a:ea typeface="+mn-ea"/>
                          <a:cs typeface="+mn-cs"/>
                        </a:rPr>
                        <a:t>Thursday, November 2nd</a:t>
                      </a:r>
                    </a:p>
                    <a:p>
                      <a:pPr marL="0" lvl="0" indent="0">
                        <a:buFont typeface="Arial"/>
                        <a:buNone/>
                      </a:pPr>
                      <a:r>
                        <a:rPr lang="en-US" sz="2400" b="1" i="0" u="none" strike="noStrike" kern="1200" noProof="0" dirty="0">
                          <a:solidFill>
                            <a:schemeClr val="accent1"/>
                          </a:solidFill>
                          <a:latin typeface="Calibri"/>
                          <a:ea typeface="+mn-ea"/>
                          <a:cs typeface="+mn-cs"/>
                        </a:rPr>
                        <a:t>Westin Lombard, Illinois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3686"/>
                  </a:ext>
                </a:extLst>
              </a:tr>
              <a:tr h="94911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C55"/>
                        </a:buClr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PVB Webinar – November 2023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r>
                        <a:rPr lang="en-US" sz="2400" b="1" i="0" u="none" strike="noStrike" kern="1200" noProof="0" dirty="0">
                          <a:solidFill>
                            <a:schemeClr val="accent1"/>
                          </a:solidFill>
                          <a:latin typeface="Calibri"/>
                          <a:ea typeface="+mn-ea"/>
                          <a:cs typeface="+mn-cs"/>
                        </a:rPr>
                        <a:t>Monday September 25</a:t>
                      </a:r>
                      <a:r>
                        <a:rPr lang="en-US" sz="2400" b="1" i="0" u="none" strike="noStrike" kern="1200" baseline="30000" noProof="0" dirty="0">
                          <a:solidFill>
                            <a:schemeClr val="accent1"/>
                          </a:solidFill>
                          <a:latin typeface="Calibri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400" b="1" i="0" u="none" strike="noStrike" kern="1200" baseline="0" noProof="0" dirty="0">
                          <a:solidFill>
                            <a:schemeClr val="accent1"/>
                          </a:solidFill>
                          <a:latin typeface="Calibri"/>
                          <a:ea typeface="+mn-ea"/>
                          <a:cs typeface="+mn-cs"/>
                        </a:rPr>
                        <a:t> at 12:30 PM</a:t>
                      </a:r>
                      <a:endParaRPr lang="en-US" sz="2400" b="1" i="0" u="none" strike="noStrike" kern="1200" noProof="0" dirty="0">
                        <a:solidFill>
                          <a:schemeClr val="accent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80426"/>
                  </a:ext>
                </a:extLst>
              </a:tr>
              <a:tr h="94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C5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December 2023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C55"/>
                        </a:buClr>
                        <a:buNone/>
                      </a:pP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r>
                        <a:rPr lang="en-US" sz="2400" b="1" i="0" u="none" strike="noStrike" kern="1200" noProof="0" dirty="0">
                          <a:solidFill>
                            <a:schemeClr val="accent1"/>
                          </a:solidFill>
                          <a:latin typeface="Calibri"/>
                          <a:ea typeface="+mn-ea"/>
                          <a:cs typeface="+mn-cs"/>
                        </a:rPr>
                        <a:t>No PVB Webinar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411668"/>
                  </a:ext>
                </a:extLst>
              </a:tr>
            </a:tbl>
          </a:graphicData>
        </a:graphic>
      </p:graphicFrame>
      <p:pic>
        <p:nvPicPr>
          <p:cNvPr id="479" name="Graphic 479" descr="Daily calendar with solid fill">
            <a:extLst>
              <a:ext uri="{FF2B5EF4-FFF2-40B4-BE49-F238E27FC236}">
                <a16:creationId xmlns:a16="http://schemas.microsoft.com/office/drawing/2014/main" id="{843CD5E3-5569-66AE-9C08-081E41E8E2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45910" y="2089272"/>
            <a:ext cx="2707630" cy="26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sldNum" idx="4294967295"/>
          </p:nvPr>
        </p:nvSpPr>
        <p:spPr>
          <a:xfrm>
            <a:off x="8839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Clr>
                <a:srgbClr val="AEB3B7"/>
              </a:buClr>
              <a:buSzPts val="900"/>
            </a:pPr>
            <a:fld id="{00000000-1234-1234-1234-123412341234}" type="slidenum">
              <a:rPr lang="en"/>
              <a:pPr>
                <a:buClr>
                  <a:srgbClr val="AEB3B7"/>
                </a:buClr>
                <a:buSzPts val="900"/>
              </a:pPr>
              <a:t>29</a:t>
            </a:fld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609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l">
              <a:buClr>
                <a:srgbClr val="919497"/>
              </a:buClr>
              <a:buSzPts val="900"/>
            </a:pPr>
            <a:r>
              <a:rPr lang="en"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/>
          </a:p>
        </p:txBody>
      </p:sp>
      <p:pic>
        <p:nvPicPr>
          <p:cNvPr id="74" name="Google Shape;74;p15" descr="Text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"/>
            <a:ext cx="6018675" cy="628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675" y="0"/>
            <a:ext cx="6173327" cy="6282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87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your Name to:</a:t>
            </a:r>
            <a:br>
              <a:rPr lang="en-US"/>
            </a:br>
            <a:r>
              <a:rPr lang="en-US"/>
              <a:t>First Name Last Name (Hospital)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Hover over your name and click the 3 dots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Click Rename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>
                <a:ea typeface="Lato"/>
                <a:cs typeface="Lato"/>
              </a:rPr>
              <a:t>Rename yourself as: </a:t>
            </a:r>
            <a:r>
              <a:rPr lang="en-US" b="1">
                <a:ea typeface="Lato"/>
                <a:cs typeface="Lato"/>
              </a:rPr>
              <a:t>First Name Last Name (Hospital)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566" y="1646238"/>
            <a:ext cx="3715268" cy="132416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38" y="3348242"/>
            <a:ext cx="3771428" cy="13061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5"/>
          <a:stretch/>
        </p:blipFill>
        <p:spPr>
          <a:xfrm>
            <a:off x="7929076" y="5107685"/>
            <a:ext cx="3753908" cy="143122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53802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9F46-075A-7D44-87A7-6A4A9F14E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01" y="493618"/>
            <a:ext cx="4613127" cy="2566692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chemeClr val="tx2">
                    <a:lumMod val="50000"/>
                  </a:schemeClr>
                </a:solidFill>
              </a:rPr>
              <a:t>Thanks to our Funders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19BCB-87EC-2242-A60F-BDD660F18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32" y="5248519"/>
            <a:ext cx="5194433" cy="986569"/>
          </a:xfrm>
        </p:spPr>
        <p:txBody>
          <a:bodyPr>
            <a:normAutofit/>
          </a:bodyPr>
          <a:lstStyle/>
          <a:p>
            <a:r>
              <a:rPr lang="en-US" sz="2800"/>
              <a:t>In kind support: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Laboratory of Neurogenomics and Novel Therapies Web Site – Research and  Patient Care at Northwester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492" y="5826682"/>
            <a:ext cx="1627118" cy="5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US CDC logo.svg - Wikimedia Comm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1" y="4045643"/>
            <a:ext cx="1154729" cy="8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pcqc.org/wp-content/uploads/2021/03/a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647" y="4069152"/>
            <a:ext cx="1382001" cy="7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DPH | Protecting health, improving lives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4" y="3246774"/>
            <a:ext cx="1698317" cy="4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DHS 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7" b="97253" l="200" r="100000">
                        <a14:foregroundMark x1="31000" y1="30220" x2="31000" y2="30220"/>
                        <a14:foregroundMark x1="55600" y1="60989" x2="55600" y2="60989"/>
                        <a14:foregroundMark x1="56000" y1="59890" x2="56000" y2="59890"/>
                        <a14:foregroundMark x1="56400" y1="57143" x2="56400" y2="57143"/>
                        <a14:foregroundMark x1="53200" y1="63736" x2="53200" y2="63736"/>
                        <a14:foregroundMark x1="52800" y1="67582" x2="52800" y2="67582"/>
                        <a14:foregroundMark x1="51200" y1="72527" x2="51200" y2="72527"/>
                        <a14:foregroundMark x1="54000" y1="71429" x2="54000" y2="71429"/>
                        <a14:foregroundMark x1="56800" y1="69780" x2="56800" y2="69780"/>
                        <a14:foregroundMark x1="58400" y1="75824" x2="58400" y2="75824"/>
                        <a14:foregroundMark x1="57000" y1="74725" x2="57000" y2="74725"/>
                        <a14:foregroundMark x1="55800" y1="53846" x2="55800" y2="53846"/>
                        <a14:foregroundMark x1="55400" y1="45604" x2="55400" y2="45604"/>
                        <a14:foregroundMark x1="61600" y1="39560" x2="61600" y2="39560"/>
                        <a14:foregroundMark x1="62000" y1="50000" x2="62000" y2="50000"/>
                        <a14:foregroundMark x1="60400" y1="57692" x2="60400" y2="57692"/>
                        <a14:foregroundMark x1="61600" y1="58242" x2="61600" y2="58242"/>
                        <a14:foregroundMark x1="61400" y1="67033" x2="61400" y2="67033"/>
                        <a14:foregroundMark x1="65800" y1="57143" x2="65800" y2="57143"/>
                        <a14:foregroundMark x1="19600" y1="86264" x2="19600" y2="86264"/>
                        <a14:foregroundMark x1="23400" y1="90659" x2="23400" y2="90659"/>
                        <a14:foregroundMark x1="25000" y1="95055" x2="25000" y2="95055"/>
                        <a14:foregroundMark x1="26400" y1="89011" x2="26400" y2="89011"/>
                        <a14:foregroundMark x1="25200" y1="89560" x2="25200" y2="89560"/>
                        <a14:foregroundMark x1="28200" y1="93407" x2="28200" y2="93407"/>
                        <a14:foregroundMark x1="29800" y1="87912" x2="29800" y2="87912"/>
                        <a14:foregroundMark x1="31200" y1="89560" x2="31200" y2="89560"/>
                        <a14:foregroundMark x1="29400" y1="93956" x2="29400" y2="93956"/>
                        <a14:foregroundMark x1="32800" y1="89560" x2="32800" y2="89560"/>
                        <a14:foregroundMark x1="37000" y1="89011" x2="37000" y2="89011"/>
                        <a14:foregroundMark x1="41600" y1="91758" x2="41600" y2="91758"/>
                        <a14:foregroundMark x1="42600" y1="95604" x2="42600" y2="95604"/>
                        <a14:foregroundMark x1="46800" y1="88462" x2="46800" y2="88462"/>
                        <a14:foregroundMark x1="48200" y1="87363" x2="48200" y2="87363"/>
                        <a14:foregroundMark x1="51800" y1="90110" x2="51800" y2="90110"/>
                        <a14:foregroundMark x1="55200" y1="88462" x2="55200" y2="88462"/>
                        <a14:foregroundMark x1="59400" y1="89560" x2="59400" y2="89560"/>
                        <a14:foregroundMark x1="62200" y1="90110" x2="62200" y2="90110"/>
                        <a14:foregroundMark x1="64000" y1="90110" x2="64000" y2="90110"/>
                        <a14:foregroundMark x1="65400" y1="90110" x2="65400" y2="90110"/>
                        <a14:foregroundMark x1="71800" y1="90659" x2="71800" y2="90659"/>
                        <a14:foregroundMark x1="73600" y1="89011" x2="73600" y2="89011"/>
                        <a14:foregroundMark x1="70400" y1="88462" x2="70400" y2="88462"/>
                        <a14:foregroundMark x1="43600" y1="94505" x2="43600" y2="94505"/>
                        <a14:foregroundMark x1="78800" y1="88462" x2="78800" y2="88462"/>
                        <a14:foregroundMark x1="66200" y1="62637" x2="66200" y2="62637"/>
                        <a14:foregroundMark x1="90200" y1="85165" x2="90200" y2="85165"/>
                        <a14:foregroundMark x1="90200" y1="89011" x2="90200" y2="89011"/>
                        <a14:foregroundMark x1="87800" y1="94505" x2="87800" y2="94505"/>
                        <a14:foregroundMark x1="84800" y1="88462" x2="84800" y2="88462"/>
                        <a14:foregroundMark x1="91800" y1="89011" x2="91800" y2="89011"/>
                        <a14:foregroundMark x1="91400" y1="90110" x2="91400" y2="90110"/>
                        <a14:foregroundMark x1="93200" y1="89011" x2="93200" y2="89011"/>
                        <a14:foregroundMark x1="93400" y1="95055" x2="93400" y2="95055"/>
                        <a14:foregroundMark x1="94600" y1="88462" x2="94600" y2="88462"/>
                        <a14:foregroundMark x1="96200" y1="94505" x2="96200" y2="94505"/>
                        <a14:foregroundMark x1="97600" y1="94505" x2="97600" y2="94505"/>
                        <a14:foregroundMark x1="68400" y1="87363" x2="68400" y2="87363"/>
                        <a14:foregroundMark x1="72000" y1="95604" x2="72000" y2="95604"/>
                        <a14:foregroundMark x1="70400" y1="94505" x2="70400" y2="94505"/>
                        <a14:foregroundMark x1="81800" y1="93956" x2="81800" y2="93956"/>
                        <a14:foregroundMark x1="82800" y1="96154" x2="82800" y2="96154"/>
                        <a14:foregroundMark x1="99400" y1="93407" x2="99400" y2="93407"/>
                        <a14:foregroundMark x1="97600" y1="90110" x2="97600" y2="90110"/>
                        <a14:foregroundMark x1="94800" y1="95055" x2="94800" y2="95055"/>
                        <a14:foregroundMark x1="96400" y1="89560" x2="96400" y2="89560"/>
                        <a14:foregroundMark x1="99000" y1="88462" x2="99000" y2="88462"/>
                        <a14:foregroundMark x1="97400" y1="87912" x2="97400" y2="87912"/>
                        <a14:foregroundMark x1="97200" y1="89011" x2="97200" y2="89011"/>
                        <a14:foregroundMark x1="97200" y1="90110" x2="97200" y2="90110"/>
                        <a14:foregroundMark x1="45200" y1="89560" x2="45200" y2="89560"/>
                        <a14:foregroundMark x1="53600" y1="89560" x2="53600" y2="89560"/>
                        <a14:foregroundMark x1="43600" y1="90110" x2="43600" y2="90110"/>
                        <a14:foregroundMark x1="43600" y1="87912" x2="43600" y2="87912"/>
                        <a14:foregroundMark x1="15000" y1="88462" x2="15000" y2="88462"/>
                        <a14:foregroundMark x1="15000" y1="94505" x2="15000" y2="94505"/>
                        <a14:foregroundMark x1="13600" y1="84066" x2="13600" y2="84066"/>
                        <a14:foregroundMark x1="13600" y1="90659" x2="13600" y2="90659"/>
                        <a14:foregroundMark x1="12400" y1="90110" x2="12400" y2="90110"/>
                        <a14:foregroundMark x1="800" y1="86813" x2="800" y2="86813"/>
                        <a14:foregroundMark x1="2400" y1="85714" x2="2400" y2="85714"/>
                        <a14:foregroundMark x1="4200" y1="85714" x2="4200" y2="85714"/>
                        <a14:foregroundMark x1="5600" y1="87912" x2="5600" y2="87912"/>
                        <a14:foregroundMark x1="7200" y1="88462" x2="7200" y2="88462"/>
                        <a14:foregroundMark x1="16800" y1="93407" x2="16800" y2="93407"/>
                        <a14:foregroundMark x1="16600" y1="88462" x2="16600" y2="88462"/>
                        <a14:foregroundMark x1="38800" y1="91209" x2="38800" y2="91209"/>
                        <a14:foregroundMark x1="40600" y1="90659" x2="40600" y2="90659"/>
                        <a14:foregroundMark x1="53600" y1="93407" x2="53600" y2="93407"/>
                        <a14:foregroundMark x1="35000" y1="92308" x2="35000" y2="92308"/>
                        <a14:foregroundMark x1="31400" y1="92857" x2="31400" y2="92857"/>
                        <a14:foregroundMark x1="24800" y1="87912" x2="24800" y2="87912"/>
                        <a14:foregroundMark x1="19800" y1="37912" x2="19800" y2="37912"/>
                        <a14:foregroundMark x1="19200" y1="34066" x2="19200" y2="34066"/>
                        <a14:foregroundMark x1="18800" y1="33516" x2="18800" y2="33516"/>
                        <a14:foregroundMark x1="20400" y1="35165" x2="20400" y2="35165"/>
                        <a14:foregroundMark x1="19400" y1="49451" x2="19400" y2="49451"/>
                        <a14:foregroundMark x1="3600" y1="21978" x2="3600" y2="21978"/>
                        <a14:foregroundMark x1="4400" y1="19780" x2="4400" y2="19780"/>
                        <a14:foregroundMark x1="4800" y1="19780" x2="4800" y2="19780"/>
                        <a14:foregroundMark x1="5600" y1="18681" x2="5600" y2="18681"/>
                        <a14:foregroundMark x1="5600" y1="18681" x2="5600" y2="18681"/>
                        <a14:foregroundMark x1="5800" y1="17033" x2="5800" y2="17033"/>
                        <a14:foregroundMark x1="6200" y1="14835" x2="6200" y2="14835"/>
                        <a14:foregroundMark x1="7000" y1="14286" x2="7000" y2="14286"/>
                        <a14:foregroundMark x1="8600" y1="13187" x2="8600" y2="13187"/>
                        <a14:foregroundMark x1="9800" y1="10989" x2="9800" y2="10989"/>
                        <a14:foregroundMark x1="11800" y1="8791" x2="12000" y2="8791"/>
                        <a14:foregroundMark x1="12000" y1="8791" x2="12000" y2="8791"/>
                        <a14:foregroundMark x1="13000" y1="7692" x2="13000" y2="7692"/>
                        <a14:foregroundMark x1="14000" y1="7143" x2="14000" y2="7143"/>
                        <a14:foregroundMark x1="15600" y1="6593" x2="15600" y2="6593"/>
                        <a14:foregroundMark x1="16400" y1="6593" x2="16400" y2="6593"/>
                        <a14:foregroundMark x1="17000" y1="6593" x2="17000" y2="6593"/>
                        <a14:foregroundMark x1="18200" y1="7692" x2="18200" y2="7692"/>
                        <a14:foregroundMark x1="18800" y1="8242" x2="18800" y2="8242"/>
                        <a14:foregroundMark x1="19600" y1="8791" x2="19800" y2="8791"/>
                        <a14:foregroundMark x1="21000" y1="10440" x2="21000" y2="10440"/>
                        <a14:foregroundMark x1="21200" y1="10989" x2="21200" y2="10989"/>
                        <a14:foregroundMark x1="21800" y1="12637" x2="21800" y2="12637"/>
                        <a14:foregroundMark x1="22400" y1="13187" x2="22400" y2="13187"/>
                        <a14:foregroundMark x1="22600" y1="15385" x2="22600" y2="15385"/>
                        <a14:foregroundMark x1="23800" y1="18681" x2="23800" y2="18681"/>
                        <a14:foregroundMark x1="24400" y1="20879" x2="24400" y2="20879"/>
                        <a14:foregroundMark x1="24600" y1="25824" x2="24600" y2="25824"/>
                        <a14:foregroundMark x1="24600" y1="30220" x2="24600" y2="30220"/>
                        <a14:foregroundMark x1="25600" y1="34066" x2="25600" y2="34066"/>
                        <a14:foregroundMark x1="25800" y1="36813" x2="25800" y2="37912"/>
                        <a14:foregroundMark x1="24800" y1="46154" x2="24800" y2="46154"/>
                        <a14:foregroundMark x1="25000" y1="51648" x2="25000" y2="51648"/>
                        <a14:foregroundMark x1="24600" y1="55495" x2="24600" y2="55495"/>
                        <a14:foregroundMark x1="26000" y1="54945" x2="26000" y2="54945"/>
                        <a14:foregroundMark x1="22200" y1="58242" x2="22200" y2="58242"/>
                        <a14:foregroundMark x1="19200" y1="58791" x2="19200" y2="58791"/>
                        <a14:foregroundMark x1="15400" y1="60989" x2="15400" y2="60989"/>
                        <a14:foregroundMark x1="8600" y1="52747" x2="8600" y2="52747"/>
                        <a14:foregroundMark x1="6400" y1="32967" x2="6400" y2="32967"/>
                        <a14:foregroundMark x1="8200" y1="27473" x2="8200" y2="27473"/>
                        <a14:foregroundMark x1="11600" y1="32418" x2="11600" y2="32418"/>
                        <a14:foregroundMark x1="11400" y1="29670" x2="11400" y2="29670"/>
                        <a14:foregroundMark x1="8200" y1="39560" x2="8200" y2="39560"/>
                        <a14:foregroundMark x1="3800" y1="42308" x2="3800" y2="42308"/>
                        <a14:foregroundMark x1="1800" y1="58791" x2="1800" y2="58791"/>
                        <a14:foregroundMark x1="3600" y1="63187" x2="3800" y2="63736"/>
                        <a14:foregroundMark x1="5000" y1="65934" x2="5000" y2="65934"/>
                        <a14:foregroundMark x1="23400" y1="15934" x2="23400" y2="15934"/>
                        <a14:foregroundMark x1="25600" y1="24725" x2="25600" y2="24725"/>
                        <a14:foregroundMark x1="63600" y1="62637" x2="63600" y2="62637"/>
                        <a14:foregroundMark x1="63400" y1="69780" x2="63400" y2="69780"/>
                        <a14:foregroundMark x1="60600" y1="89560" x2="60600" y2="89560"/>
                        <a14:foregroundMark x1="19800" y1="95055" x2="19800" y2="95055"/>
                        <a14:foregroundMark x1="31600" y1="95604" x2="31600" y2="95604"/>
                        <a14:foregroundMark x1="10600" y1="89011" x2="10600" y2="89011"/>
                        <a14:foregroundMark x1="9200" y1="94505" x2="9200" y2="94505"/>
                        <a14:foregroundMark x1="5600" y1="84615" x2="5600" y2="84615"/>
                        <a14:foregroundMark x1="4000" y1="94505" x2="4000" y2="94505"/>
                        <a14:foregroundMark x1="22000" y1="91209" x2="22000" y2="91209"/>
                        <a14:foregroundMark x1="10200" y1="92857" x2="10200" y2="92857"/>
                        <a14:foregroundMark x1="10600" y1="94505" x2="10600" y2="94505"/>
                        <a14:foregroundMark x1="80200" y1="86264" x2="80200" y2="86264"/>
                        <a14:foregroundMark x1="80400" y1="92308" x2="80400" y2="92308"/>
                        <a14:foregroundMark x1="79400" y1="96154" x2="79400" y2="96154"/>
                        <a14:foregroundMark x1="75600" y1="91209" x2="75600" y2="91209"/>
                        <a14:foregroundMark x1="86600" y1="89011" x2="86600" y2="89011"/>
                        <a14:foregroundMark x1="89000" y1="88462" x2="89000" y2="88462"/>
                        <a14:foregroundMark x1="83600" y1="89560" x2="83600" y2="89560"/>
                        <a14:foregroundMark x1="95800" y1="87363" x2="95800" y2="87363"/>
                        <a14:foregroundMark x1="83600" y1="94505" x2="83600" y2="94505"/>
                        <a14:foregroundMark x1="30000" y1="92308" x2="30000" y2="92308"/>
                        <a14:backgroundMark x1="24400" y1="89560" x2="24400" y2="89560"/>
                        <a14:backgroundMark x1="27600" y1="91758" x2="27600" y2="91758"/>
                        <a14:backgroundMark x1="30400" y1="93407" x2="30400" y2="93407"/>
                        <a14:backgroundMark x1="30400" y1="90110" x2="30400" y2="90110"/>
                        <a14:backgroundMark x1="36200" y1="91209" x2="36200" y2="91209"/>
                        <a14:backgroundMark x1="41200" y1="90659" x2="41200" y2="90659"/>
                        <a14:backgroundMark x1="42800" y1="93407" x2="42800" y2="93407"/>
                        <a14:backgroundMark x1="43000" y1="89560" x2="43000" y2="89560"/>
                        <a14:backgroundMark x1="52800" y1="91209" x2="52800" y2="91209"/>
                        <a14:backgroundMark x1="71200" y1="93407" x2="71200" y2="93407"/>
                        <a14:backgroundMark x1="71200" y1="89560" x2="71200" y2="89560"/>
                        <a14:backgroundMark x1="79400" y1="87363" x2="79400" y2="87363"/>
                        <a14:backgroundMark x1="82400" y1="89011" x2="82400" y2="89011"/>
                        <a14:backgroundMark x1="90200" y1="86813" x2="90200" y2="86813"/>
                        <a14:backgroundMark x1="94000" y1="94505" x2="94000" y2="94505"/>
                        <a14:backgroundMark x1="93600" y1="96154" x2="93600" y2="96154"/>
                        <a14:backgroundMark x1="98400" y1="93956" x2="98400" y2="93956"/>
                        <a14:backgroundMark x1="95600" y1="89560" x2="95600" y2="89560"/>
                        <a14:backgroundMark x1="95200" y1="93407" x2="95200" y2="93407"/>
                        <a14:backgroundMark x1="97000" y1="89560" x2="97000" y2="89560"/>
                        <a14:backgroundMark x1="98400" y1="89560" x2="98400" y2="89560"/>
                        <a14:backgroundMark x1="21000" y1="90659" x2="21000" y2="90659"/>
                        <a14:backgroundMark x1="11000" y1="92308" x2="11000" y2="92308"/>
                        <a14:backgroundMark x1="16000" y1="89011" x2="16000" y2="89011"/>
                        <a14:backgroundMark x1="9800" y1="91209" x2="9800" y2="91209"/>
                        <a14:backgroundMark x1="82600" y1="93956" x2="82600" y2="9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094" y="3181076"/>
            <a:ext cx="1556853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003" y="3181076"/>
            <a:ext cx="1307805" cy="599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05" y="5749326"/>
            <a:ext cx="1267057" cy="544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33" y="5687308"/>
            <a:ext cx="1949464" cy="671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54" y="6310429"/>
            <a:ext cx="2140342" cy="4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2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Discussion Leaders!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10972800" cy="1577332"/>
          </a:xfrm>
        </p:spPr>
        <p:txBody>
          <a:bodyPr/>
          <a:lstStyle/>
          <a:p>
            <a:r>
              <a:rPr lang="en-US" dirty="0" smtClean="0"/>
              <a:t>A special thank you to our leaders of today’s small group discussions!</a:t>
            </a:r>
          </a:p>
          <a:p>
            <a:r>
              <a:rPr lang="en-US" dirty="0" smtClean="0"/>
              <a:t>These individuals have worked hard their hospitals to implement PVB Key strategies to reduce their NTSV C-Section Rate and achieve QI Excellence!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Illinois Perinatal Quality Collaborative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319" y="3537894"/>
            <a:ext cx="606899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Advocate Condell: Sarah Allen</a:t>
            </a:r>
          </a:p>
          <a:p>
            <a:r>
              <a:rPr lang="en-US" dirty="0" err="1" smtClean="0"/>
              <a:t>NorthShore</a:t>
            </a:r>
            <a:r>
              <a:rPr lang="en-US" dirty="0" smtClean="0"/>
              <a:t> Evanston Hospital: Dina </a:t>
            </a:r>
            <a:r>
              <a:rPr lang="en-US" dirty="0" err="1" smtClean="0"/>
              <a:t>Kapogianis</a:t>
            </a:r>
            <a:endParaRPr lang="en-US" dirty="0" smtClean="0"/>
          </a:p>
          <a:p>
            <a:r>
              <a:rPr lang="en-US" dirty="0" smtClean="0"/>
              <a:t>UIC: Stephanie Mendoza, Olga Marrero</a:t>
            </a:r>
          </a:p>
          <a:p>
            <a:r>
              <a:rPr lang="en-US" dirty="0" err="1" smtClean="0"/>
              <a:t>MacNeal</a:t>
            </a:r>
            <a:r>
              <a:rPr lang="en-US" dirty="0" smtClean="0"/>
              <a:t>: Maria </a:t>
            </a:r>
            <a:r>
              <a:rPr lang="en-US" dirty="0" err="1" smtClean="0"/>
              <a:t>Lotesto</a:t>
            </a:r>
            <a:r>
              <a:rPr lang="en-US" dirty="0" smtClean="0"/>
              <a:t>, Karen Richardson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599" y="1632793"/>
            <a:ext cx="11335473" cy="17701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 special thank you to our leaders of today’s small group discussions!</a:t>
            </a:r>
          </a:p>
          <a:p>
            <a:pPr marL="0" indent="0" algn="ctr">
              <a:buNone/>
            </a:pPr>
            <a:r>
              <a:rPr lang="en-US" dirty="0" smtClean="0"/>
              <a:t>These individuals have worked hard their hospitals to implement PVB Key strategies to reduce their NTSV C-Section Rate and achieve QI Excellence!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04030" y="3537894"/>
            <a:ext cx="636993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NM </a:t>
            </a:r>
            <a:r>
              <a:rPr lang="en-US" dirty="0" err="1" smtClean="0"/>
              <a:t>Kishwaukee</a:t>
            </a:r>
            <a:r>
              <a:rPr lang="en-US" dirty="0" smtClean="0"/>
              <a:t>: Angela Kennedy, Kelly </a:t>
            </a:r>
            <a:r>
              <a:rPr lang="en-US" dirty="0" err="1" smtClean="0"/>
              <a:t>Densberger</a:t>
            </a:r>
            <a:endParaRPr lang="en-US" dirty="0" smtClean="0"/>
          </a:p>
          <a:p>
            <a:r>
              <a:rPr lang="en-US" dirty="0" smtClean="0"/>
              <a:t>OSF St. Anthony: </a:t>
            </a:r>
            <a:r>
              <a:rPr lang="en-US" dirty="0" err="1" smtClean="0"/>
              <a:t>Courtenai</a:t>
            </a:r>
            <a:r>
              <a:rPr lang="en-US" dirty="0" smtClean="0"/>
              <a:t> Smith</a:t>
            </a:r>
          </a:p>
          <a:p>
            <a:r>
              <a:rPr lang="en-US" dirty="0" err="1" smtClean="0"/>
              <a:t>CarleBroMenn</a:t>
            </a:r>
            <a:r>
              <a:rPr lang="en-US" dirty="0" smtClean="0"/>
              <a:t>: </a:t>
            </a:r>
            <a:r>
              <a:rPr lang="en-US" dirty="0" err="1" smtClean="0"/>
              <a:t>Keli</a:t>
            </a:r>
            <a:r>
              <a:rPr lang="en-US" dirty="0" smtClean="0"/>
              <a:t> Sidebottom</a:t>
            </a:r>
          </a:p>
          <a:p>
            <a:r>
              <a:rPr lang="en-US" dirty="0" smtClean="0"/>
              <a:t>UPH Methodist: Mia Doty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0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"/>
          <p:cNvSpPr txBox="1">
            <a:spLocks noGrp="1"/>
          </p:cNvSpPr>
          <p:nvPr>
            <p:ph type="sldNum" sz="quarter" idx="4294967295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B3B7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6"/>
          <p:cNvSpPr txBox="1">
            <a:spLocks noGrp="1"/>
          </p:cNvSpPr>
          <p:nvPr>
            <p:ph type="ftr" sz="quarter" idx="4294967295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68" name="Google Shape;368;p16"/>
          <p:cNvSpPr txBox="1">
            <a:spLocks noGrp="1"/>
          </p:cNvSpPr>
          <p:nvPr>
            <p:ph type="title" idx="4294967295"/>
          </p:nvPr>
        </p:nvSpPr>
        <p:spPr>
          <a:xfrm>
            <a:off x="7629651" y="2218467"/>
            <a:ext cx="374099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accent1"/>
              </a:buClr>
              <a:buSzPts val="4000"/>
            </a:pPr>
            <a:r>
              <a:rPr lang="en-US" sz="4400" dirty="0">
                <a:ea typeface="Lato Medium"/>
                <a:cs typeface="Lato Medium"/>
              </a:rPr>
              <a:t>Registration </a:t>
            </a:r>
            <a:br>
              <a:rPr lang="en-US" sz="4400" dirty="0">
                <a:ea typeface="Lato Medium"/>
                <a:cs typeface="Lato Medium"/>
              </a:rPr>
            </a:br>
            <a:r>
              <a:rPr lang="en-US" sz="4400" dirty="0">
                <a:ea typeface="Lato Medium"/>
                <a:cs typeface="Lato Medium"/>
              </a:rPr>
              <a:t>Coming Soon!</a:t>
            </a:r>
          </a:p>
        </p:txBody>
      </p:sp>
      <p:pic>
        <p:nvPicPr>
          <p:cNvPr id="4" name="Picture 4" descr="A yellow square with blue text&#10;&#10;Description automatically generated">
            <a:extLst>
              <a:ext uri="{FF2B5EF4-FFF2-40B4-BE49-F238E27FC236}">
                <a16:creationId xmlns:a16="http://schemas.microsoft.com/office/drawing/2014/main" id="{FCCD6B02-C7B8-D342-3A35-E8E47140B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17" y="83750"/>
            <a:ext cx="6107501" cy="6273557"/>
          </a:xfrm>
          <a:prstGeom prst="rect">
            <a:avLst/>
          </a:prstGeom>
        </p:spPr>
      </p:pic>
      <p:sp>
        <p:nvSpPr>
          <p:cNvPr id="6" name="Google Shape;368;p16">
            <a:extLst>
              <a:ext uri="{FF2B5EF4-FFF2-40B4-BE49-F238E27FC236}">
                <a16:creationId xmlns:a16="http://schemas.microsoft.com/office/drawing/2014/main" id="{4861B0C5-5C0A-19EB-150E-E95303EA0BBC}"/>
              </a:ext>
            </a:extLst>
          </p:cNvPr>
          <p:cNvSpPr txBox="1">
            <a:spLocks/>
          </p:cNvSpPr>
          <p:nvPr/>
        </p:nvSpPr>
        <p:spPr>
          <a:xfrm>
            <a:off x="7293220" y="4110527"/>
            <a:ext cx="4402346" cy="1325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Calibri" panose="020F0502020204030204"/>
                <a:ea typeface="Lato Medium"/>
                <a:cs typeface="Lato Medium"/>
              </a:rPr>
              <a:t>The Westin Chicago Lombard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C498B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Calibri" panose="020F0502020204030204"/>
                <a:ea typeface="Lato Medium"/>
                <a:cs typeface="Lato Medium"/>
              </a:rPr>
              <a:t>Hotel Room Block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Calibri" panose="020F0502020204030204"/>
                <a:ea typeface="Lato Medium"/>
                <a:cs typeface="Lato Medium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Calibri" panose="020F0502020204030204"/>
                <a:ea typeface="Lato Medium"/>
                <a:cs typeface="Lato Medium"/>
              </a:rPr>
              <a:t>Coming Soon!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C498B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485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A8CE0-3AF0-DA9F-D67F-D35A665F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550" y="-569403"/>
            <a:ext cx="5593003" cy="2412882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accent3"/>
                </a:solidFill>
                <a:ea typeface="Lato Medium"/>
                <a:cs typeface="Lato Medium"/>
              </a:rPr>
              <a:t>E.N.G.A.G.E.</a:t>
            </a:r>
            <a:r>
              <a:rPr lang="en-US" sz="4000" dirty="0">
                <a:ea typeface="Lato Medium"/>
                <a:cs typeface="Lato Medium"/>
              </a:rPr>
              <a:t> in ILPQC's</a:t>
            </a:r>
            <a:br>
              <a:rPr lang="en-US" sz="4000" dirty="0">
                <a:ea typeface="Lato Medium"/>
                <a:cs typeface="Lato Medium"/>
              </a:rPr>
            </a:br>
            <a:r>
              <a:rPr lang="en-US" sz="4000" dirty="0">
                <a:ea typeface="Lato Medium"/>
                <a:cs typeface="Lato Medium"/>
              </a:rPr>
              <a:t>Annual Conference 2023</a:t>
            </a:r>
            <a:endParaRPr lang="en-US" sz="4000" dirty="0"/>
          </a:p>
        </p:txBody>
      </p:sp>
      <p:pic>
        <p:nvPicPr>
          <p:cNvPr id="9" name="Picture 9" descr="A group of women wearing face masks&#10;&#10;Description automatically generated">
            <a:extLst>
              <a:ext uri="{FF2B5EF4-FFF2-40B4-BE49-F238E27FC236}">
                <a16:creationId xmlns:a16="http://schemas.microsoft.com/office/drawing/2014/main" id="{1D0BCDF5-EA2C-8C22-7B48-F4EB658F14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-1" y="10"/>
            <a:ext cx="3003123" cy="3892380"/>
          </a:xfrm>
          <a:prstGeom prst="rect">
            <a:avLst/>
          </a:prstGeom>
        </p:spPr>
      </p:pic>
      <p:pic>
        <p:nvPicPr>
          <p:cNvPr id="6" name="Picture 6" descr="A group of women wearing face masks&#10;&#10;Description automatically generated">
            <a:extLst>
              <a:ext uri="{FF2B5EF4-FFF2-40B4-BE49-F238E27FC236}">
                <a16:creationId xmlns:a16="http://schemas.microsoft.com/office/drawing/2014/main" id="{44CA967F-AF1D-ACB7-1577-47BEFBE1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80257" y="10"/>
            <a:ext cx="3016307" cy="2785935"/>
          </a:xfrm>
          <a:prstGeom prst="rect">
            <a:avLst/>
          </a:prstGeom>
        </p:spPr>
      </p:pic>
      <p:pic>
        <p:nvPicPr>
          <p:cNvPr id="10" name="Picture 10" descr="A sign on a table with an apple&#10;&#10;Description automatically generated">
            <a:extLst>
              <a:ext uri="{FF2B5EF4-FFF2-40B4-BE49-F238E27FC236}">
                <a16:creationId xmlns:a16="http://schemas.microsoft.com/office/drawing/2014/main" id="{40D2279B-A33A-1A77-BD32-157128C03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8" name="Picture 8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077D94BF-04DC-A5C9-ED6D-6CC55C9566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257" y="2957665"/>
            <a:ext cx="3016307" cy="39003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7CAE5-425F-B4ED-CB83-F318CC4E4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3059" y="1951251"/>
            <a:ext cx="2228702" cy="31785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2600" b="1" dirty="0">
                <a:solidFill>
                  <a:schemeClr val="accent3"/>
                </a:solidFill>
                <a:ea typeface="Lato"/>
                <a:cs typeface="Lato"/>
              </a:rPr>
              <a:t>Exchange</a:t>
            </a:r>
            <a:endParaRPr lang="en-US" sz="2600" b="1">
              <a:solidFill>
                <a:schemeClr val="accent3"/>
              </a:solidFill>
            </a:endParaRP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2600" b="1" dirty="0">
                <a:solidFill>
                  <a:schemeClr val="accent3"/>
                </a:solidFill>
                <a:ea typeface="Lato"/>
                <a:cs typeface="Lato"/>
              </a:rPr>
              <a:t>Network 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2600" b="1" dirty="0">
                <a:solidFill>
                  <a:schemeClr val="accent3"/>
                </a:solidFill>
                <a:ea typeface="Lato"/>
                <a:cs typeface="Lato"/>
              </a:rPr>
              <a:t>Gain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2600" b="1" dirty="0">
                <a:solidFill>
                  <a:schemeClr val="accent3"/>
                </a:solidFill>
                <a:ea typeface="Lato"/>
                <a:cs typeface="Lato"/>
              </a:rPr>
              <a:t>Apply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2600" b="1" dirty="0">
                <a:solidFill>
                  <a:schemeClr val="accent3"/>
                </a:solidFill>
                <a:ea typeface="Lato"/>
                <a:cs typeface="Lato"/>
              </a:rPr>
              <a:t>Gather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2600" b="1" dirty="0">
                <a:solidFill>
                  <a:schemeClr val="accent3"/>
                </a:solidFill>
                <a:ea typeface="Lato"/>
                <a:cs typeface="Lato"/>
              </a:rPr>
              <a:t>Energize</a:t>
            </a:r>
            <a:r>
              <a:rPr lang="en-US" sz="2350" dirty="0">
                <a:ea typeface="Lato"/>
                <a:cs typeface="Lato"/>
              </a:rPr>
              <a:t> </a:t>
            </a:r>
            <a:endParaRPr lang="en-US" sz="23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85B93-1806-115B-7B3D-5A4A8B1F25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66350" y="6356350"/>
            <a:ext cx="68745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ABC73-DBB3-7385-B66F-07989FEF8551}"/>
              </a:ext>
            </a:extLst>
          </p:cNvPr>
          <p:cNvSpPr txBox="1"/>
          <p:nvPr/>
        </p:nvSpPr>
        <p:spPr>
          <a:xfrm>
            <a:off x="6500191" y="5277678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94FC7-204E-107F-23FB-A58A3461F076}"/>
              </a:ext>
            </a:extLst>
          </p:cNvPr>
          <p:cNvSpPr txBox="1"/>
          <p:nvPr/>
        </p:nvSpPr>
        <p:spPr>
          <a:xfrm>
            <a:off x="6498940" y="4898710"/>
            <a:ext cx="571024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Make sure at least one physician champion and one nurse champion are there to represent your hospital.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25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C9B693A-1E47-117F-A949-26C285E5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>
                <a:ea typeface="Lato Medium"/>
                <a:cs typeface="Lato Medium"/>
              </a:rPr>
              <a:t>Upcoming Annual Conference Prep</a:t>
            </a:r>
            <a:endParaRPr lang="en-US" sz="540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49AD-CE50-FB56-CC35-DC1992B9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D54BC-687B-95DC-B1DF-ECE635CC74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25EB57FC-A0C6-0042-E219-B1DF4518901B}"/>
              </a:ext>
            </a:extLst>
          </p:cNvPr>
          <p:cNvGraphicFramePr/>
          <p:nvPr/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49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1" name="Google Shape;4071;p43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2" name="Google Shape;4072;p430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143668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3" name="Google Shape;4073;p430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C498B">
                  <a:alpha val="45882"/>
                </a:srgbClr>
              </a:gs>
              <a:gs pos="100000">
                <a:srgbClr val="1C498B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4" name="Google Shape;4074;p430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1C498B">
                  <a:alpha val="28627"/>
                </a:srgbClr>
              </a:gs>
              <a:gs pos="2000">
                <a:srgbClr val="1C498B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5" name="Google Shape;4075;p430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1C498B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6" name="Google Shape;4076;p430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5189DD">
                  <a:alpha val="10980"/>
                </a:srgbClr>
              </a:gs>
              <a:gs pos="100000">
                <a:srgbClr val="5189DD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7" name="Google Shape;4077;p430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PVB AWARD CRITERIA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4078" name="Google Shape;4078;p430"/>
          <p:cNvSpPr txBox="1">
            <a:spLocks noGrp="1"/>
          </p:cNvSpPr>
          <p:nvPr>
            <p:ph type="ftr" idx="11"/>
          </p:nvPr>
        </p:nvSpPr>
        <p:spPr>
          <a:xfrm rot="5400000">
            <a:off x="-1828800" y="20025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</a:rPr>
              <a:t>Illinois Perinatal Quality Collaborative</a:t>
            </a:r>
            <a:endParaRPr/>
          </a:p>
        </p:txBody>
      </p:sp>
      <p:sp>
        <p:nvSpPr>
          <p:cNvPr id="4079" name="Google Shape;4079;p430"/>
          <p:cNvSpPr txBox="1">
            <a:spLocks noGrp="1"/>
          </p:cNvSpPr>
          <p:nvPr>
            <p:ph type="body" idx="1"/>
          </p:nvPr>
        </p:nvSpPr>
        <p:spPr>
          <a:xfrm>
            <a:off x="4205292" y="658398"/>
            <a:ext cx="5099942" cy="5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/>
              <a:t>QI Excellence Award: </a:t>
            </a:r>
            <a:endParaRPr lang="en-US"/>
          </a:p>
          <a:p>
            <a:pPr marL="2286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800"/>
              <a:buFont typeface="Arial "/>
              <a:buChar char="•"/>
            </a:pPr>
            <a:r>
              <a:rPr lang="en-US"/>
              <a:t>All data submitted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6 key structure measures in place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Achieved all 3 process and outcome measures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≥ 80% of Providers and Nurses educated on ACOG/SMFM guidelines</a:t>
            </a:r>
            <a:endParaRPr sz="2400"/>
          </a:p>
          <a:p>
            <a:pPr marL="685800" lvl="1" indent="-228600">
              <a:lnSpc>
                <a:spcPct val="90000"/>
              </a:lnSpc>
              <a:spcBef>
                <a:spcPts val="1500"/>
              </a:spcBef>
              <a:buSzPts val="2800"/>
            </a:pPr>
            <a:r>
              <a:rPr lang="en-US" sz="2400"/>
              <a:t>≥ 70% of all NTSV C-Sections meeting ACOG/SMFM guidelines</a:t>
            </a:r>
          </a:p>
          <a:p>
            <a:pPr marL="685800" lvl="1" indent="-228600">
              <a:lnSpc>
                <a:spcPct val="90000"/>
              </a:lnSpc>
              <a:spcBef>
                <a:spcPts val="1500"/>
              </a:spcBef>
              <a:buSzPts val="2800"/>
            </a:pPr>
            <a:r>
              <a:rPr lang="en-US" sz="2400"/>
              <a:t>NTSV C-Section Rate ≤ 23.6%</a:t>
            </a:r>
          </a:p>
        </p:txBody>
      </p:sp>
      <p:sp>
        <p:nvSpPr>
          <p:cNvPr id="4080" name="Google Shape;4080;p430"/>
          <p:cNvSpPr txBox="1">
            <a:spLocks noGrp="1"/>
          </p:cNvSpPr>
          <p:nvPr>
            <p:ph type="sldNum" idx="12"/>
          </p:nvPr>
        </p:nvSpPr>
        <p:spPr>
          <a:xfrm>
            <a:off x="11704320" y="6455664"/>
            <a:ext cx="4480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9CA5AE"/>
                </a:solidFill>
              </a:rPr>
              <a:t>8</a:t>
            </a:fld>
            <a:endParaRPr sz="1100">
              <a:solidFill>
                <a:srgbClr val="9CA5AE"/>
              </a:solidFill>
            </a:endParaRPr>
          </a:p>
        </p:txBody>
      </p:sp>
      <p:pic>
        <p:nvPicPr>
          <p:cNvPr id="4081" name="Google Shape;4081;p430" descr="Ribbon outlin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762" y="4193875"/>
            <a:ext cx="1748286" cy="17339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4299;p443">
            <a:extLst>
              <a:ext uri="{FF2B5EF4-FFF2-40B4-BE49-F238E27FC236}">
                <a16:creationId xmlns:a16="http://schemas.microsoft.com/office/drawing/2014/main" id="{1E563E47-4596-D2A9-B5C3-6A2785CC0635}"/>
              </a:ext>
            </a:extLst>
          </p:cNvPr>
          <p:cNvGrpSpPr/>
          <p:nvPr/>
        </p:nvGrpSpPr>
        <p:grpSpPr>
          <a:xfrm>
            <a:off x="9141604" y="1610574"/>
            <a:ext cx="2999430" cy="3845632"/>
            <a:chOff x="9160895" y="1436954"/>
            <a:chExt cx="2999430" cy="3845632"/>
          </a:xfrm>
        </p:grpSpPr>
        <p:pic>
          <p:nvPicPr>
            <p:cNvPr id="3" name="Google Shape;4300;p443" descr="Diagram&#10;&#10;Description automatically generated">
              <a:extLst>
                <a:ext uri="{FF2B5EF4-FFF2-40B4-BE49-F238E27FC236}">
                  <a16:creationId xmlns:a16="http://schemas.microsoft.com/office/drawing/2014/main" id="{9DB08B42-497B-DDB4-19DB-10FA3E4541FB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0895" y="1436954"/>
              <a:ext cx="2999430" cy="38456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301;p443">
              <a:extLst>
                <a:ext uri="{FF2B5EF4-FFF2-40B4-BE49-F238E27FC236}">
                  <a16:creationId xmlns:a16="http://schemas.microsoft.com/office/drawing/2014/main" id="{F15AEFA4-AA68-A117-C958-DB0EEF47CD10}"/>
                </a:ext>
              </a:extLst>
            </p:cNvPr>
            <p:cNvSpPr/>
            <p:nvPr/>
          </p:nvSpPr>
          <p:spPr>
            <a:xfrm>
              <a:off x="10600479" y="2884025"/>
              <a:ext cx="771645" cy="108030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Your H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2;p443">
              <a:extLst>
                <a:ext uri="{FF2B5EF4-FFF2-40B4-BE49-F238E27FC236}">
                  <a16:creationId xmlns:a16="http://schemas.microsoft.com/office/drawing/2014/main" id="{D5466739-E840-FC95-6665-3D91BEEA02D7}"/>
                </a:ext>
              </a:extLst>
            </p:cNvPr>
            <p:cNvSpPr/>
            <p:nvPr/>
          </p:nvSpPr>
          <p:spPr>
            <a:xfrm rot="5400000">
              <a:off x="10272529" y="2662176"/>
              <a:ext cx="771645" cy="108030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4303;p443">
            <a:extLst>
              <a:ext uri="{FF2B5EF4-FFF2-40B4-BE49-F238E27FC236}">
                <a16:creationId xmlns:a16="http://schemas.microsoft.com/office/drawing/2014/main" id="{9C5AC312-117A-1AEF-D019-567B59D9E006}"/>
              </a:ext>
            </a:extLst>
          </p:cNvPr>
          <p:cNvSpPr txBox="1"/>
          <p:nvPr/>
        </p:nvSpPr>
        <p:spPr>
          <a:xfrm>
            <a:off x="10079619" y="3028707"/>
            <a:ext cx="141789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Hospital's Name Here!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50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Promoting Vaginal Birth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n-lt"/>
                <a:cs typeface="+mn-lt"/>
              </a:rPr>
              <a:t>Moving from systems change to culture change to achieve success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4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9">
      <a:dk1>
        <a:sysClr val="windowText" lastClr="000000"/>
      </a:dk1>
      <a:lt1>
        <a:sysClr val="window" lastClr="FFFFFF"/>
      </a:lt1>
      <a:dk2>
        <a:srgbClr val="494341"/>
      </a:dk2>
      <a:lt2>
        <a:srgbClr val="E7E6E6"/>
      </a:lt2>
      <a:accent1>
        <a:srgbClr val="85CEC0"/>
      </a:accent1>
      <a:accent2>
        <a:srgbClr val="F5822A"/>
      </a:accent2>
      <a:accent3>
        <a:srgbClr val="6E6E5B"/>
      </a:accent3>
      <a:accent4>
        <a:srgbClr val="759E5F"/>
      </a:accent4>
      <a:accent5>
        <a:srgbClr val="925071"/>
      </a:accent5>
      <a:accent6>
        <a:srgbClr val="D3D321"/>
      </a:accent6>
      <a:hlink>
        <a:srgbClr val="436F9B"/>
      </a:hlink>
      <a:folHlink>
        <a:srgbClr val="CC43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rthShore Official Theme">
  <a:themeElements>
    <a:clrScheme name="NorthShore_march 2019">
      <a:dk1>
        <a:srgbClr val="434443"/>
      </a:dk1>
      <a:lt1>
        <a:srgbClr val="FFFFFF"/>
      </a:lt1>
      <a:dk2>
        <a:srgbClr val="005CB9"/>
      </a:dk2>
      <a:lt2>
        <a:srgbClr val="BBBBBB"/>
      </a:lt2>
      <a:accent1>
        <a:srgbClr val="00A8E1"/>
      </a:accent1>
      <a:accent2>
        <a:srgbClr val="CEDD00"/>
      </a:accent2>
      <a:accent3>
        <a:srgbClr val="5D5D5D"/>
      </a:accent3>
      <a:accent4>
        <a:srgbClr val="005CBA"/>
      </a:accent4>
      <a:accent5>
        <a:srgbClr val="02713A"/>
      </a:accent5>
      <a:accent6>
        <a:srgbClr val="21CED7"/>
      </a:accent6>
      <a:hlink>
        <a:srgbClr val="005CB9"/>
      </a:hlink>
      <a:folHlink>
        <a:srgbClr val="005CB9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wrap="square" lIns="121869" tIns="60933" rIns="121869" bIns="60933" rtlCol="0" anchor="t">
        <a:noAutofit/>
      </a:bodyPr>
      <a:lstStyle>
        <a:defPPr marL="0" indent="0" algn="l">
          <a:spcBef>
            <a:spcPts val="0"/>
          </a:spcBef>
          <a:defRPr sz="1400" dirty="0" err="1" smtClean="0"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thShore Official Theme" id="{DD72CD88-7A45-4635-8C5A-2217FD798D2E}" vid="{E763282B-BFAE-47E4-9E67-697B82501F15}"/>
    </a:ext>
  </a:extLst>
</a:theme>
</file>

<file path=ppt/theme/theme5.xml><?xml version="1.0" encoding="utf-8"?>
<a:theme xmlns:a="http://schemas.openxmlformats.org/drawingml/2006/main" name="Vision">
  <a:themeElements>
    <a:clrScheme name="Northshore">
      <a:dk1>
        <a:srgbClr val="434443"/>
      </a:dk1>
      <a:lt1>
        <a:srgbClr val="FFFFFF"/>
      </a:lt1>
      <a:dk2>
        <a:srgbClr val="005CB9"/>
      </a:dk2>
      <a:lt2>
        <a:srgbClr val="D1D3D3"/>
      </a:lt2>
      <a:accent1>
        <a:srgbClr val="00A8E1"/>
      </a:accent1>
      <a:accent2>
        <a:srgbClr val="005CB9"/>
      </a:accent2>
      <a:accent3>
        <a:srgbClr val="27CED7"/>
      </a:accent3>
      <a:accent4>
        <a:srgbClr val="CFDE00"/>
      </a:accent4>
      <a:accent5>
        <a:srgbClr val="00723B"/>
      </a:accent5>
      <a:accent6>
        <a:srgbClr val="62A39F"/>
      </a:accent6>
      <a:hlink>
        <a:srgbClr val="00A8E1"/>
      </a:hlink>
      <a:folHlink>
        <a:srgbClr val="E16C0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wrap="square" lIns="121869" tIns="60933" rIns="121869" bIns="60933" rtlCol="0" anchor="t">
        <a:noAutofit/>
      </a:bodyPr>
      <a:lstStyle>
        <a:defPPr marL="0" indent="0" algn="l">
          <a:spcBef>
            <a:spcPts val="0"/>
          </a:spcBef>
          <a:defRPr sz="1400" dirty="0" err="1" smtClean="0">
            <a:cs typeface="Calibri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Vision">
  <a:themeElements>
    <a:clrScheme name="NorthShore_march 2019">
      <a:dk1>
        <a:srgbClr val="434443"/>
      </a:dk1>
      <a:lt1>
        <a:srgbClr val="FFFFFF"/>
      </a:lt1>
      <a:dk2>
        <a:srgbClr val="005CB9"/>
      </a:dk2>
      <a:lt2>
        <a:srgbClr val="BBBBBB"/>
      </a:lt2>
      <a:accent1>
        <a:srgbClr val="00A8E1"/>
      </a:accent1>
      <a:accent2>
        <a:srgbClr val="CEDD00"/>
      </a:accent2>
      <a:accent3>
        <a:srgbClr val="5D5D5D"/>
      </a:accent3>
      <a:accent4>
        <a:srgbClr val="005CBA"/>
      </a:accent4>
      <a:accent5>
        <a:srgbClr val="02713A"/>
      </a:accent5>
      <a:accent6>
        <a:srgbClr val="21CED7"/>
      </a:accent6>
      <a:hlink>
        <a:srgbClr val="005CB9"/>
      </a:hlink>
      <a:folHlink>
        <a:srgbClr val="005CB9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wrap="square" lIns="121869" tIns="60933" rIns="121869" bIns="60933" rtlCol="0" anchor="t">
        <a:noAutofit/>
      </a:bodyPr>
      <a:lstStyle>
        <a:defPPr marL="0" indent="0" algn="l">
          <a:spcBef>
            <a:spcPts val="0"/>
          </a:spcBef>
          <a:defRPr sz="1400" dirty="0" err="1" smtClean="0">
            <a:cs typeface="Calibri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ontentPassPackage>
  <PackageId>Template-00001-PPT</PackageId>
</ContentPassPackage>
</file>

<file path=customXml/itemProps1.xml><?xml version="1.0" encoding="utf-8"?>
<ds:datastoreItem xmlns:ds="http://schemas.openxmlformats.org/officeDocument/2006/customXml" ds:itemID="{1ABE5134-0D66-4A53-B348-2D1C52A0FB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CA3B746-EC70-43DE-AE9A-0E77D83B4A1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1281</Words>
  <Application>Microsoft Office PowerPoint</Application>
  <PresentationFormat>Widescreen</PresentationFormat>
  <Paragraphs>231</Paragraphs>
  <Slides>30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52" baseType="lpstr">
      <vt:lpstr>Arial</vt:lpstr>
      <vt:lpstr>Arial </vt:lpstr>
      <vt:lpstr>Arial Black</vt:lpstr>
      <vt:lpstr>Calibri</vt:lpstr>
      <vt:lpstr>Century Gothic</vt:lpstr>
      <vt:lpstr>Helvetica Neue Medium</vt:lpstr>
      <vt:lpstr>Lato</vt:lpstr>
      <vt:lpstr>Lato Medium</vt:lpstr>
      <vt:lpstr>メイリオ</vt:lpstr>
      <vt:lpstr>Verdana</vt:lpstr>
      <vt:lpstr>Wingdings</vt:lpstr>
      <vt:lpstr>ヒラギノ角ゴ Pro W3</vt:lpstr>
      <vt:lpstr>1_Office Theme</vt:lpstr>
      <vt:lpstr>2_Office Theme</vt:lpstr>
      <vt:lpstr>4_Office Theme</vt:lpstr>
      <vt:lpstr>NorthShore Official Theme</vt:lpstr>
      <vt:lpstr>Vision</vt:lpstr>
      <vt:lpstr>6_Vision</vt:lpstr>
      <vt:lpstr>3_Office Theme</vt:lpstr>
      <vt:lpstr>5_Office Theme</vt:lpstr>
      <vt:lpstr>6_Office Theme</vt:lpstr>
      <vt:lpstr>think-cell Slide</vt:lpstr>
      <vt:lpstr>PVB Monthly Webinar:  Small Group Breakout Sessions by Network</vt:lpstr>
      <vt:lpstr>Overview</vt:lpstr>
      <vt:lpstr>Change your Name to: First Name Last Name (Hospital)</vt:lpstr>
      <vt:lpstr>Thank you to our Discussion Leaders!</vt:lpstr>
      <vt:lpstr>Registration  Coming Soon!</vt:lpstr>
      <vt:lpstr>E.N.G.A.G.E. in ILPQC's Annual Conference 2023</vt:lpstr>
      <vt:lpstr>Upcoming Annual Conference Prep</vt:lpstr>
      <vt:lpstr>PVB AWARD CRITERIA</vt:lpstr>
      <vt:lpstr>Promoting Vaginal Birth</vt:lpstr>
      <vt:lpstr>PowerPoint Presentation</vt:lpstr>
      <vt:lpstr>2023 PVB Focus</vt:lpstr>
      <vt:lpstr>PVB Key Strategies for Culture Change</vt:lpstr>
      <vt:lpstr>NTSV C-Section Rate by Hospital: Aim &gt;70% hospitals at goal</vt:lpstr>
      <vt:lpstr>Level I &amp; II Hospitals</vt:lpstr>
      <vt:lpstr>Level II+ Hospitals</vt:lpstr>
      <vt:lpstr>Level III Hospitals</vt:lpstr>
      <vt:lpstr>NTSV C-Section Rate by Hospital: Aim &gt;70% hospitals at goal</vt:lpstr>
      <vt:lpstr>NTSV C-Sections Meeting  ACOG/SMFM Criteria</vt:lpstr>
      <vt:lpstr>Addressing disparities: NTSV C-Section Rate by Race and Ethnicity</vt:lpstr>
      <vt:lpstr>Addressing disparities: NTSV C-Section Rate by Race and Ethnicity</vt:lpstr>
      <vt:lpstr>PowerPoint Presentation</vt:lpstr>
      <vt:lpstr>Small Group Breakout Sessions</vt:lpstr>
      <vt:lpstr>Thank you to our Discussion Leaders!</vt:lpstr>
      <vt:lpstr>Change your Name to: First Name Last Name (Hospital)</vt:lpstr>
      <vt:lpstr>Get Ready to Share!!</vt:lpstr>
      <vt:lpstr>Choose the Breakout Session Based on your Perinatal Network</vt:lpstr>
      <vt:lpstr>ILPQC is here to help you  get across the finish line!</vt:lpstr>
      <vt:lpstr>Upcoming PVB Calls</vt:lpstr>
      <vt:lpstr>PowerPoint Presentation</vt:lpstr>
      <vt:lpstr>Thanks to our Funders</vt:lpstr>
    </vt:vector>
  </TitlesOfParts>
  <Company>NorthShore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Alana Rivera</dc:creator>
  <cp:lastModifiedBy>Eileen Fleming Suse</cp:lastModifiedBy>
  <cp:revision>99</cp:revision>
  <dcterms:created xsi:type="dcterms:W3CDTF">2022-05-27T17:37:53Z</dcterms:created>
  <dcterms:modified xsi:type="dcterms:W3CDTF">2023-08-28T19:15:40Z</dcterms:modified>
</cp:coreProperties>
</file>