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276_B9A1FBBA.xml" ContentType="application/vnd.ms-powerpoint.comments+xml"/>
  <Override PartName="/ppt/comments/modernComment_297_E21254B7.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4"/>
    <p:sldMasterId id="2147483711" r:id="rId5"/>
    <p:sldMasterId id="2147483749" r:id="rId6"/>
    <p:sldMasterId id="2147483760" r:id="rId7"/>
    <p:sldMasterId id="2147483669" r:id="rId8"/>
    <p:sldMasterId id="2147484743" r:id="rId9"/>
    <p:sldMasterId id="2147484731" r:id="rId10"/>
    <p:sldMasterId id="2147483660" r:id="rId11"/>
  </p:sldMasterIdLst>
  <p:notesMasterIdLst>
    <p:notesMasterId r:id="rId60"/>
  </p:notesMasterIdLst>
  <p:sldIdLst>
    <p:sldId id="473" r:id="rId12"/>
    <p:sldId id="474" r:id="rId13"/>
    <p:sldId id="623" r:id="rId14"/>
    <p:sldId id="624" r:id="rId15"/>
    <p:sldId id="625" r:id="rId16"/>
    <p:sldId id="626" r:id="rId17"/>
    <p:sldId id="627" r:id="rId18"/>
    <p:sldId id="628" r:id="rId19"/>
    <p:sldId id="629" r:id="rId20"/>
    <p:sldId id="630" r:id="rId21"/>
    <p:sldId id="631" r:id="rId22"/>
    <p:sldId id="640" r:id="rId23"/>
    <p:sldId id="641" r:id="rId24"/>
    <p:sldId id="642" r:id="rId25"/>
    <p:sldId id="643" r:id="rId26"/>
    <p:sldId id="644" r:id="rId27"/>
    <p:sldId id="645" r:id="rId28"/>
    <p:sldId id="646" r:id="rId29"/>
    <p:sldId id="647" r:id="rId30"/>
    <p:sldId id="648" r:id="rId31"/>
    <p:sldId id="649" r:id="rId32"/>
    <p:sldId id="650" r:id="rId33"/>
    <p:sldId id="651" r:id="rId34"/>
    <p:sldId id="652" r:id="rId35"/>
    <p:sldId id="653" r:id="rId36"/>
    <p:sldId id="654" r:id="rId37"/>
    <p:sldId id="655" r:id="rId38"/>
    <p:sldId id="661" r:id="rId39"/>
    <p:sldId id="662" r:id="rId40"/>
    <p:sldId id="663" r:id="rId41"/>
    <p:sldId id="679" r:id="rId42"/>
    <p:sldId id="667" r:id="rId43"/>
    <p:sldId id="680" r:id="rId44"/>
    <p:sldId id="668" r:id="rId45"/>
    <p:sldId id="669" r:id="rId46"/>
    <p:sldId id="673" r:id="rId47"/>
    <p:sldId id="674" r:id="rId48"/>
    <p:sldId id="491" r:id="rId49"/>
    <p:sldId id="678" r:id="rId50"/>
    <p:sldId id="677" r:id="rId51"/>
    <p:sldId id="639" r:id="rId52"/>
    <p:sldId id="681" r:id="rId53"/>
    <p:sldId id="682" r:id="rId54"/>
    <p:sldId id="313" r:id="rId55"/>
    <p:sldId id="676" r:id="rId56"/>
    <p:sldId id="314" r:id="rId57"/>
    <p:sldId id="621" r:id="rId58"/>
    <p:sldId id="33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F8223C-610E-2BBA-F33B-0E1F55F6BB33}" name="Patricia Ann Lee King" initials="PK" userId="S::pal094@ads.northwestern.edu::dbab7ec2-5444-4d21-afe7-a39974533d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KARIAH, SOGI" initials="SS" lastIdx="2" clrIdx="0">
    <p:extLst>
      <p:ext uri="{19B8F6BF-5375-455C-9EA6-DF929625EA0E}">
        <p15:presenceInfo xmlns:p15="http://schemas.microsoft.com/office/powerpoint/2012/main" userId="S-1-5-21-3061956908-2738319542-621568764-3665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990"/>
    <a:srgbClr val="00FF00"/>
    <a:srgbClr val="3AB9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B1E238-4C2A-D92E-E59A-08B27597729B}" v="6" dt="2022-01-06T19:24:25.143"/>
    <p1510:client id="{1065FF98-7D2C-8FA7-17FB-199FBEA08ECD}" v="341" dt="2022-11-18T20:33:41.281"/>
    <p1510:client id="{1A40D790-D28D-04B2-C7C4-687176AAA381}" v="85" dt="2022-08-15T15:56:30.524"/>
    <p1510:client id="{1E92D12B-4C20-2714-25F1-6D2329BC6AA4}" v="6" dt="2022-08-15T16:15:41.452"/>
    <p1510:client id="{1EC12A19-F1A3-A6AE-4F47-CC5CE229D8A3}" v="338" dt="2022-08-15T14:54:21.676"/>
    <p1510:client id="{269344FF-4846-783D-307D-9AED31661A00}" v="568" dt="2022-08-12T18:35:41.375"/>
    <p1510:client id="{3393E09D-6823-54A5-BA57-B78A019AE0D1}" v="20" dt="2022-09-15T14:42:46.075"/>
    <p1510:client id="{3C60B8CC-9221-E8A5-0960-0ECFF4890C30}" v="13" dt="2022-11-18T20:51:44.070"/>
    <p1510:client id="{3D00F3B1-ADA2-83E7-4559-6C9AE67CF50E}" v="12" dt="2022-08-15T15:00:31.651"/>
    <p1510:client id="{3FAB20C9-158D-476A-DB8C-63E4496546A3}" v="4" dt="2022-11-17T21:48:58.671"/>
    <p1510:client id="{4BB1E083-9C20-85D9-6972-7FD6F455E9C8}" v="9" dt="2022-04-12T14:45:20.579"/>
    <p1510:client id="{5149C471-5901-CBF1-0667-5E16D18CFE97}" v="5" dt="2022-04-13T21:11:16.082"/>
    <p1510:client id="{5B79F81C-2E4A-C9E3-532C-AE879B7CD8EB}" v="1733" dt="2022-09-17T14:01:24.034"/>
    <p1510:client id="{5E400571-2AF9-8EF6-BF98-C0B72037BFA1}" v="445" dt="2022-07-07T21:13:32.466"/>
    <p1510:client id="{5E48E709-9BEA-9FE9-975A-72F714D0DB86}" v="1456" dt="2022-08-12T14:53:59.653"/>
    <p1510:client id="{6453D58A-1654-8002-0A61-A0BEB834EB25}" v="55" dt="2022-07-12T18:46:19.401"/>
    <p1510:client id="{664A7847-F42C-73F2-EFBC-CF7B29771E5E}" v="182" dt="2022-09-15T14:03:59.932"/>
    <p1510:client id="{6CED6023-9C22-4A49-4C99-5EC0EA4B9547}" v="232" dt="2022-11-18T16:55:00.071"/>
    <p1510:client id="{736CBBEF-737A-8973-8DEC-508AE005629B}" v="272" dt="2022-03-16T18:19:39.437"/>
    <p1510:client id="{76BDCA5D-13BA-AB31-5040-9DC496812E45}" v="120" dt="2022-09-15T13:32:35.342"/>
    <p1510:client id="{7B4B1147-CE0C-EE5C-A6FA-62EE28FE5BF9}" v="230" dt="2022-09-13T19:24:57.175"/>
    <p1510:client id="{7CD2BEBF-8356-57E4-C78F-A7473CE15C4B}" v="25" dt="2022-02-15T21:43:52.698"/>
    <p1510:client id="{8061A811-DF81-C6AB-F76F-10C5B066A54C}" v="65" dt="2022-01-11T19:55:59.319"/>
    <p1510:client id="{83BE5CB4-A051-B035-3DEF-0C430F1858FE}" v="96" dt="2022-08-12T18:37:42.010"/>
    <p1510:client id="{8415CCCE-CC17-1FF9-834E-CAD5AAD05F35}" v="102" dt="2022-01-07T20:11:40.195"/>
    <p1510:client id="{885877D2-6AA6-C420-462F-80EB224E3617}" v="45" dt="2022-01-06T19:17:25.548"/>
    <p1510:client id="{9192EAE3-2AB4-389F-1E78-27FC9B59DA70}" v="111" dt="2022-08-12T16:44:30.678"/>
    <p1510:client id="{94FD356C-E2C9-3E8F-BA8C-1BC2496C1E7A}" v="52" dt="2022-01-12T20:55:27.927"/>
    <p1510:client id="{9C9ED0D4-E974-61AE-4E63-A2C7B0B407EC}" v="1506" dt="2022-02-17T15:45:03.984"/>
    <p1510:client id="{A3A1F360-E086-AB1D-4704-43006C872997}" v="226" dt="2022-02-15T22:22:37.147"/>
    <p1510:client id="{A5A12800-AE51-EF51-53BE-21BEB18E6D20}" v="13" dt="2022-11-18T20:24:06.435"/>
    <p1510:client id="{A6A12EF1-C57B-651D-5999-3F346A7AB3A0}" v="30" dt="2022-11-18T18:04:43.783"/>
    <p1510:client id="{AB897C91-A6DD-3E5C-AE5D-44FE0466F207}" v="24" dt="2022-09-15T18:24:14.292"/>
    <p1510:client id="{B0E044C7-629B-2AB1-3B3B-C95682749D35}" v="15" dt="2022-11-15T20:58:51.216"/>
    <p1510:client id="{B37092B6-266D-47AC-9908-05590BBAC1FA}" v="15" dt="2022-08-15T15:57:25.856"/>
    <p1510:client id="{B7B63780-50CF-48F2-2667-6B8979388E7E}" v="20" dt="2022-09-12T21:04:59.334"/>
    <p1510:client id="{B9EE3F52-F075-6E9D-52ED-144888B1DDC6}" v="224" dt="2022-04-13T18:47:08.223"/>
    <p1510:client id="{BEAF99F2-DA12-88A0-D486-2256389DF5D9}" v="80" dt="2022-09-15T14:37:52.460"/>
    <p1510:client id="{BFC83655-C0D4-EEF7-D8EE-647482D4167C}" v="71" dt="2022-11-17T15:31:56.429"/>
    <p1510:client id="{C6BDDCD3-89F1-580E-7BFC-7F2718D45B17}" v="21" dt="2022-01-10T20:48:49.340"/>
    <p1510:client id="{C7606A9C-9CB9-F464-6A64-7ABA8F00FBCB}" v="10" dt="2022-03-15T18:42:11.756"/>
    <p1510:client id="{D3A4DDAE-F601-1EA1-8B08-9A196E8F2085}" v="44" dt="2022-02-16T19:49:42.058"/>
    <p1510:client id="{D539DE43-767F-6D85-1F7B-262C91C5507D}" v="54" dt="2022-11-18T19:17:42.244"/>
    <p1510:client id="{D8264469-AF1A-8E71-AB52-77DB782F7211}" v="2" dt="2022-11-16T15:45:32.144"/>
    <p1510:client id="{FED126FC-6EA2-C570-317C-FD894A051D8A}" v="1" dt="2022-09-15T19:20:23.5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31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leen Fleming Suse" userId="S::efs3844@ads.northwestern.edu::725c94ef-d051-42d7-9d33-8572765d592b" providerId="AD" clId="Web-{A6A12EF1-C57B-651D-5999-3F346A7AB3A0}"/>
    <pc:docChg chg="addSld delSld modSld">
      <pc:chgData name="Eileen Fleming Suse" userId="S::efs3844@ads.northwestern.edu::725c94ef-d051-42d7-9d33-8572765d592b" providerId="AD" clId="Web-{A6A12EF1-C57B-651D-5999-3F346A7AB3A0}" dt="2022-11-18T18:04:43.783" v="29"/>
      <pc:docMkLst>
        <pc:docMk/>
      </pc:docMkLst>
      <pc:sldChg chg="addSp modSp">
        <pc:chgData name="Eileen Fleming Suse" userId="S::efs3844@ads.northwestern.edu::725c94ef-d051-42d7-9d33-8572765d592b" providerId="AD" clId="Web-{A6A12EF1-C57B-651D-5999-3F346A7AB3A0}" dt="2022-11-18T18:04:24.235" v="26" actId="1076"/>
        <pc:sldMkLst>
          <pc:docMk/>
          <pc:sldMk cId="3923143892" sldId="631"/>
        </pc:sldMkLst>
        <pc:spChg chg="mod">
          <ac:chgData name="Eileen Fleming Suse" userId="S::efs3844@ads.northwestern.edu::725c94ef-d051-42d7-9d33-8572765d592b" providerId="AD" clId="Web-{A6A12EF1-C57B-651D-5999-3F346A7AB3A0}" dt="2022-11-18T18:03:40.468" v="1" actId="1076"/>
          <ac:spMkLst>
            <pc:docMk/>
            <pc:sldMk cId="3923143892" sldId="631"/>
            <ac:spMk id="6" creationId="{00000000-0000-0000-0000-000000000000}"/>
          </ac:spMkLst>
        </pc:spChg>
        <pc:spChg chg="add mod">
          <ac:chgData name="Eileen Fleming Suse" userId="S::efs3844@ads.northwestern.edu::725c94ef-d051-42d7-9d33-8572765d592b" providerId="AD" clId="Web-{A6A12EF1-C57B-651D-5999-3F346A7AB3A0}" dt="2022-11-18T18:04:24.235" v="26" actId="1076"/>
          <ac:spMkLst>
            <pc:docMk/>
            <pc:sldMk cId="3923143892" sldId="631"/>
            <ac:spMk id="7" creationId="{97145323-1F4C-F965-2296-59539484EB7F}"/>
          </ac:spMkLst>
        </pc:spChg>
      </pc:sldChg>
      <pc:sldChg chg="del">
        <pc:chgData name="Eileen Fleming Suse" userId="S::efs3844@ads.northwestern.edu::725c94ef-d051-42d7-9d33-8572765d592b" providerId="AD" clId="Web-{A6A12EF1-C57B-651D-5999-3F346A7AB3A0}" dt="2022-11-18T18:04:28.798" v="27"/>
        <pc:sldMkLst>
          <pc:docMk/>
          <pc:sldMk cId="2631166450" sldId="632"/>
        </pc:sldMkLst>
      </pc:sldChg>
      <pc:sldChg chg="add del">
        <pc:chgData name="Eileen Fleming Suse" userId="S::efs3844@ads.northwestern.edu::725c94ef-d051-42d7-9d33-8572765d592b" providerId="AD" clId="Web-{A6A12EF1-C57B-651D-5999-3F346A7AB3A0}" dt="2022-11-18T18:04:43.783" v="29"/>
        <pc:sldMkLst>
          <pc:docMk/>
          <pc:sldMk cId="2366499861" sldId="680"/>
        </pc:sldMkLst>
      </pc:sldChg>
    </pc:docChg>
  </pc:docChgLst>
  <pc:docChgLst>
    <pc:chgData name="Eileen Fleming Suse" userId="S::efs3844@ads.northwestern.edu::725c94ef-d051-42d7-9d33-8572765d592b" providerId="AD" clId="Web-{B0E044C7-629B-2AB1-3B3B-C95682749D35}"/>
    <pc:docChg chg="addSld modSld">
      <pc:chgData name="Eileen Fleming Suse" userId="S::efs3844@ads.northwestern.edu::725c94ef-d051-42d7-9d33-8572765d592b" providerId="AD" clId="Web-{B0E044C7-629B-2AB1-3B3B-C95682749D35}" dt="2022-11-15T20:59:06.279" v="71"/>
      <pc:docMkLst>
        <pc:docMk/>
      </pc:docMkLst>
      <pc:sldChg chg="modSp modNotes">
        <pc:chgData name="Eileen Fleming Suse" userId="S::efs3844@ads.northwestern.edu::725c94ef-d051-42d7-9d33-8572765d592b" providerId="AD" clId="Web-{B0E044C7-629B-2AB1-3B3B-C95682749D35}" dt="2022-11-15T20:58:06.684" v="32"/>
        <pc:sldMkLst>
          <pc:docMk/>
          <pc:sldMk cId="2697575714" sldId="670"/>
        </pc:sldMkLst>
        <pc:spChg chg="mod">
          <ac:chgData name="Eileen Fleming Suse" userId="S::efs3844@ads.northwestern.edu::725c94ef-d051-42d7-9d33-8572765d592b" providerId="AD" clId="Web-{B0E044C7-629B-2AB1-3B3B-C95682749D35}" dt="2022-11-15T20:57:53.340" v="0"/>
          <ac:spMkLst>
            <pc:docMk/>
            <pc:sldMk cId="2697575714" sldId="670"/>
            <ac:spMk id="2" creationId="{F2CB2742-2203-05AD-FC36-F4E529D6C166}"/>
          </ac:spMkLst>
        </pc:spChg>
      </pc:sldChg>
      <pc:sldChg chg="new">
        <pc:chgData name="Eileen Fleming Suse" userId="S::efs3844@ads.northwestern.edu::725c94ef-d051-42d7-9d33-8572765d592b" providerId="AD" clId="Web-{B0E044C7-629B-2AB1-3B3B-C95682749D35}" dt="2022-11-15T20:58:19.622" v="33"/>
        <pc:sldMkLst>
          <pc:docMk/>
          <pc:sldMk cId="692740130" sldId="675"/>
        </pc:sldMkLst>
      </pc:sldChg>
      <pc:sldChg chg="modSp new modNotes">
        <pc:chgData name="Eileen Fleming Suse" userId="S::efs3844@ads.northwestern.edu::725c94ef-d051-42d7-9d33-8572765d592b" providerId="AD" clId="Web-{B0E044C7-629B-2AB1-3B3B-C95682749D35}" dt="2022-11-15T20:59:06.279" v="71"/>
        <pc:sldMkLst>
          <pc:docMk/>
          <pc:sldMk cId="1123759121" sldId="676"/>
        </pc:sldMkLst>
        <pc:spChg chg="mod">
          <ac:chgData name="Eileen Fleming Suse" userId="S::efs3844@ads.northwestern.edu::725c94ef-d051-42d7-9d33-8572765d592b" providerId="AD" clId="Web-{B0E044C7-629B-2AB1-3B3B-C95682749D35}" dt="2022-11-15T20:58:51.216" v="45"/>
          <ac:spMkLst>
            <pc:docMk/>
            <pc:sldMk cId="1123759121" sldId="676"/>
            <ac:spMk id="2" creationId="{11584CC6-EAA2-485B-93B8-EB7B1B04A01E}"/>
          </ac:spMkLst>
        </pc:spChg>
      </pc:sldChg>
    </pc:docChg>
  </pc:docChgLst>
  <pc:docChgLst>
    <pc:chgData name="Daniel L Weiss" userId="S::dlw2885@ads.northwestern.edu::9eb720c2-52d8-4896-8792-48826e9f92f5" providerId="AD" clId="Web-{6CED6023-9C22-4A49-4C99-5EC0EA4B9547}"/>
    <pc:docChg chg="addSld delSld modSld">
      <pc:chgData name="Daniel L Weiss" userId="S::dlw2885@ads.northwestern.edu::9eb720c2-52d8-4896-8792-48826e9f92f5" providerId="AD" clId="Web-{6CED6023-9C22-4A49-4C99-5EC0EA4B9547}" dt="2022-11-18T16:54:59.461" v="155" actId="20577"/>
      <pc:docMkLst>
        <pc:docMk/>
      </pc:docMkLst>
      <pc:sldChg chg="addSp delSp modSp">
        <pc:chgData name="Daniel L Weiss" userId="S::dlw2885@ads.northwestern.edu::9eb720c2-52d8-4896-8792-48826e9f92f5" providerId="AD" clId="Web-{6CED6023-9C22-4A49-4C99-5EC0EA4B9547}" dt="2022-11-17T20:00:04.010" v="40" actId="14100"/>
        <pc:sldMkLst>
          <pc:docMk/>
          <pc:sldMk cId="3792852151" sldId="663"/>
        </pc:sldMkLst>
        <pc:spChg chg="mod">
          <ac:chgData name="Daniel L Weiss" userId="S::dlw2885@ads.northwestern.edu::9eb720c2-52d8-4896-8792-48826e9f92f5" providerId="AD" clId="Web-{6CED6023-9C22-4A49-4C99-5EC0EA4B9547}" dt="2022-11-17T16:43:23.638" v="11" actId="20577"/>
          <ac:spMkLst>
            <pc:docMk/>
            <pc:sldMk cId="3792852151" sldId="663"/>
            <ac:spMk id="2" creationId="{4454D9D2-FD51-4B03-BD7A-F1350B0E301B}"/>
          </ac:spMkLst>
        </pc:spChg>
        <pc:spChg chg="del">
          <ac:chgData name="Daniel L Weiss" userId="S::dlw2885@ads.northwestern.edu::9eb720c2-52d8-4896-8792-48826e9f92f5" providerId="AD" clId="Web-{6CED6023-9C22-4A49-4C99-5EC0EA4B9547}" dt="2022-11-17T16:42:48.420" v="0"/>
          <ac:spMkLst>
            <pc:docMk/>
            <pc:sldMk cId="3792852151" sldId="663"/>
            <ac:spMk id="14" creationId="{48A2C3C9-BFE6-86C0-6195-BA9D0B2401F9}"/>
          </ac:spMkLst>
        </pc:spChg>
        <pc:picChg chg="add del mod">
          <ac:chgData name="Daniel L Weiss" userId="S::dlw2885@ads.northwestern.edu::9eb720c2-52d8-4896-8792-48826e9f92f5" providerId="AD" clId="Web-{6CED6023-9C22-4A49-4C99-5EC0EA4B9547}" dt="2022-11-17T16:49:40.088" v="25"/>
          <ac:picMkLst>
            <pc:docMk/>
            <pc:sldMk cId="3792852151" sldId="663"/>
            <ac:picMk id="3" creationId="{7E01A7BC-DE4A-E5DA-2013-5A3ABA1B960A}"/>
          </ac:picMkLst>
        </pc:picChg>
        <pc:picChg chg="add del mod">
          <ac:chgData name="Daniel L Weiss" userId="S::dlw2885@ads.northwestern.edu::9eb720c2-52d8-4896-8792-48826e9f92f5" providerId="AD" clId="Web-{6CED6023-9C22-4A49-4C99-5EC0EA4B9547}" dt="2022-11-17T16:49:41.213" v="26"/>
          <ac:picMkLst>
            <pc:docMk/>
            <pc:sldMk cId="3792852151" sldId="663"/>
            <ac:picMk id="6" creationId="{D27DDB93-E7B7-2317-18FE-6D2964F3F642}"/>
          </ac:picMkLst>
        </pc:picChg>
        <pc:picChg chg="add mod">
          <ac:chgData name="Daniel L Weiss" userId="S::dlw2885@ads.northwestern.edu::9eb720c2-52d8-4896-8792-48826e9f92f5" providerId="AD" clId="Web-{6CED6023-9C22-4A49-4C99-5EC0EA4B9547}" dt="2022-11-17T20:00:04.010" v="40" actId="14100"/>
          <ac:picMkLst>
            <pc:docMk/>
            <pc:sldMk cId="3792852151" sldId="663"/>
            <ac:picMk id="7" creationId="{495B3AA7-D249-C616-4990-1C008EEBC1F9}"/>
          </ac:picMkLst>
        </pc:picChg>
        <pc:picChg chg="add mod">
          <ac:chgData name="Daniel L Weiss" userId="S::dlw2885@ads.northwestern.edu::9eb720c2-52d8-4896-8792-48826e9f92f5" providerId="AD" clId="Web-{6CED6023-9C22-4A49-4C99-5EC0EA4B9547}" dt="2022-11-17T20:00:01.182" v="39" actId="14100"/>
          <ac:picMkLst>
            <pc:docMk/>
            <pc:sldMk cId="3792852151" sldId="663"/>
            <ac:picMk id="8" creationId="{E45AB42C-B0AB-A036-269A-85D8B01F35B9}"/>
          </ac:picMkLst>
        </pc:picChg>
        <pc:picChg chg="del">
          <ac:chgData name="Daniel L Weiss" userId="S::dlw2885@ads.northwestern.edu::9eb720c2-52d8-4896-8792-48826e9f92f5" providerId="AD" clId="Web-{6CED6023-9C22-4A49-4C99-5EC0EA4B9547}" dt="2022-11-17T16:42:49.279" v="1"/>
          <ac:picMkLst>
            <pc:docMk/>
            <pc:sldMk cId="3792852151" sldId="663"/>
            <ac:picMk id="12" creationId="{FE30C4C6-EB42-5DF9-7EC8-D4BBCDEA131D}"/>
          </ac:picMkLst>
        </pc:picChg>
      </pc:sldChg>
      <pc:sldChg chg="del">
        <pc:chgData name="Daniel L Weiss" userId="S::dlw2885@ads.northwestern.edu::9eb720c2-52d8-4896-8792-48826e9f92f5" providerId="AD" clId="Web-{6CED6023-9C22-4A49-4C99-5EC0EA4B9547}" dt="2022-11-17T16:47:47.026" v="24"/>
        <pc:sldMkLst>
          <pc:docMk/>
          <pc:sldMk cId="1838251432" sldId="664"/>
        </pc:sldMkLst>
      </pc:sldChg>
      <pc:sldChg chg="del">
        <pc:chgData name="Daniel L Weiss" userId="S::dlw2885@ads.northwestern.edu::9eb720c2-52d8-4896-8792-48826e9f92f5" providerId="AD" clId="Web-{6CED6023-9C22-4A49-4C99-5EC0EA4B9547}" dt="2022-11-17T16:43:05.841" v="6"/>
        <pc:sldMkLst>
          <pc:docMk/>
          <pc:sldMk cId="2467885968" sldId="665"/>
        </pc:sldMkLst>
      </pc:sldChg>
      <pc:sldChg chg="del">
        <pc:chgData name="Daniel L Weiss" userId="S::dlw2885@ads.northwestern.edu::9eb720c2-52d8-4896-8792-48826e9f92f5" providerId="AD" clId="Web-{6CED6023-9C22-4A49-4C99-5EC0EA4B9547}" dt="2022-11-17T16:43:08.888" v="7"/>
        <pc:sldMkLst>
          <pc:docMk/>
          <pc:sldMk cId="911486745" sldId="666"/>
        </pc:sldMkLst>
      </pc:sldChg>
      <pc:sldChg chg="addSp delSp modSp add replId">
        <pc:chgData name="Daniel L Weiss" userId="S::dlw2885@ads.northwestern.edu::9eb720c2-52d8-4896-8792-48826e9f92f5" providerId="AD" clId="Web-{6CED6023-9C22-4A49-4C99-5EC0EA4B9547}" dt="2022-11-18T16:54:59.461" v="155" actId="20577"/>
        <pc:sldMkLst>
          <pc:docMk/>
          <pc:sldMk cId="1384059640" sldId="679"/>
        </pc:sldMkLst>
        <pc:spChg chg="mod">
          <ac:chgData name="Daniel L Weiss" userId="S::dlw2885@ads.northwestern.edu::9eb720c2-52d8-4896-8792-48826e9f92f5" providerId="AD" clId="Web-{6CED6023-9C22-4A49-4C99-5EC0EA4B9547}" dt="2022-11-17T20:16:35.017" v="54" actId="20577"/>
          <ac:spMkLst>
            <pc:docMk/>
            <pc:sldMk cId="1384059640" sldId="679"/>
            <ac:spMk id="2" creationId="{4454D9D2-FD51-4B03-BD7A-F1350B0E301B}"/>
          </ac:spMkLst>
        </pc:spChg>
        <pc:spChg chg="add mod">
          <ac:chgData name="Daniel L Weiss" userId="S::dlw2885@ads.northwestern.edu::9eb720c2-52d8-4896-8792-48826e9f92f5" providerId="AD" clId="Web-{6CED6023-9C22-4A49-4C99-5EC0EA4B9547}" dt="2022-11-18T16:39:48.955" v="70" actId="1076"/>
          <ac:spMkLst>
            <pc:docMk/>
            <pc:sldMk cId="1384059640" sldId="679"/>
            <ac:spMk id="6" creationId="{BF46982F-6AB5-73EC-811B-A314719EB03A}"/>
          </ac:spMkLst>
        </pc:spChg>
        <pc:spChg chg="add mod">
          <ac:chgData name="Daniel L Weiss" userId="S::dlw2885@ads.northwestern.edu::9eb720c2-52d8-4896-8792-48826e9f92f5" providerId="AD" clId="Web-{6CED6023-9C22-4A49-4C99-5EC0EA4B9547}" dt="2022-11-18T16:52:55.661" v="77" actId="20577"/>
          <ac:spMkLst>
            <pc:docMk/>
            <pc:sldMk cId="1384059640" sldId="679"/>
            <ac:spMk id="7" creationId="{19A2B8A0-E200-6683-C7DA-327BD79CB61B}"/>
          </ac:spMkLst>
        </pc:spChg>
        <pc:spChg chg="add del">
          <ac:chgData name="Daniel L Weiss" userId="S::dlw2885@ads.northwestern.edu::9eb720c2-52d8-4896-8792-48826e9f92f5" providerId="AD" clId="Web-{6CED6023-9C22-4A49-4C99-5EC0EA4B9547}" dt="2022-11-18T16:39:51.424" v="72"/>
          <ac:spMkLst>
            <pc:docMk/>
            <pc:sldMk cId="1384059640" sldId="679"/>
            <ac:spMk id="8" creationId="{05FF1D18-640B-2568-51BF-D0646E94B6C3}"/>
          </ac:spMkLst>
        </pc:spChg>
        <pc:spChg chg="add mod">
          <ac:chgData name="Daniel L Weiss" userId="S::dlw2885@ads.northwestern.edu::9eb720c2-52d8-4896-8792-48826e9f92f5" providerId="AD" clId="Web-{6CED6023-9C22-4A49-4C99-5EC0EA4B9547}" dt="2022-11-18T16:54:59.461" v="155" actId="20577"/>
          <ac:spMkLst>
            <pc:docMk/>
            <pc:sldMk cId="1384059640" sldId="679"/>
            <ac:spMk id="10" creationId="{CF1552F7-028D-6114-21EF-52A3B9F685B6}"/>
          </ac:spMkLst>
        </pc:spChg>
        <pc:graphicFrameChg chg="add mod">
          <ac:chgData name="Daniel L Weiss" userId="S::dlw2885@ads.northwestern.edu::9eb720c2-52d8-4896-8792-48826e9f92f5" providerId="AD" clId="Web-{6CED6023-9C22-4A49-4C99-5EC0EA4B9547}" dt="2022-11-18T16:54:32.882" v="148" actId="1076"/>
          <ac:graphicFrameMkLst>
            <pc:docMk/>
            <pc:sldMk cId="1384059640" sldId="679"/>
            <ac:graphicFrameMk id="9" creationId="{6418BAC0-412C-B65D-F8BB-4568EBC9C849}"/>
          </ac:graphicFrameMkLst>
        </pc:graphicFrameChg>
        <pc:picChg chg="add mod">
          <ac:chgData name="Daniel L Weiss" userId="S::dlw2885@ads.northwestern.edu::9eb720c2-52d8-4896-8792-48826e9f92f5" providerId="AD" clId="Web-{6CED6023-9C22-4A49-4C99-5EC0EA4B9547}" dt="2022-11-18T16:38:39.844" v="62" actId="1076"/>
          <ac:picMkLst>
            <pc:docMk/>
            <pc:sldMk cId="1384059640" sldId="679"/>
            <ac:picMk id="3" creationId="{EB51C75A-F179-4BC0-0A1B-14981201EA49}"/>
          </ac:picMkLst>
        </pc:picChg>
        <pc:picChg chg="del">
          <ac:chgData name="Daniel L Weiss" userId="S::dlw2885@ads.northwestern.edu::9eb720c2-52d8-4896-8792-48826e9f92f5" providerId="AD" clId="Web-{6CED6023-9C22-4A49-4C99-5EC0EA4B9547}" dt="2022-11-17T20:16:36.361" v="55"/>
          <ac:picMkLst>
            <pc:docMk/>
            <pc:sldMk cId="1384059640" sldId="679"/>
            <ac:picMk id="7" creationId="{495B3AA7-D249-C616-4990-1C008EEBC1F9}"/>
          </ac:picMkLst>
        </pc:picChg>
        <pc:picChg chg="del">
          <ac:chgData name="Daniel L Weiss" userId="S::dlw2885@ads.northwestern.edu::9eb720c2-52d8-4896-8792-48826e9f92f5" providerId="AD" clId="Web-{6CED6023-9C22-4A49-4C99-5EC0EA4B9547}" dt="2022-11-17T20:16:37.064" v="56"/>
          <ac:picMkLst>
            <pc:docMk/>
            <pc:sldMk cId="1384059640" sldId="679"/>
            <ac:picMk id="8" creationId="{E45AB42C-B0AB-A036-269A-85D8B01F35B9}"/>
          </ac:picMkLst>
        </pc:picChg>
      </pc:sldChg>
    </pc:docChg>
  </pc:docChgLst>
  <pc:docChgLst>
    <pc:chgData name="Eileen Fleming Suse" userId="S::efs3844@ads.northwestern.edu::725c94ef-d051-42d7-9d33-8572765d592b" providerId="AD" clId="Web-{1065FF98-7D2C-8FA7-17FB-199FBEA08ECD}"/>
    <pc:docChg chg="modSld">
      <pc:chgData name="Eileen Fleming Suse" userId="S::efs3844@ads.northwestern.edu::725c94ef-d051-42d7-9d33-8572765d592b" providerId="AD" clId="Web-{1065FF98-7D2C-8FA7-17FB-199FBEA08ECD}" dt="2022-11-18T20:33:41.281" v="325" actId="20577"/>
      <pc:docMkLst>
        <pc:docMk/>
      </pc:docMkLst>
      <pc:sldChg chg="delSp modSp">
        <pc:chgData name="Eileen Fleming Suse" userId="S::efs3844@ads.northwestern.edu::725c94ef-d051-42d7-9d33-8572765d592b" providerId="AD" clId="Web-{1065FF98-7D2C-8FA7-17FB-199FBEA08ECD}" dt="2022-11-18T20:26:57.740" v="323"/>
        <pc:sldMkLst>
          <pc:docMk/>
          <pc:sldMk cId="3046219558" sldId="314"/>
        </pc:sldMkLst>
        <pc:spChg chg="del mod">
          <ac:chgData name="Eileen Fleming Suse" userId="S::efs3844@ads.northwestern.edu::725c94ef-d051-42d7-9d33-8572765d592b" providerId="AD" clId="Web-{1065FF98-7D2C-8FA7-17FB-199FBEA08ECD}" dt="2022-11-18T20:26:57.740" v="323"/>
          <ac:spMkLst>
            <pc:docMk/>
            <pc:sldMk cId="3046219558" sldId="314"/>
            <ac:spMk id="3" creationId="{00000000-0000-0000-0000-000000000000}"/>
          </ac:spMkLst>
        </pc:spChg>
        <pc:graphicFrameChg chg="mod modGraphic">
          <ac:chgData name="Eileen Fleming Suse" userId="S::efs3844@ads.northwestern.edu::725c94ef-d051-42d7-9d33-8572765d592b" providerId="AD" clId="Web-{1065FF98-7D2C-8FA7-17FB-199FBEA08ECD}" dt="2022-11-18T20:26:49.271" v="320"/>
          <ac:graphicFrameMkLst>
            <pc:docMk/>
            <pc:sldMk cId="3046219558" sldId="314"/>
            <ac:graphicFrameMk id="10" creationId="{00000000-0000-0000-0000-000000000000}"/>
          </ac:graphicFrameMkLst>
        </pc:graphicFrameChg>
      </pc:sldChg>
      <pc:sldChg chg="modSp">
        <pc:chgData name="Eileen Fleming Suse" userId="S::efs3844@ads.northwestern.edu::725c94ef-d051-42d7-9d33-8572765d592b" providerId="AD" clId="Web-{1065FF98-7D2C-8FA7-17FB-199FBEA08ECD}" dt="2022-11-18T20:33:41.281" v="325" actId="20577"/>
        <pc:sldMkLst>
          <pc:docMk/>
          <pc:sldMk cId="3622356910" sldId="474"/>
        </pc:sldMkLst>
        <pc:spChg chg="mod">
          <ac:chgData name="Eileen Fleming Suse" userId="S::efs3844@ads.northwestern.edu::725c94ef-d051-42d7-9d33-8572765d592b" providerId="AD" clId="Web-{1065FF98-7D2C-8FA7-17FB-199FBEA08ECD}" dt="2022-11-18T20:33:41.281" v="325" actId="20577"/>
          <ac:spMkLst>
            <pc:docMk/>
            <pc:sldMk cId="3622356910" sldId="474"/>
            <ac:spMk id="3" creationId="{00000000-0000-0000-0000-000000000000}"/>
          </ac:spMkLst>
        </pc:spChg>
      </pc:sldChg>
      <pc:sldChg chg="addSp modSp">
        <pc:chgData name="Eileen Fleming Suse" userId="S::efs3844@ads.northwestern.edu::725c94ef-d051-42d7-9d33-8572765d592b" providerId="AD" clId="Web-{1065FF98-7D2C-8FA7-17FB-199FBEA08ECD}" dt="2022-11-18T20:25:16.800" v="240"/>
        <pc:sldMkLst>
          <pc:docMk/>
          <pc:sldMk cId="1123759121" sldId="676"/>
        </pc:sldMkLst>
        <pc:spChg chg="mod">
          <ac:chgData name="Eileen Fleming Suse" userId="S::efs3844@ads.northwestern.edu::725c94ef-d051-42d7-9d33-8572765d592b" providerId="AD" clId="Web-{1065FF98-7D2C-8FA7-17FB-199FBEA08ECD}" dt="2022-11-18T20:25:16.800" v="240"/>
          <ac:spMkLst>
            <pc:docMk/>
            <pc:sldMk cId="1123759121" sldId="676"/>
            <ac:spMk id="2" creationId="{11584CC6-EAA2-485B-93B8-EB7B1B04A01E}"/>
          </ac:spMkLst>
        </pc:spChg>
        <pc:spChg chg="mod">
          <ac:chgData name="Eileen Fleming Suse" userId="S::efs3844@ads.northwestern.edu::725c94ef-d051-42d7-9d33-8572765d592b" providerId="AD" clId="Web-{1065FF98-7D2C-8FA7-17FB-199FBEA08ECD}" dt="2022-11-18T20:25:10.846" v="239" actId="20577"/>
          <ac:spMkLst>
            <pc:docMk/>
            <pc:sldMk cId="1123759121" sldId="676"/>
            <ac:spMk id="3" creationId="{94CFBC5D-5817-F6B2-06BA-4C69AA78097A}"/>
          </ac:spMkLst>
        </pc:spChg>
        <pc:spChg chg="add mod">
          <ac:chgData name="Eileen Fleming Suse" userId="S::efs3844@ads.northwestern.edu::725c94ef-d051-42d7-9d33-8572765d592b" providerId="AD" clId="Web-{1065FF98-7D2C-8FA7-17FB-199FBEA08ECD}" dt="2022-11-18T20:25:08.737" v="237" actId="1076"/>
          <ac:spMkLst>
            <pc:docMk/>
            <pc:sldMk cId="1123759121" sldId="676"/>
            <ac:spMk id="6" creationId="{D6FE749E-128B-B737-5C21-AC95F5C97712}"/>
          </ac:spMkLst>
        </pc:spChg>
      </pc:sldChg>
    </pc:docChg>
  </pc:docChgLst>
  <pc:docChgLst>
    <pc:chgData name="Eileen Fleming Suse" userId="S::efs3844@ads.northwestern.edu::725c94ef-d051-42d7-9d33-8572765d592b" providerId="AD" clId="Web-{3FAB20C9-158D-476A-DB8C-63E4496546A3}"/>
    <pc:docChg chg="delSld modSld">
      <pc:chgData name="Eileen Fleming Suse" userId="S::efs3844@ads.northwestern.edu::725c94ef-d051-42d7-9d33-8572765d592b" providerId="AD" clId="Web-{3FAB20C9-158D-476A-DB8C-63E4496546A3}" dt="2022-11-17T21:48:53.046" v="2" actId="20577"/>
      <pc:docMkLst>
        <pc:docMk/>
      </pc:docMkLst>
      <pc:sldChg chg="modSp">
        <pc:chgData name="Eileen Fleming Suse" userId="S::efs3844@ads.northwestern.edu::725c94ef-d051-42d7-9d33-8572765d592b" providerId="AD" clId="Web-{3FAB20C9-158D-476A-DB8C-63E4496546A3}" dt="2022-11-17T21:48:53.046" v="2" actId="20577"/>
        <pc:sldMkLst>
          <pc:docMk/>
          <pc:sldMk cId="3622356910" sldId="474"/>
        </pc:sldMkLst>
        <pc:spChg chg="mod">
          <ac:chgData name="Eileen Fleming Suse" userId="S::efs3844@ads.northwestern.edu::725c94ef-d051-42d7-9d33-8572765d592b" providerId="AD" clId="Web-{3FAB20C9-158D-476A-DB8C-63E4496546A3}" dt="2022-11-17T21:48:53.046" v="2" actId="20577"/>
          <ac:spMkLst>
            <pc:docMk/>
            <pc:sldMk cId="3622356910" sldId="474"/>
            <ac:spMk id="3" creationId="{00000000-0000-0000-0000-000000000000}"/>
          </ac:spMkLst>
        </pc:spChg>
      </pc:sldChg>
      <pc:sldChg chg="del">
        <pc:chgData name="Eileen Fleming Suse" userId="S::efs3844@ads.northwestern.edu::725c94ef-d051-42d7-9d33-8572765d592b" providerId="AD" clId="Web-{3FAB20C9-158D-476A-DB8C-63E4496546A3}" dt="2022-11-17T21:48:40.671" v="0"/>
        <pc:sldMkLst>
          <pc:docMk/>
          <pc:sldMk cId="2697575714" sldId="670"/>
        </pc:sldMkLst>
      </pc:sldChg>
    </pc:docChg>
  </pc:docChgLst>
  <pc:docChgLst>
    <pc:chgData name="Alana Rivera" userId="S::arg3669@ads.northwestern.edu::fc8b707a-b7e9-4f2a-8d71-2d76819b7881" providerId="AD" clId="Web-{D8264469-AF1A-8E71-AB52-77DB782F7211}"/>
    <pc:docChg chg="modSld">
      <pc:chgData name="Alana Rivera" userId="S::arg3669@ads.northwestern.edu::fc8b707a-b7e9-4f2a-8d71-2d76819b7881" providerId="AD" clId="Web-{D8264469-AF1A-8E71-AB52-77DB782F7211}" dt="2022-11-16T15:45:32.144" v="1"/>
      <pc:docMkLst>
        <pc:docMk/>
      </pc:docMkLst>
      <pc:sldChg chg="addSp delSp modSp">
        <pc:chgData name="Alana Rivera" userId="S::arg3669@ads.northwestern.edu::fc8b707a-b7e9-4f2a-8d71-2d76819b7881" providerId="AD" clId="Web-{D8264469-AF1A-8E71-AB52-77DB782F7211}" dt="2022-11-16T15:45:32.144" v="1"/>
        <pc:sldMkLst>
          <pc:docMk/>
          <pc:sldMk cId="560253930" sldId="491"/>
        </pc:sldMkLst>
        <pc:picChg chg="add del mod">
          <ac:chgData name="Alana Rivera" userId="S::arg3669@ads.northwestern.edu::fc8b707a-b7e9-4f2a-8d71-2d76819b7881" providerId="AD" clId="Web-{D8264469-AF1A-8E71-AB52-77DB782F7211}" dt="2022-11-16T15:45:32.144" v="1"/>
          <ac:picMkLst>
            <pc:docMk/>
            <pc:sldMk cId="560253930" sldId="491"/>
            <ac:picMk id="2" creationId="{350D7DB6-C330-7E89-98C7-EF2898E1C8E8}"/>
          </ac:picMkLst>
        </pc:picChg>
      </pc:sldChg>
    </pc:docChg>
  </pc:docChgLst>
  <pc:docChgLst>
    <pc:chgData name="Daniel L Weiss" userId="S::dlw2885@ads.northwestern.edu::9eb720c2-52d8-4896-8792-48826e9f92f5" providerId="AD" clId="Web-{A5A12800-AE51-EF51-53BE-21BEB18E6D20}"/>
    <pc:docChg chg="modSld">
      <pc:chgData name="Daniel L Weiss" userId="S::dlw2885@ads.northwestern.edu::9eb720c2-52d8-4896-8792-48826e9f92f5" providerId="AD" clId="Web-{A5A12800-AE51-EF51-53BE-21BEB18E6D20}" dt="2022-11-18T20:24:06.435" v="8"/>
      <pc:docMkLst>
        <pc:docMk/>
      </pc:docMkLst>
      <pc:sldChg chg="addSp delSp modSp modCm">
        <pc:chgData name="Daniel L Weiss" userId="S::dlw2885@ads.northwestern.edu::9eb720c2-52d8-4896-8792-48826e9f92f5" providerId="AD" clId="Web-{A5A12800-AE51-EF51-53BE-21BEB18E6D20}" dt="2022-11-18T20:24:06.435" v="8"/>
        <pc:sldMkLst>
          <pc:docMk/>
          <pc:sldMk cId="3792852151" sldId="663"/>
        </pc:sldMkLst>
        <pc:picChg chg="add mod">
          <ac:chgData name="Daniel L Weiss" userId="S::dlw2885@ads.northwestern.edu::9eb720c2-52d8-4896-8792-48826e9f92f5" providerId="AD" clId="Web-{A5A12800-AE51-EF51-53BE-21BEB18E6D20}" dt="2022-11-18T20:24:04.247" v="7" actId="1076"/>
          <ac:picMkLst>
            <pc:docMk/>
            <pc:sldMk cId="3792852151" sldId="663"/>
            <ac:picMk id="3" creationId="{9E0CCE68-DBDC-CDA2-4F5F-75336C2F8288}"/>
          </ac:picMkLst>
        </pc:picChg>
        <pc:picChg chg="del">
          <ac:chgData name="Daniel L Weiss" userId="S::dlw2885@ads.northwestern.edu::9eb720c2-52d8-4896-8792-48826e9f92f5" providerId="AD" clId="Web-{A5A12800-AE51-EF51-53BE-21BEB18E6D20}" dt="2022-11-18T20:23:55.888" v="2"/>
          <ac:picMkLst>
            <pc:docMk/>
            <pc:sldMk cId="3792852151" sldId="663"/>
            <ac:picMk id="8" creationId="{E45AB42C-B0AB-A036-269A-85D8B01F35B9}"/>
          </ac:picMkLst>
        </pc:picChg>
      </pc:sldChg>
      <pc:sldChg chg="modSp">
        <pc:chgData name="Daniel L Weiss" userId="S::dlw2885@ads.northwestern.edu::9eb720c2-52d8-4896-8792-48826e9f92f5" providerId="AD" clId="Web-{A5A12800-AE51-EF51-53BE-21BEB18E6D20}" dt="2022-11-18T20:18:16.782" v="1" actId="20577"/>
        <pc:sldMkLst>
          <pc:docMk/>
          <pc:sldMk cId="1384059640" sldId="679"/>
        </pc:sldMkLst>
        <pc:spChg chg="mod">
          <ac:chgData name="Daniel L Weiss" userId="S::dlw2885@ads.northwestern.edu::9eb720c2-52d8-4896-8792-48826e9f92f5" providerId="AD" clId="Web-{A5A12800-AE51-EF51-53BE-21BEB18E6D20}" dt="2022-11-18T20:18:16.782" v="1" actId="20577"/>
          <ac:spMkLst>
            <pc:docMk/>
            <pc:sldMk cId="1384059640" sldId="679"/>
            <ac:spMk id="10" creationId="{CF1552F7-028D-6114-21EF-52A3B9F685B6}"/>
          </ac:spMkLst>
        </pc:spChg>
      </pc:sldChg>
    </pc:docChg>
  </pc:docChgLst>
  <pc:docChgLst>
    <pc:chgData name="Patricia Ann Lee King" userId="S::pal094@ads.northwestern.edu::dbab7ec2-5444-4d21-afe7-a39974533ddc" providerId="AD" clId="Web-{D539DE43-767F-6D85-1F7B-262C91C5507D}"/>
    <pc:docChg chg="mod modSld">
      <pc:chgData name="Patricia Ann Lee King" userId="S::pal094@ads.northwestern.edu::dbab7ec2-5444-4d21-afe7-a39974533ddc" providerId="AD" clId="Web-{D539DE43-767F-6D85-1F7B-262C91C5507D}" dt="2022-11-18T19:17:42.244" v="46"/>
      <pc:docMkLst>
        <pc:docMk/>
      </pc:docMkLst>
      <pc:sldChg chg="modSp">
        <pc:chgData name="Patricia Ann Lee King" userId="S::pal094@ads.northwestern.edu::dbab7ec2-5444-4d21-afe7-a39974533ddc" providerId="AD" clId="Web-{D539DE43-767F-6D85-1F7B-262C91C5507D}" dt="2022-11-18T19:07:32.136" v="16" actId="1076"/>
        <pc:sldMkLst>
          <pc:docMk/>
          <pc:sldMk cId="2933543185" sldId="623"/>
        </pc:sldMkLst>
        <pc:spChg chg="mod">
          <ac:chgData name="Patricia Ann Lee King" userId="S::pal094@ads.northwestern.edu::dbab7ec2-5444-4d21-afe7-a39974533ddc" providerId="AD" clId="Web-{D539DE43-767F-6D85-1F7B-262C91C5507D}" dt="2022-11-18T19:07:21.089" v="13" actId="1076"/>
          <ac:spMkLst>
            <pc:docMk/>
            <pc:sldMk cId="2933543185" sldId="623"/>
            <ac:spMk id="2" creationId="{04883840-FDEC-E449-F7BA-E78CCEC4DD34}"/>
          </ac:spMkLst>
        </pc:spChg>
        <pc:spChg chg="mod">
          <ac:chgData name="Patricia Ann Lee King" userId="S::pal094@ads.northwestern.edu::dbab7ec2-5444-4d21-afe7-a39974533ddc" providerId="AD" clId="Web-{D539DE43-767F-6D85-1F7B-262C91C5507D}" dt="2022-11-18T19:07:32.136" v="16" actId="1076"/>
          <ac:spMkLst>
            <pc:docMk/>
            <pc:sldMk cId="2933543185" sldId="623"/>
            <ac:spMk id="3" creationId="{5C26C49D-BF42-418D-9693-93ADFAD52C00}"/>
          </ac:spMkLst>
        </pc:spChg>
        <pc:spChg chg="mod">
          <ac:chgData name="Patricia Ann Lee King" userId="S::pal094@ads.northwestern.edu::dbab7ec2-5444-4d21-afe7-a39974533ddc" providerId="AD" clId="Web-{D539DE43-767F-6D85-1F7B-262C91C5507D}" dt="2022-11-18T19:05:11.164" v="5" actId="1076"/>
          <ac:spMkLst>
            <pc:docMk/>
            <pc:sldMk cId="2933543185" sldId="623"/>
            <ac:spMk id="7" creationId="{816805E0-89D4-BF27-D15D-32B88E416414}"/>
          </ac:spMkLst>
        </pc:spChg>
        <pc:picChg chg="mod">
          <ac:chgData name="Patricia Ann Lee King" userId="S::pal094@ads.northwestern.edu::dbab7ec2-5444-4d21-afe7-a39974533ddc" providerId="AD" clId="Web-{D539DE43-767F-6D85-1F7B-262C91C5507D}" dt="2022-11-18T19:04:57.117" v="2" actId="1076"/>
          <ac:picMkLst>
            <pc:docMk/>
            <pc:sldMk cId="2933543185" sldId="623"/>
            <ac:picMk id="6" creationId="{C8696215-900E-969A-3473-1717E6CDA9C9}"/>
          </ac:picMkLst>
        </pc:picChg>
      </pc:sldChg>
      <pc:sldChg chg="addCm">
        <pc:chgData name="Patricia Ann Lee King" userId="S::pal094@ads.northwestern.edu::dbab7ec2-5444-4d21-afe7-a39974533ddc" providerId="AD" clId="Web-{D539DE43-767F-6D85-1F7B-262C91C5507D}" dt="2022-11-18T19:09:05.295" v="19"/>
        <pc:sldMkLst>
          <pc:docMk/>
          <pc:sldMk cId="3114400698" sldId="630"/>
        </pc:sldMkLst>
      </pc:sldChg>
      <pc:sldChg chg="delSp">
        <pc:chgData name="Patricia Ann Lee King" userId="S::pal094@ads.northwestern.edu::dbab7ec2-5444-4d21-afe7-a39974533ddc" providerId="AD" clId="Web-{D539DE43-767F-6D85-1F7B-262C91C5507D}" dt="2022-11-18T19:08:29.138" v="17"/>
        <pc:sldMkLst>
          <pc:docMk/>
          <pc:sldMk cId="3923143892" sldId="631"/>
        </pc:sldMkLst>
        <pc:spChg chg="del">
          <ac:chgData name="Patricia Ann Lee King" userId="S::pal094@ads.northwestern.edu::dbab7ec2-5444-4d21-afe7-a39974533ddc" providerId="AD" clId="Web-{D539DE43-767F-6D85-1F7B-262C91C5507D}" dt="2022-11-18T19:08:29.138" v="17"/>
          <ac:spMkLst>
            <pc:docMk/>
            <pc:sldMk cId="3923143892" sldId="631"/>
            <ac:spMk id="3" creationId="{00000000-0000-0000-0000-000000000000}"/>
          </ac:spMkLst>
        </pc:spChg>
      </pc:sldChg>
      <pc:sldChg chg="modSp">
        <pc:chgData name="Patricia Ann Lee King" userId="S::pal094@ads.northwestern.edu::dbab7ec2-5444-4d21-afe7-a39974533ddc" providerId="AD" clId="Web-{D539DE43-767F-6D85-1F7B-262C91C5507D}" dt="2022-11-18T19:11:37.579" v="22" actId="20577"/>
        <pc:sldMkLst>
          <pc:docMk/>
          <pc:sldMk cId="986091380" sldId="652"/>
        </pc:sldMkLst>
        <pc:spChg chg="mod">
          <ac:chgData name="Patricia Ann Lee King" userId="S::pal094@ads.northwestern.edu::dbab7ec2-5444-4d21-afe7-a39974533ddc" providerId="AD" clId="Web-{D539DE43-767F-6D85-1F7B-262C91C5507D}" dt="2022-11-18T19:11:37.579" v="22" actId="20577"/>
          <ac:spMkLst>
            <pc:docMk/>
            <pc:sldMk cId="986091380" sldId="652"/>
            <ac:spMk id="2" creationId="{32BCC037-8330-3714-2DAD-2F9CF2209065}"/>
          </ac:spMkLst>
        </pc:spChg>
      </pc:sldChg>
      <pc:sldChg chg="addCm">
        <pc:chgData name="Patricia Ann Lee King" userId="S::pal094@ads.northwestern.edu::dbab7ec2-5444-4d21-afe7-a39974533ddc" providerId="AD" clId="Web-{D539DE43-767F-6D85-1F7B-262C91C5507D}" dt="2022-11-18T19:13:34.035" v="23"/>
        <pc:sldMkLst>
          <pc:docMk/>
          <pc:sldMk cId="3792852151" sldId="663"/>
        </pc:sldMkLst>
      </pc:sldChg>
      <pc:sldChg chg="addSp delSp modSp">
        <pc:chgData name="Patricia Ann Lee King" userId="S::pal094@ads.northwestern.edu::dbab7ec2-5444-4d21-afe7-a39974533ddc" providerId="AD" clId="Web-{D539DE43-767F-6D85-1F7B-262C91C5507D}" dt="2022-11-18T19:17:42.244" v="46"/>
        <pc:sldMkLst>
          <pc:docMk/>
          <pc:sldMk cId="1022943956" sldId="673"/>
        </pc:sldMkLst>
        <pc:spChg chg="add mod">
          <ac:chgData name="Patricia Ann Lee King" userId="S::pal094@ads.northwestern.edu::dbab7ec2-5444-4d21-afe7-a39974533ddc" providerId="AD" clId="Web-{D539DE43-767F-6D85-1F7B-262C91C5507D}" dt="2022-11-18T19:16:28.008" v="37" actId="1076"/>
          <ac:spMkLst>
            <pc:docMk/>
            <pc:sldMk cId="1022943956" sldId="673"/>
            <ac:spMk id="2" creationId="{060FCB3F-08B5-1129-D0F7-4D5DCD43D05E}"/>
          </ac:spMkLst>
        </pc:spChg>
        <pc:spChg chg="mod">
          <ac:chgData name="Patricia Ann Lee King" userId="S::pal094@ads.northwestern.edu::dbab7ec2-5444-4d21-afe7-a39974533ddc" providerId="AD" clId="Web-{D539DE43-767F-6D85-1F7B-262C91C5507D}" dt="2022-11-18T19:16:30.258" v="38" actId="20577"/>
          <ac:spMkLst>
            <pc:docMk/>
            <pc:sldMk cId="1022943956" sldId="673"/>
            <ac:spMk id="3" creationId="{C2C9408E-F6F6-521E-7C08-2D8E5B7E899B}"/>
          </ac:spMkLst>
        </pc:spChg>
        <pc:spChg chg="add del">
          <ac:chgData name="Patricia Ann Lee King" userId="S::pal094@ads.northwestern.edu::dbab7ec2-5444-4d21-afe7-a39974533ddc" providerId="AD" clId="Web-{D539DE43-767F-6D85-1F7B-262C91C5507D}" dt="2022-11-18T19:16:55.946" v="40"/>
          <ac:spMkLst>
            <pc:docMk/>
            <pc:sldMk cId="1022943956" sldId="673"/>
            <ac:spMk id="7" creationId="{721AA48B-7098-1933-61D5-E5BCCEB90597}"/>
          </ac:spMkLst>
        </pc:spChg>
        <pc:spChg chg="add mod">
          <ac:chgData name="Patricia Ann Lee King" userId="S::pal094@ads.northwestern.edu::dbab7ec2-5444-4d21-afe7-a39974533ddc" providerId="AD" clId="Web-{D539DE43-767F-6D85-1F7B-262C91C5507D}" dt="2022-11-18T19:17:42.244" v="46"/>
          <ac:spMkLst>
            <pc:docMk/>
            <pc:sldMk cId="1022943956" sldId="673"/>
            <ac:spMk id="8" creationId="{36CBE736-B964-56BE-08E6-58724FDEE8F0}"/>
          </ac:spMkLst>
        </pc:spChg>
      </pc:sldChg>
    </pc:docChg>
  </pc:docChgLst>
  <pc:docChgLst>
    <pc:chgData name="Alana Rivera" userId="S::arg3669@ads.northwestern.edu::fc8b707a-b7e9-4f2a-8d71-2d76819b7881" providerId="AD" clId="Web-{3C60B8CC-9221-E8A5-0960-0ECFF4890C30}"/>
    <pc:docChg chg="modSld">
      <pc:chgData name="Alana Rivera" userId="S::arg3669@ads.northwestern.edu::fc8b707a-b7e9-4f2a-8d71-2d76819b7881" providerId="AD" clId="Web-{3C60B8CC-9221-E8A5-0960-0ECFF4890C30}" dt="2022-11-18T20:51:42.789" v="1"/>
      <pc:docMkLst>
        <pc:docMk/>
      </pc:docMkLst>
      <pc:sldChg chg="modSp">
        <pc:chgData name="Alana Rivera" userId="S::arg3669@ads.northwestern.edu::fc8b707a-b7e9-4f2a-8d71-2d76819b7881" providerId="AD" clId="Web-{3C60B8CC-9221-E8A5-0960-0ECFF4890C30}" dt="2022-11-18T20:51:42.789" v="1"/>
        <pc:sldMkLst>
          <pc:docMk/>
          <pc:sldMk cId="3046219558" sldId="314"/>
        </pc:sldMkLst>
        <pc:graphicFrameChg chg="mod modGraphic">
          <ac:chgData name="Alana Rivera" userId="S::arg3669@ads.northwestern.edu::fc8b707a-b7e9-4f2a-8d71-2d76819b7881" providerId="AD" clId="Web-{3C60B8CC-9221-E8A5-0960-0ECFF4890C30}" dt="2022-11-18T20:51:42.789" v="1"/>
          <ac:graphicFrameMkLst>
            <pc:docMk/>
            <pc:sldMk cId="3046219558" sldId="314"/>
            <ac:graphicFrameMk id="10" creationId="{00000000-0000-0000-0000-000000000000}"/>
          </ac:graphicFrameMkLst>
        </pc:graphicFrameChg>
      </pc:sldChg>
    </pc:docChg>
  </pc:docChgLst>
  <pc:docChgLst>
    <pc:chgData name="Alana Rivera" userId="S::arg3669@ads.northwestern.edu::fc8b707a-b7e9-4f2a-8d71-2d76819b7881" providerId="AD" clId="Web-{BFC83655-C0D4-EEF7-D8EE-647482D4167C}"/>
    <pc:docChg chg="addSld delSld modSld addMainMaster modMainMaster">
      <pc:chgData name="Alana Rivera" userId="S::arg3669@ads.northwestern.edu::fc8b707a-b7e9-4f2a-8d71-2d76819b7881" providerId="AD" clId="Web-{BFC83655-C0D4-EEF7-D8EE-647482D4167C}" dt="2022-11-17T15:31:53.976" v="67" actId="20577"/>
      <pc:docMkLst>
        <pc:docMk/>
      </pc:docMkLst>
      <pc:sldChg chg="modSp">
        <pc:chgData name="Alana Rivera" userId="S::arg3669@ads.northwestern.edu::fc8b707a-b7e9-4f2a-8d71-2d76819b7881" providerId="AD" clId="Web-{BFC83655-C0D4-EEF7-D8EE-647482D4167C}" dt="2022-11-17T15:27:38.766" v="33" actId="1076"/>
        <pc:sldMkLst>
          <pc:docMk/>
          <pc:sldMk cId="560253930" sldId="491"/>
        </pc:sldMkLst>
        <pc:spChg chg="mod">
          <ac:chgData name="Alana Rivera" userId="S::arg3669@ads.northwestern.edu::fc8b707a-b7e9-4f2a-8d71-2d76819b7881" providerId="AD" clId="Web-{BFC83655-C0D4-EEF7-D8EE-647482D4167C}" dt="2022-11-17T15:27:38.766" v="33" actId="1076"/>
          <ac:spMkLst>
            <pc:docMk/>
            <pc:sldMk cId="560253930" sldId="491"/>
            <ac:spMk id="6" creationId="{00000000-0000-0000-0000-000000000000}"/>
          </ac:spMkLst>
        </pc:spChg>
      </pc:sldChg>
      <pc:sldChg chg="del">
        <pc:chgData name="Alana Rivera" userId="S::arg3669@ads.northwestern.edu::fc8b707a-b7e9-4f2a-8d71-2d76819b7881" providerId="AD" clId="Web-{BFC83655-C0D4-EEF7-D8EE-647482D4167C}" dt="2022-11-17T15:30:35.083" v="36"/>
        <pc:sldMkLst>
          <pc:docMk/>
          <pc:sldMk cId="692740130" sldId="675"/>
        </pc:sldMkLst>
      </pc:sldChg>
      <pc:sldChg chg="modSp">
        <pc:chgData name="Alana Rivera" userId="S::arg3669@ads.northwestern.edu::fc8b707a-b7e9-4f2a-8d71-2d76819b7881" providerId="AD" clId="Web-{BFC83655-C0D4-EEF7-D8EE-647482D4167C}" dt="2022-11-17T15:31:53.976" v="67" actId="20577"/>
        <pc:sldMkLst>
          <pc:docMk/>
          <pc:sldMk cId="1123759121" sldId="676"/>
        </pc:sldMkLst>
        <pc:spChg chg="mod">
          <ac:chgData name="Alana Rivera" userId="S::arg3669@ads.northwestern.edu::fc8b707a-b7e9-4f2a-8d71-2d76819b7881" providerId="AD" clId="Web-{BFC83655-C0D4-EEF7-D8EE-647482D4167C}" dt="2022-11-17T15:31:04.568" v="37"/>
          <ac:spMkLst>
            <pc:docMk/>
            <pc:sldMk cId="1123759121" sldId="676"/>
            <ac:spMk id="2" creationId="{11584CC6-EAA2-485B-93B8-EB7B1B04A01E}"/>
          </ac:spMkLst>
        </pc:spChg>
        <pc:spChg chg="mod">
          <ac:chgData name="Alana Rivera" userId="S::arg3669@ads.northwestern.edu::fc8b707a-b7e9-4f2a-8d71-2d76819b7881" providerId="AD" clId="Web-{BFC83655-C0D4-EEF7-D8EE-647482D4167C}" dt="2022-11-17T15:31:53.976" v="67" actId="20577"/>
          <ac:spMkLst>
            <pc:docMk/>
            <pc:sldMk cId="1123759121" sldId="676"/>
            <ac:spMk id="3" creationId="{94CFBC5D-5817-F6B2-06BA-4C69AA78097A}"/>
          </ac:spMkLst>
        </pc:spChg>
      </pc:sldChg>
      <pc:sldChg chg="add">
        <pc:chgData name="Alana Rivera" userId="S::arg3669@ads.northwestern.edu::fc8b707a-b7e9-4f2a-8d71-2d76819b7881" providerId="AD" clId="Web-{BFC83655-C0D4-EEF7-D8EE-647482D4167C}" dt="2022-11-17T15:28:35.268" v="34"/>
        <pc:sldMkLst>
          <pc:docMk/>
          <pc:sldMk cId="491185217" sldId="677"/>
        </pc:sldMkLst>
      </pc:sldChg>
      <pc:sldChg chg="add">
        <pc:chgData name="Alana Rivera" userId="S::arg3669@ads.northwestern.edu::fc8b707a-b7e9-4f2a-8d71-2d76819b7881" providerId="AD" clId="Web-{BFC83655-C0D4-EEF7-D8EE-647482D4167C}" dt="2022-11-17T15:28:35.439" v="35"/>
        <pc:sldMkLst>
          <pc:docMk/>
          <pc:sldMk cId="335045590" sldId="678"/>
        </pc:sldMkLst>
      </pc:sldChg>
      <pc:sldMasterChg chg="add addSldLayout">
        <pc:chgData name="Alana Rivera" userId="S::arg3669@ads.northwestern.edu::fc8b707a-b7e9-4f2a-8d71-2d76819b7881" providerId="AD" clId="Web-{BFC83655-C0D4-EEF7-D8EE-647482D4167C}" dt="2022-11-17T15:28:35.439" v="35"/>
        <pc:sldMasterMkLst>
          <pc:docMk/>
          <pc:sldMasterMk cId="0" sldId="2147483660"/>
        </pc:sldMasterMkLst>
        <pc:sldLayoutChg chg="add">
          <pc:chgData name="Alana Rivera" userId="S::arg3669@ads.northwestern.edu::fc8b707a-b7e9-4f2a-8d71-2d76819b7881" providerId="AD" clId="Web-{BFC83655-C0D4-EEF7-D8EE-647482D4167C}" dt="2022-11-17T15:28:35.439" v="35"/>
          <pc:sldLayoutMkLst>
            <pc:docMk/>
            <pc:sldMasterMk cId="0" sldId="2147483660"/>
            <pc:sldLayoutMk cId="523035218" sldId="2147484718"/>
          </pc:sldLayoutMkLst>
        </pc:sldLayoutChg>
        <pc:sldLayoutChg chg="add">
          <pc:chgData name="Alana Rivera" userId="S::arg3669@ads.northwestern.edu::fc8b707a-b7e9-4f2a-8d71-2d76819b7881" providerId="AD" clId="Web-{BFC83655-C0D4-EEF7-D8EE-647482D4167C}" dt="2022-11-17T15:28:35.439" v="35"/>
          <pc:sldLayoutMkLst>
            <pc:docMk/>
            <pc:sldMasterMk cId="0" sldId="2147483660"/>
            <pc:sldLayoutMk cId="711180502" sldId="2147484719"/>
          </pc:sldLayoutMkLst>
        </pc:sldLayoutChg>
        <pc:sldLayoutChg chg="add">
          <pc:chgData name="Alana Rivera" userId="S::arg3669@ads.northwestern.edu::fc8b707a-b7e9-4f2a-8d71-2d76819b7881" providerId="AD" clId="Web-{BFC83655-C0D4-EEF7-D8EE-647482D4167C}" dt="2022-11-17T15:28:35.439" v="35"/>
          <pc:sldLayoutMkLst>
            <pc:docMk/>
            <pc:sldMasterMk cId="0" sldId="2147483660"/>
            <pc:sldLayoutMk cId="1879625694" sldId="2147484720"/>
          </pc:sldLayoutMkLst>
        </pc:sldLayoutChg>
        <pc:sldLayoutChg chg="add">
          <pc:chgData name="Alana Rivera" userId="S::arg3669@ads.northwestern.edu::fc8b707a-b7e9-4f2a-8d71-2d76819b7881" providerId="AD" clId="Web-{BFC83655-C0D4-EEF7-D8EE-647482D4167C}" dt="2022-11-17T15:28:35.439" v="35"/>
          <pc:sldLayoutMkLst>
            <pc:docMk/>
            <pc:sldMasterMk cId="0" sldId="2147483660"/>
            <pc:sldLayoutMk cId="3893414308" sldId="2147484721"/>
          </pc:sldLayoutMkLst>
        </pc:sldLayoutChg>
        <pc:sldLayoutChg chg="add">
          <pc:chgData name="Alana Rivera" userId="S::arg3669@ads.northwestern.edu::fc8b707a-b7e9-4f2a-8d71-2d76819b7881" providerId="AD" clId="Web-{BFC83655-C0D4-EEF7-D8EE-647482D4167C}" dt="2022-11-17T15:28:35.439" v="35"/>
          <pc:sldLayoutMkLst>
            <pc:docMk/>
            <pc:sldMasterMk cId="0" sldId="2147483660"/>
            <pc:sldLayoutMk cId="4141189248" sldId="2147484722"/>
          </pc:sldLayoutMkLst>
        </pc:sldLayoutChg>
        <pc:sldLayoutChg chg="add">
          <pc:chgData name="Alana Rivera" userId="S::arg3669@ads.northwestern.edu::fc8b707a-b7e9-4f2a-8d71-2d76819b7881" providerId="AD" clId="Web-{BFC83655-C0D4-EEF7-D8EE-647482D4167C}" dt="2022-11-17T15:28:35.439" v="35"/>
          <pc:sldLayoutMkLst>
            <pc:docMk/>
            <pc:sldMasterMk cId="0" sldId="2147483660"/>
            <pc:sldLayoutMk cId="844600989" sldId="2147484723"/>
          </pc:sldLayoutMkLst>
        </pc:sldLayoutChg>
        <pc:sldLayoutChg chg="add">
          <pc:chgData name="Alana Rivera" userId="S::arg3669@ads.northwestern.edu::fc8b707a-b7e9-4f2a-8d71-2d76819b7881" providerId="AD" clId="Web-{BFC83655-C0D4-EEF7-D8EE-647482D4167C}" dt="2022-11-17T15:28:35.439" v="35"/>
          <pc:sldLayoutMkLst>
            <pc:docMk/>
            <pc:sldMasterMk cId="0" sldId="2147483660"/>
            <pc:sldLayoutMk cId="52832905" sldId="2147484724"/>
          </pc:sldLayoutMkLst>
        </pc:sldLayoutChg>
        <pc:sldLayoutChg chg="add">
          <pc:chgData name="Alana Rivera" userId="S::arg3669@ads.northwestern.edu::fc8b707a-b7e9-4f2a-8d71-2d76819b7881" providerId="AD" clId="Web-{BFC83655-C0D4-EEF7-D8EE-647482D4167C}" dt="2022-11-17T15:28:35.439" v="35"/>
          <pc:sldLayoutMkLst>
            <pc:docMk/>
            <pc:sldMasterMk cId="0" sldId="2147483660"/>
            <pc:sldLayoutMk cId="1387220246" sldId="2147484725"/>
          </pc:sldLayoutMkLst>
        </pc:sldLayoutChg>
        <pc:sldLayoutChg chg="add">
          <pc:chgData name="Alana Rivera" userId="S::arg3669@ads.northwestern.edu::fc8b707a-b7e9-4f2a-8d71-2d76819b7881" providerId="AD" clId="Web-{BFC83655-C0D4-EEF7-D8EE-647482D4167C}" dt="2022-11-17T15:28:35.439" v="35"/>
          <pc:sldLayoutMkLst>
            <pc:docMk/>
            <pc:sldMasterMk cId="0" sldId="2147483660"/>
            <pc:sldLayoutMk cId="2895533278" sldId="2147484726"/>
          </pc:sldLayoutMkLst>
        </pc:sldLayoutChg>
        <pc:sldLayoutChg chg="add">
          <pc:chgData name="Alana Rivera" userId="S::arg3669@ads.northwestern.edu::fc8b707a-b7e9-4f2a-8d71-2d76819b7881" providerId="AD" clId="Web-{BFC83655-C0D4-EEF7-D8EE-647482D4167C}" dt="2022-11-17T15:28:35.439" v="35"/>
          <pc:sldLayoutMkLst>
            <pc:docMk/>
            <pc:sldMasterMk cId="0" sldId="2147483660"/>
            <pc:sldLayoutMk cId="478547549" sldId="2147484727"/>
          </pc:sldLayoutMkLst>
        </pc:sldLayoutChg>
        <pc:sldLayoutChg chg="add">
          <pc:chgData name="Alana Rivera" userId="S::arg3669@ads.northwestern.edu::fc8b707a-b7e9-4f2a-8d71-2d76819b7881" providerId="AD" clId="Web-{BFC83655-C0D4-EEF7-D8EE-647482D4167C}" dt="2022-11-17T15:28:35.439" v="35"/>
          <pc:sldLayoutMkLst>
            <pc:docMk/>
            <pc:sldMasterMk cId="0" sldId="2147483660"/>
            <pc:sldLayoutMk cId="3538187158" sldId="2147484728"/>
          </pc:sldLayoutMkLst>
        </pc:sldLayoutChg>
      </pc:sldMasterChg>
      <pc:sldMasterChg chg="add addSldLayout">
        <pc:chgData name="Alana Rivera" userId="S::arg3669@ads.northwestern.edu::fc8b707a-b7e9-4f2a-8d71-2d76819b7881" providerId="AD" clId="Web-{BFC83655-C0D4-EEF7-D8EE-647482D4167C}" dt="2022-11-17T15:28:35.268" v="34"/>
        <pc:sldMasterMkLst>
          <pc:docMk/>
          <pc:sldMasterMk cId="2449806747" sldId="2147484731"/>
        </pc:sldMasterMkLst>
        <pc:sldLayoutChg chg="add">
          <pc:chgData name="Alana Rivera" userId="S::arg3669@ads.northwestern.edu::fc8b707a-b7e9-4f2a-8d71-2d76819b7881" providerId="AD" clId="Web-{BFC83655-C0D4-EEF7-D8EE-647482D4167C}" dt="2022-11-17T15:28:35.268" v="34"/>
          <pc:sldLayoutMkLst>
            <pc:docMk/>
            <pc:sldMasterMk cId="2449806747" sldId="2147484731"/>
            <pc:sldLayoutMk cId="2652067094" sldId="2147484732"/>
          </pc:sldLayoutMkLst>
        </pc:sldLayoutChg>
        <pc:sldLayoutChg chg="add">
          <pc:chgData name="Alana Rivera" userId="S::arg3669@ads.northwestern.edu::fc8b707a-b7e9-4f2a-8d71-2d76819b7881" providerId="AD" clId="Web-{BFC83655-C0D4-EEF7-D8EE-647482D4167C}" dt="2022-11-17T15:28:35.268" v="34"/>
          <pc:sldLayoutMkLst>
            <pc:docMk/>
            <pc:sldMasterMk cId="2449806747" sldId="2147484731"/>
            <pc:sldLayoutMk cId="374297129" sldId="2147484733"/>
          </pc:sldLayoutMkLst>
        </pc:sldLayoutChg>
        <pc:sldLayoutChg chg="add">
          <pc:chgData name="Alana Rivera" userId="S::arg3669@ads.northwestern.edu::fc8b707a-b7e9-4f2a-8d71-2d76819b7881" providerId="AD" clId="Web-{BFC83655-C0D4-EEF7-D8EE-647482D4167C}" dt="2022-11-17T15:28:35.268" v="34"/>
          <pc:sldLayoutMkLst>
            <pc:docMk/>
            <pc:sldMasterMk cId="2449806747" sldId="2147484731"/>
            <pc:sldLayoutMk cId="1691110423" sldId="2147484734"/>
          </pc:sldLayoutMkLst>
        </pc:sldLayoutChg>
        <pc:sldLayoutChg chg="add">
          <pc:chgData name="Alana Rivera" userId="S::arg3669@ads.northwestern.edu::fc8b707a-b7e9-4f2a-8d71-2d76819b7881" providerId="AD" clId="Web-{BFC83655-C0D4-EEF7-D8EE-647482D4167C}" dt="2022-11-17T15:28:35.268" v="34"/>
          <pc:sldLayoutMkLst>
            <pc:docMk/>
            <pc:sldMasterMk cId="2449806747" sldId="2147484731"/>
            <pc:sldLayoutMk cId="168355412" sldId="2147484735"/>
          </pc:sldLayoutMkLst>
        </pc:sldLayoutChg>
        <pc:sldLayoutChg chg="add">
          <pc:chgData name="Alana Rivera" userId="S::arg3669@ads.northwestern.edu::fc8b707a-b7e9-4f2a-8d71-2d76819b7881" providerId="AD" clId="Web-{BFC83655-C0D4-EEF7-D8EE-647482D4167C}" dt="2022-11-17T15:28:35.268" v="34"/>
          <pc:sldLayoutMkLst>
            <pc:docMk/>
            <pc:sldMasterMk cId="2449806747" sldId="2147484731"/>
            <pc:sldLayoutMk cId="2788950451" sldId="2147484736"/>
          </pc:sldLayoutMkLst>
        </pc:sldLayoutChg>
        <pc:sldLayoutChg chg="add">
          <pc:chgData name="Alana Rivera" userId="S::arg3669@ads.northwestern.edu::fc8b707a-b7e9-4f2a-8d71-2d76819b7881" providerId="AD" clId="Web-{BFC83655-C0D4-EEF7-D8EE-647482D4167C}" dt="2022-11-17T15:28:35.268" v="34"/>
          <pc:sldLayoutMkLst>
            <pc:docMk/>
            <pc:sldMasterMk cId="2449806747" sldId="2147484731"/>
            <pc:sldLayoutMk cId="375536842" sldId="2147484737"/>
          </pc:sldLayoutMkLst>
        </pc:sldLayoutChg>
        <pc:sldLayoutChg chg="add">
          <pc:chgData name="Alana Rivera" userId="S::arg3669@ads.northwestern.edu::fc8b707a-b7e9-4f2a-8d71-2d76819b7881" providerId="AD" clId="Web-{BFC83655-C0D4-EEF7-D8EE-647482D4167C}" dt="2022-11-17T15:28:35.268" v="34"/>
          <pc:sldLayoutMkLst>
            <pc:docMk/>
            <pc:sldMasterMk cId="2449806747" sldId="2147484731"/>
            <pc:sldLayoutMk cId="259686630" sldId="2147484738"/>
          </pc:sldLayoutMkLst>
        </pc:sldLayoutChg>
        <pc:sldLayoutChg chg="add">
          <pc:chgData name="Alana Rivera" userId="S::arg3669@ads.northwestern.edu::fc8b707a-b7e9-4f2a-8d71-2d76819b7881" providerId="AD" clId="Web-{BFC83655-C0D4-EEF7-D8EE-647482D4167C}" dt="2022-11-17T15:28:35.268" v="34"/>
          <pc:sldLayoutMkLst>
            <pc:docMk/>
            <pc:sldMasterMk cId="2449806747" sldId="2147484731"/>
            <pc:sldLayoutMk cId="3959458878" sldId="2147484739"/>
          </pc:sldLayoutMkLst>
        </pc:sldLayoutChg>
        <pc:sldLayoutChg chg="add">
          <pc:chgData name="Alana Rivera" userId="S::arg3669@ads.northwestern.edu::fc8b707a-b7e9-4f2a-8d71-2d76819b7881" providerId="AD" clId="Web-{BFC83655-C0D4-EEF7-D8EE-647482D4167C}" dt="2022-11-17T15:28:35.268" v="34"/>
          <pc:sldLayoutMkLst>
            <pc:docMk/>
            <pc:sldMasterMk cId="2449806747" sldId="2147484731"/>
            <pc:sldLayoutMk cId="1798044259" sldId="2147484740"/>
          </pc:sldLayoutMkLst>
        </pc:sldLayoutChg>
        <pc:sldLayoutChg chg="add">
          <pc:chgData name="Alana Rivera" userId="S::arg3669@ads.northwestern.edu::fc8b707a-b7e9-4f2a-8d71-2d76819b7881" providerId="AD" clId="Web-{BFC83655-C0D4-EEF7-D8EE-647482D4167C}" dt="2022-11-17T15:28:35.268" v="34"/>
          <pc:sldLayoutMkLst>
            <pc:docMk/>
            <pc:sldMasterMk cId="2449806747" sldId="2147484731"/>
            <pc:sldLayoutMk cId="892819105" sldId="2147484741"/>
          </pc:sldLayoutMkLst>
        </pc:sldLayoutChg>
        <pc:sldLayoutChg chg="add">
          <pc:chgData name="Alana Rivera" userId="S::arg3669@ads.northwestern.edu::fc8b707a-b7e9-4f2a-8d71-2d76819b7881" providerId="AD" clId="Web-{BFC83655-C0D4-EEF7-D8EE-647482D4167C}" dt="2022-11-17T15:28:35.268" v="34"/>
          <pc:sldLayoutMkLst>
            <pc:docMk/>
            <pc:sldMasterMk cId="2449806747" sldId="2147484731"/>
            <pc:sldLayoutMk cId="1742278572" sldId="2147484742"/>
          </pc:sldLayoutMkLst>
        </pc:sldLayoutChg>
      </pc:sldMasterChg>
      <pc:sldMasterChg chg="replId">
        <pc:chgData name="Alana Rivera" userId="S::arg3669@ads.northwestern.edu::fc8b707a-b7e9-4f2a-8d71-2d76819b7881" providerId="AD" clId="Web-{BFC83655-C0D4-EEF7-D8EE-647482D4167C}" dt="2022-11-17T15:28:35.439" v="35"/>
        <pc:sldMasterMkLst>
          <pc:docMk/>
          <pc:sldMasterMk cId="235437779" sldId="2147484743"/>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ASIC%20&amp;%20General%20Survey%20Questions_10.18%20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Rachel's%20BASIC%20Data_11.9.202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'[BASIC &amp; General Survey Questions_10.18 3.xlsx]BASIC- P Tables Data + Graphs'!$M$12:$M$17</c:f>
              <c:strCache>
                <c:ptCount val="6"/>
                <c:pt idx="0">
                  <c:v>All babies ≥34 weeks</c:v>
                </c:pt>
                <c:pt idx="1">
                  <c:v>All babies ≥35 weeks</c:v>
                </c:pt>
                <c:pt idx="2">
                  <c:v>Only babies admitted to the NICU</c:v>
                </c:pt>
                <c:pt idx="3">
                  <c:v>Only babies with a born to a birthing patient with the diagnosis of chorioamnionitis</c:v>
                </c:pt>
                <c:pt idx="4">
                  <c:v>Other</c:v>
                </c:pt>
                <c:pt idx="5">
                  <c:v>Our hospital does not use the NEOSC</c:v>
                </c:pt>
              </c:strCache>
            </c:strRef>
          </c:cat>
          <c:val>
            <c:numRef>
              <c:f>'[BASIC &amp; General Survey Questions_10.18 3.xlsx]BASIC- P Tables Data + Graphs'!$O$12:$O$17</c:f>
              <c:numCache>
                <c:formatCode>0%</c:formatCode>
                <c:ptCount val="6"/>
                <c:pt idx="0">
                  <c:v>0.34375</c:v>
                </c:pt>
                <c:pt idx="1">
                  <c:v>0.375</c:v>
                </c:pt>
                <c:pt idx="2">
                  <c:v>6.25E-2</c:v>
                </c:pt>
                <c:pt idx="3">
                  <c:v>3.125E-2</c:v>
                </c:pt>
                <c:pt idx="4">
                  <c:v>9.375E-2</c:v>
                </c:pt>
                <c:pt idx="5">
                  <c:v>9.375E-2</c:v>
                </c:pt>
              </c:numCache>
            </c:numRef>
          </c:val>
          <c:extLst>
            <c:ext xmlns:c16="http://schemas.microsoft.com/office/drawing/2014/chart" uri="{C3380CC4-5D6E-409C-BE32-E72D297353CC}">
              <c16:uniqueId val="{00000000-F496-4A6F-BDCB-C40DD778ED08}"/>
            </c:ext>
          </c:extLst>
        </c:ser>
        <c:dLbls>
          <c:showLegendKey val="0"/>
          <c:showVal val="0"/>
          <c:showCatName val="0"/>
          <c:showSerName val="0"/>
          <c:showPercent val="0"/>
          <c:showBubbleSize val="0"/>
        </c:dLbls>
        <c:gapWidth val="182"/>
        <c:axId val="1820276496"/>
        <c:axId val="1788446928"/>
      </c:barChart>
      <c:catAx>
        <c:axId val="182027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88446928"/>
        <c:crosses val="autoZero"/>
        <c:auto val="1"/>
        <c:lblAlgn val="ctr"/>
        <c:lblOffset val="100"/>
        <c:noMultiLvlLbl val="0"/>
      </c:catAx>
      <c:valAx>
        <c:axId val="178844692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027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Standard Dose with Negative Blood Culture  (≤36 hours)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'[Rachel''s BASIC Data_11.9.2022.xlsx]Dan Playing with Data'!$J$1</c:f>
              <c:strCache>
                <c:ptCount val="1"/>
                <c:pt idx="0">
                  <c:v>Standard Dose  (≤36 hours) %</c:v>
                </c:pt>
              </c:strCache>
            </c:strRef>
          </c:tx>
          <c:spPr>
            <a:solidFill>
              <a:schemeClr val="accent1"/>
            </a:solidFill>
            <a:ln>
              <a:noFill/>
            </a:ln>
            <a:effectLst/>
          </c:spPr>
          <c:invertIfNegative val="0"/>
          <c:cat>
            <c:strRef>
              <c:f>'[Rachel''s BASIC Data_11.9.2022.xlsx]Dan Playing with Data'!$I$2:$I$60</c:f>
              <c:strCache>
                <c:ptCount val="20"/>
                <c:pt idx="19">
                  <c:v>ILPQC Q2 &amp; Q3 2022 Average</c:v>
                </c:pt>
              </c:strCache>
            </c:strRef>
          </c:cat>
          <c:val>
            <c:numRef>
              <c:f>'[Rachel''s BASIC Data_11.9.2022.xlsx]Dan Playing with Data'!$J$2:$J$60</c:f>
              <c:numCache>
                <c:formatCode>0%</c:formatCode>
                <c:ptCount val="59"/>
                <c:pt idx="0">
                  <c:v>6.3492063492063489E-2</c:v>
                </c:pt>
                <c:pt idx="1">
                  <c:v>0.14150943396226415</c:v>
                </c:pt>
                <c:pt idx="2">
                  <c:v>0.25</c:v>
                </c:pt>
                <c:pt idx="3">
                  <c:v>0.33333333333333331</c:v>
                </c:pt>
                <c:pt idx="4">
                  <c:v>0.4</c:v>
                </c:pt>
                <c:pt idx="5">
                  <c:v>0.43478260869565216</c:v>
                </c:pt>
                <c:pt idx="6">
                  <c:v>0.44186046511627908</c:v>
                </c:pt>
                <c:pt idx="7">
                  <c:v>0.45454545454545453</c:v>
                </c:pt>
                <c:pt idx="8">
                  <c:v>0.45454545454545453</c:v>
                </c:pt>
                <c:pt idx="9">
                  <c:v>0.48958333333333331</c:v>
                </c:pt>
                <c:pt idx="10">
                  <c:v>0.5</c:v>
                </c:pt>
                <c:pt idx="11">
                  <c:v>0.5</c:v>
                </c:pt>
                <c:pt idx="12">
                  <c:v>0.53846153846153844</c:v>
                </c:pt>
                <c:pt idx="13">
                  <c:v>0.54545454545454541</c:v>
                </c:pt>
                <c:pt idx="14">
                  <c:v>0.5714285714285714</c:v>
                </c:pt>
                <c:pt idx="15">
                  <c:v>0.58333333333333337</c:v>
                </c:pt>
                <c:pt idx="16">
                  <c:v>0.63374485596707819</c:v>
                </c:pt>
                <c:pt idx="17">
                  <c:v>0.63636363636363635</c:v>
                </c:pt>
                <c:pt idx="18">
                  <c:v>0.66666666666666663</c:v>
                </c:pt>
                <c:pt idx="19">
                  <c:v>0.67455012853470442</c:v>
                </c:pt>
                <c:pt idx="20">
                  <c:v>0.69230769230769229</c:v>
                </c:pt>
                <c:pt idx="21">
                  <c:v>0.75</c:v>
                </c:pt>
                <c:pt idx="22">
                  <c:v>0.75</c:v>
                </c:pt>
                <c:pt idx="23">
                  <c:v>0.77419354838709675</c:v>
                </c:pt>
                <c:pt idx="24">
                  <c:v>0.79661016949152541</c:v>
                </c:pt>
                <c:pt idx="25">
                  <c:v>0.8</c:v>
                </c:pt>
                <c:pt idx="26">
                  <c:v>0.80555555555555558</c:v>
                </c:pt>
                <c:pt idx="27">
                  <c:v>0.81818181818181823</c:v>
                </c:pt>
                <c:pt idx="28">
                  <c:v>0.82499999999999996</c:v>
                </c:pt>
                <c:pt idx="29">
                  <c:v>0.83076923076923082</c:v>
                </c:pt>
                <c:pt idx="30">
                  <c:v>0.83333333333333337</c:v>
                </c:pt>
                <c:pt idx="31">
                  <c:v>0.85</c:v>
                </c:pt>
                <c:pt idx="32">
                  <c:v>0.85526315789473684</c:v>
                </c:pt>
                <c:pt idx="33">
                  <c:v>0.8571428571428571</c:v>
                </c:pt>
                <c:pt idx="34">
                  <c:v>0.86956521739130432</c:v>
                </c:pt>
                <c:pt idx="35">
                  <c:v>0.88461538461538458</c:v>
                </c:pt>
                <c:pt idx="36">
                  <c:v>0.88888888888888884</c:v>
                </c:pt>
                <c:pt idx="37">
                  <c:v>0.89473684210526316</c:v>
                </c:pt>
                <c:pt idx="38">
                  <c:v>0.9</c:v>
                </c:pt>
                <c:pt idx="39">
                  <c:v>0.90909090909090906</c:v>
                </c:pt>
                <c:pt idx="40">
                  <c:v>0.9285714285714286</c:v>
                </c:pt>
                <c:pt idx="41">
                  <c:v>0.93103448275862066</c:v>
                </c:pt>
                <c:pt idx="42">
                  <c:v>0.9375</c:v>
                </c:pt>
                <c:pt idx="43">
                  <c:v>0.9375</c:v>
                </c:pt>
                <c:pt idx="44">
                  <c:v>0.94444444444444442</c:v>
                </c:pt>
                <c:pt idx="45">
                  <c:v>0.94444444444444442</c:v>
                </c:pt>
                <c:pt idx="46">
                  <c:v>0.95121951219512191</c:v>
                </c:pt>
                <c:pt idx="47">
                  <c:v>0.97222222222222221</c:v>
                </c:pt>
                <c:pt idx="48">
                  <c:v>0.97222222222222221</c:v>
                </c:pt>
                <c:pt idx="49">
                  <c:v>0.97560975609756095</c:v>
                </c:pt>
                <c:pt idx="50">
                  <c:v>0.97959183673469385</c:v>
                </c:pt>
                <c:pt idx="51">
                  <c:v>1</c:v>
                </c:pt>
                <c:pt idx="52">
                  <c:v>1</c:v>
                </c:pt>
                <c:pt idx="53">
                  <c:v>1</c:v>
                </c:pt>
                <c:pt idx="54">
                  <c:v>1</c:v>
                </c:pt>
                <c:pt idx="55">
                  <c:v>1</c:v>
                </c:pt>
                <c:pt idx="56">
                  <c:v>1</c:v>
                </c:pt>
                <c:pt idx="57">
                  <c:v>1</c:v>
                </c:pt>
                <c:pt idx="58">
                  <c:v>1</c:v>
                </c:pt>
              </c:numCache>
            </c:numRef>
          </c:val>
          <c:extLst>
            <c:ext xmlns:c16="http://schemas.microsoft.com/office/drawing/2014/chart" uri="{C3380CC4-5D6E-409C-BE32-E72D297353CC}">
              <c16:uniqueId val="{00000000-B92B-49D4-B631-4BDBAEF7891D}"/>
            </c:ext>
          </c:extLst>
        </c:ser>
        <c:dLbls>
          <c:showLegendKey val="0"/>
          <c:showVal val="0"/>
          <c:showCatName val="0"/>
          <c:showSerName val="0"/>
          <c:showPercent val="0"/>
          <c:showBubbleSize val="0"/>
        </c:dLbls>
        <c:gapWidth val="219"/>
        <c:overlap val="-27"/>
        <c:axId val="924620680"/>
        <c:axId val="642799031"/>
      </c:barChart>
      <c:catAx>
        <c:axId val="924620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2799031"/>
        <c:crosses val="autoZero"/>
        <c:auto val="1"/>
        <c:lblAlgn val="ctr"/>
        <c:lblOffset val="100"/>
        <c:noMultiLvlLbl val="0"/>
      </c:catAx>
      <c:valAx>
        <c:axId val="64279903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462068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276_B9A1FBBA.xml><?xml version="1.0" encoding="utf-8"?>
<p188:cmLst xmlns:a="http://schemas.openxmlformats.org/drawingml/2006/main" xmlns:r="http://schemas.openxmlformats.org/officeDocument/2006/relationships" xmlns:p188="http://schemas.microsoft.com/office/powerpoint/2018/8/main">
  <p188:cm id="{4A42033C-2DAA-4B8A-92C6-E571DDBF7E5A}" authorId="{FCF8223C-610E-2BBA-F33B-0E1F55F6BB33}" created="2022-11-18T19:09:05.295">
    <ac:txMkLst xmlns:ac="http://schemas.microsoft.com/office/drawing/2013/main/command">
      <pc:docMk xmlns:pc="http://schemas.microsoft.com/office/powerpoint/2013/main/command"/>
      <pc:sldMk xmlns:pc="http://schemas.microsoft.com/office/powerpoint/2013/main/command" cId="3114400698" sldId="630"/>
      <ac:spMk id="3" creationId="{B844F782-D3B5-28B3-6E8A-66D86EA15CBB}"/>
      <ac:txMk cp="179" len="110">
        <ac:context len="290" hash="3543839573"/>
      </ac:txMk>
    </ac:txMkLst>
    <p188:pos x="3984171" y="3363685"/>
    <p188:txBody>
      <a:bodyPr/>
      <a:lstStyle/>
      <a:p>
        <a:r>
          <a:rPr lang="en-US"/>
          <a:t>[@Daniel L Weiss] Hi Dan, do we want to just wait til F2F since not yet in sustainability?</a:t>
        </a:r>
      </a:p>
    </p188:txBody>
  </p188:cm>
</p188:cmLst>
</file>

<file path=ppt/comments/modernComment_297_E21254B7.xml><?xml version="1.0" encoding="utf-8"?>
<p188:cmLst xmlns:a="http://schemas.openxmlformats.org/drawingml/2006/main" xmlns:r="http://schemas.openxmlformats.org/officeDocument/2006/relationships" xmlns:p188="http://schemas.microsoft.com/office/powerpoint/2018/8/main">
  <p188:cm id="{84E32E28-FD5C-4F64-9162-33B4FA1A3AC3}" authorId="{FCF8223C-610E-2BBA-F33B-0E1F55F6BB33}" status="resolved" created="2022-11-18T19:13:34.035" complete="100000">
    <ac:deMkLst xmlns:ac="http://schemas.microsoft.com/office/drawing/2013/main/command">
      <pc:docMk xmlns:pc="http://schemas.microsoft.com/office/powerpoint/2013/main/command"/>
      <pc:sldMk xmlns:pc="http://schemas.microsoft.com/office/powerpoint/2013/main/command" cId="3792852151" sldId="663"/>
      <ac:picMk id="8" creationId="{E45AB42C-B0AB-A036-269A-85D8B01F35B9}"/>
    </ac:deMkLst>
    <p188:txBody>
      <a:bodyPr/>
      <a:lstStyle/>
      <a:p>
        <a:r>
          <a:rPr lang="en-US"/>
          <a:t>[@Daniel L Weiss] can we sort these in % value from lowest to highest?</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F7016D-5C1D-43FE-8595-F4523C19097A}" type="doc">
      <dgm:prSet loTypeId="urn:microsoft.com/office/officeart/2005/8/layout/hChevron3" loCatId="process" qsTypeId="urn:microsoft.com/office/officeart/2005/8/quickstyle/simple1" qsCatId="simple" csTypeId="urn:microsoft.com/office/officeart/2005/8/colors/colorful1" csCatId="colorful" phldr="1"/>
      <dgm:spPr/>
    </dgm:pt>
    <dgm:pt modelId="{ADDEAEB0-F028-46D6-876A-4E09C698B40B}">
      <dgm:prSet phldrT="[Text]" phldr="0"/>
      <dgm:spPr/>
      <dgm:t>
        <a:bodyPr/>
        <a:lstStyle/>
        <a:p>
          <a:pPr rtl="0"/>
          <a:r>
            <a:rPr lang="en-US">
              <a:latin typeface="Calibri" panose="020F0502020204030204"/>
            </a:rPr>
            <a:t>Healthcare Team education / buy-in</a:t>
          </a:r>
          <a:endParaRPr lang="en-US"/>
        </a:p>
      </dgm:t>
    </dgm:pt>
    <dgm:pt modelId="{78DF44FD-4455-405E-886C-8D7850AB31D6}" type="parTrans" cxnId="{59742BDF-93A6-40D9-BC40-1F071014C068}">
      <dgm:prSet/>
      <dgm:spPr/>
      <dgm:t>
        <a:bodyPr/>
        <a:lstStyle/>
        <a:p>
          <a:endParaRPr lang="en-US"/>
        </a:p>
      </dgm:t>
    </dgm:pt>
    <dgm:pt modelId="{1F8F9F90-DA1F-4A9D-BA54-9451899F1FB4}" type="sibTrans" cxnId="{59742BDF-93A6-40D9-BC40-1F071014C068}">
      <dgm:prSet/>
      <dgm:spPr/>
      <dgm:t>
        <a:bodyPr/>
        <a:lstStyle/>
        <a:p>
          <a:endParaRPr lang="en-US"/>
        </a:p>
      </dgm:t>
    </dgm:pt>
    <dgm:pt modelId="{BD19FEC2-D004-4B87-961E-4A126C00004D}">
      <dgm:prSet phldrT="[Text]" phldr="0"/>
      <dgm:spPr/>
      <dgm:t>
        <a:bodyPr/>
        <a:lstStyle/>
        <a:p>
          <a:pPr rtl="0"/>
          <a:r>
            <a:rPr lang="en-US">
              <a:latin typeface="Calibri" panose="020F0502020204030204"/>
            </a:rPr>
            <a:t>Early Onset Sepsis Risk Protocol ≥35 Weeks</a:t>
          </a:r>
          <a:endParaRPr lang="en-US"/>
        </a:p>
      </dgm:t>
    </dgm:pt>
    <dgm:pt modelId="{B68C91F7-6B0E-4F03-A82E-06F16423353F}" type="parTrans" cxnId="{C2ED93A3-74A6-4BCD-9ED3-C6BAC08BDAC7}">
      <dgm:prSet/>
      <dgm:spPr/>
      <dgm:t>
        <a:bodyPr/>
        <a:lstStyle/>
        <a:p>
          <a:endParaRPr lang="en-US"/>
        </a:p>
      </dgm:t>
    </dgm:pt>
    <dgm:pt modelId="{0D1739C6-75F0-45DC-9A00-59047A68F465}" type="sibTrans" cxnId="{C2ED93A3-74A6-4BCD-9ED3-C6BAC08BDAC7}">
      <dgm:prSet/>
      <dgm:spPr/>
      <dgm:t>
        <a:bodyPr/>
        <a:lstStyle/>
        <a:p>
          <a:endParaRPr lang="en-US"/>
        </a:p>
      </dgm:t>
    </dgm:pt>
    <dgm:pt modelId="{171DBDCF-E686-4F02-B011-D3DD3BF53507}">
      <dgm:prSet phldrT="[Text]" phldr="0"/>
      <dgm:spPr/>
      <dgm:t>
        <a:bodyPr/>
        <a:lstStyle/>
        <a:p>
          <a:pPr rtl="0"/>
          <a:r>
            <a:rPr lang="en-US">
              <a:latin typeface="Calibri" panose="020F0502020204030204"/>
            </a:rPr>
            <a:t>Antibiotic Dosing Guidelines</a:t>
          </a:r>
          <a:endParaRPr lang="en-US"/>
        </a:p>
      </dgm:t>
    </dgm:pt>
    <dgm:pt modelId="{6BCD80A5-0874-4554-9AC9-333F6437C042}" type="parTrans" cxnId="{BA1D4486-3812-4069-A160-314E8F439DEF}">
      <dgm:prSet/>
      <dgm:spPr/>
      <dgm:t>
        <a:bodyPr/>
        <a:lstStyle/>
        <a:p>
          <a:endParaRPr lang="en-US"/>
        </a:p>
      </dgm:t>
    </dgm:pt>
    <dgm:pt modelId="{80B54F01-C947-4E08-A8B2-290CD79B53D6}" type="sibTrans" cxnId="{BA1D4486-3812-4069-A160-314E8F439DEF}">
      <dgm:prSet/>
      <dgm:spPr/>
      <dgm:t>
        <a:bodyPr/>
        <a:lstStyle/>
        <a:p>
          <a:endParaRPr lang="en-US"/>
        </a:p>
      </dgm:t>
    </dgm:pt>
    <dgm:pt modelId="{53A38C16-05F7-4427-AA2F-59000B5FFEFD}">
      <dgm:prSet phldr="0"/>
      <dgm:spPr/>
      <dgm:t>
        <a:bodyPr/>
        <a:lstStyle/>
        <a:p>
          <a:pPr rtl="0"/>
          <a:r>
            <a:rPr lang="en-US">
              <a:latin typeface="Calibri" panose="020F0502020204030204"/>
            </a:rPr>
            <a:t>EMR Optimization</a:t>
          </a:r>
        </a:p>
      </dgm:t>
    </dgm:pt>
    <dgm:pt modelId="{6D96FB97-90B9-4ED6-BAE6-3CF004411D07}" type="parTrans" cxnId="{7ABF22AE-88E2-4D44-8362-98BE88EC590E}">
      <dgm:prSet/>
      <dgm:spPr/>
      <dgm:t>
        <a:bodyPr/>
        <a:lstStyle/>
        <a:p>
          <a:endParaRPr lang="en-US"/>
        </a:p>
      </dgm:t>
    </dgm:pt>
    <dgm:pt modelId="{1E3ADE60-5260-4030-9F44-D7F7FDB072AC}" type="sibTrans" cxnId="{7ABF22AE-88E2-4D44-8362-98BE88EC590E}">
      <dgm:prSet/>
      <dgm:spPr/>
      <dgm:t>
        <a:bodyPr/>
        <a:lstStyle/>
        <a:p>
          <a:endParaRPr lang="en-US"/>
        </a:p>
      </dgm:t>
    </dgm:pt>
    <dgm:pt modelId="{7E5D0B1F-488A-4973-B03D-5B735CB8DAFF}">
      <dgm:prSet phldr="0"/>
      <dgm:spPr/>
      <dgm:t>
        <a:bodyPr/>
        <a:lstStyle/>
        <a:p>
          <a:pPr rtl="0"/>
          <a:r>
            <a:rPr lang="en-US">
              <a:latin typeface="Calibri" panose="020F0502020204030204"/>
            </a:rPr>
            <a:t>Family Education</a:t>
          </a:r>
        </a:p>
      </dgm:t>
    </dgm:pt>
    <dgm:pt modelId="{EB2E483A-AF5A-4218-8F16-B571E64CD47B}" type="parTrans" cxnId="{9162B858-0AB3-4234-A3E4-4FB0039B7A48}">
      <dgm:prSet/>
      <dgm:spPr/>
      <dgm:t>
        <a:bodyPr/>
        <a:lstStyle/>
        <a:p>
          <a:endParaRPr lang="en-US"/>
        </a:p>
      </dgm:t>
    </dgm:pt>
    <dgm:pt modelId="{EF4C0C1F-AEEA-4E4D-B8B3-2D109446B4CA}" type="sibTrans" cxnId="{9162B858-0AB3-4234-A3E4-4FB0039B7A48}">
      <dgm:prSet/>
      <dgm:spPr/>
      <dgm:t>
        <a:bodyPr/>
        <a:lstStyle/>
        <a:p>
          <a:endParaRPr lang="en-US"/>
        </a:p>
      </dgm:t>
    </dgm:pt>
    <dgm:pt modelId="{1CEB9C93-EB38-4EEC-B94F-EA96B644AA45}" type="pres">
      <dgm:prSet presAssocID="{56F7016D-5C1D-43FE-8595-F4523C19097A}" presName="Name0" presStyleCnt="0">
        <dgm:presLayoutVars>
          <dgm:dir/>
          <dgm:resizeHandles val="exact"/>
        </dgm:presLayoutVars>
      </dgm:prSet>
      <dgm:spPr/>
    </dgm:pt>
    <dgm:pt modelId="{2D1EDF20-C630-4EDA-8C3C-D783908C916F}" type="pres">
      <dgm:prSet presAssocID="{ADDEAEB0-F028-46D6-876A-4E09C698B40B}" presName="parTxOnly" presStyleLbl="node1" presStyleIdx="0" presStyleCnt="5">
        <dgm:presLayoutVars>
          <dgm:bulletEnabled val="1"/>
        </dgm:presLayoutVars>
      </dgm:prSet>
      <dgm:spPr/>
      <dgm:t>
        <a:bodyPr/>
        <a:lstStyle/>
        <a:p>
          <a:endParaRPr lang="en-US"/>
        </a:p>
      </dgm:t>
    </dgm:pt>
    <dgm:pt modelId="{59A26079-5914-4C0D-9AA5-3A0402A923DB}" type="pres">
      <dgm:prSet presAssocID="{1F8F9F90-DA1F-4A9D-BA54-9451899F1FB4}" presName="parSpace" presStyleCnt="0"/>
      <dgm:spPr/>
    </dgm:pt>
    <dgm:pt modelId="{9187BB18-F90F-477B-8C67-CE352FDE3E24}" type="pres">
      <dgm:prSet presAssocID="{BD19FEC2-D004-4B87-961E-4A126C00004D}" presName="parTxOnly" presStyleLbl="node1" presStyleIdx="1" presStyleCnt="5">
        <dgm:presLayoutVars>
          <dgm:bulletEnabled val="1"/>
        </dgm:presLayoutVars>
      </dgm:prSet>
      <dgm:spPr/>
      <dgm:t>
        <a:bodyPr/>
        <a:lstStyle/>
        <a:p>
          <a:endParaRPr lang="en-US"/>
        </a:p>
      </dgm:t>
    </dgm:pt>
    <dgm:pt modelId="{CAD2D909-1F0C-4769-8CF0-DBBE348294D8}" type="pres">
      <dgm:prSet presAssocID="{0D1739C6-75F0-45DC-9A00-59047A68F465}" presName="parSpace" presStyleCnt="0"/>
      <dgm:spPr/>
    </dgm:pt>
    <dgm:pt modelId="{B8779752-4C03-4476-A7FD-76FFE7696411}" type="pres">
      <dgm:prSet presAssocID="{171DBDCF-E686-4F02-B011-D3DD3BF53507}" presName="parTxOnly" presStyleLbl="node1" presStyleIdx="2" presStyleCnt="5">
        <dgm:presLayoutVars>
          <dgm:bulletEnabled val="1"/>
        </dgm:presLayoutVars>
      </dgm:prSet>
      <dgm:spPr/>
      <dgm:t>
        <a:bodyPr/>
        <a:lstStyle/>
        <a:p>
          <a:endParaRPr lang="en-US"/>
        </a:p>
      </dgm:t>
    </dgm:pt>
    <dgm:pt modelId="{820EA389-B054-4A7D-8E75-C6260725158F}" type="pres">
      <dgm:prSet presAssocID="{80B54F01-C947-4E08-A8B2-290CD79B53D6}" presName="parSpace" presStyleCnt="0"/>
      <dgm:spPr/>
    </dgm:pt>
    <dgm:pt modelId="{9233E7D7-839E-49EF-8B30-A05E0FA6561B}" type="pres">
      <dgm:prSet presAssocID="{53A38C16-05F7-4427-AA2F-59000B5FFEFD}" presName="parTxOnly" presStyleLbl="node1" presStyleIdx="3" presStyleCnt="5">
        <dgm:presLayoutVars>
          <dgm:bulletEnabled val="1"/>
        </dgm:presLayoutVars>
      </dgm:prSet>
      <dgm:spPr/>
      <dgm:t>
        <a:bodyPr/>
        <a:lstStyle/>
        <a:p>
          <a:endParaRPr lang="en-US"/>
        </a:p>
      </dgm:t>
    </dgm:pt>
    <dgm:pt modelId="{BDDD13D9-1947-4B0E-B126-13FE4F90C0E0}" type="pres">
      <dgm:prSet presAssocID="{1E3ADE60-5260-4030-9F44-D7F7FDB072AC}" presName="parSpace" presStyleCnt="0"/>
      <dgm:spPr/>
    </dgm:pt>
    <dgm:pt modelId="{ACB7D00A-1D8E-4649-A629-52BB67167818}" type="pres">
      <dgm:prSet presAssocID="{7E5D0B1F-488A-4973-B03D-5B735CB8DAFF}" presName="parTxOnly" presStyleLbl="node1" presStyleIdx="4" presStyleCnt="5">
        <dgm:presLayoutVars>
          <dgm:bulletEnabled val="1"/>
        </dgm:presLayoutVars>
      </dgm:prSet>
      <dgm:spPr/>
      <dgm:t>
        <a:bodyPr/>
        <a:lstStyle/>
        <a:p>
          <a:endParaRPr lang="en-US"/>
        </a:p>
      </dgm:t>
    </dgm:pt>
  </dgm:ptLst>
  <dgm:cxnLst>
    <dgm:cxn modelId="{BA1D4486-3812-4069-A160-314E8F439DEF}" srcId="{56F7016D-5C1D-43FE-8595-F4523C19097A}" destId="{171DBDCF-E686-4F02-B011-D3DD3BF53507}" srcOrd="2" destOrd="0" parTransId="{6BCD80A5-0874-4554-9AC9-333F6437C042}" sibTransId="{80B54F01-C947-4E08-A8B2-290CD79B53D6}"/>
    <dgm:cxn modelId="{37C1E27C-BD43-4E00-9F3B-829B32C5F97D}" type="presOf" srcId="{56F7016D-5C1D-43FE-8595-F4523C19097A}" destId="{1CEB9C93-EB38-4EEC-B94F-EA96B644AA45}" srcOrd="0" destOrd="0" presId="urn:microsoft.com/office/officeart/2005/8/layout/hChevron3"/>
    <dgm:cxn modelId="{CB73F575-E68D-4892-85B6-4925849F5F64}" type="presOf" srcId="{171DBDCF-E686-4F02-B011-D3DD3BF53507}" destId="{B8779752-4C03-4476-A7FD-76FFE7696411}" srcOrd="0" destOrd="0" presId="urn:microsoft.com/office/officeart/2005/8/layout/hChevron3"/>
    <dgm:cxn modelId="{59742BDF-93A6-40D9-BC40-1F071014C068}" srcId="{56F7016D-5C1D-43FE-8595-F4523C19097A}" destId="{ADDEAEB0-F028-46D6-876A-4E09C698B40B}" srcOrd="0" destOrd="0" parTransId="{78DF44FD-4455-405E-886C-8D7850AB31D6}" sibTransId="{1F8F9F90-DA1F-4A9D-BA54-9451899F1FB4}"/>
    <dgm:cxn modelId="{2B1F8CDD-580A-42BE-B637-95FEA2F50D97}" type="presOf" srcId="{7E5D0B1F-488A-4973-B03D-5B735CB8DAFF}" destId="{ACB7D00A-1D8E-4649-A629-52BB67167818}" srcOrd="0" destOrd="0" presId="urn:microsoft.com/office/officeart/2005/8/layout/hChevron3"/>
    <dgm:cxn modelId="{7ABF22AE-88E2-4D44-8362-98BE88EC590E}" srcId="{56F7016D-5C1D-43FE-8595-F4523C19097A}" destId="{53A38C16-05F7-4427-AA2F-59000B5FFEFD}" srcOrd="3" destOrd="0" parTransId="{6D96FB97-90B9-4ED6-BAE6-3CF004411D07}" sibTransId="{1E3ADE60-5260-4030-9F44-D7F7FDB072AC}"/>
    <dgm:cxn modelId="{7F85712E-8185-4767-8CFA-871F40AFFE93}" type="presOf" srcId="{53A38C16-05F7-4427-AA2F-59000B5FFEFD}" destId="{9233E7D7-839E-49EF-8B30-A05E0FA6561B}" srcOrd="0" destOrd="0" presId="urn:microsoft.com/office/officeart/2005/8/layout/hChevron3"/>
    <dgm:cxn modelId="{9162B858-0AB3-4234-A3E4-4FB0039B7A48}" srcId="{56F7016D-5C1D-43FE-8595-F4523C19097A}" destId="{7E5D0B1F-488A-4973-B03D-5B735CB8DAFF}" srcOrd="4" destOrd="0" parTransId="{EB2E483A-AF5A-4218-8F16-B571E64CD47B}" sibTransId="{EF4C0C1F-AEEA-4E4D-B8B3-2D109446B4CA}"/>
    <dgm:cxn modelId="{84A988D4-9740-4813-8D0A-175FC963C3F0}" type="presOf" srcId="{ADDEAEB0-F028-46D6-876A-4E09C698B40B}" destId="{2D1EDF20-C630-4EDA-8C3C-D783908C916F}" srcOrd="0" destOrd="0" presId="urn:microsoft.com/office/officeart/2005/8/layout/hChevron3"/>
    <dgm:cxn modelId="{D75D7E86-6A81-46F0-8E78-9E28F3A7DD43}" type="presOf" srcId="{BD19FEC2-D004-4B87-961E-4A126C00004D}" destId="{9187BB18-F90F-477B-8C67-CE352FDE3E24}" srcOrd="0" destOrd="0" presId="urn:microsoft.com/office/officeart/2005/8/layout/hChevron3"/>
    <dgm:cxn modelId="{C2ED93A3-74A6-4BCD-9ED3-C6BAC08BDAC7}" srcId="{56F7016D-5C1D-43FE-8595-F4523C19097A}" destId="{BD19FEC2-D004-4B87-961E-4A126C00004D}" srcOrd="1" destOrd="0" parTransId="{B68C91F7-6B0E-4F03-A82E-06F16423353F}" sibTransId="{0D1739C6-75F0-45DC-9A00-59047A68F465}"/>
    <dgm:cxn modelId="{36C7F591-10C9-4E5A-A76F-ABE7CB9F086D}" type="presParOf" srcId="{1CEB9C93-EB38-4EEC-B94F-EA96B644AA45}" destId="{2D1EDF20-C630-4EDA-8C3C-D783908C916F}" srcOrd="0" destOrd="0" presId="urn:microsoft.com/office/officeart/2005/8/layout/hChevron3"/>
    <dgm:cxn modelId="{F3F7BA7E-5264-4BC2-8F3A-CAFAF61C10BB}" type="presParOf" srcId="{1CEB9C93-EB38-4EEC-B94F-EA96B644AA45}" destId="{59A26079-5914-4C0D-9AA5-3A0402A923DB}" srcOrd="1" destOrd="0" presId="urn:microsoft.com/office/officeart/2005/8/layout/hChevron3"/>
    <dgm:cxn modelId="{B130B63B-92F4-4BBF-AE76-18688912B11B}" type="presParOf" srcId="{1CEB9C93-EB38-4EEC-B94F-EA96B644AA45}" destId="{9187BB18-F90F-477B-8C67-CE352FDE3E24}" srcOrd="2" destOrd="0" presId="urn:microsoft.com/office/officeart/2005/8/layout/hChevron3"/>
    <dgm:cxn modelId="{D67EAA7A-678F-4B0B-889D-5D1D23BDBD3A}" type="presParOf" srcId="{1CEB9C93-EB38-4EEC-B94F-EA96B644AA45}" destId="{CAD2D909-1F0C-4769-8CF0-DBBE348294D8}" srcOrd="3" destOrd="0" presId="urn:microsoft.com/office/officeart/2005/8/layout/hChevron3"/>
    <dgm:cxn modelId="{2514A553-4B16-442E-BC1D-337E8C099A32}" type="presParOf" srcId="{1CEB9C93-EB38-4EEC-B94F-EA96B644AA45}" destId="{B8779752-4C03-4476-A7FD-76FFE7696411}" srcOrd="4" destOrd="0" presId="urn:microsoft.com/office/officeart/2005/8/layout/hChevron3"/>
    <dgm:cxn modelId="{FE316B87-A0B7-4368-994D-50EA86E8C37E}" type="presParOf" srcId="{1CEB9C93-EB38-4EEC-B94F-EA96B644AA45}" destId="{820EA389-B054-4A7D-8E75-C6260725158F}" srcOrd="5" destOrd="0" presId="urn:microsoft.com/office/officeart/2005/8/layout/hChevron3"/>
    <dgm:cxn modelId="{AB874B70-C4F9-4531-B79D-585ED66773BF}" type="presParOf" srcId="{1CEB9C93-EB38-4EEC-B94F-EA96B644AA45}" destId="{9233E7D7-839E-49EF-8B30-A05E0FA6561B}" srcOrd="6" destOrd="0" presId="urn:microsoft.com/office/officeart/2005/8/layout/hChevron3"/>
    <dgm:cxn modelId="{1CAFA9E1-59A8-4923-AE91-4F0BB4C49BB0}" type="presParOf" srcId="{1CEB9C93-EB38-4EEC-B94F-EA96B644AA45}" destId="{BDDD13D9-1947-4B0E-B126-13FE4F90C0E0}" srcOrd="7" destOrd="0" presId="urn:microsoft.com/office/officeart/2005/8/layout/hChevron3"/>
    <dgm:cxn modelId="{95AA79E8-45EB-4859-A2C4-23C10ED0D495}" type="presParOf" srcId="{1CEB9C93-EB38-4EEC-B94F-EA96B644AA45}" destId="{ACB7D00A-1D8E-4649-A629-52BB67167818}"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F92B4A-7214-4C68-AAF9-9AEA5DEF7FF2}" type="doc">
      <dgm:prSet loTypeId="urn:microsoft.com/office/officeart/2016/7/layout/BasicTimeline" loCatId="timeline" qsTypeId="urn:microsoft.com/office/officeart/2005/8/quickstyle/simple1" qsCatId="simple" csTypeId="urn:microsoft.com/office/officeart/2005/8/colors/accent1_2" csCatId="accent1" phldr="1"/>
      <dgm:spPr/>
      <dgm:t>
        <a:bodyPr/>
        <a:lstStyle/>
        <a:p>
          <a:endParaRPr lang="en-US"/>
        </a:p>
      </dgm:t>
    </dgm:pt>
    <dgm:pt modelId="{943068FB-8F08-41E7-8AF7-7A5FAF38ECE4}">
      <dgm:prSet phldrT="[Text]" phldr="0"/>
      <dgm:spPr/>
      <dgm:t>
        <a:bodyPr/>
        <a:lstStyle/>
        <a:p>
          <a:pPr>
            <a:defRPr b="1"/>
          </a:pPr>
          <a:r>
            <a:rPr lang="en-US">
              <a:latin typeface="Calibri" panose="020F0502020204030204"/>
            </a:rPr>
            <a:t>December 2020</a:t>
          </a:r>
          <a:endParaRPr lang="en-US"/>
        </a:p>
      </dgm:t>
    </dgm:pt>
    <dgm:pt modelId="{D5FC8FA8-0976-4809-939A-47B4831B0FA8}" type="parTrans" cxnId="{7D19694B-E342-48A3-A132-29974BF9F999}">
      <dgm:prSet/>
      <dgm:spPr/>
      <dgm:t>
        <a:bodyPr/>
        <a:lstStyle/>
        <a:p>
          <a:endParaRPr lang="en-US"/>
        </a:p>
      </dgm:t>
    </dgm:pt>
    <dgm:pt modelId="{38F2CE11-CD08-4FA4-BD21-B0EE82411B2D}" type="sibTrans" cxnId="{7D19694B-E342-48A3-A132-29974BF9F999}">
      <dgm:prSet/>
      <dgm:spPr/>
      <dgm:t>
        <a:bodyPr/>
        <a:lstStyle/>
        <a:p>
          <a:endParaRPr lang="en-US"/>
        </a:p>
      </dgm:t>
    </dgm:pt>
    <dgm:pt modelId="{B5F87A97-72A8-4226-8D92-DB80F177AF8F}">
      <dgm:prSet phldrT="[Text]" phldr="0" custT="1"/>
      <dgm:spPr/>
      <dgm:t>
        <a:bodyPr/>
        <a:lstStyle/>
        <a:p>
          <a:r>
            <a:rPr lang="en-US" sz="1400">
              <a:latin typeface="Calibri" panose="020F0502020204030204"/>
            </a:rPr>
            <a:t>BASIC Launch</a:t>
          </a:r>
          <a:endParaRPr lang="en-US" sz="1400"/>
        </a:p>
      </dgm:t>
    </dgm:pt>
    <dgm:pt modelId="{F7DFAE05-7D98-4DED-A47A-A5F42A2540C0}" type="parTrans" cxnId="{B7A04EFE-79F8-4181-9133-6F5725871467}">
      <dgm:prSet/>
      <dgm:spPr/>
      <dgm:t>
        <a:bodyPr/>
        <a:lstStyle/>
        <a:p>
          <a:endParaRPr lang="en-US"/>
        </a:p>
      </dgm:t>
    </dgm:pt>
    <dgm:pt modelId="{DFFFACDB-14DE-4C4A-BF7A-1089C78198E5}" type="sibTrans" cxnId="{B7A04EFE-79F8-4181-9133-6F5725871467}">
      <dgm:prSet/>
      <dgm:spPr/>
      <dgm:t>
        <a:bodyPr/>
        <a:lstStyle/>
        <a:p>
          <a:endParaRPr lang="en-US"/>
        </a:p>
      </dgm:t>
    </dgm:pt>
    <dgm:pt modelId="{B5A465AB-B7D8-48D3-AFCD-7D0C44DFFA92}">
      <dgm:prSet phldrT="[Text]" phldr="0"/>
      <dgm:spPr/>
      <dgm:t>
        <a:bodyPr/>
        <a:lstStyle/>
        <a:p>
          <a:pPr>
            <a:defRPr b="1"/>
          </a:pPr>
          <a:r>
            <a:rPr lang="en-US">
              <a:latin typeface="Calibri" panose="020F0502020204030204"/>
            </a:rPr>
            <a:t>January 2021</a:t>
          </a:r>
          <a:endParaRPr lang="en-US"/>
        </a:p>
      </dgm:t>
    </dgm:pt>
    <dgm:pt modelId="{ADDBC1B5-A597-473C-899F-D55AC5E9885A}" type="parTrans" cxnId="{307DB272-045F-4819-B62A-F5AC8E2F47B1}">
      <dgm:prSet/>
      <dgm:spPr/>
      <dgm:t>
        <a:bodyPr/>
        <a:lstStyle/>
        <a:p>
          <a:endParaRPr lang="en-US"/>
        </a:p>
      </dgm:t>
    </dgm:pt>
    <dgm:pt modelId="{DC75A006-3179-4296-8B1F-55C9CE2A9B2C}" type="sibTrans" cxnId="{307DB272-045F-4819-B62A-F5AC8E2F47B1}">
      <dgm:prSet/>
      <dgm:spPr/>
      <dgm:t>
        <a:bodyPr/>
        <a:lstStyle/>
        <a:p>
          <a:endParaRPr lang="en-US"/>
        </a:p>
      </dgm:t>
    </dgm:pt>
    <dgm:pt modelId="{28EABD12-D01A-4D4A-88C7-3073EC98CDE2}">
      <dgm:prSet phldrT="[Text]" phldr="0" custT="1"/>
      <dgm:spPr/>
      <dgm:t>
        <a:bodyPr/>
        <a:lstStyle/>
        <a:p>
          <a:r>
            <a:rPr lang="en-US" sz="1600">
              <a:latin typeface="Calibri" panose="020F0502020204030204"/>
            </a:rPr>
            <a:t>NEOSC Rollout</a:t>
          </a:r>
          <a:endParaRPr lang="en-US" sz="1600"/>
        </a:p>
      </dgm:t>
    </dgm:pt>
    <dgm:pt modelId="{411DC2C9-8BB8-4174-B8AD-5AE74B8AE22B}" type="parTrans" cxnId="{3129C2D9-9BBA-4BA0-AC24-81802422CAAF}">
      <dgm:prSet/>
      <dgm:spPr/>
      <dgm:t>
        <a:bodyPr/>
        <a:lstStyle/>
        <a:p>
          <a:endParaRPr lang="en-US"/>
        </a:p>
      </dgm:t>
    </dgm:pt>
    <dgm:pt modelId="{5FC3F7F4-6541-4594-8441-41BD4B56EA57}" type="sibTrans" cxnId="{3129C2D9-9BBA-4BA0-AC24-81802422CAAF}">
      <dgm:prSet/>
      <dgm:spPr/>
      <dgm:t>
        <a:bodyPr/>
        <a:lstStyle/>
        <a:p>
          <a:endParaRPr lang="en-US"/>
        </a:p>
      </dgm:t>
    </dgm:pt>
    <dgm:pt modelId="{8FE6B56E-99EB-4CEA-B723-40E1FDBDC501}">
      <dgm:prSet phldrT="[Text]" phldr="0"/>
      <dgm:spPr/>
      <dgm:t>
        <a:bodyPr/>
        <a:lstStyle/>
        <a:p>
          <a:pPr>
            <a:defRPr b="1"/>
          </a:pPr>
          <a:r>
            <a:rPr lang="en-US">
              <a:latin typeface="Calibri" panose="020F0502020204030204"/>
            </a:rPr>
            <a:t>April 2021</a:t>
          </a:r>
          <a:endParaRPr lang="en-US"/>
        </a:p>
      </dgm:t>
    </dgm:pt>
    <dgm:pt modelId="{335676BE-CD59-4C78-86B7-3C6592AAB4BC}" type="parTrans" cxnId="{B80188FA-23A1-40DE-BB64-8E6928C9895F}">
      <dgm:prSet/>
      <dgm:spPr/>
      <dgm:t>
        <a:bodyPr/>
        <a:lstStyle/>
        <a:p>
          <a:endParaRPr lang="en-US"/>
        </a:p>
      </dgm:t>
    </dgm:pt>
    <dgm:pt modelId="{1826A945-C76B-4654-B378-457B6DE44120}" type="sibTrans" cxnId="{B80188FA-23A1-40DE-BB64-8E6928C9895F}">
      <dgm:prSet/>
      <dgm:spPr/>
      <dgm:t>
        <a:bodyPr/>
        <a:lstStyle/>
        <a:p>
          <a:endParaRPr lang="en-US"/>
        </a:p>
      </dgm:t>
    </dgm:pt>
    <dgm:pt modelId="{78A8DD84-1679-42F8-A86E-CE3258E1C050}">
      <dgm:prSet phldrT="[Text]" phldr="0" custT="1"/>
      <dgm:spPr/>
      <dgm:t>
        <a:bodyPr/>
        <a:lstStyle/>
        <a:p>
          <a:r>
            <a:rPr lang="en-US" sz="1600">
              <a:latin typeface="Calibri" panose="020F0502020204030204"/>
            </a:rPr>
            <a:t>EMR Integration</a:t>
          </a:r>
          <a:endParaRPr lang="en-US" sz="1600"/>
        </a:p>
      </dgm:t>
    </dgm:pt>
    <dgm:pt modelId="{CCB58E7F-5528-4545-9C7D-758BF10DB8E5}" type="parTrans" cxnId="{3FA4983E-DBB6-4D2C-B669-39F8DDEAFE85}">
      <dgm:prSet/>
      <dgm:spPr/>
      <dgm:t>
        <a:bodyPr/>
        <a:lstStyle/>
        <a:p>
          <a:endParaRPr lang="en-US"/>
        </a:p>
      </dgm:t>
    </dgm:pt>
    <dgm:pt modelId="{305352BE-257A-4D25-BC08-C4FEE232479A}" type="sibTrans" cxnId="{3FA4983E-DBB6-4D2C-B669-39F8DDEAFE85}">
      <dgm:prSet/>
      <dgm:spPr/>
      <dgm:t>
        <a:bodyPr/>
        <a:lstStyle/>
        <a:p>
          <a:endParaRPr lang="en-US"/>
        </a:p>
      </dgm:t>
    </dgm:pt>
    <dgm:pt modelId="{11E04C11-3FEB-4262-B2ED-EA1C74187147}">
      <dgm:prSet phldr="0"/>
      <dgm:spPr/>
      <dgm:t>
        <a:bodyPr/>
        <a:lstStyle/>
        <a:p>
          <a:pPr>
            <a:defRPr b="1"/>
          </a:pPr>
          <a:r>
            <a:rPr lang="en-US" b="1">
              <a:latin typeface="Calibri" panose="020F0502020204030204"/>
            </a:rPr>
            <a:t>July 2021</a:t>
          </a:r>
        </a:p>
      </dgm:t>
    </dgm:pt>
    <dgm:pt modelId="{5EA9C5F1-DD24-4D5F-92AB-3E5E6E98E233}" type="parTrans" cxnId="{5A115131-AF21-40A7-8A7B-AA3BE4788757}">
      <dgm:prSet/>
      <dgm:spPr/>
      <dgm:t>
        <a:bodyPr/>
        <a:lstStyle/>
        <a:p>
          <a:endParaRPr lang="en-US"/>
        </a:p>
      </dgm:t>
    </dgm:pt>
    <dgm:pt modelId="{1A1C6F68-C8B9-46B6-A999-599290B0676B}" type="sibTrans" cxnId="{5A115131-AF21-40A7-8A7B-AA3BE4788757}">
      <dgm:prSet/>
      <dgm:spPr/>
      <dgm:t>
        <a:bodyPr/>
        <a:lstStyle/>
        <a:p>
          <a:endParaRPr lang="en-US"/>
        </a:p>
      </dgm:t>
    </dgm:pt>
    <dgm:pt modelId="{AB515F94-3DE3-4F3C-960A-5AECBE3FB4A5}">
      <dgm:prSet phldr="0" custT="1"/>
      <dgm:spPr/>
      <dgm:t>
        <a:bodyPr/>
        <a:lstStyle/>
        <a:p>
          <a:r>
            <a:rPr lang="en-US" sz="1600" b="0">
              <a:latin typeface="Calibri" panose="020F0502020204030204"/>
            </a:rPr>
            <a:t>Parent Education Materials and Antibiotic Timeouts</a:t>
          </a:r>
        </a:p>
      </dgm:t>
    </dgm:pt>
    <dgm:pt modelId="{FC24AA3F-A8B9-40D2-A6B6-479E459BAF58}" type="parTrans" cxnId="{02C06DB7-8948-428E-B4AB-F2F97EC187AA}">
      <dgm:prSet/>
      <dgm:spPr/>
      <dgm:t>
        <a:bodyPr/>
        <a:lstStyle/>
        <a:p>
          <a:endParaRPr lang="en-US"/>
        </a:p>
      </dgm:t>
    </dgm:pt>
    <dgm:pt modelId="{05E43406-1483-45D7-A2B1-1FC55AADC701}" type="sibTrans" cxnId="{02C06DB7-8948-428E-B4AB-F2F97EC187AA}">
      <dgm:prSet/>
      <dgm:spPr/>
      <dgm:t>
        <a:bodyPr/>
        <a:lstStyle/>
        <a:p>
          <a:endParaRPr lang="en-US"/>
        </a:p>
      </dgm:t>
    </dgm:pt>
    <dgm:pt modelId="{76C126FA-2DD4-4C1C-A609-6C5C07E02666}">
      <dgm:prSet phldr="0"/>
      <dgm:spPr/>
      <dgm:t>
        <a:bodyPr/>
        <a:lstStyle/>
        <a:p>
          <a:pPr>
            <a:defRPr b="1"/>
          </a:pPr>
          <a:r>
            <a:rPr lang="en-US" b="1">
              <a:latin typeface="Calibri" panose="020F0502020204030204"/>
            </a:rPr>
            <a:t>August 2021</a:t>
          </a:r>
        </a:p>
      </dgm:t>
    </dgm:pt>
    <dgm:pt modelId="{90C2AA5A-C0EA-44E8-A469-48541338EBE2}" type="parTrans" cxnId="{5D03E854-17F8-408C-B7CE-B27378B157C4}">
      <dgm:prSet/>
      <dgm:spPr/>
      <dgm:t>
        <a:bodyPr/>
        <a:lstStyle/>
        <a:p>
          <a:endParaRPr lang="en-US"/>
        </a:p>
      </dgm:t>
    </dgm:pt>
    <dgm:pt modelId="{BDDEB845-19FA-458C-9DC9-3AF674419C2A}" type="sibTrans" cxnId="{5D03E854-17F8-408C-B7CE-B27378B157C4}">
      <dgm:prSet/>
      <dgm:spPr/>
      <dgm:t>
        <a:bodyPr/>
        <a:lstStyle/>
        <a:p>
          <a:endParaRPr lang="en-US"/>
        </a:p>
      </dgm:t>
    </dgm:pt>
    <dgm:pt modelId="{8918DC8A-A59C-4E28-9498-3F3950DC52DB}">
      <dgm:prSet phldr="0" custT="1"/>
      <dgm:spPr/>
      <dgm:t>
        <a:bodyPr/>
        <a:lstStyle/>
        <a:p>
          <a:r>
            <a:rPr lang="en-US" sz="1600" b="0">
              <a:latin typeface="Calibri" panose="020F0502020204030204"/>
            </a:rPr>
            <a:t>Race and Ethnicity Data Utilization</a:t>
          </a:r>
        </a:p>
      </dgm:t>
    </dgm:pt>
    <dgm:pt modelId="{87E6BFB5-2B97-4153-863F-248ADC4C635D}" type="parTrans" cxnId="{177A6731-90A5-4566-9F6F-22674C8315FD}">
      <dgm:prSet/>
      <dgm:spPr/>
      <dgm:t>
        <a:bodyPr/>
        <a:lstStyle/>
        <a:p>
          <a:endParaRPr lang="en-US"/>
        </a:p>
      </dgm:t>
    </dgm:pt>
    <dgm:pt modelId="{7FC70F7D-FEE3-4191-BCD3-9F5951BDB347}" type="sibTrans" cxnId="{177A6731-90A5-4566-9F6F-22674C8315FD}">
      <dgm:prSet/>
      <dgm:spPr/>
      <dgm:t>
        <a:bodyPr/>
        <a:lstStyle/>
        <a:p>
          <a:endParaRPr lang="en-US"/>
        </a:p>
      </dgm:t>
    </dgm:pt>
    <dgm:pt modelId="{95CC5B9B-74E6-46EA-B615-A0C7CB0F359E}">
      <dgm:prSet phldr="0"/>
      <dgm:spPr/>
      <dgm:t>
        <a:bodyPr/>
        <a:lstStyle/>
        <a:p>
          <a:pPr>
            <a:defRPr b="1"/>
          </a:pPr>
          <a:r>
            <a:rPr lang="en-US" b="1">
              <a:latin typeface="Calibri" panose="020F0502020204030204"/>
            </a:rPr>
            <a:t>December 2021</a:t>
          </a:r>
        </a:p>
      </dgm:t>
    </dgm:pt>
    <dgm:pt modelId="{2F76AFB2-B89A-4BF5-81DE-10E3CC21F30A}" type="parTrans" cxnId="{AC110E66-CC70-4E76-A2DE-AE34C773FEE6}">
      <dgm:prSet/>
      <dgm:spPr/>
      <dgm:t>
        <a:bodyPr/>
        <a:lstStyle/>
        <a:p>
          <a:endParaRPr lang="en-US"/>
        </a:p>
      </dgm:t>
    </dgm:pt>
    <dgm:pt modelId="{7F891EE5-31E6-48C8-A172-EA7FDC43E388}" type="sibTrans" cxnId="{AC110E66-CC70-4E76-A2DE-AE34C773FEE6}">
      <dgm:prSet/>
      <dgm:spPr/>
      <dgm:t>
        <a:bodyPr/>
        <a:lstStyle/>
        <a:p>
          <a:endParaRPr lang="en-US"/>
        </a:p>
      </dgm:t>
    </dgm:pt>
    <dgm:pt modelId="{BEE85FFE-775B-4F74-BBB1-A4313CA78A20}">
      <dgm:prSet phldr="0" custT="1"/>
      <dgm:spPr/>
      <dgm:t>
        <a:bodyPr/>
        <a:lstStyle/>
        <a:p>
          <a:r>
            <a:rPr lang="en-US" sz="1600" b="0">
              <a:latin typeface="Calibri" panose="020F0502020204030204"/>
            </a:rPr>
            <a:t>Automatic Stop Times</a:t>
          </a:r>
        </a:p>
      </dgm:t>
    </dgm:pt>
    <dgm:pt modelId="{C3C94574-6625-460A-A862-1FA8E58EC1C8}" type="parTrans" cxnId="{4CD2CCAC-5D94-46D7-875E-49264255B704}">
      <dgm:prSet/>
      <dgm:spPr/>
      <dgm:t>
        <a:bodyPr/>
        <a:lstStyle/>
        <a:p>
          <a:endParaRPr lang="en-US"/>
        </a:p>
      </dgm:t>
    </dgm:pt>
    <dgm:pt modelId="{87C4F0B6-7980-4821-8DB0-B9965102C592}" type="sibTrans" cxnId="{4CD2CCAC-5D94-46D7-875E-49264255B704}">
      <dgm:prSet/>
      <dgm:spPr/>
      <dgm:t>
        <a:bodyPr/>
        <a:lstStyle/>
        <a:p>
          <a:endParaRPr lang="en-US"/>
        </a:p>
      </dgm:t>
    </dgm:pt>
    <dgm:pt modelId="{86AC9E7D-9CAC-4BD5-B34F-B347A5216097}">
      <dgm:prSet phldr="0"/>
      <dgm:spPr/>
      <dgm:t>
        <a:bodyPr/>
        <a:lstStyle/>
        <a:p>
          <a:pPr>
            <a:defRPr b="1"/>
          </a:pPr>
          <a:r>
            <a:rPr lang="en-US" b="1">
              <a:latin typeface="Calibri" panose="020F0502020204030204"/>
            </a:rPr>
            <a:t>February 2022</a:t>
          </a:r>
        </a:p>
      </dgm:t>
    </dgm:pt>
    <dgm:pt modelId="{F0559EAA-F8C5-40CE-A387-7D655C3B545F}" type="parTrans" cxnId="{8FC0C86E-3A5A-4A28-B6BE-7AAC16C45059}">
      <dgm:prSet/>
      <dgm:spPr/>
      <dgm:t>
        <a:bodyPr/>
        <a:lstStyle/>
        <a:p>
          <a:endParaRPr lang="en-US"/>
        </a:p>
      </dgm:t>
    </dgm:pt>
    <dgm:pt modelId="{6D7B1570-A9A4-4B39-B4F8-D0B25199542D}" type="sibTrans" cxnId="{8FC0C86E-3A5A-4A28-B6BE-7AAC16C45059}">
      <dgm:prSet/>
      <dgm:spPr/>
      <dgm:t>
        <a:bodyPr/>
        <a:lstStyle/>
        <a:p>
          <a:endParaRPr lang="en-US"/>
        </a:p>
      </dgm:t>
    </dgm:pt>
    <dgm:pt modelId="{F0756AE4-8C40-424E-AE05-DEBF85839C78}">
      <dgm:prSet phldr="0" custT="1"/>
      <dgm:spPr/>
      <dgm:t>
        <a:bodyPr/>
        <a:lstStyle/>
        <a:p>
          <a:r>
            <a:rPr lang="en-US" sz="1400" b="0">
              <a:latin typeface="Calibri" panose="020F0502020204030204"/>
            </a:rPr>
            <a:t>BASIC Data Dashboard and Stratification of Data by Race and Ethnicity</a:t>
          </a:r>
          <a:endParaRPr lang="en-US" sz="1400" b="0"/>
        </a:p>
      </dgm:t>
    </dgm:pt>
    <dgm:pt modelId="{E0ADEAF5-3AD1-41DF-9E9E-21751B0DA275}" type="parTrans" cxnId="{7853DF78-944B-4B68-9B2C-5D3069B710C5}">
      <dgm:prSet/>
      <dgm:spPr/>
      <dgm:t>
        <a:bodyPr/>
        <a:lstStyle/>
        <a:p>
          <a:endParaRPr lang="en-US"/>
        </a:p>
      </dgm:t>
    </dgm:pt>
    <dgm:pt modelId="{2F9FC11B-A06C-49EB-9E9D-A09D43EA8A52}" type="sibTrans" cxnId="{7853DF78-944B-4B68-9B2C-5D3069B710C5}">
      <dgm:prSet/>
      <dgm:spPr/>
      <dgm:t>
        <a:bodyPr/>
        <a:lstStyle/>
        <a:p>
          <a:endParaRPr lang="en-US"/>
        </a:p>
      </dgm:t>
    </dgm:pt>
    <dgm:pt modelId="{5DEB8F0D-FA9E-4729-B83E-DBED7EC46272}">
      <dgm:prSet phldr="0"/>
      <dgm:spPr/>
      <dgm:t>
        <a:bodyPr/>
        <a:lstStyle/>
        <a:p>
          <a:pPr>
            <a:defRPr b="1"/>
          </a:pPr>
          <a:r>
            <a:rPr lang="en-US" b="1">
              <a:latin typeface="Calibri" panose="020F0502020204030204"/>
            </a:rPr>
            <a:t>March 2022</a:t>
          </a:r>
        </a:p>
      </dgm:t>
    </dgm:pt>
    <dgm:pt modelId="{30144FF8-B416-4372-A005-C9A41816A3A6}" type="parTrans" cxnId="{0201EDD5-5424-49F7-89E2-AE5493D867FF}">
      <dgm:prSet/>
      <dgm:spPr/>
      <dgm:t>
        <a:bodyPr/>
        <a:lstStyle/>
        <a:p>
          <a:endParaRPr lang="en-US"/>
        </a:p>
      </dgm:t>
    </dgm:pt>
    <dgm:pt modelId="{8C024BD3-BD3A-4636-99C9-B91CF2D2D448}" type="sibTrans" cxnId="{0201EDD5-5424-49F7-89E2-AE5493D867FF}">
      <dgm:prSet/>
      <dgm:spPr/>
      <dgm:t>
        <a:bodyPr/>
        <a:lstStyle/>
        <a:p>
          <a:endParaRPr lang="en-US"/>
        </a:p>
      </dgm:t>
    </dgm:pt>
    <dgm:pt modelId="{D5AA1C27-9295-4EF3-A6C1-08C04454128D}">
      <dgm:prSet phldr="0" custT="1"/>
      <dgm:spPr/>
      <dgm:t>
        <a:bodyPr/>
        <a:lstStyle/>
        <a:p>
          <a:r>
            <a:rPr lang="en-US" sz="1600" b="0">
              <a:latin typeface="Calibri" panose="020F0502020204030204"/>
            </a:rPr>
            <a:t>Engaging Community Pediatricians</a:t>
          </a:r>
        </a:p>
      </dgm:t>
    </dgm:pt>
    <dgm:pt modelId="{C87A1A16-99AB-4640-B9BC-CFC95776856C}" type="parTrans" cxnId="{9B83B306-28F5-4661-95F9-E20FE3F42B38}">
      <dgm:prSet/>
      <dgm:spPr/>
      <dgm:t>
        <a:bodyPr/>
        <a:lstStyle/>
        <a:p>
          <a:endParaRPr lang="en-US"/>
        </a:p>
      </dgm:t>
    </dgm:pt>
    <dgm:pt modelId="{1AB0AE40-B6F8-4A00-BBA0-3DB5AD7B0C56}" type="sibTrans" cxnId="{9B83B306-28F5-4661-95F9-E20FE3F42B38}">
      <dgm:prSet/>
      <dgm:spPr/>
      <dgm:t>
        <a:bodyPr/>
        <a:lstStyle/>
        <a:p>
          <a:endParaRPr lang="en-US"/>
        </a:p>
      </dgm:t>
    </dgm:pt>
    <dgm:pt modelId="{70E0C202-2483-4E26-A1D7-EEE510C75254}">
      <dgm:prSet phldr="0"/>
      <dgm:spPr/>
      <dgm:t>
        <a:bodyPr/>
        <a:lstStyle/>
        <a:p>
          <a:pPr>
            <a:defRPr b="1"/>
          </a:pPr>
          <a:r>
            <a:rPr lang="en-US" b="1">
              <a:latin typeface="Calibri" panose="020F0502020204030204"/>
            </a:rPr>
            <a:t>August 2022</a:t>
          </a:r>
        </a:p>
      </dgm:t>
    </dgm:pt>
    <dgm:pt modelId="{F014B1EA-96BE-4577-BE4D-B5997D382475}" type="parTrans" cxnId="{02E9FF27-11BD-4E7E-92C8-A5F6123B03EB}">
      <dgm:prSet/>
      <dgm:spPr/>
      <dgm:t>
        <a:bodyPr/>
        <a:lstStyle/>
        <a:p>
          <a:endParaRPr lang="en-US"/>
        </a:p>
      </dgm:t>
    </dgm:pt>
    <dgm:pt modelId="{649F1860-63ED-4212-812A-70F7120DE9CC}" type="sibTrans" cxnId="{02E9FF27-11BD-4E7E-92C8-A5F6123B03EB}">
      <dgm:prSet/>
      <dgm:spPr/>
      <dgm:t>
        <a:bodyPr/>
        <a:lstStyle/>
        <a:p>
          <a:endParaRPr lang="en-US"/>
        </a:p>
      </dgm:t>
    </dgm:pt>
    <dgm:pt modelId="{488D3751-C344-4E32-8545-4C70B6784EE7}">
      <dgm:prSet phldr="0" custT="1"/>
      <dgm:spPr/>
      <dgm:t>
        <a:bodyPr/>
        <a:lstStyle/>
        <a:p>
          <a:r>
            <a:rPr lang="en-US" sz="1600" b="0">
              <a:latin typeface="Calibri" panose="020F0502020204030204"/>
            </a:rPr>
            <a:t>Data Narratives and Visualizations</a:t>
          </a:r>
        </a:p>
      </dgm:t>
    </dgm:pt>
    <dgm:pt modelId="{2AAF06B7-A2F0-49BD-A75F-29FF7B5D8C4C}" type="parTrans" cxnId="{F00EBA96-A6C6-457D-B365-10DC11C9F49D}">
      <dgm:prSet/>
      <dgm:spPr/>
      <dgm:t>
        <a:bodyPr/>
        <a:lstStyle/>
        <a:p>
          <a:endParaRPr lang="en-US"/>
        </a:p>
      </dgm:t>
    </dgm:pt>
    <dgm:pt modelId="{A0BBCD32-9D19-482F-896B-042727991048}" type="sibTrans" cxnId="{F00EBA96-A6C6-457D-B365-10DC11C9F49D}">
      <dgm:prSet/>
      <dgm:spPr/>
      <dgm:t>
        <a:bodyPr/>
        <a:lstStyle/>
        <a:p>
          <a:endParaRPr lang="en-US"/>
        </a:p>
      </dgm:t>
    </dgm:pt>
    <dgm:pt modelId="{B1CCDF63-0152-4B26-8A53-3433CD9CC826}">
      <dgm:prSet phldr="0"/>
      <dgm:spPr/>
      <dgm:t>
        <a:bodyPr/>
        <a:lstStyle/>
        <a:p>
          <a:endParaRPr lang="en-US" sz="1200" b="0">
            <a:latin typeface="Calibri" panose="020F0502020204030204"/>
          </a:endParaRPr>
        </a:p>
      </dgm:t>
    </dgm:pt>
    <dgm:pt modelId="{C4E17E7F-7F6F-4AFA-B2D4-4080387C8FD6}" type="parTrans" cxnId="{C010D609-D93F-48B9-BA7A-D9625DDFFDD1}">
      <dgm:prSet/>
      <dgm:spPr/>
      <dgm:t>
        <a:bodyPr/>
        <a:lstStyle/>
        <a:p>
          <a:endParaRPr lang="en-US"/>
        </a:p>
      </dgm:t>
    </dgm:pt>
    <dgm:pt modelId="{24CAB2FA-2AE5-4796-A60E-E5C712BCB832}" type="sibTrans" cxnId="{C010D609-D93F-48B9-BA7A-D9625DDFFDD1}">
      <dgm:prSet/>
      <dgm:spPr/>
      <dgm:t>
        <a:bodyPr/>
        <a:lstStyle/>
        <a:p>
          <a:endParaRPr lang="en-US"/>
        </a:p>
      </dgm:t>
    </dgm:pt>
    <dgm:pt modelId="{4C95C07A-EA7A-4095-B30E-22BF7671B874}" type="pres">
      <dgm:prSet presAssocID="{B1F92B4A-7214-4C68-AAF9-9AEA5DEF7FF2}" presName="root" presStyleCnt="0">
        <dgm:presLayoutVars>
          <dgm:chMax/>
          <dgm:chPref/>
          <dgm:animLvl val="lvl"/>
        </dgm:presLayoutVars>
      </dgm:prSet>
      <dgm:spPr/>
      <dgm:t>
        <a:bodyPr/>
        <a:lstStyle/>
        <a:p>
          <a:endParaRPr lang="en-US"/>
        </a:p>
      </dgm:t>
    </dgm:pt>
    <dgm:pt modelId="{08FC06D3-BBC0-4875-8CAE-E58F9A71DC02}" type="pres">
      <dgm:prSet presAssocID="{B1F92B4A-7214-4C68-AAF9-9AEA5DEF7FF2}"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B0683723-A5AC-482A-8C66-E4662C4646A9}" type="pres">
      <dgm:prSet presAssocID="{B1F92B4A-7214-4C68-AAF9-9AEA5DEF7FF2}" presName="nodes" presStyleCnt="0">
        <dgm:presLayoutVars>
          <dgm:chMax/>
          <dgm:chPref/>
          <dgm:animLvl val="lvl"/>
        </dgm:presLayoutVars>
      </dgm:prSet>
      <dgm:spPr/>
    </dgm:pt>
    <dgm:pt modelId="{BD46AA32-EA1B-4B37-A504-8CE1659BFF0D}" type="pres">
      <dgm:prSet presAssocID="{943068FB-8F08-41E7-8AF7-7A5FAF38ECE4}" presName="composite" presStyleCnt="0"/>
      <dgm:spPr/>
    </dgm:pt>
    <dgm:pt modelId="{624F6EA8-D0F8-4276-B7BC-49A0313A0716}" type="pres">
      <dgm:prSet presAssocID="{943068FB-8F08-41E7-8AF7-7A5FAF38ECE4}" presName="L1TextContainer" presStyleLbl="revTx" presStyleIdx="0" presStyleCnt="9">
        <dgm:presLayoutVars>
          <dgm:chMax val="1"/>
          <dgm:chPref val="1"/>
          <dgm:bulletEnabled val="1"/>
        </dgm:presLayoutVars>
      </dgm:prSet>
      <dgm:spPr/>
      <dgm:t>
        <a:bodyPr/>
        <a:lstStyle/>
        <a:p>
          <a:endParaRPr lang="en-US"/>
        </a:p>
      </dgm:t>
    </dgm:pt>
    <dgm:pt modelId="{1A1E95B8-D348-4622-A751-5626B3FF6B17}" type="pres">
      <dgm:prSet presAssocID="{943068FB-8F08-41E7-8AF7-7A5FAF38ECE4}" presName="L2TextContainerWrapper" presStyleCnt="0">
        <dgm:presLayoutVars>
          <dgm:chMax val="0"/>
          <dgm:chPref val="0"/>
          <dgm:bulletEnabled val="1"/>
        </dgm:presLayoutVars>
      </dgm:prSet>
      <dgm:spPr/>
    </dgm:pt>
    <dgm:pt modelId="{7C4308F9-879D-442A-A35F-9C1F5BA075B7}" type="pres">
      <dgm:prSet presAssocID="{943068FB-8F08-41E7-8AF7-7A5FAF38ECE4}" presName="L2TextContainer" presStyleLbl="bgAcc1" presStyleIdx="0" presStyleCnt="9"/>
      <dgm:spPr/>
      <dgm:t>
        <a:bodyPr/>
        <a:lstStyle/>
        <a:p>
          <a:endParaRPr lang="en-US"/>
        </a:p>
      </dgm:t>
    </dgm:pt>
    <dgm:pt modelId="{7A95C928-CA33-42F0-83ED-12F08E5565EA}" type="pres">
      <dgm:prSet presAssocID="{943068FB-8F08-41E7-8AF7-7A5FAF38ECE4}" presName="FlexibleEmptyPlaceHolder" presStyleCnt="0"/>
      <dgm:spPr/>
    </dgm:pt>
    <dgm:pt modelId="{6DF3880A-BEFF-4B4A-A248-FEBF4D92067F}" type="pres">
      <dgm:prSet presAssocID="{943068FB-8F08-41E7-8AF7-7A5FAF38ECE4}" presName="ConnectLine" presStyleLbl="sibTrans1D1" presStyleIdx="0" presStyleCnt="9"/>
      <dgm:spPr>
        <a:noFill/>
        <a:ln w="6350" cap="flat" cmpd="sng" algn="ctr">
          <a:solidFill>
            <a:schemeClr val="accent1">
              <a:hueOff val="0"/>
              <a:satOff val="0"/>
              <a:lumOff val="0"/>
              <a:alphaOff val="0"/>
            </a:schemeClr>
          </a:solidFill>
          <a:prstDash val="dash"/>
          <a:miter lim="800000"/>
        </a:ln>
        <a:effectLst/>
      </dgm:spPr>
    </dgm:pt>
    <dgm:pt modelId="{449F6ECC-358D-4D9B-B1DC-F322B9890237}" type="pres">
      <dgm:prSet presAssocID="{943068FB-8F08-41E7-8AF7-7A5FAF38ECE4}" presName="ConnectorPoint" presStyleLbl="alignNode1" presStyleIdx="0" presStyleCnt="9"/>
      <dgm:spPr/>
    </dgm:pt>
    <dgm:pt modelId="{76488341-C447-4FC7-9D27-B0572D5787BA}" type="pres">
      <dgm:prSet presAssocID="{943068FB-8F08-41E7-8AF7-7A5FAF38ECE4}" presName="EmptyPlaceHolder" presStyleCnt="0"/>
      <dgm:spPr/>
    </dgm:pt>
    <dgm:pt modelId="{E1AF2BF0-6D90-4D1A-804A-700B2C3A2A7F}" type="pres">
      <dgm:prSet presAssocID="{38F2CE11-CD08-4FA4-BD21-B0EE82411B2D}" presName="spaceBetweenRectangles" presStyleCnt="0"/>
      <dgm:spPr/>
    </dgm:pt>
    <dgm:pt modelId="{1D96EFA8-FA86-4B66-B720-7BEA6F610370}" type="pres">
      <dgm:prSet presAssocID="{B5A465AB-B7D8-48D3-AFCD-7D0C44DFFA92}" presName="composite" presStyleCnt="0"/>
      <dgm:spPr/>
    </dgm:pt>
    <dgm:pt modelId="{2898C1A1-CD48-4C96-88A7-1774860A3285}" type="pres">
      <dgm:prSet presAssocID="{B5A465AB-B7D8-48D3-AFCD-7D0C44DFFA92}" presName="L1TextContainer" presStyleLbl="revTx" presStyleIdx="1" presStyleCnt="9">
        <dgm:presLayoutVars>
          <dgm:chMax val="1"/>
          <dgm:chPref val="1"/>
          <dgm:bulletEnabled val="1"/>
        </dgm:presLayoutVars>
      </dgm:prSet>
      <dgm:spPr/>
      <dgm:t>
        <a:bodyPr/>
        <a:lstStyle/>
        <a:p>
          <a:endParaRPr lang="en-US"/>
        </a:p>
      </dgm:t>
    </dgm:pt>
    <dgm:pt modelId="{DC3CBEAA-16E3-4867-B948-EF8D4A0A2A9E}" type="pres">
      <dgm:prSet presAssocID="{B5A465AB-B7D8-48D3-AFCD-7D0C44DFFA92}" presName="L2TextContainerWrapper" presStyleCnt="0">
        <dgm:presLayoutVars>
          <dgm:chMax val="0"/>
          <dgm:chPref val="0"/>
          <dgm:bulletEnabled val="1"/>
        </dgm:presLayoutVars>
      </dgm:prSet>
      <dgm:spPr/>
    </dgm:pt>
    <dgm:pt modelId="{D06B0FC2-E5B1-422C-838A-563F310724A3}" type="pres">
      <dgm:prSet presAssocID="{B5A465AB-B7D8-48D3-AFCD-7D0C44DFFA92}" presName="L2TextContainer" presStyleLbl="bgAcc1" presStyleIdx="1" presStyleCnt="9"/>
      <dgm:spPr/>
      <dgm:t>
        <a:bodyPr/>
        <a:lstStyle/>
        <a:p>
          <a:endParaRPr lang="en-US"/>
        </a:p>
      </dgm:t>
    </dgm:pt>
    <dgm:pt modelId="{E981457F-0BEF-4644-8151-8D91EEA839FF}" type="pres">
      <dgm:prSet presAssocID="{B5A465AB-B7D8-48D3-AFCD-7D0C44DFFA92}" presName="FlexibleEmptyPlaceHolder" presStyleCnt="0"/>
      <dgm:spPr/>
    </dgm:pt>
    <dgm:pt modelId="{5878B05A-099F-464C-9F1D-62285547AA14}" type="pres">
      <dgm:prSet presAssocID="{B5A465AB-B7D8-48D3-AFCD-7D0C44DFFA92}" presName="ConnectLine" presStyleLbl="sibTrans1D1" presStyleIdx="1" presStyleCnt="9"/>
      <dgm:spPr>
        <a:noFill/>
        <a:ln w="6350" cap="flat" cmpd="sng" algn="ctr">
          <a:solidFill>
            <a:schemeClr val="accent1">
              <a:hueOff val="0"/>
              <a:satOff val="0"/>
              <a:lumOff val="0"/>
              <a:alphaOff val="0"/>
            </a:schemeClr>
          </a:solidFill>
          <a:prstDash val="dash"/>
          <a:miter lim="800000"/>
        </a:ln>
        <a:effectLst/>
      </dgm:spPr>
    </dgm:pt>
    <dgm:pt modelId="{6173CB80-F94A-48C7-8673-BE04784B5FD1}" type="pres">
      <dgm:prSet presAssocID="{B5A465AB-B7D8-48D3-AFCD-7D0C44DFFA92}" presName="ConnectorPoint" presStyleLbl="alignNode1" presStyleIdx="1" presStyleCnt="9"/>
      <dgm:spPr/>
    </dgm:pt>
    <dgm:pt modelId="{4FE29FB9-BD44-46E8-8103-E5BD2E8DAC34}" type="pres">
      <dgm:prSet presAssocID="{B5A465AB-B7D8-48D3-AFCD-7D0C44DFFA92}" presName="EmptyPlaceHolder" presStyleCnt="0"/>
      <dgm:spPr/>
    </dgm:pt>
    <dgm:pt modelId="{F46C4889-652D-4B09-B2BD-7BF46774E172}" type="pres">
      <dgm:prSet presAssocID="{DC75A006-3179-4296-8B1F-55C9CE2A9B2C}" presName="spaceBetweenRectangles" presStyleCnt="0"/>
      <dgm:spPr/>
    </dgm:pt>
    <dgm:pt modelId="{A0339CF1-C092-4B55-B697-8574FDA9F654}" type="pres">
      <dgm:prSet presAssocID="{8FE6B56E-99EB-4CEA-B723-40E1FDBDC501}" presName="composite" presStyleCnt="0"/>
      <dgm:spPr/>
    </dgm:pt>
    <dgm:pt modelId="{284EAC14-7736-49E9-8B50-7A8520D818DB}" type="pres">
      <dgm:prSet presAssocID="{8FE6B56E-99EB-4CEA-B723-40E1FDBDC501}" presName="L1TextContainer" presStyleLbl="revTx" presStyleIdx="2" presStyleCnt="9">
        <dgm:presLayoutVars>
          <dgm:chMax val="1"/>
          <dgm:chPref val="1"/>
          <dgm:bulletEnabled val="1"/>
        </dgm:presLayoutVars>
      </dgm:prSet>
      <dgm:spPr/>
      <dgm:t>
        <a:bodyPr/>
        <a:lstStyle/>
        <a:p>
          <a:endParaRPr lang="en-US"/>
        </a:p>
      </dgm:t>
    </dgm:pt>
    <dgm:pt modelId="{640ED5E9-54D9-4D64-90FD-A9916802F24A}" type="pres">
      <dgm:prSet presAssocID="{8FE6B56E-99EB-4CEA-B723-40E1FDBDC501}" presName="L2TextContainerWrapper" presStyleCnt="0">
        <dgm:presLayoutVars>
          <dgm:chMax val="0"/>
          <dgm:chPref val="0"/>
          <dgm:bulletEnabled val="1"/>
        </dgm:presLayoutVars>
      </dgm:prSet>
      <dgm:spPr/>
    </dgm:pt>
    <dgm:pt modelId="{462D5F93-CB1C-4B3F-B55C-F9D82F2A34B4}" type="pres">
      <dgm:prSet presAssocID="{8FE6B56E-99EB-4CEA-B723-40E1FDBDC501}" presName="L2TextContainer" presStyleLbl="bgAcc1" presStyleIdx="2" presStyleCnt="9"/>
      <dgm:spPr/>
      <dgm:t>
        <a:bodyPr/>
        <a:lstStyle/>
        <a:p>
          <a:endParaRPr lang="en-US"/>
        </a:p>
      </dgm:t>
    </dgm:pt>
    <dgm:pt modelId="{4AB47A62-FE07-4319-820F-F076F01C750F}" type="pres">
      <dgm:prSet presAssocID="{8FE6B56E-99EB-4CEA-B723-40E1FDBDC501}" presName="FlexibleEmptyPlaceHolder" presStyleCnt="0"/>
      <dgm:spPr/>
    </dgm:pt>
    <dgm:pt modelId="{0A2C70CF-85FA-4A3E-96E6-D5E9622AB1F9}" type="pres">
      <dgm:prSet presAssocID="{8FE6B56E-99EB-4CEA-B723-40E1FDBDC501}" presName="ConnectLine" presStyleLbl="sibTrans1D1" presStyleIdx="2" presStyleCnt="9"/>
      <dgm:spPr>
        <a:noFill/>
        <a:ln w="6350" cap="flat" cmpd="sng" algn="ctr">
          <a:solidFill>
            <a:schemeClr val="accent1">
              <a:hueOff val="0"/>
              <a:satOff val="0"/>
              <a:lumOff val="0"/>
              <a:alphaOff val="0"/>
            </a:schemeClr>
          </a:solidFill>
          <a:prstDash val="dash"/>
          <a:miter lim="800000"/>
        </a:ln>
        <a:effectLst/>
      </dgm:spPr>
    </dgm:pt>
    <dgm:pt modelId="{4B50F406-8884-4B54-8E86-093CD94967BD}" type="pres">
      <dgm:prSet presAssocID="{8FE6B56E-99EB-4CEA-B723-40E1FDBDC501}" presName="ConnectorPoint" presStyleLbl="alignNode1" presStyleIdx="2" presStyleCnt="9"/>
      <dgm:spPr/>
    </dgm:pt>
    <dgm:pt modelId="{061936E6-722B-45AD-9F94-AB8397ACC0D6}" type="pres">
      <dgm:prSet presAssocID="{8FE6B56E-99EB-4CEA-B723-40E1FDBDC501}" presName="EmptyPlaceHolder" presStyleCnt="0"/>
      <dgm:spPr/>
    </dgm:pt>
    <dgm:pt modelId="{895B467C-D734-494D-83E4-CDE7DE4FB3E3}" type="pres">
      <dgm:prSet presAssocID="{1826A945-C76B-4654-B378-457B6DE44120}" presName="spaceBetweenRectangles" presStyleCnt="0"/>
      <dgm:spPr/>
    </dgm:pt>
    <dgm:pt modelId="{344D9A31-FD12-4FFF-8D7D-E43388C16C0E}" type="pres">
      <dgm:prSet presAssocID="{11E04C11-3FEB-4262-B2ED-EA1C74187147}" presName="composite" presStyleCnt="0"/>
      <dgm:spPr/>
    </dgm:pt>
    <dgm:pt modelId="{865F48E5-BF74-4974-AE9A-2C1AB47259D4}" type="pres">
      <dgm:prSet presAssocID="{11E04C11-3FEB-4262-B2ED-EA1C74187147}" presName="L1TextContainer" presStyleLbl="revTx" presStyleIdx="3" presStyleCnt="9">
        <dgm:presLayoutVars>
          <dgm:chMax val="1"/>
          <dgm:chPref val="1"/>
          <dgm:bulletEnabled val="1"/>
        </dgm:presLayoutVars>
      </dgm:prSet>
      <dgm:spPr/>
      <dgm:t>
        <a:bodyPr/>
        <a:lstStyle/>
        <a:p>
          <a:endParaRPr lang="en-US"/>
        </a:p>
      </dgm:t>
    </dgm:pt>
    <dgm:pt modelId="{2D798DE5-F83F-4D21-BBAE-CF834EF627FE}" type="pres">
      <dgm:prSet presAssocID="{11E04C11-3FEB-4262-B2ED-EA1C74187147}" presName="L2TextContainerWrapper" presStyleCnt="0">
        <dgm:presLayoutVars>
          <dgm:chMax val="0"/>
          <dgm:chPref val="0"/>
          <dgm:bulletEnabled val="1"/>
        </dgm:presLayoutVars>
      </dgm:prSet>
      <dgm:spPr/>
    </dgm:pt>
    <dgm:pt modelId="{75F736CA-6F91-45BF-88C8-16CF0E1052A9}" type="pres">
      <dgm:prSet presAssocID="{11E04C11-3FEB-4262-B2ED-EA1C74187147}" presName="L2TextContainer" presStyleLbl="bgAcc1" presStyleIdx="3" presStyleCnt="9"/>
      <dgm:spPr/>
      <dgm:t>
        <a:bodyPr/>
        <a:lstStyle/>
        <a:p>
          <a:endParaRPr lang="en-US"/>
        </a:p>
      </dgm:t>
    </dgm:pt>
    <dgm:pt modelId="{54CA6DAE-E347-46A4-A98C-02BB69A6C9C8}" type="pres">
      <dgm:prSet presAssocID="{11E04C11-3FEB-4262-B2ED-EA1C74187147}" presName="FlexibleEmptyPlaceHolder" presStyleCnt="0"/>
      <dgm:spPr/>
    </dgm:pt>
    <dgm:pt modelId="{DE653257-48DC-43A3-9CFA-8AC4971D595B}" type="pres">
      <dgm:prSet presAssocID="{11E04C11-3FEB-4262-B2ED-EA1C74187147}" presName="ConnectLine" presStyleLbl="sibTrans1D1" presStyleIdx="3" presStyleCnt="9"/>
      <dgm:spPr>
        <a:noFill/>
        <a:ln w="6350" cap="flat" cmpd="sng" algn="ctr">
          <a:solidFill>
            <a:schemeClr val="accent1">
              <a:hueOff val="0"/>
              <a:satOff val="0"/>
              <a:lumOff val="0"/>
              <a:alphaOff val="0"/>
            </a:schemeClr>
          </a:solidFill>
          <a:prstDash val="dash"/>
          <a:miter lim="800000"/>
        </a:ln>
        <a:effectLst/>
      </dgm:spPr>
    </dgm:pt>
    <dgm:pt modelId="{DB1E9270-1F9C-4D3C-8767-DF8BEE06941D}" type="pres">
      <dgm:prSet presAssocID="{11E04C11-3FEB-4262-B2ED-EA1C74187147}" presName="ConnectorPoint" presStyleLbl="alignNode1" presStyleIdx="3" presStyleCnt="9"/>
      <dgm:spPr/>
    </dgm:pt>
    <dgm:pt modelId="{FF699792-ECCF-44A4-90DA-AA1DF5E28756}" type="pres">
      <dgm:prSet presAssocID="{11E04C11-3FEB-4262-B2ED-EA1C74187147}" presName="EmptyPlaceHolder" presStyleCnt="0"/>
      <dgm:spPr/>
    </dgm:pt>
    <dgm:pt modelId="{DF554824-2371-4A88-B88F-BD49C6205BFD}" type="pres">
      <dgm:prSet presAssocID="{1A1C6F68-C8B9-46B6-A999-599290B0676B}" presName="spaceBetweenRectangles" presStyleCnt="0"/>
      <dgm:spPr/>
    </dgm:pt>
    <dgm:pt modelId="{C6F249F4-44BA-4478-A758-4DFDC675BF50}" type="pres">
      <dgm:prSet presAssocID="{76C126FA-2DD4-4C1C-A609-6C5C07E02666}" presName="composite" presStyleCnt="0"/>
      <dgm:spPr/>
    </dgm:pt>
    <dgm:pt modelId="{6BA76C93-EA25-45A8-B48F-822F3A2434D7}" type="pres">
      <dgm:prSet presAssocID="{76C126FA-2DD4-4C1C-A609-6C5C07E02666}" presName="L1TextContainer" presStyleLbl="revTx" presStyleIdx="4" presStyleCnt="9">
        <dgm:presLayoutVars>
          <dgm:chMax val="1"/>
          <dgm:chPref val="1"/>
          <dgm:bulletEnabled val="1"/>
        </dgm:presLayoutVars>
      </dgm:prSet>
      <dgm:spPr/>
      <dgm:t>
        <a:bodyPr/>
        <a:lstStyle/>
        <a:p>
          <a:endParaRPr lang="en-US"/>
        </a:p>
      </dgm:t>
    </dgm:pt>
    <dgm:pt modelId="{11C95F13-0601-4971-B370-E5F40C6E79FB}" type="pres">
      <dgm:prSet presAssocID="{76C126FA-2DD4-4C1C-A609-6C5C07E02666}" presName="L2TextContainerWrapper" presStyleCnt="0">
        <dgm:presLayoutVars>
          <dgm:chMax val="0"/>
          <dgm:chPref val="0"/>
          <dgm:bulletEnabled val="1"/>
        </dgm:presLayoutVars>
      </dgm:prSet>
      <dgm:spPr/>
    </dgm:pt>
    <dgm:pt modelId="{68D84D60-49E9-4D9F-9BE0-237331AC1B08}" type="pres">
      <dgm:prSet presAssocID="{76C126FA-2DD4-4C1C-A609-6C5C07E02666}" presName="L2TextContainer" presStyleLbl="bgAcc1" presStyleIdx="4" presStyleCnt="9"/>
      <dgm:spPr/>
      <dgm:t>
        <a:bodyPr/>
        <a:lstStyle/>
        <a:p>
          <a:endParaRPr lang="en-US"/>
        </a:p>
      </dgm:t>
    </dgm:pt>
    <dgm:pt modelId="{1BDFB6BB-9ABC-4961-B611-1E47A832D6C6}" type="pres">
      <dgm:prSet presAssocID="{76C126FA-2DD4-4C1C-A609-6C5C07E02666}" presName="FlexibleEmptyPlaceHolder" presStyleCnt="0"/>
      <dgm:spPr/>
    </dgm:pt>
    <dgm:pt modelId="{FD3F5634-71A8-4A27-8F67-54685ED3166C}" type="pres">
      <dgm:prSet presAssocID="{76C126FA-2DD4-4C1C-A609-6C5C07E02666}" presName="ConnectLine" presStyleLbl="sibTrans1D1" presStyleIdx="4" presStyleCnt="9"/>
      <dgm:spPr>
        <a:noFill/>
        <a:ln w="6350" cap="flat" cmpd="sng" algn="ctr">
          <a:solidFill>
            <a:schemeClr val="accent1">
              <a:hueOff val="0"/>
              <a:satOff val="0"/>
              <a:lumOff val="0"/>
              <a:alphaOff val="0"/>
            </a:schemeClr>
          </a:solidFill>
          <a:prstDash val="dash"/>
          <a:miter lim="800000"/>
        </a:ln>
        <a:effectLst/>
      </dgm:spPr>
    </dgm:pt>
    <dgm:pt modelId="{1FD174FE-2132-41BC-A997-3CBCE0D35B5D}" type="pres">
      <dgm:prSet presAssocID="{76C126FA-2DD4-4C1C-A609-6C5C07E02666}" presName="ConnectorPoint" presStyleLbl="alignNode1" presStyleIdx="4" presStyleCnt="9"/>
      <dgm:spPr/>
    </dgm:pt>
    <dgm:pt modelId="{F858195A-5C65-4B48-9F26-DD650A8BCB76}" type="pres">
      <dgm:prSet presAssocID="{76C126FA-2DD4-4C1C-A609-6C5C07E02666}" presName="EmptyPlaceHolder" presStyleCnt="0"/>
      <dgm:spPr/>
    </dgm:pt>
    <dgm:pt modelId="{3144CF88-F0E1-4B7A-995D-D2AB1E93D037}" type="pres">
      <dgm:prSet presAssocID="{BDDEB845-19FA-458C-9DC9-3AF674419C2A}" presName="spaceBetweenRectangles" presStyleCnt="0"/>
      <dgm:spPr/>
    </dgm:pt>
    <dgm:pt modelId="{E70DA3CB-1A0B-4A62-8C2D-B00894E8D130}" type="pres">
      <dgm:prSet presAssocID="{95CC5B9B-74E6-46EA-B615-A0C7CB0F359E}" presName="composite" presStyleCnt="0"/>
      <dgm:spPr/>
    </dgm:pt>
    <dgm:pt modelId="{014E32BA-E79F-408B-8940-EAAFA3421643}" type="pres">
      <dgm:prSet presAssocID="{95CC5B9B-74E6-46EA-B615-A0C7CB0F359E}" presName="L1TextContainer" presStyleLbl="revTx" presStyleIdx="5" presStyleCnt="9">
        <dgm:presLayoutVars>
          <dgm:chMax val="1"/>
          <dgm:chPref val="1"/>
          <dgm:bulletEnabled val="1"/>
        </dgm:presLayoutVars>
      </dgm:prSet>
      <dgm:spPr/>
      <dgm:t>
        <a:bodyPr/>
        <a:lstStyle/>
        <a:p>
          <a:endParaRPr lang="en-US"/>
        </a:p>
      </dgm:t>
    </dgm:pt>
    <dgm:pt modelId="{0F08A553-3904-4227-A28A-B766FFC1598D}" type="pres">
      <dgm:prSet presAssocID="{95CC5B9B-74E6-46EA-B615-A0C7CB0F359E}" presName="L2TextContainerWrapper" presStyleCnt="0">
        <dgm:presLayoutVars>
          <dgm:chMax val="0"/>
          <dgm:chPref val="0"/>
          <dgm:bulletEnabled val="1"/>
        </dgm:presLayoutVars>
      </dgm:prSet>
      <dgm:spPr/>
    </dgm:pt>
    <dgm:pt modelId="{10980F9F-D44A-4D1D-9AD7-367EC7AB15BD}" type="pres">
      <dgm:prSet presAssocID="{95CC5B9B-74E6-46EA-B615-A0C7CB0F359E}" presName="L2TextContainer" presStyleLbl="bgAcc1" presStyleIdx="5" presStyleCnt="9"/>
      <dgm:spPr/>
      <dgm:t>
        <a:bodyPr/>
        <a:lstStyle/>
        <a:p>
          <a:endParaRPr lang="en-US"/>
        </a:p>
      </dgm:t>
    </dgm:pt>
    <dgm:pt modelId="{8F3916E2-1CBD-4409-A9F7-FA4A87E285D9}" type="pres">
      <dgm:prSet presAssocID="{95CC5B9B-74E6-46EA-B615-A0C7CB0F359E}" presName="FlexibleEmptyPlaceHolder" presStyleCnt="0"/>
      <dgm:spPr/>
    </dgm:pt>
    <dgm:pt modelId="{BADB418E-E448-4A81-A70D-82AD74F2B81E}" type="pres">
      <dgm:prSet presAssocID="{95CC5B9B-74E6-46EA-B615-A0C7CB0F359E}" presName="ConnectLine" presStyleLbl="sibTrans1D1" presStyleIdx="5" presStyleCnt="9"/>
      <dgm:spPr>
        <a:noFill/>
        <a:ln w="6350" cap="flat" cmpd="sng" algn="ctr">
          <a:solidFill>
            <a:schemeClr val="accent1">
              <a:hueOff val="0"/>
              <a:satOff val="0"/>
              <a:lumOff val="0"/>
              <a:alphaOff val="0"/>
            </a:schemeClr>
          </a:solidFill>
          <a:prstDash val="dash"/>
          <a:miter lim="800000"/>
        </a:ln>
        <a:effectLst/>
      </dgm:spPr>
    </dgm:pt>
    <dgm:pt modelId="{E191411F-F24D-49EA-B509-E2DD1758F202}" type="pres">
      <dgm:prSet presAssocID="{95CC5B9B-74E6-46EA-B615-A0C7CB0F359E}" presName="ConnectorPoint" presStyleLbl="alignNode1" presStyleIdx="5" presStyleCnt="9"/>
      <dgm:spPr/>
    </dgm:pt>
    <dgm:pt modelId="{0141DD89-B2D5-49F4-A35F-A65121FC3F65}" type="pres">
      <dgm:prSet presAssocID="{95CC5B9B-74E6-46EA-B615-A0C7CB0F359E}" presName="EmptyPlaceHolder" presStyleCnt="0"/>
      <dgm:spPr/>
    </dgm:pt>
    <dgm:pt modelId="{82C7E1DF-C405-45ED-952E-D1E7885F48B3}" type="pres">
      <dgm:prSet presAssocID="{7F891EE5-31E6-48C8-A172-EA7FDC43E388}" presName="spaceBetweenRectangles" presStyleCnt="0"/>
      <dgm:spPr/>
    </dgm:pt>
    <dgm:pt modelId="{D3AF5E7C-ADBE-4750-BB3F-EC729632316D}" type="pres">
      <dgm:prSet presAssocID="{86AC9E7D-9CAC-4BD5-B34F-B347A5216097}" presName="composite" presStyleCnt="0"/>
      <dgm:spPr/>
    </dgm:pt>
    <dgm:pt modelId="{47E01E3C-791E-42F5-A2FF-5D3AD671491B}" type="pres">
      <dgm:prSet presAssocID="{86AC9E7D-9CAC-4BD5-B34F-B347A5216097}" presName="L1TextContainer" presStyleLbl="revTx" presStyleIdx="6" presStyleCnt="9">
        <dgm:presLayoutVars>
          <dgm:chMax val="1"/>
          <dgm:chPref val="1"/>
          <dgm:bulletEnabled val="1"/>
        </dgm:presLayoutVars>
      </dgm:prSet>
      <dgm:spPr/>
      <dgm:t>
        <a:bodyPr/>
        <a:lstStyle/>
        <a:p>
          <a:endParaRPr lang="en-US"/>
        </a:p>
      </dgm:t>
    </dgm:pt>
    <dgm:pt modelId="{C1043EDA-AF14-4703-AF4B-A3490B04E4CC}" type="pres">
      <dgm:prSet presAssocID="{86AC9E7D-9CAC-4BD5-B34F-B347A5216097}" presName="L2TextContainerWrapper" presStyleCnt="0">
        <dgm:presLayoutVars>
          <dgm:chMax val="0"/>
          <dgm:chPref val="0"/>
          <dgm:bulletEnabled val="1"/>
        </dgm:presLayoutVars>
      </dgm:prSet>
      <dgm:spPr/>
    </dgm:pt>
    <dgm:pt modelId="{E7EAC8EF-5463-4537-BDA0-69A01D2204C5}" type="pres">
      <dgm:prSet presAssocID="{86AC9E7D-9CAC-4BD5-B34F-B347A5216097}" presName="L2TextContainer" presStyleLbl="bgAcc1" presStyleIdx="6" presStyleCnt="9"/>
      <dgm:spPr/>
      <dgm:t>
        <a:bodyPr/>
        <a:lstStyle/>
        <a:p>
          <a:endParaRPr lang="en-US"/>
        </a:p>
      </dgm:t>
    </dgm:pt>
    <dgm:pt modelId="{8B32936F-3C1D-401C-9AE2-7061A0797C4E}" type="pres">
      <dgm:prSet presAssocID="{86AC9E7D-9CAC-4BD5-B34F-B347A5216097}" presName="FlexibleEmptyPlaceHolder" presStyleCnt="0"/>
      <dgm:spPr/>
    </dgm:pt>
    <dgm:pt modelId="{B62045B3-C854-4BD6-9C45-DFF4F20723D0}" type="pres">
      <dgm:prSet presAssocID="{86AC9E7D-9CAC-4BD5-B34F-B347A5216097}" presName="ConnectLine" presStyleLbl="sibTrans1D1" presStyleIdx="6" presStyleCnt="9"/>
      <dgm:spPr>
        <a:noFill/>
        <a:ln w="6350" cap="flat" cmpd="sng" algn="ctr">
          <a:solidFill>
            <a:schemeClr val="accent1">
              <a:hueOff val="0"/>
              <a:satOff val="0"/>
              <a:lumOff val="0"/>
              <a:alphaOff val="0"/>
            </a:schemeClr>
          </a:solidFill>
          <a:prstDash val="dash"/>
          <a:miter lim="800000"/>
        </a:ln>
        <a:effectLst/>
      </dgm:spPr>
    </dgm:pt>
    <dgm:pt modelId="{3441516A-DB5C-4770-851F-35FD16CAA469}" type="pres">
      <dgm:prSet presAssocID="{86AC9E7D-9CAC-4BD5-B34F-B347A5216097}" presName="ConnectorPoint" presStyleLbl="alignNode1" presStyleIdx="6" presStyleCnt="9"/>
      <dgm:spPr/>
    </dgm:pt>
    <dgm:pt modelId="{EF808F70-ECED-4676-9B01-FE51C0854572}" type="pres">
      <dgm:prSet presAssocID="{86AC9E7D-9CAC-4BD5-B34F-B347A5216097}" presName="EmptyPlaceHolder" presStyleCnt="0"/>
      <dgm:spPr/>
    </dgm:pt>
    <dgm:pt modelId="{80DF6486-75A6-4D89-B652-11217B5E2720}" type="pres">
      <dgm:prSet presAssocID="{6D7B1570-A9A4-4B39-B4F8-D0B25199542D}" presName="spaceBetweenRectangles" presStyleCnt="0"/>
      <dgm:spPr/>
    </dgm:pt>
    <dgm:pt modelId="{21EA5508-CCB8-4388-B06D-34E48CE9C1CB}" type="pres">
      <dgm:prSet presAssocID="{5DEB8F0D-FA9E-4729-B83E-DBED7EC46272}" presName="composite" presStyleCnt="0"/>
      <dgm:spPr/>
    </dgm:pt>
    <dgm:pt modelId="{C93E523F-5B2E-4968-84DA-58AEFF27972F}" type="pres">
      <dgm:prSet presAssocID="{5DEB8F0D-FA9E-4729-B83E-DBED7EC46272}" presName="L1TextContainer" presStyleLbl="revTx" presStyleIdx="7" presStyleCnt="9">
        <dgm:presLayoutVars>
          <dgm:chMax val="1"/>
          <dgm:chPref val="1"/>
          <dgm:bulletEnabled val="1"/>
        </dgm:presLayoutVars>
      </dgm:prSet>
      <dgm:spPr/>
      <dgm:t>
        <a:bodyPr/>
        <a:lstStyle/>
        <a:p>
          <a:endParaRPr lang="en-US"/>
        </a:p>
      </dgm:t>
    </dgm:pt>
    <dgm:pt modelId="{09828D60-4BD1-4F57-9092-B3252A9D737B}" type="pres">
      <dgm:prSet presAssocID="{5DEB8F0D-FA9E-4729-B83E-DBED7EC46272}" presName="L2TextContainerWrapper" presStyleCnt="0">
        <dgm:presLayoutVars>
          <dgm:chMax val="0"/>
          <dgm:chPref val="0"/>
          <dgm:bulletEnabled val="1"/>
        </dgm:presLayoutVars>
      </dgm:prSet>
      <dgm:spPr/>
    </dgm:pt>
    <dgm:pt modelId="{0E844564-DD7E-49FB-A05D-97C4743E4FCD}" type="pres">
      <dgm:prSet presAssocID="{5DEB8F0D-FA9E-4729-B83E-DBED7EC46272}" presName="L2TextContainer" presStyleLbl="bgAcc1" presStyleIdx="7" presStyleCnt="9"/>
      <dgm:spPr/>
      <dgm:t>
        <a:bodyPr/>
        <a:lstStyle/>
        <a:p>
          <a:endParaRPr lang="en-US"/>
        </a:p>
      </dgm:t>
    </dgm:pt>
    <dgm:pt modelId="{3A02AC07-A753-4E70-8D62-22BD873672D5}" type="pres">
      <dgm:prSet presAssocID="{5DEB8F0D-FA9E-4729-B83E-DBED7EC46272}" presName="FlexibleEmptyPlaceHolder" presStyleCnt="0"/>
      <dgm:spPr/>
    </dgm:pt>
    <dgm:pt modelId="{7F04E756-CD14-448B-8336-A878BCAE50A8}" type="pres">
      <dgm:prSet presAssocID="{5DEB8F0D-FA9E-4729-B83E-DBED7EC46272}" presName="ConnectLine" presStyleLbl="sibTrans1D1" presStyleIdx="7" presStyleCnt="9"/>
      <dgm:spPr>
        <a:noFill/>
        <a:ln w="6350" cap="flat" cmpd="sng" algn="ctr">
          <a:solidFill>
            <a:schemeClr val="accent1">
              <a:hueOff val="0"/>
              <a:satOff val="0"/>
              <a:lumOff val="0"/>
              <a:alphaOff val="0"/>
            </a:schemeClr>
          </a:solidFill>
          <a:prstDash val="dash"/>
          <a:miter lim="800000"/>
        </a:ln>
        <a:effectLst/>
      </dgm:spPr>
    </dgm:pt>
    <dgm:pt modelId="{07877DAE-0390-4076-8DF4-98F6169BC889}" type="pres">
      <dgm:prSet presAssocID="{5DEB8F0D-FA9E-4729-B83E-DBED7EC46272}" presName="ConnectorPoint" presStyleLbl="alignNode1" presStyleIdx="7" presStyleCnt="9"/>
      <dgm:spPr/>
    </dgm:pt>
    <dgm:pt modelId="{98A04EAF-1800-4E50-9A39-FEA10C66DF9A}" type="pres">
      <dgm:prSet presAssocID="{5DEB8F0D-FA9E-4729-B83E-DBED7EC46272}" presName="EmptyPlaceHolder" presStyleCnt="0"/>
      <dgm:spPr/>
    </dgm:pt>
    <dgm:pt modelId="{C001BF22-F53B-43A0-ABCC-4CB4680B4196}" type="pres">
      <dgm:prSet presAssocID="{8C024BD3-BD3A-4636-99C9-B91CF2D2D448}" presName="spaceBetweenRectangles" presStyleCnt="0"/>
      <dgm:spPr/>
    </dgm:pt>
    <dgm:pt modelId="{7FA96334-1967-42E0-8C37-63B193CD0EE7}" type="pres">
      <dgm:prSet presAssocID="{70E0C202-2483-4E26-A1D7-EEE510C75254}" presName="composite" presStyleCnt="0"/>
      <dgm:spPr/>
    </dgm:pt>
    <dgm:pt modelId="{0DF92ABF-5DB7-487A-AA15-1CFFBD3D75D7}" type="pres">
      <dgm:prSet presAssocID="{70E0C202-2483-4E26-A1D7-EEE510C75254}" presName="L1TextContainer" presStyleLbl="revTx" presStyleIdx="8" presStyleCnt="9">
        <dgm:presLayoutVars>
          <dgm:chMax val="1"/>
          <dgm:chPref val="1"/>
          <dgm:bulletEnabled val="1"/>
        </dgm:presLayoutVars>
      </dgm:prSet>
      <dgm:spPr/>
      <dgm:t>
        <a:bodyPr/>
        <a:lstStyle/>
        <a:p>
          <a:endParaRPr lang="en-US"/>
        </a:p>
      </dgm:t>
    </dgm:pt>
    <dgm:pt modelId="{E3618808-32B4-476D-A4D9-026D2ED7C2C6}" type="pres">
      <dgm:prSet presAssocID="{70E0C202-2483-4E26-A1D7-EEE510C75254}" presName="L2TextContainerWrapper" presStyleCnt="0">
        <dgm:presLayoutVars>
          <dgm:chMax val="0"/>
          <dgm:chPref val="0"/>
          <dgm:bulletEnabled val="1"/>
        </dgm:presLayoutVars>
      </dgm:prSet>
      <dgm:spPr/>
    </dgm:pt>
    <dgm:pt modelId="{5EA5E7E3-44E8-4B73-AE64-694F8C92FA85}" type="pres">
      <dgm:prSet presAssocID="{70E0C202-2483-4E26-A1D7-EEE510C75254}" presName="L2TextContainer" presStyleLbl="bgAcc1" presStyleIdx="8" presStyleCnt="9"/>
      <dgm:spPr/>
      <dgm:t>
        <a:bodyPr/>
        <a:lstStyle/>
        <a:p>
          <a:endParaRPr lang="en-US"/>
        </a:p>
      </dgm:t>
    </dgm:pt>
    <dgm:pt modelId="{72F58342-7C1B-4F7F-AAC8-9DF850CD79C4}" type="pres">
      <dgm:prSet presAssocID="{70E0C202-2483-4E26-A1D7-EEE510C75254}" presName="FlexibleEmptyPlaceHolder" presStyleCnt="0"/>
      <dgm:spPr/>
    </dgm:pt>
    <dgm:pt modelId="{F63AC391-63BB-4D38-8DB9-6831FFD42C84}" type="pres">
      <dgm:prSet presAssocID="{70E0C202-2483-4E26-A1D7-EEE510C75254}" presName="ConnectLine" presStyleLbl="sibTrans1D1" presStyleIdx="8" presStyleCnt="9"/>
      <dgm:spPr>
        <a:noFill/>
        <a:ln w="6350" cap="flat" cmpd="sng" algn="ctr">
          <a:solidFill>
            <a:schemeClr val="accent1">
              <a:hueOff val="0"/>
              <a:satOff val="0"/>
              <a:lumOff val="0"/>
              <a:alphaOff val="0"/>
            </a:schemeClr>
          </a:solidFill>
          <a:prstDash val="dash"/>
          <a:miter lim="800000"/>
        </a:ln>
        <a:effectLst/>
      </dgm:spPr>
    </dgm:pt>
    <dgm:pt modelId="{4C30E960-38DC-4B7D-8B0E-5EE93EDD2F3B}" type="pres">
      <dgm:prSet presAssocID="{70E0C202-2483-4E26-A1D7-EEE510C75254}" presName="ConnectorPoint" presStyleLbl="alignNode1" presStyleIdx="8" presStyleCnt="9"/>
      <dgm:spPr/>
    </dgm:pt>
    <dgm:pt modelId="{940C5BD4-509E-411F-BBB8-A4F9ED09D7CC}" type="pres">
      <dgm:prSet presAssocID="{70E0C202-2483-4E26-A1D7-EEE510C75254}" presName="EmptyPlaceHolder" presStyleCnt="0"/>
      <dgm:spPr/>
    </dgm:pt>
  </dgm:ptLst>
  <dgm:cxnLst>
    <dgm:cxn modelId="{0201EDD5-5424-49F7-89E2-AE5493D867FF}" srcId="{B1F92B4A-7214-4C68-AAF9-9AEA5DEF7FF2}" destId="{5DEB8F0D-FA9E-4729-B83E-DBED7EC46272}" srcOrd="7" destOrd="0" parTransId="{30144FF8-B416-4372-A005-C9A41816A3A6}" sibTransId="{8C024BD3-BD3A-4636-99C9-B91CF2D2D448}"/>
    <dgm:cxn modelId="{679D9FAA-CAE6-4602-AD7F-1C32D16442F1}" type="presOf" srcId="{B1F92B4A-7214-4C68-AAF9-9AEA5DEF7FF2}" destId="{4C95C07A-EA7A-4095-B30E-22BF7671B874}" srcOrd="0" destOrd="0" presId="urn:microsoft.com/office/officeart/2016/7/layout/BasicTimeline"/>
    <dgm:cxn modelId="{3129C2D9-9BBA-4BA0-AC24-81802422CAAF}" srcId="{B5A465AB-B7D8-48D3-AFCD-7D0C44DFFA92}" destId="{28EABD12-D01A-4D4A-88C7-3073EC98CDE2}" srcOrd="0" destOrd="0" parTransId="{411DC2C9-8BB8-4174-B8AD-5AE74B8AE22B}" sibTransId="{5FC3F7F4-6541-4594-8441-41BD4B56EA57}"/>
    <dgm:cxn modelId="{5A115131-AF21-40A7-8A7B-AA3BE4788757}" srcId="{B1F92B4A-7214-4C68-AAF9-9AEA5DEF7FF2}" destId="{11E04C11-3FEB-4262-B2ED-EA1C74187147}" srcOrd="3" destOrd="0" parTransId="{5EA9C5F1-DD24-4D5F-92AB-3E5E6E98E233}" sibTransId="{1A1C6F68-C8B9-46B6-A999-599290B0676B}"/>
    <dgm:cxn modelId="{C010D609-D93F-48B9-BA7A-D9625DDFFDD1}" srcId="{70E0C202-2483-4E26-A1D7-EEE510C75254}" destId="{B1CCDF63-0152-4B26-8A53-3433CD9CC826}" srcOrd="1" destOrd="0" parTransId="{C4E17E7F-7F6F-4AFA-B2D4-4080387C8FD6}" sibTransId="{24CAB2FA-2AE5-4796-A60E-E5C712BCB832}"/>
    <dgm:cxn modelId="{B80188FA-23A1-40DE-BB64-8E6928C9895F}" srcId="{B1F92B4A-7214-4C68-AAF9-9AEA5DEF7FF2}" destId="{8FE6B56E-99EB-4CEA-B723-40E1FDBDC501}" srcOrd="2" destOrd="0" parTransId="{335676BE-CD59-4C78-86B7-3C6592AAB4BC}" sibTransId="{1826A945-C76B-4654-B378-457B6DE44120}"/>
    <dgm:cxn modelId="{4CF2FCA3-9521-403C-A3FA-162F2446170B}" type="presOf" srcId="{D5AA1C27-9295-4EF3-A6C1-08C04454128D}" destId="{0E844564-DD7E-49FB-A05D-97C4743E4FCD}" srcOrd="0" destOrd="0" presId="urn:microsoft.com/office/officeart/2016/7/layout/BasicTimeline"/>
    <dgm:cxn modelId="{8FC0C86E-3A5A-4A28-B6BE-7AAC16C45059}" srcId="{B1F92B4A-7214-4C68-AAF9-9AEA5DEF7FF2}" destId="{86AC9E7D-9CAC-4BD5-B34F-B347A5216097}" srcOrd="6" destOrd="0" parTransId="{F0559EAA-F8C5-40CE-A387-7D655C3B545F}" sibTransId="{6D7B1570-A9A4-4B39-B4F8-D0B25199542D}"/>
    <dgm:cxn modelId="{5D03E854-17F8-408C-B7CE-B27378B157C4}" srcId="{B1F92B4A-7214-4C68-AAF9-9AEA5DEF7FF2}" destId="{76C126FA-2DD4-4C1C-A609-6C5C07E02666}" srcOrd="4" destOrd="0" parTransId="{90C2AA5A-C0EA-44E8-A469-48541338EBE2}" sibTransId="{BDDEB845-19FA-458C-9DC9-3AF674419C2A}"/>
    <dgm:cxn modelId="{F00EBA96-A6C6-457D-B365-10DC11C9F49D}" srcId="{70E0C202-2483-4E26-A1D7-EEE510C75254}" destId="{488D3751-C344-4E32-8545-4C70B6784EE7}" srcOrd="0" destOrd="0" parTransId="{2AAF06B7-A2F0-49BD-A75F-29FF7B5D8C4C}" sibTransId="{A0BBCD32-9D19-482F-896B-042727991048}"/>
    <dgm:cxn modelId="{DF559546-9A97-4054-979C-70B9EEDC28C4}" type="presOf" srcId="{8918DC8A-A59C-4E28-9498-3F3950DC52DB}" destId="{68D84D60-49E9-4D9F-9BE0-237331AC1B08}" srcOrd="0" destOrd="0" presId="urn:microsoft.com/office/officeart/2016/7/layout/BasicTimeline"/>
    <dgm:cxn modelId="{02C06DB7-8948-428E-B4AB-F2F97EC187AA}" srcId="{11E04C11-3FEB-4262-B2ED-EA1C74187147}" destId="{AB515F94-3DE3-4F3C-960A-5AECBE3FB4A5}" srcOrd="0" destOrd="0" parTransId="{FC24AA3F-A8B9-40D2-A6B6-479E459BAF58}" sibTransId="{05E43406-1483-45D7-A2B1-1FC55AADC701}"/>
    <dgm:cxn modelId="{F6A8A3FA-A836-4E29-B3D4-F1FEA1C1885B}" type="presOf" srcId="{95CC5B9B-74E6-46EA-B615-A0C7CB0F359E}" destId="{014E32BA-E79F-408B-8940-EAAFA3421643}" srcOrd="0" destOrd="0" presId="urn:microsoft.com/office/officeart/2016/7/layout/BasicTimeline"/>
    <dgm:cxn modelId="{D130335A-2414-4EA6-B5CB-1A131798F949}" type="presOf" srcId="{AB515F94-3DE3-4F3C-960A-5AECBE3FB4A5}" destId="{75F736CA-6F91-45BF-88C8-16CF0E1052A9}" srcOrd="0" destOrd="0" presId="urn:microsoft.com/office/officeart/2016/7/layout/BasicTimeline"/>
    <dgm:cxn modelId="{70744CBF-E545-47D3-91EE-E7B85A8412E9}" type="presOf" srcId="{78A8DD84-1679-42F8-A86E-CE3258E1C050}" destId="{462D5F93-CB1C-4B3F-B55C-F9D82F2A34B4}" srcOrd="0" destOrd="0" presId="urn:microsoft.com/office/officeart/2016/7/layout/BasicTimeline"/>
    <dgm:cxn modelId="{D9234B01-2BCD-43C9-B5B1-5DC7D3CECE48}" type="presOf" srcId="{86AC9E7D-9CAC-4BD5-B34F-B347A5216097}" destId="{47E01E3C-791E-42F5-A2FF-5D3AD671491B}" srcOrd="0" destOrd="0" presId="urn:microsoft.com/office/officeart/2016/7/layout/BasicTimeline"/>
    <dgm:cxn modelId="{186940AC-A095-4BFC-BCAD-CB13C319DCC5}" type="presOf" srcId="{70E0C202-2483-4E26-A1D7-EEE510C75254}" destId="{0DF92ABF-5DB7-487A-AA15-1CFFBD3D75D7}" srcOrd="0" destOrd="0" presId="urn:microsoft.com/office/officeart/2016/7/layout/BasicTimeline"/>
    <dgm:cxn modelId="{B829EEE0-A7F7-4F62-A566-ABA971D5F0CE}" type="presOf" srcId="{B1CCDF63-0152-4B26-8A53-3433CD9CC826}" destId="{5EA5E7E3-44E8-4B73-AE64-694F8C92FA85}" srcOrd="0" destOrd="1" presId="urn:microsoft.com/office/officeart/2016/7/layout/BasicTimeline"/>
    <dgm:cxn modelId="{02E9FF27-11BD-4E7E-92C8-A5F6123B03EB}" srcId="{B1F92B4A-7214-4C68-AAF9-9AEA5DEF7FF2}" destId="{70E0C202-2483-4E26-A1D7-EEE510C75254}" srcOrd="8" destOrd="0" parTransId="{F014B1EA-96BE-4577-BE4D-B5997D382475}" sibTransId="{649F1860-63ED-4212-812A-70F7120DE9CC}"/>
    <dgm:cxn modelId="{4CD2CCAC-5D94-46D7-875E-49264255B704}" srcId="{95CC5B9B-74E6-46EA-B615-A0C7CB0F359E}" destId="{BEE85FFE-775B-4F74-BBB1-A4313CA78A20}" srcOrd="0" destOrd="0" parTransId="{C3C94574-6625-460A-A862-1FA8E58EC1C8}" sibTransId="{87C4F0B6-7980-4821-8DB0-B9965102C592}"/>
    <dgm:cxn modelId="{AAA608C3-F000-4F97-9F79-91442E661DED}" type="presOf" srcId="{11E04C11-3FEB-4262-B2ED-EA1C74187147}" destId="{865F48E5-BF74-4974-AE9A-2C1AB47259D4}" srcOrd="0" destOrd="0" presId="urn:microsoft.com/office/officeart/2016/7/layout/BasicTimeline"/>
    <dgm:cxn modelId="{B7A04EFE-79F8-4181-9133-6F5725871467}" srcId="{943068FB-8F08-41E7-8AF7-7A5FAF38ECE4}" destId="{B5F87A97-72A8-4226-8D92-DB80F177AF8F}" srcOrd="0" destOrd="0" parTransId="{F7DFAE05-7D98-4DED-A47A-A5F42A2540C0}" sibTransId="{DFFFACDB-14DE-4C4A-BF7A-1089C78198E5}"/>
    <dgm:cxn modelId="{177A6731-90A5-4566-9F6F-22674C8315FD}" srcId="{76C126FA-2DD4-4C1C-A609-6C5C07E02666}" destId="{8918DC8A-A59C-4E28-9498-3F3950DC52DB}" srcOrd="0" destOrd="0" parTransId="{87E6BFB5-2B97-4153-863F-248ADC4C635D}" sibTransId="{7FC70F7D-FEE3-4191-BCD3-9F5951BDB347}"/>
    <dgm:cxn modelId="{81999FFA-FB64-4F29-A8B8-57254B057698}" type="presOf" srcId="{BEE85FFE-775B-4F74-BBB1-A4313CA78A20}" destId="{10980F9F-D44A-4D1D-9AD7-367EC7AB15BD}" srcOrd="0" destOrd="0" presId="urn:microsoft.com/office/officeart/2016/7/layout/BasicTimeline"/>
    <dgm:cxn modelId="{7D19694B-E342-48A3-A132-29974BF9F999}" srcId="{B1F92B4A-7214-4C68-AAF9-9AEA5DEF7FF2}" destId="{943068FB-8F08-41E7-8AF7-7A5FAF38ECE4}" srcOrd="0" destOrd="0" parTransId="{D5FC8FA8-0976-4809-939A-47B4831B0FA8}" sibTransId="{38F2CE11-CD08-4FA4-BD21-B0EE82411B2D}"/>
    <dgm:cxn modelId="{48C522C4-1E5E-4EC2-8E28-4577F5F72431}" type="presOf" srcId="{5DEB8F0D-FA9E-4729-B83E-DBED7EC46272}" destId="{C93E523F-5B2E-4968-84DA-58AEFF27972F}" srcOrd="0" destOrd="0" presId="urn:microsoft.com/office/officeart/2016/7/layout/BasicTimeline"/>
    <dgm:cxn modelId="{10305732-ED20-41BE-8BF0-DFC9DCBC2A13}" type="presOf" srcId="{488D3751-C344-4E32-8545-4C70B6784EE7}" destId="{5EA5E7E3-44E8-4B73-AE64-694F8C92FA85}" srcOrd="0" destOrd="0" presId="urn:microsoft.com/office/officeart/2016/7/layout/BasicTimeline"/>
    <dgm:cxn modelId="{B1CB5EE5-8C00-4B78-8A0E-920632CBFBE7}" type="presOf" srcId="{B5A465AB-B7D8-48D3-AFCD-7D0C44DFFA92}" destId="{2898C1A1-CD48-4C96-88A7-1774860A3285}" srcOrd="0" destOrd="0" presId="urn:microsoft.com/office/officeart/2016/7/layout/BasicTimeline"/>
    <dgm:cxn modelId="{9B83B306-28F5-4661-95F9-E20FE3F42B38}" srcId="{5DEB8F0D-FA9E-4729-B83E-DBED7EC46272}" destId="{D5AA1C27-9295-4EF3-A6C1-08C04454128D}" srcOrd="0" destOrd="0" parTransId="{C87A1A16-99AB-4640-B9BC-CFC95776856C}" sibTransId="{1AB0AE40-B6F8-4A00-BBA0-3DB5AD7B0C56}"/>
    <dgm:cxn modelId="{AC110E66-CC70-4E76-A2DE-AE34C773FEE6}" srcId="{B1F92B4A-7214-4C68-AAF9-9AEA5DEF7FF2}" destId="{95CC5B9B-74E6-46EA-B615-A0C7CB0F359E}" srcOrd="5" destOrd="0" parTransId="{2F76AFB2-B89A-4BF5-81DE-10E3CC21F30A}" sibTransId="{7F891EE5-31E6-48C8-A172-EA7FDC43E388}"/>
    <dgm:cxn modelId="{64EAB904-8DCD-4573-87D5-7F09F7272A7B}" type="presOf" srcId="{943068FB-8F08-41E7-8AF7-7A5FAF38ECE4}" destId="{624F6EA8-D0F8-4276-B7BC-49A0313A0716}" srcOrd="0" destOrd="0" presId="urn:microsoft.com/office/officeart/2016/7/layout/BasicTimeline"/>
    <dgm:cxn modelId="{7853DF78-944B-4B68-9B2C-5D3069B710C5}" srcId="{86AC9E7D-9CAC-4BD5-B34F-B347A5216097}" destId="{F0756AE4-8C40-424E-AE05-DEBF85839C78}" srcOrd="0" destOrd="0" parTransId="{E0ADEAF5-3AD1-41DF-9E9E-21751B0DA275}" sibTransId="{2F9FC11B-A06C-49EB-9E9D-A09D43EA8A52}"/>
    <dgm:cxn modelId="{92EC90EC-A727-45EA-BACB-8105AEC033E1}" type="presOf" srcId="{B5F87A97-72A8-4226-8D92-DB80F177AF8F}" destId="{7C4308F9-879D-442A-A35F-9C1F5BA075B7}" srcOrd="0" destOrd="0" presId="urn:microsoft.com/office/officeart/2016/7/layout/BasicTimeline"/>
    <dgm:cxn modelId="{49788493-1AC9-4FCD-87E7-220019685481}" type="presOf" srcId="{28EABD12-D01A-4D4A-88C7-3073EC98CDE2}" destId="{D06B0FC2-E5B1-422C-838A-563F310724A3}" srcOrd="0" destOrd="0" presId="urn:microsoft.com/office/officeart/2016/7/layout/BasicTimeline"/>
    <dgm:cxn modelId="{3FA4983E-DBB6-4D2C-B669-39F8DDEAFE85}" srcId="{8FE6B56E-99EB-4CEA-B723-40E1FDBDC501}" destId="{78A8DD84-1679-42F8-A86E-CE3258E1C050}" srcOrd="0" destOrd="0" parTransId="{CCB58E7F-5528-4545-9C7D-758BF10DB8E5}" sibTransId="{305352BE-257A-4D25-BC08-C4FEE232479A}"/>
    <dgm:cxn modelId="{B0DBE9B8-AE8D-4377-942B-01B5A45B1B6C}" type="presOf" srcId="{8FE6B56E-99EB-4CEA-B723-40E1FDBDC501}" destId="{284EAC14-7736-49E9-8B50-7A8520D818DB}" srcOrd="0" destOrd="0" presId="urn:microsoft.com/office/officeart/2016/7/layout/BasicTimeline"/>
    <dgm:cxn modelId="{307DB272-045F-4819-B62A-F5AC8E2F47B1}" srcId="{B1F92B4A-7214-4C68-AAF9-9AEA5DEF7FF2}" destId="{B5A465AB-B7D8-48D3-AFCD-7D0C44DFFA92}" srcOrd="1" destOrd="0" parTransId="{ADDBC1B5-A597-473C-899F-D55AC5E9885A}" sibTransId="{DC75A006-3179-4296-8B1F-55C9CE2A9B2C}"/>
    <dgm:cxn modelId="{F7E8A1D6-01EE-4864-BE46-6427B466994C}" type="presOf" srcId="{76C126FA-2DD4-4C1C-A609-6C5C07E02666}" destId="{6BA76C93-EA25-45A8-B48F-822F3A2434D7}" srcOrd="0" destOrd="0" presId="urn:microsoft.com/office/officeart/2016/7/layout/BasicTimeline"/>
    <dgm:cxn modelId="{EA256F80-A943-4EE3-99E6-43FA5BE0B045}" type="presOf" srcId="{F0756AE4-8C40-424E-AE05-DEBF85839C78}" destId="{E7EAC8EF-5463-4537-BDA0-69A01D2204C5}" srcOrd="0" destOrd="0" presId="urn:microsoft.com/office/officeart/2016/7/layout/BasicTimeline"/>
    <dgm:cxn modelId="{9CD2BA17-C0F5-4CEF-B99D-BA88DFF854F0}" type="presParOf" srcId="{4C95C07A-EA7A-4095-B30E-22BF7671B874}" destId="{08FC06D3-BBC0-4875-8CAE-E58F9A71DC02}" srcOrd="0" destOrd="0" presId="urn:microsoft.com/office/officeart/2016/7/layout/BasicTimeline"/>
    <dgm:cxn modelId="{FF81DE07-34BD-4940-8BA0-435700A7187D}" type="presParOf" srcId="{4C95C07A-EA7A-4095-B30E-22BF7671B874}" destId="{B0683723-A5AC-482A-8C66-E4662C4646A9}" srcOrd="1" destOrd="0" presId="urn:microsoft.com/office/officeart/2016/7/layout/BasicTimeline"/>
    <dgm:cxn modelId="{11580749-516B-44B8-912C-0576E62DD32C}" type="presParOf" srcId="{B0683723-A5AC-482A-8C66-E4662C4646A9}" destId="{BD46AA32-EA1B-4B37-A504-8CE1659BFF0D}" srcOrd="0" destOrd="0" presId="urn:microsoft.com/office/officeart/2016/7/layout/BasicTimeline"/>
    <dgm:cxn modelId="{D6E57994-7B3B-4837-A429-C6D16EFAE1FF}" type="presParOf" srcId="{BD46AA32-EA1B-4B37-A504-8CE1659BFF0D}" destId="{624F6EA8-D0F8-4276-B7BC-49A0313A0716}" srcOrd="0" destOrd="0" presId="urn:microsoft.com/office/officeart/2016/7/layout/BasicTimeline"/>
    <dgm:cxn modelId="{2C07310A-207A-4D34-9090-492CD583688D}" type="presParOf" srcId="{BD46AA32-EA1B-4B37-A504-8CE1659BFF0D}" destId="{1A1E95B8-D348-4622-A751-5626B3FF6B17}" srcOrd="1" destOrd="0" presId="urn:microsoft.com/office/officeart/2016/7/layout/BasicTimeline"/>
    <dgm:cxn modelId="{D65886B7-7612-42A2-8AED-CB5CE1DFB2EF}" type="presParOf" srcId="{1A1E95B8-D348-4622-A751-5626B3FF6B17}" destId="{7C4308F9-879D-442A-A35F-9C1F5BA075B7}" srcOrd="0" destOrd="0" presId="urn:microsoft.com/office/officeart/2016/7/layout/BasicTimeline"/>
    <dgm:cxn modelId="{3BB3D1A5-4414-4442-9E5A-C0D1D34767BC}" type="presParOf" srcId="{1A1E95B8-D348-4622-A751-5626B3FF6B17}" destId="{7A95C928-CA33-42F0-83ED-12F08E5565EA}" srcOrd="1" destOrd="0" presId="urn:microsoft.com/office/officeart/2016/7/layout/BasicTimeline"/>
    <dgm:cxn modelId="{17A8B6FA-5990-4651-A7BB-8C39443FA8B1}" type="presParOf" srcId="{BD46AA32-EA1B-4B37-A504-8CE1659BFF0D}" destId="{6DF3880A-BEFF-4B4A-A248-FEBF4D92067F}" srcOrd="2" destOrd="0" presId="urn:microsoft.com/office/officeart/2016/7/layout/BasicTimeline"/>
    <dgm:cxn modelId="{2B29776C-D2B4-4BCB-93EB-A79199BFC708}" type="presParOf" srcId="{BD46AA32-EA1B-4B37-A504-8CE1659BFF0D}" destId="{449F6ECC-358D-4D9B-B1DC-F322B9890237}" srcOrd="3" destOrd="0" presId="urn:microsoft.com/office/officeart/2016/7/layout/BasicTimeline"/>
    <dgm:cxn modelId="{EAA85AFB-9132-4577-9A68-76F6C07A0193}" type="presParOf" srcId="{BD46AA32-EA1B-4B37-A504-8CE1659BFF0D}" destId="{76488341-C447-4FC7-9D27-B0572D5787BA}" srcOrd="4" destOrd="0" presId="urn:microsoft.com/office/officeart/2016/7/layout/BasicTimeline"/>
    <dgm:cxn modelId="{6EBF2B91-01A8-4479-BE60-5A1976146803}" type="presParOf" srcId="{B0683723-A5AC-482A-8C66-E4662C4646A9}" destId="{E1AF2BF0-6D90-4D1A-804A-700B2C3A2A7F}" srcOrd="1" destOrd="0" presId="urn:microsoft.com/office/officeart/2016/7/layout/BasicTimeline"/>
    <dgm:cxn modelId="{96C81B87-7296-466F-B141-998149E2BC30}" type="presParOf" srcId="{B0683723-A5AC-482A-8C66-E4662C4646A9}" destId="{1D96EFA8-FA86-4B66-B720-7BEA6F610370}" srcOrd="2" destOrd="0" presId="urn:microsoft.com/office/officeart/2016/7/layout/BasicTimeline"/>
    <dgm:cxn modelId="{C4B67C92-1555-4513-9BBC-5AC4F09D966F}" type="presParOf" srcId="{1D96EFA8-FA86-4B66-B720-7BEA6F610370}" destId="{2898C1A1-CD48-4C96-88A7-1774860A3285}" srcOrd="0" destOrd="0" presId="urn:microsoft.com/office/officeart/2016/7/layout/BasicTimeline"/>
    <dgm:cxn modelId="{FD438686-32E2-4AD9-BA2D-5099518F6D2D}" type="presParOf" srcId="{1D96EFA8-FA86-4B66-B720-7BEA6F610370}" destId="{DC3CBEAA-16E3-4867-B948-EF8D4A0A2A9E}" srcOrd="1" destOrd="0" presId="urn:microsoft.com/office/officeart/2016/7/layout/BasicTimeline"/>
    <dgm:cxn modelId="{16D50517-2B57-4251-BE35-FA99A1B8A73B}" type="presParOf" srcId="{DC3CBEAA-16E3-4867-B948-EF8D4A0A2A9E}" destId="{D06B0FC2-E5B1-422C-838A-563F310724A3}" srcOrd="0" destOrd="0" presId="urn:microsoft.com/office/officeart/2016/7/layout/BasicTimeline"/>
    <dgm:cxn modelId="{EC785FA3-5206-447B-B0B5-3E2ACE732751}" type="presParOf" srcId="{DC3CBEAA-16E3-4867-B948-EF8D4A0A2A9E}" destId="{E981457F-0BEF-4644-8151-8D91EEA839FF}" srcOrd="1" destOrd="0" presId="urn:microsoft.com/office/officeart/2016/7/layout/BasicTimeline"/>
    <dgm:cxn modelId="{D11132F1-5E07-44E0-ACEF-F240F8CF6F28}" type="presParOf" srcId="{1D96EFA8-FA86-4B66-B720-7BEA6F610370}" destId="{5878B05A-099F-464C-9F1D-62285547AA14}" srcOrd="2" destOrd="0" presId="urn:microsoft.com/office/officeart/2016/7/layout/BasicTimeline"/>
    <dgm:cxn modelId="{F1A71298-FB1B-46A3-9568-DC2B90B68B3E}" type="presParOf" srcId="{1D96EFA8-FA86-4B66-B720-7BEA6F610370}" destId="{6173CB80-F94A-48C7-8673-BE04784B5FD1}" srcOrd="3" destOrd="0" presId="urn:microsoft.com/office/officeart/2016/7/layout/BasicTimeline"/>
    <dgm:cxn modelId="{0BDCB6CF-ABFE-4514-93E6-E3FCCBAAC3D9}" type="presParOf" srcId="{1D96EFA8-FA86-4B66-B720-7BEA6F610370}" destId="{4FE29FB9-BD44-46E8-8103-E5BD2E8DAC34}" srcOrd="4" destOrd="0" presId="urn:microsoft.com/office/officeart/2016/7/layout/BasicTimeline"/>
    <dgm:cxn modelId="{FCFB9A96-DAAB-4CDA-861D-50E404C4B1C1}" type="presParOf" srcId="{B0683723-A5AC-482A-8C66-E4662C4646A9}" destId="{F46C4889-652D-4B09-B2BD-7BF46774E172}" srcOrd="3" destOrd="0" presId="urn:microsoft.com/office/officeart/2016/7/layout/BasicTimeline"/>
    <dgm:cxn modelId="{8DD40658-76E2-4FE8-A7B7-BE97FCF047E7}" type="presParOf" srcId="{B0683723-A5AC-482A-8C66-E4662C4646A9}" destId="{A0339CF1-C092-4B55-B697-8574FDA9F654}" srcOrd="4" destOrd="0" presId="urn:microsoft.com/office/officeart/2016/7/layout/BasicTimeline"/>
    <dgm:cxn modelId="{3684FF84-A50E-4B9B-ACE3-6369C12A03DE}" type="presParOf" srcId="{A0339CF1-C092-4B55-B697-8574FDA9F654}" destId="{284EAC14-7736-49E9-8B50-7A8520D818DB}" srcOrd="0" destOrd="0" presId="urn:microsoft.com/office/officeart/2016/7/layout/BasicTimeline"/>
    <dgm:cxn modelId="{BE1F9827-9DBD-47C3-A4F6-89868A30B507}" type="presParOf" srcId="{A0339CF1-C092-4B55-B697-8574FDA9F654}" destId="{640ED5E9-54D9-4D64-90FD-A9916802F24A}" srcOrd="1" destOrd="0" presId="urn:microsoft.com/office/officeart/2016/7/layout/BasicTimeline"/>
    <dgm:cxn modelId="{6D636A1A-0699-41D5-9FC5-5541BEE0162C}" type="presParOf" srcId="{640ED5E9-54D9-4D64-90FD-A9916802F24A}" destId="{462D5F93-CB1C-4B3F-B55C-F9D82F2A34B4}" srcOrd="0" destOrd="0" presId="urn:microsoft.com/office/officeart/2016/7/layout/BasicTimeline"/>
    <dgm:cxn modelId="{A5713574-C9A9-4A6C-8060-210699913A6C}" type="presParOf" srcId="{640ED5E9-54D9-4D64-90FD-A9916802F24A}" destId="{4AB47A62-FE07-4319-820F-F076F01C750F}" srcOrd="1" destOrd="0" presId="urn:microsoft.com/office/officeart/2016/7/layout/BasicTimeline"/>
    <dgm:cxn modelId="{3C2FAB0D-0558-45D5-B5A1-C3CCF079AFEA}" type="presParOf" srcId="{A0339CF1-C092-4B55-B697-8574FDA9F654}" destId="{0A2C70CF-85FA-4A3E-96E6-D5E9622AB1F9}" srcOrd="2" destOrd="0" presId="urn:microsoft.com/office/officeart/2016/7/layout/BasicTimeline"/>
    <dgm:cxn modelId="{C2459945-316E-4C97-9BDB-13B6A50D99C0}" type="presParOf" srcId="{A0339CF1-C092-4B55-B697-8574FDA9F654}" destId="{4B50F406-8884-4B54-8E86-093CD94967BD}" srcOrd="3" destOrd="0" presId="urn:microsoft.com/office/officeart/2016/7/layout/BasicTimeline"/>
    <dgm:cxn modelId="{F4609D3D-B987-45BF-A9A6-C90A858E6DB5}" type="presParOf" srcId="{A0339CF1-C092-4B55-B697-8574FDA9F654}" destId="{061936E6-722B-45AD-9F94-AB8397ACC0D6}" srcOrd="4" destOrd="0" presId="urn:microsoft.com/office/officeart/2016/7/layout/BasicTimeline"/>
    <dgm:cxn modelId="{BA62B4FB-61D9-4675-AB79-79FFE5A5E9CE}" type="presParOf" srcId="{B0683723-A5AC-482A-8C66-E4662C4646A9}" destId="{895B467C-D734-494D-83E4-CDE7DE4FB3E3}" srcOrd="5" destOrd="0" presId="urn:microsoft.com/office/officeart/2016/7/layout/BasicTimeline"/>
    <dgm:cxn modelId="{FC4D70EA-365B-40D6-95DF-32F01417633D}" type="presParOf" srcId="{B0683723-A5AC-482A-8C66-E4662C4646A9}" destId="{344D9A31-FD12-4FFF-8D7D-E43388C16C0E}" srcOrd="6" destOrd="0" presId="urn:microsoft.com/office/officeart/2016/7/layout/BasicTimeline"/>
    <dgm:cxn modelId="{15FF0F22-AAF6-40D5-96A5-293ECD6C6266}" type="presParOf" srcId="{344D9A31-FD12-4FFF-8D7D-E43388C16C0E}" destId="{865F48E5-BF74-4974-AE9A-2C1AB47259D4}" srcOrd="0" destOrd="0" presId="urn:microsoft.com/office/officeart/2016/7/layout/BasicTimeline"/>
    <dgm:cxn modelId="{2F396E38-35A6-4F11-8ECF-09902A61E0D7}" type="presParOf" srcId="{344D9A31-FD12-4FFF-8D7D-E43388C16C0E}" destId="{2D798DE5-F83F-4D21-BBAE-CF834EF627FE}" srcOrd="1" destOrd="0" presId="urn:microsoft.com/office/officeart/2016/7/layout/BasicTimeline"/>
    <dgm:cxn modelId="{F31D7EC3-8412-4000-AFCF-DEEFB87554BA}" type="presParOf" srcId="{2D798DE5-F83F-4D21-BBAE-CF834EF627FE}" destId="{75F736CA-6F91-45BF-88C8-16CF0E1052A9}" srcOrd="0" destOrd="0" presId="urn:microsoft.com/office/officeart/2016/7/layout/BasicTimeline"/>
    <dgm:cxn modelId="{836ADF4E-43B2-4F9A-B7B7-82ED6C3A987F}" type="presParOf" srcId="{2D798DE5-F83F-4D21-BBAE-CF834EF627FE}" destId="{54CA6DAE-E347-46A4-A98C-02BB69A6C9C8}" srcOrd="1" destOrd="0" presId="urn:microsoft.com/office/officeart/2016/7/layout/BasicTimeline"/>
    <dgm:cxn modelId="{40D3B9A8-B1E1-47B3-8B77-18B07AC8C4FB}" type="presParOf" srcId="{344D9A31-FD12-4FFF-8D7D-E43388C16C0E}" destId="{DE653257-48DC-43A3-9CFA-8AC4971D595B}" srcOrd="2" destOrd="0" presId="urn:microsoft.com/office/officeart/2016/7/layout/BasicTimeline"/>
    <dgm:cxn modelId="{5A5D053C-274A-4CA2-B6FA-3076E5511B53}" type="presParOf" srcId="{344D9A31-FD12-4FFF-8D7D-E43388C16C0E}" destId="{DB1E9270-1F9C-4D3C-8767-DF8BEE06941D}" srcOrd="3" destOrd="0" presId="urn:microsoft.com/office/officeart/2016/7/layout/BasicTimeline"/>
    <dgm:cxn modelId="{0721397C-6023-45FF-B865-5A2B96C9B205}" type="presParOf" srcId="{344D9A31-FD12-4FFF-8D7D-E43388C16C0E}" destId="{FF699792-ECCF-44A4-90DA-AA1DF5E28756}" srcOrd="4" destOrd="0" presId="urn:microsoft.com/office/officeart/2016/7/layout/BasicTimeline"/>
    <dgm:cxn modelId="{B91E1AA8-2FB3-4760-932D-7025BA65A754}" type="presParOf" srcId="{B0683723-A5AC-482A-8C66-E4662C4646A9}" destId="{DF554824-2371-4A88-B88F-BD49C6205BFD}" srcOrd="7" destOrd="0" presId="urn:microsoft.com/office/officeart/2016/7/layout/BasicTimeline"/>
    <dgm:cxn modelId="{A62ECC45-AEA5-44EE-B499-0038A58BF510}" type="presParOf" srcId="{B0683723-A5AC-482A-8C66-E4662C4646A9}" destId="{C6F249F4-44BA-4478-A758-4DFDC675BF50}" srcOrd="8" destOrd="0" presId="urn:microsoft.com/office/officeart/2016/7/layout/BasicTimeline"/>
    <dgm:cxn modelId="{E5E63D30-A62B-40DE-84E0-F9A808F40E94}" type="presParOf" srcId="{C6F249F4-44BA-4478-A758-4DFDC675BF50}" destId="{6BA76C93-EA25-45A8-B48F-822F3A2434D7}" srcOrd="0" destOrd="0" presId="urn:microsoft.com/office/officeart/2016/7/layout/BasicTimeline"/>
    <dgm:cxn modelId="{FDB15351-2E3F-4671-8C40-097E8C14F230}" type="presParOf" srcId="{C6F249F4-44BA-4478-A758-4DFDC675BF50}" destId="{11C95F13-0601-4971-B370-E5F40C6E79FB}" srcOrd="1" destOrd="0" presId="urn:microsoft.com/office/officeart/2016/7/layout/BasicTimeline"/>
    <dgm:cxn modelId="{E8795DE1-F215-44AA-A4A3-8DEFC24D9665}" type="presParOf" srcId="{11C95F13-0601-4971-B370-E5F40C6E79FB}" destId="{68D84D60-49E9-4D9F-9BE0-237331AC1B08}" srcOrd="0" destOrd="0" presId="urn:microsoft.com/office/officeart/2016/7/layout/BasicTimeline"/>
    <dgm:cxn modelId="{7E6DC82E-7769-42BF-A857-1B741EC297EB}" type="presParOf" srcId="{11C95F13-0601-4971-B370-E5F40C6E79FB}" destId="{1BDFB6BB-9ABC-4961-B611-1E47A832D6C6}" srcOrd="1" destOrd="0" presId="urn:microsoft.com/office/officeart/2016/7/layout/BasicTimeline"/>
    <dgm:cxn modelId="{2D082C89-2D6F-4D83-8478-5507F9A720EB}" type="presParOf" srcId="{C6F249F4-44BA-4478-A758-4DFDC675BF50}" destId="{FD3F5634-71A8-4A27-8F67-54685ED3166C}" srcOrd="2" destOrd="0" presId="urn:microsoft.com/office/officeart/2016/7/layout/BasicTimeline"/>
    <dgm:cxn modelId="{CCE4A5C8-6FDD-43BA-9E51-2F6F473A55A6}" type="presParOf" srcId="{C6F249F4-44BA-4478-A758-4DFDC675BF50}" destId="{1FD174FE-2132-41BC-A997-3CBCE0D35B5D}" srcOrd="3" destOrd="0" presId="urn:microsoft.com/office/officeart/2016/7/layout/BasicTimeline"/>
    <dgm:cxn modelId="{10DEE631-89D7-4A61-923E-1726D12D3E10}" type="presParOf" srcId="{C6F249F4-44BA-4478-A758-4DFDC675BF50}" destId="{F858195A-5C65-4B48-9F26-DD650A8BCB76}" srcOrd="4" destOrd="0" presId="urn:microsoft.com/office/officeart/2016/7/layout/BasicTimeline"/>
    <dgm:cxn modelId="{B1B6A004-B600-4AE4-AB78-A6CBE195CA93}" type="presParOf" srcId="{B0683723-A5AC-482A-8C66-E4662C4646A9}" destId="{3144CF88-F0E1-4B7A-995D-D2AB1E93D037}" srcOrd="9" destOrd="0" presId="urn:microsoft.com/office/officeart/2016/7/layout/BasicTimeline"/>
    <dgm:cxn modelId="{AD297F96-67AE-41E3-8D2B-DB0E211674C0}" type="presParOf" srcId="{B0683723-A5AC-482A-8C66-E4662C4646A9}" destId="{E70DA3CB-1A0B-4A62-8C2D-B00894E8D130}" srcOrd="10" destOrd="0" presId="urn:microsoft.com/office/officeart/2016/7/layout/BasicTimeline"/>
    <dgm:cxn modelId="{4CCF9E33-58BF-424A-89F6-520E0BC804A3}" type="presParOf" srcId="{E70DA3CB-1A0B-4A62-8C2D-B00894E8D130}" destId="{014E32BA-E79F-408B-8940-EAAFA3421643}" srcOrd="0" destOrd="0" presId="urn:microsoft.com/office/officeart/2016/7/layout/BasicTimeline"/>
    <dgm:cxn modelId="{EE8B9BEB-3B6C-465C-B063-F2201B2D4869}" type="presParOf" srcId="{E70DA3CB-1A0B-4A62-8C2D-B00894E8D130}" destId="{0F08A553-3904-4227-A28A-B766FFC1598D}" srcOrd="1" destOrd="0" presId="urn:microsoft.com/office/officeart/2016/7/layout/BasicTimeline"/>
    <dgm:cxn modelId="{22D2141B-1A5B-415A-862A-4AC891B4C2E7}" type="presParOf" srcId="{0F08A553-3904-4227-A28A-B766FFC1598D}" destId="{10980F9F-D44A-4D1D-9AD7-367EC7AB15BD}" srcOrd="0" destOrd="0" presId="urn:microsoft.com/office/officeart/2016/7/layout/BasicTimeline"/>
    <dgm:cxn modelId="{76F7903F-A2BB-44E3-AA21-8FC278902DE9}" type="presParOf" srcId="{0F08A553-3904-4227-A28A-B766FFC1598D}" destId="{8F3916E2-1CBD-4409-A9F7-FA4A87E285D9}" srcOrd="1" destOrd="0" presId="urn:microsoft.com/office/officeart/2016/7/layout/BasicTimeline"/>
    <dgm:cxn modelId="{D32C5338-AE0F-4BFE-879A-A77A5F0B2A77}" type="presParOf" srcId="{E70DA3CB-1A0B-4A62-8C2D-B00894E8D130}" destId="{BADB418E-E448-4A81-A70D-82AD74F2B81E}" srcOrd="2" destOrd="0" presId="urn:microsoft.com/office/officeart/2016/7/layout/BasicTimeline"/>
    <dgm:cxn modelId="{9CE58D40-B033-4FF9-A8F9-37B03A3F445C}" type="presParOf" srcId="{E70DA3CB-1A0B-4A62-8C2D-B00894E8D130}" destId="{E191411F-F24D-49EA-B509-E2DD1758F202}" srcOrd="3" destOrd="0" presId="urn:microsoft.com/office/officeart/2016/7/layout/BasicTimeline"/>
    <dgm:cxn modelId="{5414786C-24E4-457F-9C46-146C1F5D8D96}" type="presParOf" srcId="{E70DA3CB-1A0B-4A62-8C2D-B00894E8D130}" destId="{0141DD89-B2D5-49F4-A35F-A65121FC3F65}" srcOrd="4" destOrd="0" presId="urn:microsoft.com/office/officeart/2016/7/layout/BasicTimeline"/>
    <dgm:cxn modelId="{B28ECF88-08B9-4FE0-B23F-7BE996ACFE1A}" type="presParOf" srcId="{B0683723-A5AC-482A-8C66-E4662C4646A9}" destId="{82C7E1DF-C405-45ED-952E-D1E7885F48B3}" srcOrd="11" destOrd="0" presId="urn:microsoft.com/office/officeart/2016/7/layout/BasicTimeline"/>
    <dgm:cxn modelId="{737C9481-86B4-42BD-9D6A-4DA3D7A256C0}" type="presParOf" srcId="{B0683723-A5AC-482A-8C66-E4662C4646A9}" destId="{D3AF5E7C-ADBE-4750-BB3F-EC729632316D}" srcOrd="12" destOrd="0" presId="urn:microsoft.com/office/officeart/2016/7/layout/BasicTimeline"/>
    <dgm:cxn modelId="{39B32FEF-C94D-4865-B988-B05719C7DD2A}" type="presParOf" srcId="{D3AF5E7C-ADBE-4750-BB3F-EC729632316D}" destId="{47E01E3C-791E-42F5-A2FF-5D3AD671491B}" srcOrd="0" destOrd="0" presId="urn:microsoft.com/office/officeart/2016/7/layout/BasicTimeline"/>
    <dgm:cxn modelId="{53340129-C708-40E9-8CD9-699B01055D6A}" type="presParOf" srcId="{D3AF5E7C-ADBE-4750-BB3F-EC729632316D}" destId="{C1043EDA-AF14-4703-AF4B-A3490B04E4CC}" srcOrd="1" destOrd="0" presId="urn:microsoft.com/office/officeart/2016/7/layout/BasicTimeline"/>
    <dgm:cxn modelId="{292A63D2-2747-41C7-86B4-051B75DBC2F4}" type="presParOf" srcId="{C1043EDA-AF14-4703-AF4B-A3490B04E4CC}" destId="{E7EAC8EF-5463-4537-BDA0-69A01D2204C5}" srcOrd="0" destOrd="0" presId="urn:microsoft.com/office/officeart/2016/7/layout/BasicTimeline"/>
    <dgm:cxn modelId="{B21C3855-9C5A-4274-8952-30BE3F39657D}" type="presParOf" srcId="{C1043EDA-AF14-4703-AF4B-A3490B04E4CC}" destId="{8B32936F-3C1D-401C-9AE2-7061A0797C4E}" srcOrd="1" destOrd="0" presId="urn:microsoft.com/office/officeart/2016/7/layout/BasicTimeline"/>
    <dgm:cxn modelId="{D69457D6-0F7C-4D5D-B188-C18AA31D9910}" type="presParOf" srcId="{D3AF5E7C-ADBE-4750-BB3F-EC729632316D}" destId="{B62045B3-C854-4BD6-9C45-DFF4F20723D0}" srcOrd="2" destOrd="0" presId="urn:microsoft.com/office/officeart/2016/7/layout/BasicTimeline"/>
    <dgm:cxn modelId="{8B3DE425-77C4-4B9F-A82C-3752A3086E0F}" type="presParOf" srcId="{D3AF5E7C-ADBE-4750-BB3F-EC729632316D}" destId="{3441516A-DB5C-4770-851F-35FD16CAA469}" srcOrd="3" destOrd="0" presId="urn:microsoft.com/office/officeart/2016/7/layout/BasicTimeline"/>
    <dgm:cxn modelId="{F42C5EDF-6444-4460-8D6B-6D3293149BC4}" type="presParOf" srcId="{D3AF5E7C-ADBE-4750-BB3F-EC729632316D}" destId="{EF808F70-ECED-4676-9B01-FE51C0854572}" srcOrd="4" destOrd="0" presId="urn:microsoft.com/office/officeart/2016/7/layout/BasicTimeline"/>
    <dgm:cxn modelId="{4D8CEFD8-2E1E-42B5-9979-6B4861B64B99}" type="presParOf" srcId="{B0683723-A5AC-482A-8C66-E4662C4646A9}" destId="{80DF6486-75A6-4D89-B652-11217B5E2720}" srcOrd="13" destOrd="0" presId="urn:microsoft.com/office/officeart/2016/7/layout/BasicTimeline"/>
    <dgm:cxn modelId="{BD3389DB-8AA8-4A0C-91B4-361E08BF73D7}" type="presParOf" srcId="{B0683723-A5AC-482A-8C66-E4662C4646A9}" destId="{21EA5508-CCB8-4388-B06D-34E48CE9C1CB}" srcOrd="14" destOrd="0" presId="urn:microsoft.com/office/officeart/2016/7/layout/BasicTimeline"/>
    <dgm:cxn modelId="{35458955-F850-4469-93C2-639EC4A2493D}" type="presParOf" srcId="{21EA5508-CCB8-4388-B06D-34E48CE9C1CB}" destId="{C93E523F-5B2E-4968-84DA-58AEFF27972F}" srcOrd="0" destOrd="0" presId="urn:microsoft.com/office/officeart/2016/7/layout/BasicTimeline"/>
    <dgm:cxn modelId="{3F7C3CD7-8397-4225-BF20-2DE7AA92A34F}" type="presParOf" srcId="{21EA5508-CCB8-4388-B06D-34E48CE9C1CB}" destId="{09828D60-4BD1-4F57-9092-B3252A9D737B}" srcOrd="1" destOrd="0" presId="urn:microsoft.com/office/officeart/2016/7/layout/BasicTimeline"/>
    <dgm:cxn modelId="{7884C4F0-F2A7-4390-8877-8B46B7883D1A}" type="presParOf" srcId="{09828D60-4BD1-4F57-9092-B3252A9D737B}" destId="{0E844564-DD7E-49FB-A05D-97C4743E4FCD}" srcOrd="0" destOrd="0" presId="urn:microsoft.com/office/officeart/2016/7/layout/BasicTimeline"/>
    <dgm:cxn modelId="{F9D2A475-3D47-4414-AECD-9751986714A9}" type="presParOf" srcId="{09828D60-4BD1-4F57-9092-B3252A9D737B}" destId="{3A02AC07-A753-4E70-8D62-22BD873672D5}" srcOrd="1" destOrd="0" presId="urn:microsoft.com/office/officeart/2016/7/layout/BasicTimeline"/>
    <dgm:cxn modelId="{571FE5A2-BC74-41DD-8A4A-75FED8F0F198}" type="presParOf" srcId="{21EA5508-CCB8-4388-B06D-34E48CE9C1CB}" destId="{7F04E756-CD14-448B-8336-A878BCAE50A8}" srcOrd="2" destOrd="0" presId="urn:microsoft.com/office/officeart/2016/7/layout/BasicTimeline"/>
    <dgm:cxn modelId="{1E64AC93-C23B-4516-8147-B15D7947B311}" type="presParOf" srcId="{21EA5508-CCB8-4388-B06D-34E48CE9C1CB}" destId="{07877DAE-0390-4076-8DF4-98F6169BC889}" srcOrd="3" destOrd="0" presId="urn:microsoft.com/office/officeart/2016/7/layout/BasicTimeline"/>
    <dgm:cxn modelId="{FE40B78E-5FE4-4F3A-AF22-C0A40A4395D5}" type="presParOf" srcId="{21EA5508-CCB8-4388-B06D-34E48CE9C1CB}" destId="{98A04EAF-1800-4E50-9A39-FEA10C66DF9A}" srcOrd="4" destOrd="0" presId="urn:microsoft.com/office/officeart/2016/7/layout/BasicTimeline"/>
    <dgm:cxn modelId="{8EB5CF1F-670C-43CF-8A1A-15114FCA0FDA}" type="presParOf" srcId="{B0683723-A5AC-482A-8C66-E4662C4646A9}" destId="{C001BF22-F53B-43A0-ABCC-4CB4680B4196}" srcOrd="15" destOrd="0" presId="urn:microsoft.com/office/officeart/2016/7/layout/BasicTimeline"/>
    <dgm:cxn modelId="{C274C4FA-73F7-4365-B432-1246C358049A}" type="presParOf" srcId="{B0683723-A5AC-482A-8C66-E4662C4646A9}" destId="{7FA96334-1967-42E0-8C37-63B193CD0EE7}" srcOrd="16" destOrd="0" presId="urn:microsoft.com/office/officeart/2016/7/layout/BasicTimeline"/>
    <dgm:cxn modelId="{D2291C6A-34EF-4BB1-BA59-0FCD0A9C886A}" type="presParOf" srcId="{7FA96334-1967-42E0-8C37-63B193CD0EE7}" destId="{0DF92ABF-5DB7-487A-AA15-1CFFBD3D75D7}" srcOrd="0" destOrd="0" presId="urn:microsoft.com/office/officeart/2016/7/layout/BasicTimeline"/>
    <dgm:cxn modelId="{F4DF87AB-8D97-4C9E-9D2C-60F67DD5197A}" type="presParOf" srcId="{7FA96334-1967-42E0-8C37-63B193CD0EE7}" destId="{E3618808-32B4-476D-A4D9-026D2ED7C2C6}" srcOrd="1" destOrd="0" presId="urn:microsoft.com/office/officeart/2016/7/layout/BasicTimeline"/>
    <dgm:cxn modelId="{B134DEB8-CEB3-4A5D-BC8A-8F9D0EF3C184}" type="presParOf" srcId="{E3618808-32B4-476D-A4D9-026D2ED7C2C6}" destId="{5EA5E7E3-44E8-4B73-AE64-694F8C92FA85}" srcOrd="0" destOrd="0" presId="urn:microsoft.com/office/officeart/2016/7/layout/BasicTimeline"/>
    <dgm:cxn modelId="{2F48AC51-CFBA-4E8E-9E9D-C993A64683E8}" type="presParOf" srcId="{E3618808-32B4-476D-A4D9-026D2ED7C2C6}" destId="{72F58342-7C1B-4F7F-AAC8-9DF850CD79C4}" srcOrd="1" destOrd="0" presId="urn:microsoft.com/office/officeart/2016/7/layout/BasicTimeline"/>
    <dgm:cxn modelId="{F9D6F5E0-AC01-4EA5-A695-015DC3487C24}" type="presParOf" srcId="{7FA96334-1967-42E0-8C37-63B193CD0EE7}" destId="{F63AC391-63BB-4D38-8DB9-6831FFD42C84}" srcOrd="2" destOrd="0" presId="urn:microsoft.com/office/officeart/2016/7/layout/BasicTimeline"/>
    <dgm:cxn modelId="{D67EC1E9-1ADB-40FF-AF76-A159A5681934}" type="presParOf" srcId="{7FA96334-1967-42E0-8C37-63B193CD0EE7}" destId="{4C30E960-38DC-4B7D-8B0E-5EE93EDD2F3B}" srcOrd="3" destOrd="0" presId="urn:microsoft.com/office/officeart/2016/7/layout/BasicTimeline"/>
    <dgm:cxn modelId="{7FBC645C-73E6-4D0F-BEEA-D470FDE120EF}" type="presParOf" srcId="{7FA96334-1967-42E0-8C37-63B193CD0EE7}" destId="{940C5BD4-509E-411F-BBB8-A4F9ED09D7CC}"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0F8792-388B-4EBE-8F71-61B4DA1A1741}"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B1AD2E15-FC0A-40CC-97CE-9E34BA8DD7AC}">
      <dgm:prSet phldrT="[Text]" phldr="0"/>
      <dgm:spPr/>
      <dgm:t>
        <a:bodyPr/>
        <a:lstStyle/>
        <a:p>
          <a:r>
            <a:rPr lang="en-US">
              <a:latin typeface="Calibri" panose="020F0502020204030204"/>
            </a:rPr>
            <a:t>82</a:t>
          </a:r>
          <a:endParaRPr lang="en-US"/>
        </a:p>
      </dgm:t>
    </dgm:pt>
    <dgm:pt modelId="{EB8158CA-C251-449B-9142-652F7A42D821}" type="parTrans" cxnId="{D734F170-040D-44D0-8F08-71D5FB8CA49F}">
      <dgm:prSet/>
      <dgm:spPr/>
      <dgm:t>
        <a:bodyPr/>
        <a:lstStyle/>
        <a:p>
          <a:endParaRPr lang="en-US"/>
        </a:p>
      </dgm:t>
    </dgm:pt>
    <dgm:pt modelId="{BE3AD442-459C-41C6-B7D7-B288B5F49D6B}" type="sibTrans" cxnId="{D734F170-040D-44D0-8F08-71D5FB8CA49F}">
      <dgm:prSet/>
      <dgm:spPr/>
      <dgm:t>
        <a:bodyPr/>
        <a:lstStyle/>
        <a:p>
          <a:endParaRPr lang="en-US"/>
        </a:p>
      </dgm:t>
    </dgm:pt>
    <dgm:pt modelId="{3F678F6F-DE36-467A-9F55-95819094A181}">
      <dgm:prSet phldrT="[Text]" phldr="0"/>
      <dgm:spPr/>
      <dgm:t>
        <a:bodyPr/>
        <a:lstStyle/>
        <a:p>
          <a:pPr rtl="0"/>
          <a:r>
            <a:rPr lang="en-US">
              <a:latin typeface="Calibri" panose="020F0502020204030204"/>
            </a:rPr>
            <a:t>December 2020</a:t>
          </a:r>
          <a:endParaRPr lang="en-US"/>
        </a:p>
      </dgm:t>
    </dgm:pt>
    <dgm:pt modelId="{DD728CFF-BAB1-4162-AC51-EF56A51181DF}" type="parTrans" cxnId="{6C40A6BE-91D5-4B36-A5A2-63E9564B8890}">
      <dgm:prSet/>
      <dgm:spPr/>
      <dgm:t>
        <a:bodyPr/>
        <a:lstStyle/>
        <a:p>
          <a:endParaRPr lang="en-US"/>
        </a:p>
      </dgm:t>
    </dgm:pt>
    <dgm:pt modelId="{072C53D6-D75D-4B8C-BE34-9A9D562A3756}" type="sibTrans" cxnId="{6C40A6BE-91D5-4B36-A5A2-63E9564B8890}">
      <dgm:prSet/>
      <dgm:spPr/>
      <dgm:t>
        <a:bodyPr/>
        <a:lstStyle/>
        <a:p>
          <a:endParaRPr lang="en-US"/>
        </a:p>
      </dgm:t>
    </dgm:pt>
    <dgm:pt modelId="{C54EF677-FDDB-40B2-A589-3D3C1CDCBE60}">
      <dgm:prSet phldrT="[Text]" phldr="0"/>
      <dgm:spPr/>
      <dgm:t>
        <a:bodyPr/>
        <a:lstStyle/>
        <a:p>
          <a:pPr rtl="0"/>
          <a:r>
            <a:rPr lang="en-US">
              <a:latin typeface="Calibri" panose="020F0502020204030204"/>
            </a:rPr>
            <a:t>Teams participating in BASIC Launch</a:t>
          </a:r>
          <a:endParaRPr lang="en-US"/>
        </a:p>
      </dgm:t>
    </dgm:pt>
    <dgm:pt modelId="{0AA8FB2E-481B-4DFE-A1FF-4511D7C281A2}" type="parTrans" cxnId="{06C4ED1B-EF83-47EC-9C50-CF18ECB95FFF}">
      <dgm:prSet/>
      <dgm:spPr/>
      <dgm:t>
        <a:bodyPr/>
        <a:lstStyle/>
        <a:p>
          <a:endParaRPr lang="en-US"/>
        </a:p>
      </dgm:t>
    </dgm:pt>
    <dgm:pt modelId="{B4AA0581-2F0F-4B2B-93CA-361EADED5F16}" type="sibTrans" cxnId="{06C4ED1B-EF83-47EC-9C50-CF18ECB95FFF}">
      <dgm:prSet/>
      <dgm:spPr/>
      <dgm:t>
        <a:bodyPr/>
        <a:lstStyle/>
        <a:p>
          <a:endParaRPr lang="en-US"/>
        </a:p>
      </dgm:t>
    </dgm:pt>
    <dgm:pt modelId="{B07B9AB8-3D46-4775-8AB3-9EF7EC608D94}">
      <dgm:prSet phldrT="[Text]" phldr="0"/>
      <dgm:spPr/>
      <dgm:t>
        <a:bodyPr/>
        <a:lstStyle/>
        <a:p>
          <a:r>
            <a:rPr lang="en-US">
              <a:latin typeface="Calibri" panose="020F0502020204030204"/>
            </a:rPr>
            <a:t>53</a:t>
          </a:r>
          <a:endParaRPr lang="en-US"/>
        </a:p>
      </dgm:t>
    </dgm:pt>
    <dgm:pt modelId="{1008C487-9A33-4B82-B12E-915E15B0D4F9}" type="parTrans" cxnId="{D96618BB-CD33-49B5-8C6B-4C0F186B9814}">
      <dgm:prSet/>
      <dgm:spPr/>
      <dgm:t>
        <a:bodyPr/>
        <a:lstStyle/>
        <a:p>
          <a:endParaRPr lang="en-US"/>
        </a:p>
      </dgm:t>
    </dgm:pt>
    <dgm:pt modelId="{2AC28DED-7E97-4C4E-9915-EED6D0CB62D9}" type="sibTrans" cxnId="{D96618BB-CD33-49B5-8C6B-4C0F186B9814}">
      <dgm:prSet/>
      <dgm:spPr/>
      <dgm:t>
        <a:bodyPr/>
        <a:lstStyle/>
        <a:p>
          <a:endParaRPr lang="en-US"/>
        </a:p>
      </dgm:t>
    </dgm:pt>
    <dgm:pt modelId="{81ADADC9-68CA-403F-840A-4CF69D0BDE04}">
      <dgm:prSet phldrT="[Text]" phldr="0"/>
      <dgm:spPr/>
      <dgm:t>
        <a:bodyPr/>
        <a:lstStyle/>
        <a:p>
          <a:pPr rtl="0"/>
          <a:r>
            <a:rPr lang="en-US">
              <a:latin typeface="Calibri" panose="020F0502020204030204"/>
            </a:rPr>
            <a:t>May 2021</a:t>
          </a:r>
          <a:endParaRPr lang="en-US"/>
        </a:p>
      </dgm:t>
    </dgm:pt>
    <dgm:pt modelId="{36E6B71E-0EF5-4C30-BDC4-9B27636980FC}" type="parTrans" cxnId="{273353E7-BDD5-4AB1-B4DB-AD08E39C8B56}">
      <dgm:prSet/>
      <dgm:spPr/>
      <dgm:t>
        <a:bodyPr/>
        <a:lstStyle/>
        <a:p>
          <a:endParaRPr lang="en-US"/>
        </a:p>
      </dgm:t>
    </dgm:pt>
    <dgm:pt modelId="{D10610D5-9FBB-4E74-A1A1-01D0488B5E5F}" type="sibTrans" cxnId="{273353E7-BDD5-4AB1-B4DB-AD08E39C8B56}">
      <dgm:prSet/>
      <dgm:spPr/>
      <dgm:t>
        <a:bodyPr/>
        <a:lstStyle/>
        <a:p>
          <a:endParaRPr lang="en-US"/>
        </a:p>
      </dgm:t>
    </dgm:pt>
    <dgm:pt modelId="{9353781B-966A-48A3-A07A-0C182680B8EA}">
      <dgm:prSet phldrT="[Text]" phldr="0"/>
      <dgm:spPr/>
      <dgm:t>
        <a:bodyPr/>
        <a:lstStyle/>
        <a:p>
          <a:pPr rtl="0"/>
          <a:r>
            <a:rPr lang="en-US">
              <a:latin typeface="Calibri" panose="020F0502020204030204"/>
            </a:rPr>
            <a:t>Outstanding Launch Award Winners</a:t>
          </a:r>
          <a:endParaRPr lang="en-US"/>
        </a:p>
      </dgm:t>
    </dgm:pt>
    <dgm:pt modelId="{31DC25FD-17B7-4A14-8DDC-F126AEB68F5C}" type="parTrans" cxnId="{639E069A-F05B-49BA-A203-D3E7744AE6D0}">
      <dgm:prSet/>
      <dgm:spPr/>
      <dgm:t>
        <a:bodyPr/>
        <a:lstStyle/>
        <a:p>
          <a:endParaRPr lang="en-US"/>
        </a:p>
      </dgm:t>
    </dgm:pt>
    <dgm:pt modelId="{82974596-C832-49A4-B47C-AFF3E40D625E}" type="sibTrans" cxnId="{639E069A-F05B-49BA-A203-D3E7744AE6D0}">
      <dgm:prSet/>
      <dgm:spPr/>
      <dgm:t>
        <a:bodyPr/>
        <a:lstStyle/>
        <a:p>
          <a:endParaRPr lang="en-US"/>
        </a:p>
      </dgm:t>
    </dgm:pt>
    <dgm:pt modelId="{E2218E86-E5EF-4395-AF18-2BC6094E6C52}">
      <dgm:prSet phldr="0"/>
      <dgm:spPr/>
      <dgm:t>
        <a:bodyPr/>
        <a:lstStyle/>
        <a:p>
          <a:r>
            <a:rPr lang="en-US">
              <a:latin typeface="Calibri" panose="020F0502020204030204"/>
            </a:rPr>
            <a:t>29</a:t>
          </a:r>
        </a:p>
      </dgm:t>
    </dgm:pt>
    <dgm:pt modelId="{5C5D4E94-4221-43A2-80F3-B34FCF3DDE33}" type="parTrans" cxnId="{2A4C6AE5-05E0-427C-8518-95A010242563}">
      <dgm:prSet/>
      <dgm:spPr/>
      <dgm:t>
        <a:bodyPr/>
        <a:lstStyle/>
        <a:p>
          <a:endParaRPr lang="en-US"/>
        </a:p>
      </dgm:t>
    </dgm:pt>
    <dgm:pt modelId="{F7970DF9-59E2-4B44-9D15-83F241FADD2A}" type="sibTrans" cxnId="{2A4C6AE5-05E0-427C-8518-95A010242563}">
      <dgm:prSet/>
      <dgm:spPr/>
      <dgm:t>
        <a:bodyPr/>
        <a:lstStyle/>
        <a:p>
          <a:endParaRPr lang="en-US"/>
        </a:p>
      </dgm:t>
    </dgm:pt>
    <dgm:pt modelId="{A4B5DAEA-DAA5-4D18-B407-B8E9034FF086}">
      <dgm:prSet phldr="0"/>
      <dgm:spPr/>
      <dgm:t>
        <a:bodyPr/>
        <a:lstStyle/>
        <a:p>
          <a:pPr rtl="0"/>
          <a:r>
            <a:rPr lang="en-US">
              <a:latin typeface="Calibri" panose="020F0502020204030204"/>
            </a:rPr>
            <a:t>May 2022</a:t>
          </a:r>
        </a:p>
      </dgm:t>
    </dgm:pt>
    <dgm:pt modelId="{1C36745E-0D6D-4106-ACD0-4758ED829E14}" type="parTrans" cxnId="{72CC7860-A0AA-4E06-B962-23AD2464EAFF}">
      <dgm:prSet/>
      <dgm:spPr/>
      <dgm:t>
        <a:bodyPr/>
        <a:lstStyle/>
        <a:p>
          <a:endParaRPr lang="en-US"/>
        </a:p>
      </dgm:t>
    </dgm:pt>
    <dgm:pt modelId="{A6332C70-2094-42F1-91CC-6748F18E7F03}" type="sibTrans" cxnId="{72CC7860-A0AA-4E06-B962-23AD2464EAFF}">
      <dgm:prSet/>
      <dgm:spPr/>
      <dgm:t>
        <a:bodyPr/>
        <a:lstStyle/>
        <a:p>
          <a:endParaRPr lang="en-US"/>
        </a:p>
      </dgm:t>
    </dgm:pt>
    <dgm:pt modelId="{733EEC1F-C3AB-4CEB-89D2-D780418AFE3F}">
      <dgm:prSet phldr="0"/>
      <dgm:spPr/>
      <dgm:t>
        <a:bodyPr/>
        <a:lstStyle/>
        <a:p>
          <a:pPr rtl="0"/>
          <a:r>
            <a:rPr lang="en-US">
              <a:latin typeface="Calibri" panose="020F0502020204030204"/>
            </a:rPr>
            <a:t>QI Excellence, Leader, and Recognition Award Winners</a:t>
          </a:r>
        </a:p>
      </dgm:t>
    </dgm:pt>
    <dgm:pt modelId="{AAB020E6-BAA3-4CE4-92B8-F2B09A29A54E}" type="parTrans" cxnId="{1F056556-144A-4FAE-8C53-FF1A51E28828}">
      <dgm:prSet/>
      <dgm:spPr/>
      <dgm:t>
        <a:bodyPr/>
        <a:lstStyle/>
        <a:p>
          <a:endParaRPr lang="en-US"/>
        </a:p>
      </dgm:t>
    </dgm:pt>
    <dgm:pt modelId="{FA4AFA66-999F-4F3B-841B-632B1573D069}" type="sibTrans" cxnId="{1F056556-144A-4FAE-8C53-FF1A51E28828}">
      <dgm:prSet/>
      <dgm:spPr/>
      <dgm:t>
        <a:bodyPr/>
        <a:lstStyle/>
        <a:p>
          <a:endParaRPr lang="en-US"/>
        </a:p>
      </dgm:t>
    </dgm:pt>
    <dgm:pt modelId="{64D29FF8-7184-4AF5-9161-DF808AB6F346}">
      <dgm:prSet phldr="0"/>
      <dgm:spPr/>
      <dgm:t>
        <a:bodyPr/>
        <a:lstStyle/>
        <a:p>
          <a:r>
            <a:rPr lang="en-US">
              <a:latin typeface="Calibri" panose="020F0502020204030204"/>
            </a:rPr>
            <a:t>49</a:t>
          </a:r>
        </a:p>
      </dgm:t>
    </dgm:pt>
    <dgm:pt modelId="{11CBEABD-C49B-4A4E-9971-350E72F33462}" type="parTrans" cxnId="{072B5BBF-1B7B-4433-830C-C91387739F14}">
      <dgm:prSet/>
      <dgm:spPr/>
      <dgm:t>
        <a:bodyPr/>
        <a:lstStyle/>
        <a:p>
          <a:endParaRPr lang="en-US"/>
        </a:p>
      </dgm:t>
    </dgm:pt>
    <dgm:pt modelId="{D31DE6A8-7E79-4799-B2B7-28FB2D28A833}" type="sibTrans" cxnId="{072B5BBF-1B7B-4433-830C-C91387739F14}">
      <dgm:prSet/>
      <dgm:spPr/>
      <dgm:t>
        <a:bodyPr/>
        <a:lstStyle/>
        <a:p>
          <a:endParaRPr lang="en-US"/>
        </a:p>
      </dgm:t>
    </dgm:pt>
    <dgm:pt modelId="{39824399-DECA-4F8F-8635-65F821323BA5}">
      <dgm:prSet phldr="0"/>
      <dgm:spPr/>
      <dgm:t>
        <a:bodyPr/>
        <a:lstStyle/>
        <a:p>
          <a:pPr rtl="0"/>
          <a:r>
            <a:rPr lang="en-US">
              <a:latin typeface="Calibri" panose="020F0502020204030204"/>
            </a:rPr>
            <a:t>October 2022</a:t>
          </a:r>
        </a:p>
      </dgm:t>
    </dgm:pt>
    <dgm:pt modelId="{65BBE666-82A8-4578-9FCB-1E49F27609A9}" type="parTrans" cxnId="{D98E393D-E4C5-41B2-AB73-7B35A9E35F6C}">
      <dgm:prSet/>
      <dgm:spPr/>
      <dgm:t>
        <a:bodyPr/>
        <a:lstStyle/>
        <a:p>
          <a:endParaRPr lang="en-US"/>
        </a:p>
      </dgm:t>
    </dgm:pt>
    <dgm:pt modelId="{AF64AF89-A381-4C2A-8EDF-3A21CBC4F672}" type="sibTrans" cxnId="{D98E393D-E4C5-41B2-AB73-7B35A9E35F6C}">
      <dgm:prSet/>
      <dgm:spPr/>
      <dgm:t>
        <a:bodyPr/>
        <a:lstStyle/>
        <a:p>
          <a:endParaRPr lang="en-US"/>
        </a:p>
      </dgm:t>
    </dgm:pt>
    <dgm:pt modelId="{57BFC63B-5E71-40ED-A18C-E3EE9F81F485}">
      <dgm:prSet phldr="0"/>
      <dgm:spPr/>
      <dgm:t>
        <a:bodyPr/>
        <a:lstStyle/>
        <a:p>
          <a:pPr rtl="0"/>
          <a:r>
            <a:rPr lang="en-US">
              <a:latin typeface="Calibri" panose="020F0502020204030204"/>
            </a:rPr>
            <a:t>QI Excellence, Leader, and Recognition Award Winners</a:t>
          </a:r>
        </a:p>
      </dgm:t>
    </dgm:pt>
    <dgm:pt modelId="{9CB4B906-840E-4B10-8AAA-CD6348F325D0}" type="parTrans" cxnId="{CF56D8F7-1DA7-4ABE-AE0D-FA3013D232E4}">
      <dgm:prSet/>
      <dgm:spPr/>
      <dgm:t>
        <a:bodyPr/>
        <a:lstStyle/>
        <a:p>
          <a:endParaRPr lang="en-US"/>
        </a:p>
      </dgm:t>
    </dgm:pt>
    <dgm:pt modelId="{D0EDE871-E78A-41E7-8040-EC10C1F0E42F}" type="sibTrans" cxnId="{CF56D8F7-1DA7-4ABE-AE0D-FA3013D232E4}">
      <dgm:prSet/>
      <dgm:spPr/>
      <dgm:t>
        <a:bodyPr/>
        <a:lstStyle/>
        <a:p>
          <a:endParaRPr lang="en-US"/>
        </a:p>
      </dgm:t>
    </dgm:pt>
    <dgm:pt modelId="{C3E8BA22-DE15-4CCD-8462-C91965137837}" type="pres">
      <dgm:prSet presAssocID="{9E0F8792-388B-4EBE-8F71-61B4DA1A1741}" presName="Name0" presStyleCnt="0">
        <dgm:presLayoutVars>
          <dgm:dir/>
          <dgm:animLvl val="lvl"/>
          <dgm:resizeHandles val="exact"/>
        </dgm:presLayoutVars>
      </dgm:prSet>
      <dgm:spPr/>
      <dgm:t>
        <a:bodyPr/>
        <a:lstStyle/>
        <a:p>
          <a:endParaRPr lang="en-US"/>
        </a:p>
      </dgm:t>
    </dgm:pt>
    <dgm:pt modelId="{F7A3AE65-A9E1-44D7-8813-71A324154238}" type="pres">
      <dgm:prSet presAssocID="{B1AD2E15-FC0A-40CC-97CE-9E34BA8DD7AC}" presName="composite" presStyleCnt="0"/>
      <dgm:spPr/>
    </dgm:pt>
    <dgm:pt modelId="{61673128-96A8-4A93-BDD8-DE70F48532D8}" type="pres">
      <dgm:prSet presAssocID="{B1AD2E15-FC0A-40CC-97CE-9E34BA8DD7AC}" presName="parTx" presStyleLbl="alignNode1" presStyleIdx="0" presStyleCnt="4">
        <dgm:presLayoutVars>
          <dgm:chMax val="0"/>
          <dgm:chPref val="0"/>
          <dgm:bulletEnabled val="1"/>
        </dgm:presLayoutVars>
      </dgm:prSet>
      <dgm:spPr/>
      <dgm:t>
        <a:bodyPr/>
        <a:lstStyle/>
        <a:p>
          <a:endParaRPr lang="en-US"/>
        </a:p>
      </dgm:t>
    </dgm:pt>
    <dgm:pt modelId="{C65FB4FC-591A-40DE-ACA1-E3D9B123E4F5}" type="pres">
      <dgm:prSet presAssocID="{B1AD2E15-FC0A-40CC-97CE-9E34BA8DD7AC}" presName="desTx" presStyleLbl="alignAccFollowNode1" presStyleIdx="0" presStyleCnt="4">
        <dgm:presLayoutVars>
          <dgm:bulletEnabled val="1"/>
        </dgm:presLayoutVars>
      </dgm:prSet>
      <dgm:spPr/>
      <dgm:t>
        <a:bodyPr/>
        <a:lstStyle/>
        <a:p>
          <a:endParaRPr lang="en-US"/>
        </a:p>
      </dgm:t>
    </dgm:pt>
    <dgm:pt modelId="{05040580-CEC2-4DFD-8A1C-B4EBCBAFDC3C}" type="pres">
      <dgm:prSet presAssocID="{BE3AD442-459C-41C6-B7D7-B288B5F49D6B}" presName="space" presStyleCnt="0"/>
      <dgm:spPr/>
    </dgm:pt>
    <dgm:pt modelId="{3E3FDCAC-1763-4C56-AE06-4EB37DBCCF09}" type="pres">
      <dgm:prSet presAssocID="{B07B9AB8-3D46-4775-8AB3-9EF7EC608D94}" presName="composite" presStyleCnt="0"/>
      <dgm:spPr/>
    </dgm:pt>
    <dgm:pt modelId="{93E58160-E00C-40B6-9292-9D0AEC5BCE03}" type="pres">
      <dgm:prSet presAssocID="{B07B9AB8-3D46-4775-8AB3-9EF7EC608D94}" presName="parTx" presStyleLbl="alignNode1" presStyleIdx="1" presStyleCnt="4">
        <dgm:presLayoutVars>
          <dgm:chMax val="0"/>
          <dgm:chPref val="0"/>
          <dgm:bulletEnabled val="1"/>
        </dgm:presLayoutVars>
      </dgm:prSet>
      <dgm:spPr/>
      <dgm:t>
        <a:bodyPr/>
        <a:lstStyle/>
        <a:p>
          <a:endParaRPr lang="en-US"/>
        </a:p>
      </dgm:t>
    </dgm:pt>
    <dgm:pt modelId="{9BF38B58-8021-4269-9AA1-B82823F6F14C}" type="pres">
      <dgm:prSet presAssocID="{B07B9AB8-3D46-4775-8AB3-9EF7EC608D94}" presName="desTx" presStyleLbl="alignAccFollowNode1" presStyleIdx="1" presStyleCnt="4">
        <dgm:presLayoutVars>
          <dgm:bulletEnabled val="1"/>
        </dgm:presLayoutVars>
      </dgm:prSet>
      <dgm:spPr/>
      <dgm:t>
        <a:bodyPr/>
        <a:lstStyle/>
        <a:p>
          <a:endParaRPr lang="en-US"/>
        </a:p>
      </dgm:t>
    </dgm:pt>
    <dgm:pt modelId="{C5A065AF-151A-4139-B90B-93B6F660E523}" type="pres">
      <dgm:prSet presAssocID="{2AC28DED-7E97-4C4E-9915-EED6D0CB62D9}" presName="space" presStyleCnt="0"/>
      <dgm:spPr/>
    </dgm:pt>
    <dgm:pt modelId="{0D36FE0F-56DC-4157-8C66-9F4ACDC701D9}" type="pres">
      <dgm:prSet presAssocID="{E2218E86-E5EF-4395-AF18-2BC6094E6C52}" presName="composite" presStyleCnt="0"/>
      <dgm:spPr/>
    </dgm:pt>
    <dgm:pt modelId="{0EEC86DF-127A-4948-AD1B-5E4135733472}" type="pres">
      <dgm:prSet presAssocID="{E2218E86-E5EF-4395-AF18-2BC6094E6C52}" presName="parTx" presStyleLbl="alignNode1" presStyleIdx="2" presStyleCnt="4">
        <dgm:presLayoutVars>
          <dgm:chMax val="0"/>
          <dgm:chPref val="0"/>
          <dgm:bulletEnabled val="1"/>
        </dgm:presLayoutVars>
      </dgm:prSet>
      <dgm:spPr/>
      <dgm:t>
        <a:bodyPr/>
        <a:lstStyle/>
        <a:p>
          <a:endParaRPr lang="en-US"/>
        </a:p>
      </dgm:t>
    </dgm:pt>
    <dgm:pt modelId="{DC3776A0-F2D4-4363-848C-00738D84854E}" type="pres">
      <dgm:prSet presAssocID="{E2218E86-E5EF-4395-AF18-2BC6094E6C52}" presName="desTx" presStyleLbl="alignAccFollowNode1" presStyleIdx="2" presStyleCnt="4">
        <dgm:presLayoutVars>
          <dgm:bulletEnabled val="1"/>
        </dgm:presLayoutVars>
      </dgm:prSet>
      <dgm:spPr/>
      <dgm:t>
        <a:bodyPr/>
        <a:lstStyle/>
        <a:p>
          <a:endParaRPr lang="en-US"/>
        </a:p>
      </dgm:t>
    </dgm:pt>
    <dgm:pt modelId="{F2493450-D33F-4B52-A73F-CFF6FC21A060}" type="pres">
      <dgm:prSet presAssocID="{F7970DF9-59E2-4B44-9D15-83F241FADD2A}" presName="space" presStyleCnt="0"/>
      <dgm:spPr/>
    </dgm:pt>
    <dgm:pt modelId="{CC479AFD-DE81-4052-904E-5D935C2C3698}" type="pres">
      <dgm:prSet presAssocID="{64D29FF8-7184-4AF5-9161-DF808AB6F346}" presName="composite" presStyleCnt="0"/>
      <dgm:spPr/>
    </dgm:pt>
    <dgm:pt modelId="{5E561BD0-FD19-45B2-BAE3-D19B1447BB8F}" type="pres">
      <dgm:prSet presAssocID="{64D29FF8-7184-4AF5-9161-DF808AB6F346}" presName="parTx" presStyleLbl="alignNode1" presStyleIdx="3" presStyleCnt="4">
        <dgm:presLayoutVars>
          <dgm:chMax val="0"/>
          <dgm:chPref val="0"/>
          <dgm:bulletEnabled val="1"/>
        </dgm:presLayoutVars>
      </dgm:prSet>
      <dgm:spPr/>
      <dgm:t>
        <a:bodyPr/>
        <a:lstStyle/>
        <a:p>
          <a:endParaRPr lang="en-US"/>
        </a:p>
      </dgm:t>
    </dgm:pt>
    <dgm:pt modelId="{7C42A2E8-F8B2-4521-A76F-96308B935003}" type="pres">
      <dgm:prSet presAssocID="{64D29FF8-7184-4AF5-9161-DF808AB6F346}" presName="desTx" presStyleLbl="alignAccFollowNode1" presStyleIdx="3" presStyleCnt="4">
        <dgm:presLayoutVars>
          <dgm:bulletEnabled val="1"/>
        </dgm:presLayoutVars>
      </dgm:prSet>
      <dgm:spPr/>
      <dgm:t>
        <a:bodyPr/>
        <a:lstStyle/>
        <a:p>
          <a:endParaRPr lang="en-US"/>
        </a:p>
      </dgm:t>
    </dgm:pt>
  </dgm:ptLst>
  <dgm:cxnLst>
    <dgm:cxn modelId="{1F056556-144A-4FAE-8C53-FF1A51E28828}" srcId="{E2218E86-E5EF-4395-AF18-2BC6094E6C52}" destId="{733EEC1F-C3AB-4CEB-89D2-D780418AFE3F}" srcOrd="1" destOrd="0" parTransId="{AAB020E6-BAA3-4CE4-92B8-F2B09A29A54E}" sibTransId="{FA4AFA66-999F-4F3B-841B-632B1573D069}"/>
    <dgm:cxn modelId="{273353E7-BDD5-4AB1-B4DB-AD08E39C8B56}" srcId="{B07B9AB8-3D46-4775-8AB3-9EF7EC608D94}" destId="{81ADADC9-68CA-403F-840A-4CF69D0BDE04}" srcOrd="0" destOrd="0" parTransId="{36E6B71E-0EF5-4C30-BDC4-9B27636980FC}" sibTransId="{D10610D5-9FBB-4E74-A1A1-01D0488B5E5F}"/>
    <dgm:cxn modelId="{F49D0FC1-42C8-4371-826C-D6DCBFFA494F}" type="presOf" srcId="{57BFC63B-5E71-40ED-A18C-E3EE9F81F485}" destId="{7C42A2E8-F8B2-4521-A76F-96308B935003}" srcOrd="0" destOrd="1" presId="urn:microsoft.com/office/officeart/2005/8/layout/hList1"/>
    <dgm:cxn modelId="{0799927E-329B-4644-B8B0-821D36BAEE08}" type="presOf" srcId="{81ADADC9-68CA-403F-840A-4CF69D0BDE04}" destId="{9BF38B58-8021-4269-9AA1-B82823F6F14C}" srcOrd="0" destOrd="0" presId="urn:microsoft.com/office/officeart/2005/8/layout/hList1"/>
    <dgm:cxn modelId="{EBE6B29F-8A9E-4DAF-8BD6-431A9238CAC0}" type="presOf" srcId="{733EEC1F-C3AB-4CEB-89D2-D780418AFE3F}" destId="{DC3776A0-F2D4-4363-848C-00738D84854E}" srcOrd="0" destOrd="1" presId="urn:microsoft.com/office/officeart/2005/8/layout/hList1"/>
    <dgm:cxn modelId="{F392BCED-4BC6-40C6-A1DA-C9DB6EE10C58}" type="presOf" srcId="{9E0F8792-388B-4EBE-8F71-61B4DA1A1741}" destId="{C3E8BA22-DE15-4CCD-8462-C91965137837}" srcOrd="0" destOrd="0" presId="urn:microsoft.com/office/officeart/2005/8/layout/hList1"/>
    <dgm:cxn modelId="{1E2F24D9-C39C-4C96-8C65-63DD46ECDDF0}" type="presOf" srcId="{B1AD2E15-FC0A-40CC-97CE-9E34BA8DD7AC}" destId="{61673128-96A8-4A93-BDD8-DE70F48532D8}" srcOrd="0" destOrd="0" presId="urn:microsoft.com/office/officeart/2005/8/layout/hList1"/>
    <dgm:cxn modelId="{CF56D8F7-1DA7-4ABE-AE0D-FA3013D232E4}" srcId="{64D29FF8-7184-4AF5-9161-DF808AB6F346}" destId="{57BFC63B-5E71-40ED-A18C-E3EE9F81F485}" srcOrd="1" destOrd="0" parTransId="{9CB4B906-840E-4B10-8AAA-CD6348F325D0}" sibTransId="{D0EDE871-E78A-41E7-8040-EC10C1F0E42F}"/>
    <dgm:cxn modelId="{D734F170-040D-44D0-8F08-71D5FB8CA49F}" srcId="{9E0F8792-388B-4EBE-8F71-61B4DA1A1741}" destId="{B1AD2E15-FC0A-40CC-97CE-9E34BA8DD7AC}" srcOrd="0" destOrd="0" parTransId="{EB8158CA-C251-449B-9142-652F7A42D821}" sibTransId="{BE3AD442-459C-41C6-B7D7-B288B5F49D6B}"/>
    <dgm:cxn modelId="{E778C02D-BEE5-4E05-B7B3-8B18C931BE5A}" type="presOf" srcId="{9353781B-966A-48A3-A07A-0C182680B8EA}" destId="{9BF38B58-8021-4269-9AA1-B82823F6F14C}" srcOrd="0" destOrd="1" presId="urn:microsoft.com/office/officeart/2005/8/layout/hList1"/>
    <dgm:cxn modelId="{C509761C-E61D-437F-97C1-5582F90D80BE}" type="presOf" srcId="{A4B5DAEA-DAA5-4D18-B407-B8E9034FF086}" destId="{DC3776A0-F2D4-4363-848C-00738D84854E}" srcOrd="0" destOrd="0" presId="urn:microsoft.com/office/officeart/2005/8/layout/hList1"/>
    <dgm:cxn modelId="{D96618BB-CD33-49B5-8C6B-4C0F186B9814}" srcId="{9E0F8792-388B-4EBE-8F71-61B4DA1A1741}" destId="{B07B9AB8-3D46-4775-8AB3-9EF7EC608D94}" srcOrd="1" destOrd="0" parTransId="{1008C487-9A33-4B82-B12E-915E15B0D4F9}" sibTransId="{2AC28DED-7E97-4C4E-9915-EED6D0CB62D9}"/>
    <dgm:cxn modelId="{72CC7860-A0AA-4E06-B962-23AD2464EAFF}" srcId="{E2218E86-E5EF-4395-AF18-2BC6094E6C52}" destId="{A4B5DAEA-DAA5-4D18-B407-B8E9034FF086}" srcOrd="0" destOrd="0" parTransId="{1C36745E-0D6D-4106-ACD0-4758ED829E14}" sibTransId="{A6332C70-2094-42F1-91CC-6748F18E7F03}"/>
    <dgm:cxn modelId="{6C40A6BE-91D5-4B36-A5A2-63E9564B8890}" srcId="{B1AD2E15-FC0A-40CC-97CE-9E34BA8DD7AC}" destId="{3F678F6F-DE36-467A-9F55-95819094A181}" srcOrd="0" destOrd="0" parTransId="{DD728CFF-BAB1-4162-AC51-EF56A51181DF}" sibTransId="{072C53D6-D75D-4B8C-BE34-9A9D562A3756}"/>
    <dgm:cxn modelId="{639E069A-F05B-49BA-A203-D3E7744AE6D0}" srcId="{B07B9AB8-3D46-4775-8AB3-9EF7EC608D94}" destId="{9353781B-966A-48A3-A07A-0C182680B8EA}" srcOrd="1" destOrd="0" parTransId="{31DC25FD-17B7-4A14-8DDC-F126AEB68F5C}" sibTransId="{82974596-C832-49A4-B47C-AFF3E40D625E}"/>
    <dgm:cxn modelId="{AE9BA7E4-E9F2-4A4B-9B59-28BA23BC0054}" type="presOf" srcId="{64D29FF8-7184-4AF5-9161-DF808AB6F346}" destId="{5E561BD0-FD19-45B2-BAE3-D19B1447BB8F}" srcOrd="0" destOrd="0" presId="urn:microsoft.com/office/officeart/2005/8/layout/hList1"/>
    <dgm:cxn modelId="{D98E393D-E4C5-41B2-AB73-7B35A9E35F6C}" srcId="{64D29FF8-7184-4AF5-9161-DF808AB6F346}" destId="{39824399-DECA-4F8F-8635-65F821323BA5}" srcOrd="0" destOrd="0" parTransId="{65BBE666-82A8-4578-9FCB-1E49F27609A9}" sibTransId="{AF64AF89-A381-4C2A-8EDF-3A21CBC4F672}"/>
    <dgm:cxn modelId="{88DDE6DA-114B-4301-9E70-9F37BDAE1469}" type="presOf" srcId="{3F678F6F-DE36-467A-9F55-95819094A181}" destId="{C65FB4FC-591A-40DE-ACA1-E3D9B123E4F5}" srcOrd="0" destOrd="0" presId="urn:microsoft.com/office/officeart/2005/8/layout/hList1"/>
    <dgm:cxn modelId="{2A4C6AE5-05E0-427C-8518-95A010242563}" srcId="{9E0F8792-388B-4EBE-8F71-61B4DA1A1741}" destId="{E2218E86-E5EF-4395-AF18-2BC6094E6C52}" srcOrd="2" destOrd="0" parTransId="{5C5D4E94-4221-43A2-80F3-B34FCF3DDE33}" sibTransId="{F7970DF9-59E2-4B44-9D15-83F241FADD2A}"/>
    <dgm:cxn modelId="{06C4ED1B-EF83-47EC-9C50-CF18ECB95FFF}" srcId="{B1AD2E15-FC0A-40CC-97CE-9E34BA8DD7AC}" destId="{C54EF677-FDDB-40B2-A589-3D3C1CDCBE60}" srcOrd="1" destOrd="0" parTransId="{0AA8FB2E-481B-4DFE-A1FF-4511D7C281A2}" sibTransId="{B4AA0581-2F0F-4B2B-93CA-361EADED5F16}"/>
    <dgm:cxn modelId="{74DDC554-0D34-4A11-AE2B-55BB059C34CC}" type="presOf" srcId="{E2218E86-E5EF-4395-AF18-2BC6094E6C52}" destId="{0EEC86DF-127A-4948-AD1B-5E4135733472}" srcOrd="0" destOrd="0" presId="urn:microsoft.com/office/officeart/2005/8/layout/hList1"/>
    <dgm:cxn modelId="{EE386F58-C764-4CEA-A675-E91DE97ADE7B}" type="presOf" srcId="{C54EF677-FDDB-40B2-A589-3D3C1CDCBE60}" destId="{C65FB4FC-591A-40DE-ACA1-E3D9B123E4F5}" srcOrd="0" destOrd="1" presId="urn:microsoft.com/office/officeart/2005/8/layout/hList1"/>
    <dgm:cxn modelId="{072B5BBF-1B7B-4433-830C-C91387739F14}" srcId="{9E0F8792-388B-4EBE-8F71-61B4DA1A1741}" destId="{64D29FF8-7184-4AF5-9161-DF808AB6F346}" srcOrd="3" destOrd="0" parTransId="{11CBEABD-C49B-4A4E-9971-350E72F33462}" sibTransId="{D31DE6A8-7E79-4799-B2B7-28FB2D28A833}"/>
    <dgm:cxn modelId="{6F621E7B-89EA-4AFF-8EE9-C2BD936A8A30}" type="presOf" srcId="{39824399-DECA-4F8F-8635-65F821323BA5}" destId="{7C42A2E8-F8B2-4521-A76F-96308B935003}" srcOrd="0" destOrd="0" presId="urn:microsoft.com/office/officeart/2005/8/layout/hList1"/>
    <dgm:cxn modelId="{7EAF76F2-3EF1-425C-8F67-CB25595D75C4}" type="presOf" srcId="{B07B9AB8-3D46-4775-8AB3-9EF7EC608D94}" destId="{93E58160-E00C-40B6-9292-9D0AEC5BCE03}" srcOrd="0" destOrd="0" presId="urn:microsoft.com/office/officeart/2005/8/layout/hList1"/>
    <dgm:cxn modelId="{8CC036AD-5454-47B9-88F7-197C84FD641F}" type="presParOf" srcId="{C3E8BA22-DE15-4CCD-8462-C91965137837}" destId="{F7A3AE65-A9E1-44D7-8813-71A324154238}" srcOrd="0" destOrd="0" presId="urn:microsoft.com/office/officeart/2005/8/layout/hList1"/>
    <dgm:cxn modelId="{AF27D0F4-256B-4C80-A30D-DF016B93097F}" type="presParOf" srcId="{F7A3AE65-A9E1-44D7-8813-71A324154238}" destId="{61673128-96A8-4A93-BDD8-DE70F48532D8}" srcOrd="0" destOrd="0" presId="urn:microsoft.com/office/officeart/2005/8/layout/hList1"/>
    <dgm:cxn modelId="{3CC6DB4F-BC2D-4EC6-8AB7-DAF8FE147847}" type="presParOf" srcId="{F7A3AE65-A9E1-44D7-8813-71A324154238}" destId="{C65FB4FC-591A-40DE-ACA1-E3D9B123E4F5}" srcOrd="1" destOrd="0" presId="urn:microsoft.com/office/officeart/2005/8/layout/hList1"/>
    <dgm:cxn modelId="{A9B96238-2273-4265-AF51-F9B65363C448}" type="presParOf" srcId="{C3E8BA22-DE15-4CCD-8462-C91965137837}" destId="{05040580-CEC2-4DFD-8A1C-B4EBCBAFDC3C}" srcOrd="1" destOrd="0" presId="urn:microsoft.com/office/officeart/2005/8/layout/hList1"/>
    <dgm:cxn modelId="{B7C848AC-5E93-44B2-9049-EE310B184D45}" type="presParOf" srcId="{C3E8BA22-DE15-4CCD-8462-C91965137837}" destId="{3E3FDCAC-1763-4C56-AE06-4EB37DBCCF09}" srcOrd="2" destOrd="0" presId="urn:microsoft.com/office/officeart/2005/8/layout/hList1"/>
    <dgm:cxn modelId="{9B8967E7-39E7-4F3F-9501-08BE7494A1C0}" type="presParOf" srcId="{3E3FDCAC-1763-4C56-AE06-4EB37DBCCF09}" destId="{93E58160-E00C-40B6-9292-9D0AEC5BCE03}" srcOrd="0" destOrd="0" presId="urn:microsoft.com/office/officeart/2005/8/layout/hList1"/>
    <dgm:cxn modelId="{1F51F33F-E1D9-4436-93FF-4A4432D130DE}" type="presParOf" srcId="{3E3FDCAC-1763-4C56-AE06-4EB37DBCCF09}" destId="{9BF38B58-8021-4269-9AA1-B82823F6F14C}" srcOrd="1" destOrd="0" presId="urn:microsoft.com/office/officeart/2005/8/layout/hList1"/>
    <dgm:cxn modelId="{7E417CCF-8287-4F84-8D0F-F6CEA24601B8}" type="presParOf" srcId="{C3E8BA22-DE15-4CCD-8462-C91965137837}" destId="{C5A065AF-151A-4139-B90B-93B6F660E523}" srcOrd="3" destOrd="0" presId="urn:microsoft.com/office/officeart/2005/8/layout/hList1"/>
    <dgm:cxn modelId="{4D25C9E3-BD3C-4C08-8DC5-BA0BD65DD14C}" type="presParOf" srcId="{C3E8BA22-DE15-4CCD-8462-C91965137837}" destId="{0D36FE0F-56DC-4157-8C66-9F4ACDC701D9}" srcOrd="4" destOrd="0" presId="urn:microsoft.com/office/officeart/2005/8/layout/hList1"/>
    <dgm:cxn modelId="{5AB48673-20B3-4906-9AD0-3C9B15A4F312}" type="presParOf" srcId="{0D36FE0F-56DC-4157-8C66-9F4ACDC701D9}" destId="{0EEC86DF-127A-4948-AD1B-5E4135733472}" srcOrd="0" destOrd="0" presId="urn:microsoft.com/office/officeart/2005/8/layout/hList1"/>
    <dgm:cxn modelId="{1DA4FE3B-68F1-4251-A5AF-9A13C35DB40F}" type="presParOf" srcId="{0D36FE0F-56DC-4157-8C66-9F4ACDC701D9}" destId="{DC3776A0-F2D4-4363-848C-00738D84854E}" srcOrd="1" destOrd="0" presId="urn:microsoft.com/office/officeart/2005/8/layout/hList1"/>
    <dgm:cxn modelId="{1FDFE497-6A2C-4674-98E2-A6265334FA23}" type="presParOf" srcId="{C3E8BA22-DE15-4CCD-8462-C91965137837}" destId="{F2493450-D33F-4B52-A73F-CFF6FC21A060}" srcOrd="5" destOrd="0" presId="urn:microsoft.com/office/officeart/2005/8/layout/hList1"/>
    <dgm:cxn modelId="{910667E2-C5AB-4718-97E8-BEC267336276}" type="presParOf" srcId="{C3E8BA22-DE15-4CCD-8462-C91965137837}" destId="{CC479AFD-DE81-4052-904E-5D935C2C3698}" srcOrd="6" destOrd="0" presId="urn:microsoft.com/office/officeart/2005/8/layout/hList1"/>
    <dgm:cxn modelId="{381751C9-A43E-498D-809E-41E6AB4AD1D8}" type="presParOf" srcId="{CC479AFD-DE81-4052-904E-5D935C2C3698}" destId="{5E561BD0-FD19-45B2-BAE3-D19B1447BB8F}" srcOrd="0" destOrd="0" presId="urn:microsoft.com/office/officeart/2005/8/layout/hList1"/>
    <dgm:cxn modelId="{1210D1FD-ACC4-4E09-9434-842EC3BFBB6E}" type="presParOf" srcId="{CC479AFD-DE81-4052-904E-5D935C2C3698}" destId="{7C42A2E8-F8B2-4521-A76F-96308B93500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35ED91-B6D3-4790-BD3A-3830D81D9E5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9F7EF31-9E50-4B35-943D-F74344BB6231}">
      <dgm:prSet/>
      <dgm:spPr>
        <a:solidFill>
          <a:schemeClr val="tx2">
            <a:lumMod val="60000"/>
            <a:lumOff val="40000"/>
          </a:schemeClr>
        </a:solidFill>
      </dgm:spPr>
      <dgm:t>
        <a:bodyPr/>
        <a:lstStyle/>
        <a:p>
          <a:r>
            <a:rPr lang="en-US"/>
            <a:t>Level III Perinatal Center</a:t>
          </a:r>
        </a:p>
      </dgm:t>
    </dgm:pt>
    <dgm:pt modelId="{8288DB7E-E4AC-42FA-9BC6-2A3F0AA1F0F2}" type="parTrans" cxnId="{F52AEF0A-DA31-494B-9E9B-3D9419AD6267}">
      <dgm:prSet/>
      <dgm:spPr/>
      <dgm:t>
        <a:bodyPr/>
        <a:lstStyle/>
        <a:p>
          <a:endParaRPr lang="en-US"/>
        </a:p>
      </dgm:t>
    </dgm:pt>
    <dgm:pt modelId="{0E8B1EEE-AFCE-4364-9EBB-93181AD71655}" type="sibTrans" cxnId="{F52AEF0A-DA31-494B-9E9B-3D9419AD6267}">
      <dgm:prSet/>
      <dgm:spPr/>
      <dgm:t>
        <a:bodyPr/>
        <a:lstStyle/>
        <a:p>
          <a:endParaRPr lang="en-US"/>
        </a:p>
      </dgm:t>
    </dgm:pt>
    <dgm:pt modelId="{F5347641-4516-454F-BDB9-1C18BB489955}">
      <dgm:prSet/>
      <dgm:spPr/>
      <dgm:t>
        <a:bodyPr/>
        <a:lstStyle/>
        <a:p>
          <a:r>
            <a:rPr lang="en-US"/>
            <a:t>54 bed NICU</a:t>
          </a:r>
        </a:p>
      </dgm:t>
    </dgm:pt>
    <dgm:pt modelId="{55D7E439-1F2D-4E6F-AEFD-0C942570E3EF}" type="parTrans" cxnId="{ED156721-F84C-428A-A09B-706CD7832A66}">
      <dgm:prSet/>
      <dgm:spPr/>
      <dgm:t>
        <a:bodyPr/>
        <a:lstStyle/>
        <a:p>
          <a:endParaRPr lang="en-US"/>
        </a:p>
      </dgm:t>
    </dgm:pt>
    <dgm:pt modelId="{E01128D4-E023-4E12-9F52-65E696CDFCF7}" type="sibTrans" cxnId="{ED156721-F84C-428A-A09B-706CD7832A66}">
      <dgm:prSet/>
      <dgm:spPr/>
      <dgm:t>
        <a:bodyPr/>
        <a:lstStyle/>
        <a:p>
          <a:endParaRPr lang="en-US"/>
        </a:p>
      </dgm:t>
    </dgm:pt>
    <dgm:pt modelId="{ADDF297B-3082-4B13-B271-DD8F02931B79}">
      <dgm:prSet/>
      <dgm:spPr>
        <a:solidFill>
          <a:srgbClr val="7030A0"/>
        </a:solidFill>
      </dgm:spPr>
      <dgm:t>
        <a:bodyPr/>
        <a:lstStyle/>
        <a:p>
          <a:r>
            <a:rPr lang="en-US"/>
            <a:t>3300 deliveries/year.</a:t>
          </a:r>
        </a:p>
      </dgm:t>
    </dgm:pt>
    <dgm:pt modelId="{148BB25E-F788-4D07-9AB9-CD1321CE3915}" type="parTrans" cxnId="{881DA201-A16E-43B4-B17D-D8524E1ADD21}">
      <dgm:prSet/>
      <dgm:spPr/>
      <dgm:t>
        <a:bodyPr/>
        <a:lstStyle/>
        <a:p>
          <a:endParaRPr lang="en-US"/>
        </a:p>
      </dgm:t>
    </dgm:pt>
    <dgm:pt modelId="{8BA99275-735E-418C-BD6E-8A53256FD559}" type="sibTrans" cxnId="{881DA201-A16E-43B4-B17D-D8524E1ADD21}">
      <dgm:prSet/>
      <dgm:spPr/>
      <dgm:t>
        <a:bodyPr/>
        <a:lstStyle/>
        <a:p>
          <a:endParaRPr lang="en-US"/>
        </a:p>
      </dgm:t>
    </dgm:pt>
    <dgm:pt modelId="{2AFE6E4F-745A-4517-8066-8A6F08C9B656}" type="pres">
      <dgm:prSet presAssocID="{B435ED91-B6D3-4790-BD3A-3830D81D9E51}" presName="linear" presStyleCnt="0">
        <dgm:presLayoutVars>
          <dgm:animLvl val="lvl"/>
          <dgm:resizeHandles val="exact"/>
        </dgm:presLayoutVars>
      </dgm:prSet>
      <dgm:spPr/>
      <dgm:t>
        <a:bodyPr/>
        <a:lstStyle/>
        <a:p>
          <a:endParaRPr lang="en-US"/>
        </a:p>
      </dgm:t>
    </dgm:pt>
    <dgm:pt modelId="{EE58E591-5A38-44F0-B342-3C38547073DC}" type="pres">
      <dgm:prSet presAssocID="{F9F7EF31-9E50-4B35-943D-F74344BB6231}" presName="parentText" presStyleLbl="node1" presStyleIdx="0" presStyleCnt="3" custLinFactY="-8689" custLinFactNeighborX="-1567" custLinFactNeighborY="-100000">
        <dgm:presLayoutVars>
          <dgm:chMax val="0"/>
          <dgm:bulletEnabled val="1"/>
        </dgm:presLayoutVars>
      </dgm:prSet>
      <dgm:spPr/>
      <dgm:t>
        <a:bodyPr/>
        <a:lstStyle/>
        <a:p>
          <a:endParaRPr lang="en-US"/>
        </a:p>
      </dgm:t>
    </dgm:pt>
    <dgm:pt modelId="{79996DDF-04FF-4D04-A359-F1A8FE57C0AD}" type="pres">
      <dgm:prSet presAssocID="{0E8B1EEE-AFCE-4364-9EBB-93181AD71655}" presName="spacer" presStyleCnt="0"/>
      <dgm:spPr/>
    </dgm:pt>
    <dgm:pt modelId="{F72EF93E-711B-4838-A324-57F28F4C9EF3}" type="pres">
      <dgm:prSet presAssocID="{F5347641-4516-454F-BDB9-1C18BB489955}" presName="parentText" presStyleLbl="node1" presStyleIdx="1" presStyleCnt="3" custLinFactY="-12215" custLinFactNeighborX="-1444" custLinFactNeighborY="-100000">
        <dgm:presLayoutVars>
          <dgm:chMax val="0"/>
          <dgm:bulletEnabled val="1"/>
        </dgm:presLayoutVars>
      </dgm:prSet>
      <dgm:spPr/>
      <dgm:t>
        <a:bodyPr/>
        <a:lstStyle/>
        <a:p>
          <a:endParaRPr lang="en-US"/>
        </a:p>
      </dgm:t>
    </dgm:pt>
    <dgm:pt modelId="{CEAFED69-3C2F-4225-9273-A40B7AB9E757}" type="pres">
      <dgm:prSet presAssocID="{E01128D4-E023-4E12-9F52-65E696CDFCF7}" presName="spacer" presStyleCnt="0"/>
      <dgm:spPr/>
    </dgm:pt>
    <dgm:pt modelId="{A2A3FDE2-EF78-402B-8816-3028EF05FFC1}" type="pres">
      <dgm:prSet presAssocID="{ADDF297B-3082-4B13-B271-DD8F02931B79}" presName="parentText" presStyleLbl="node1" presStyleIdx="2" presStyleCnt="3" custLinFactY="-5258" custLinFactNeighborX="-1567" custLinFactNeighborY="-100000">
        <dgm:presLayoutVars>
          <dgm:chMax val="0"/>
          <dgm:bulletEnabled val="1"/>
        </dgm:presLayoutVars>
      </dgm:prSet>
      <dgm:spPr/>
      <dgm:t>
        <a:bodyPr/>
        <a:lstStyle/>
        <a:p>
          <a:endParaRPr lang="en-US"/>
        </a:p>
      </dgm:t>
    </dgm:pt>
  </dgm:ptLst>
  <dgm:cxnLst>
    <dgm:cxn modelId="{EF778305-D6C6-4163-884B-81B72558312B}" type="presOf" srcId="{F9F7EF31-9E50-4B35-943D-F74344BB6231}" destId="{EE58E591-5A38-44F0-B342-3C38547073DC}" srcOrd="0" destOrd="0" presId="urn:microsoft.com/office/officeart/2005/8/layout/vList2"/>
    <dgm:cxn modelId="{F52AEF0A-DA31-494B-9E9B-3D9419AD6267}" srcId="{B435ED91-B6D3-4790-BD3A-3830D81D9E51}" destId="{F9F7EF31-9E50-4B35-943D-F74344BB6231}" srcOrd="0" destOrd="0" parTransId="{8288DB7E-E4AC-42FA-9BC6-2A3F0AA1F0F2}" sibTransId="{0E8B1EEE-AFCE-4364-9EBB-93181AD71655}"/>
    <dgm:cxn modelId="{B9E55579-5094-44A0-9025-9E79E8FB0900}" type="presOf" srcId="{ADDF297B-3082-4B13-B271-DD8F02931B79}" destId="{A2A3FDE2-EF78-402B-8816-3028EF05FFC1}" srcOrd="0" destOrd="0" presId="urn:microsoft.com/office/officeart/2005/8/layout/vList2"/>
    <dgm:cxn modelId="{D56B37E5-9166-4A44-9A52-8A84AB9F2D3E}" type="presOf" srcId="{F5347641-4516-454F-BDB9-1C18BB489955}" destId="{F72EF93E-711B-4838-A324-57F28F4C9EF3}" srcOrd="0" destOrd="0" presId="urn:microsoft.com/office/officeart/2005/8/layout/vList2"/>
    <dgm:cxn modelId="{881DA201-A16E-43B4-B17D-D8524E1ADD21}" srcId="{B435ED91-B6D3-4790-BD3A-3830D81D9E51}" destId="{ADDF297B-3082-4B13-B271-DD8F02931B79}" srcOrd="2" destOrd="0" parTransId="{148BB25E-F788-4D07-9AB9-CD1321CE3915}" sibTransId="{8BA99275-735E-418C-BD6E-8A53256FD559}"/>
    <dgm:cxn modelId="{ED156721-F84C-428A-A09B-706CD7832A66}" srcId="{B435ED91-B6D3-4790-BD3A-3830D81D9E51}" destId="{F5347641-4516-454F-BDB9-1C18BB489955}" srcOrd="1" destOrd="0" parTransId="{55D7E439-1F2D-4E6F-AEFD-0C942570E3EF}" sibTransId="{E01128D4-E023-4E12-9F52-65E696CDFCF7}"/>
    <dgm:cxn modelId="{4C437107-4905-452F-9E2C-3D007349B480}" type="presOf" srcId="{B435ED91-B6D3-4790-BD3A-3830D81D9E51}" destId="{2AFE6E4F-745A-4517-8066-8A6F08C9B656}" srcOrd="0" destOrd="0" presId="urn:microsoft.com/office/officeart/2005/8/layout/vList2"/>
    <dgm:cxn modelId="{56724EEE-C5FC-47FF-9C78-F555B28025D0}" type="presParOf" srcId="{2AFE6E4F-745A-4517-8066-8A6F08C9B656}" destId="{EE58E591-5A38-44F0-B342-3C38547073DC}" srcOrd="0" destOrd="0" presId="urn:microsoft.com/office/officeart/2005/8/layout/vList2"/>
    <dgm:cxn modelId="{6E703BEE-2316-4E6F-8AA3-AC718AFD39F2}" type="presParOf" srcId="{2AFE6E4F-745A-4517-8066-8A6F08C9B656}" destId="{79996DDF-04FF-4D04-A359-F1A8FE57C0AD}" srcOrd="1" destOrd="0" presId="urn:microsoft.com/office/officeart/2005/8/layout/vList2"/>
    <dgm:cxn modelId="{DEF1FF47-E893-48A7-AEF4-A6B97D317BE1}" type="presParOf" srcId="{2AFE6E4F-745A-4517-8066-8A6F08C9B656}" destId="{F72EF93E-711B-4838-A324-57F28F4C9EF3}" srcOrd="2" destOrd="0" presId="urn:microsoft.com/office/officeart/2005/8/layout/vList2"/>
    <dgm:cxn modelId="{95E31FB1-5308-4D35-A8A5-7117745E72B3}" type="presParOf" srcId="{2AFE6E4F-745A-4517-8066-8A6F08C9B656}" destId="{CEAFED69-3C2F-4225-9273-A40B7AB9E757}" srcOrd="3" destOrd="0" presId="urn:microsoft.com/office/officeart/2005/8/layout/vList2"/>
    <dgm:cxn modelId="{23D7B46D-4A3C-447C-8A6A-D2FC5EAE2C41}" type="presParOf" srcId="{2AFE6E4F-745A-4517-8066-8A6F08C9B656}" destId="{A2A3FDE2-EF78-402B-8816-3028EF05FFC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EDF20-C630-4EDA-8C3C-D783908C916F}">
      <dsp:nvSpPr>
        <dsp:cNvPr id="0" name=""/>
        <dsp:cNvSpPr/>
      </dsp:nvSpPr>
      <dsp:spPr>
        <a:xfrm>
          <a:off x="1368" y="1792955"/>
          <a:ext cx="2669515" cy="106780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lvl="0" algn="ctr" defTabSz="755650" rtl="0">
            <a:lnSpc>
              <a:spcPct val="90000"/>
            </a:lnSpc>
            <a:spcBef>
              <a:spcPct val="0"/>
            </a:spcBef>
            <a:spcAft>
              <a:spcPct val="35000"/>
            </a:spcAft>
          </a:pPr>
          <a:r>
            <a:rPr lang="en-US" sz="1700" kern="1200">
              <a:latin typeface="Calibri" panose="020F0502020204030204"/>
            </a:rPr>
            <a:t>Healthcare Team education / buy-in</a:t>
          </a:r>
          <a:endParaRPr lang="en-US" sz="1700" kern="1200"/>
        </a:p>
      </dsp:txBody>
      <dsp:txXfrm>
        <a:off x="1368" y="1792955"/>
        <a:ext cx="2402564" cy="1067806"/>
      </dsp:txXfrm>
    </dsp:sp>
    <dsp:sp modelId="{9187BB18-F90F-477B-8C67-CE352FDE3E24}">
      <dsp:nvSpPr>
        <dsp:cNvPr id="0" name=""/>
        <dsp:cNvSpPr/>
      </dsp:nvSpPr>
      <dsp:spPr>
        <a:xfrm>
          <a:off x="2136981" y="1792955"/>
          <a:ext cx="2669515" cy="106780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rtl="0">
            <a:lnSpc>
              <a:spcPct val="90000"/>
            </a:lnSpc>
            <a:spcBef>
              <a:spcPct val="0"/>
            </a:spcBef>
            <a:spcAft>
              <a:spcPct val="35000"/>
            </a:spcAft>
          </a:pPr>
          <a:r>
            <a:rPr lang="en-US" sz="1700" kern="1200">
              <a:latin typeface="Calibri" panose="020F0502020204030204"/>
            </a:rPr>
            <a:t>Early Onset Sepsis Risk Protocol ≥35 Weeks</a:t>
          </a:r>
          <a:endParaRPr lang="en-US" sz="1700" kern="1200"/>
        </a:p>
      </dsp:txBody>
      <dsp:txXfrm>
        <a:off x="2670884" y="1792955"/>
        <a:ext cx="1601709" cy="1067806"/>
      </dsp:txXfrm>
    </dsp:sp>
    <dsp:sp modelId="{B8779752-4C03-4476-A7FD-76FFE7696411}">
      <dsp:nvSpPr>
        <dsp:cNvPr id="0" name=""/>
        <dsp:cNvSpPr/>
      </dsp:nvSpPr>
      <dsp:spPr>
        <a:xfrm>
          <a:off x="4272594" y="1792955"/>
          <a:ext cx="2669515" cy="106780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rtl="0">
            <a:lnSpc>
              <a:spcPct val="90000"/>
            </a:lnSpc>
            <a:spcBef>
              <a:spcPct val="0"/>
            </a:spcBef>
            <a:spcAft>
              <a:spcPct val="35000"/>
            </a:spcAft>
          </a:pPr>
          <a:r>
            <a:rPr lang="en-US" sz="1700" kern="1200">
              <a:latin typeface="Calibri" panose="020F0502020204030204"/>
            </a:rPr>
            <a:t>Antibiotic Dosing Guidelines</a:t>
          </a:r>
          <a:endParaRPr lang="en-US" sz="1700" kern="1200"/>
        </a:p>
      </dsp:txBody>
      <dsp:txXfrm>
        <a:off x="4806497" y="1792955"/>
        <a:ext cx="1601709" cy="1067806"/>
      </dsp:txXfrm>
    </dsp:sp>
    <dsp:sp modelId="{9233E7D7-839E-49EF-8B30-A05E0FA6561B}">
      <dsp:nvSpPr>
        <dsp:cNvPr id="0" name=""/>
        <dsp:cNvSpPr/>
      </dsp:nvSpPr>
      <dsp:spPr>
        <a:xfrm>
          <a:off x="6408206" y="1792955"/>
          <a:ext cx="2669515" cy="1067806"/>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rtl="0">
            <a:lnSpc>
              <a:spcPct val="90000"/>
            </a:lnSpc>
            <a:spcBef>
              <a:spcPct val="0"/>
            </a:spcBef>
            <a:spcAft>
              <a:spcPct val="35000"/>
            </a:spcAft>
          </a:pPr>
          <a:r>
            <a:rPr lang="en-US" sz="1700" kern="1200">
              <a:latin typeface="Calibri" panose="020F0502020204030204"/>
            </a:rPr>
            <a:t>EMR Optimization</a:t>
          </a:r>
        </a:p>
      </dsp:txBody>
      <dsp:txXfrm>
        <a:off x="6942109" y="1792955"/>
        <a:ext cx="1601709" cy="1067806"/>
      </dsp:txXfrm>
    </dsp:sp>
    <dsp:sp modelId="{ACB7D00A-1D8E-4649-A629-52BB67167818}">
      <dsp:nvSpPr>
        <dsp:cNvPr id="0" name=""/>
        <dsp:cNvSpPr/>
      </dsp:nvSpPr>
      <dsp:spPr>
        <a:xfrm>
          <a:off x="8543819" y="1792955"/>
          <a:ext cx="2669515" cy="1067806"/>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rtl="0">
            <a:lnSpc>
              <a:spcPct val="90000"/>
            </a:lnSpc>
            <a:spcBef>
              <a:spcPct val="0"/>
            </a:spcBef>
            <a:spcAft>
              <a:spcPct val="35000"/>
            </a:spcAft>
          </a:pPr>
          <a:r>
            <a:rPr lang="en-US" sz="1700" kern="1200">
              <a:latin typeface="Calibri" panose="020F0502020204030204"/>
            </a:rPr>
            <a:t>Family Education</a:t>
          </a:r>
        </a:p>
      </dsp:txBody>
      <dsp:txXfrm>
        <a:off x="9077722" y="1792955"/>
        <a:ext cx="1601709" cy="10678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C06D3-BBC0-4875-8CAE-E58F9A71DC02}">
      <dsp:nvSpPr>
        <dsp:cNvPr id="0" name=""/>
        <dsp:cNvSpPr/>
      </dsp:nvSpPr>
      <dsp:spPr>
        <a:xfrm>
          <a:off x="0" y="2423621"/>
          <a:ext cx="11638037"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24F6EA8-D0F8-4276-B7BC-49A0313A0716}">
      <dsp:nvSpPr>
        <dsp:cNvPr id="0" name=""/>
        <dsp:cNvSpPr/>
      </dsp:nvSpPr>
      <dsp:spPr>
        <a:xfrm>
          <a:off x="125699" y="2602968"/>
          <a:ext cx="1815261" cy="547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889000">
            <a:lnSpc>
              <a:spcPct val="90000"/>
            </a:lnSpc>
            <a:spcBef>
              <a:spcPct val="0"/>
            </a:spcBef>
            <a:spcAft>
              <a:spcPct val="35000"/>
            </a:spcAft>
            <a:defRPr b="1"/>
          </a:pPr>
          <a:r>
            <a:rPr lang="en-US" sz="2000" kern="1200">
              <a:latin typeface="Calibri" panose="020F0502020204030204"/>
            </a:rPr>
            <a:t>December 2020</a:t>
          </a:r>
          <a:endParaRPr lang="en-US" sz="2000" kern="1200"/>
        </a:p>
      </dsp:txBody>
      <dsp:txXfrm>
        <a:off x="125699" y="2602968"/>
        <a:ext cx="1815261" cy="547738"/>
      </dsp:txXfrm>
    </dsp:sp>
    <dsp:sp modelId="{7C4308F9-879D-442A-A35F-9C1F5BA075B7}">
      <dsp:nvSpPr>
        <dsp:cNvPr id="0" name=""/>
        <dsp:cNvSpPr/>
      </dsp:nvSpPr>
      <dsp:spPr>
        <a:xfrm>
          <a:off x="1932" y="676190"/>
          <a:ext cx="2062796" cy="82645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lvl="0" algn="l" defTabSz="622300">
            <a:lnSpc>
              <a:spcPct val="90000"/>
            </a:lnSpc>
            <a:spcBef>
              <a:spcPct val="0"/>
            </a:spcBef>
            <a:spcAft>
              <a:spcPct val="35000"/>
            </a:spcAft>
          </a:pPr>
          <a:r>
            <a:rPr lang="en-US" sz="1400" kern="1200">
              <a:latin typeface="Calibri" panose="020F0502020204030204"/>
            </a:rPr>
            <a:t>BASIC Launch</a:t>
          </a:r>
          <a:endParaRPr lang="en-US" sz="1400" kern="1200"/>
        </a:p>
      </dsp:txBody>
      <dsp:txXfrm>
        <a:off x="42276" y="716534"/>
        <a:ext cx="1982108" cy="745766"/>
      </dsp:txXfrm>
    </dsp:sp>
    <dsp:sp modelId="{6DF3880A-BEFF-4B4A-A248-FEBF4D92067F}">
      <dsp:nvSpPr>
        <dsp:cNvPr id="0" name=""/>
        <dsp:cNvSpPr/>
      </dsp:nvSpPr>
      <dsp:spPr>
        <a:xfrm>
          <a:off x="1033330" y="1502645"/>
          <a:ext cx="0" cy="920975"/>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898C1A1-CD48-4C96-88A7-1774860A3285}">
      <dsp:nvSpPr>
        <dsp:cNvPr id="0" name=""/>
        <dsp:cNvSpPr/>
      </dsp:nvSpPr>
      <dsp:spPr>
        <a:xfrm>
          <a:off x="1322121" y="1696534"/>
          <a:ext cx="1815261" cy="547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889000">
            <a:lnSpc>
              <a:spcPct val="90000"/>
            </a:lnSpc>
            <a:spcBef>
              <a:spcPct val="0"/>
            </a:spcBef>
            <a:spcAft>
              <a:spcPct val="35000"/>
            </a:spcAft>
            <a:defRPr b="1"/>
          </a:pPr>
          <a:r>
            <a:rPr lang="en-US" sz="2000" kern="1200">
              <a:latin typeface="Calibri" panose="020F0502020204030204"/>
            </a:rPr>
            <a:t>January 2021</a:t>
          </a:r>
          <a:endParaRPr lang="en-US" sz="2000" kern="1200"/>
        </a:p>
      </dsp:txBody>
      <dsp:txXfrm>
        <a:off x="1322121" y="1696534"/>
        <a:ext cx="1815261" cy="547738"/>
      </dsp:txXfrm>
    </dsp:sp>
    <dsp:sp modelId="{449F6ECC-358D-4D9B-B1DC-F322B9890237}">
      <dsp:nvSpPr>
        <dsp:cNvPr id="0" name=""/>
        <dsp:cNvSpPr/>
      </dsp:nvSpPr>
      <dsp:spPr>
        <a:xfrm>
          <a:off x="996976" y="2387266"/>
          <a:ext cx="72708" cy="7270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6B0FC2-E5B1-422C-838A-563F310724A3}">
      <dsp:nvSpPr>
        <dsp:cNvPr id="0" name=""/>
        <dsp:cNvSpPr/>
      </dsp:nvSpPr>
      <dsp:spPr>
        <a:xfrm>
          <a:off x="1198354" y="3344596"/>
          <a:ext cx="2062796" cy="82645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711200">
            <a:lnSpc>
              <a:spcPct val="90000"/>
            </a:lnSpc>
            <a:spcBef>
              <a:spcPct val="0"/>
            </a:spcBef>
            <a:spcAft>
              <a:spcPct val="35000"/>
            </a:spcAft>
          </a:pPr>
          <a:r>
            <a:rPr lang="en-US" sz="1600" kern="1200">
              <a:latin typeface="Calibri" panose="020F0502020204030204"/>
            </a:rPr>
            <a:t>NEOSC Rollout</a:t>
          </a:r>
          <a:endParaRPr lang="en-US" sz="1600" kern="1200"/>
        </a:p>
      </dsp:txBody>
      <dsp:txXfrm>
        <a:off x="1238698" y="3384940"/>
        <a:ext cx="1982108" cy="745766"/>
      </dsp:txXfrm>
    </dsp:sp>
    <dsp:sp modelId="{5878B05A-099F-464C-9F1D-62285547AA14}">
      <dsp:nvSpPr>
        <dsp:cNvPr id="0" name=""/>
        <dsp:cNvSpPr/>
      </dsp:nvSpPr>
      <dsp:spPr>
        <a:xfrm>
          <a:off x="2229752" y="2423620"/>
          <a:ext cx="0" cy="920975"/>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84EAC14-7736-49E9-8B50-7A8520D818DB}">
      <dsp:nvSpPr>
        <dsp:cNvPr id="0" name=""/>
        <dsp:cNvSpPr/>
      </dsp:nvSpPr>
      <dsp:spPr>
        <a:xfrm>
          <a:off x="2518543" y="2602968"/>
          <a:ext cx="1815261" cy="547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889000">
            <a:lnSpc>
              <a:spcPct val="90000"/>
            </a:lnSpc>
            <a:spcBef>
              <a:spcPct val="0"/>
            </a:spcBef>
            <a:spcAft>
              <a:spcPct val="35000"/>
            </a:spcAft>
            <a:defRPr b="1"/>
          </a:pPr>
          <a:r>
            <a:rPr lang="en-US" sz="2000" kern="1200">
              <a:latin typeface="Calibri" panose="020F0502020204030204"/>
            </a:rPr>
            <a:t>April 2021</a:t>
          </a:r>
          <a:endParaRPr lang="en-US" sz="2000" kern="1200"/>
        </a:p>
      </dsp:txBody>
      <dsp:txXfrm>
        <a:off x="2518543" y="2602968"/>
        <a:ext cx="1815261" cy="547738"/>
      </dsp:txXfrm>
    </dsp:sp>
    <dsp:sp modelId="{6173CB80-F94A-48C7-8673-BE04784B5FD1}">
      <dsp:nvSpPr>
        <dsp:cNvPr id="0" name=""/>
        <dsp:cNvSpPr/>
      </dsp:nvSpPr>
      <dsp:spPr>
        <a:xfrm>
          <a:off x="2193398" y="2387266"/>
          <a:ext cx="72708" cy="7270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2D5F93-CB1C-4B3F-B55C-F9D82F2A34B4}">
      <dsp:nvSpPr>
        <dsp:cNvPr id="0" name=""/>
        <dsp:cNvSpPr/>
      </dsp:nvSpPr>
      <dsp:spPr>
        <a:xfrm>
          <a:off x="2394776" y="676190"/>
          <a:ext cx="2062796" cy="82645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711200">
            <a:lnSpc>
              <a:spcPct val="90000"/>
            </a:lnSpc>
            <a:spcBef>
              <a:spcPct val="0"/>
            </a:spcBef>
            <a:spcAft>
              <a:spcPct val="35000"/>
            </a:spcAft>
          </a:pPr>
          <a:r>
            <a:rPr lang="en-US" sz="1600" kern="1200">
              <a:latin typeface="Calibri" panose="020F0502020204030204"/>
            </a:rPr>
            <a:t>EMR Integration</a:t>
          </a:r>
          <a:endParaRPr lang="en-US" sz="1600" kern="1200"/>
        </a:p>
      </dsp:txBody>
      <dsp:txXfrm>
        <a:off x="2435120" y="716534"/>
        <a:ext cx="1982108" cy="745766"/>
      </dsp:txXfrm>
    </dsp:sp>
    <dsp:sp modelId="{0A2C70CF-85FA-4A3E-96E6-D5E9622AB1F9}">
      <dsp:nvSpPr>
        <dsp:cNvPr id="0" name=""/>
        <dsp:cNvSpPr/>
      </dsp:nvSpPr>
      <dsp:spPr>
        <a:xfrm>
          <a:off x="3426174" y="1502645"/>
          <a:ext cx="0" cy="920975"/>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65F48E5-BF74-4974-AE9A-2C1AB47259D4}">
      <dsp:nvSpPr>
        <dsp:cNvPr id="0" name=""/>
        <dsp:cNvSpPr/>
      </dsp:nvSpPr>
      <dsp:spPr>
        <a:xfrm>
          <a:off x="3714965" y="1696534"/>
          <a:ext cx="1815261" cy="547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889000">
            <a:lnSpc>
              <a:spcPct val="90000"/>
            </a:lnSpc>
            <a:spcBef>
              <a:spcPct val="0"/>
            </a:spcBef>
            <a:spcAft>
              <a:spcPct val="35000"/>
            </a:spcAft>
            <a:defRPr b="1"/>
          </a:pPr>
          <a:r>
            <a:rPr lang="en-US" sz="2000" b="1" kern="1200">
              <a:latin typeface="Calibri" panose="020F0502020204030204"/>
            </a:rPr>
            <a:t>July 2021</a:t>
          </a:r>
        </a:p>
      </dsp:txBody>
      <dsp:txXfrm>
        <a:off x="3714965" y="1696534"/>
        <a:ext cx="1815261" cy="547738"/>
      </dsp:txXfrm>
    </dsp:sp>
    <dsp:sp modelId="{4B50F406-8884-4B54-8E86-093CD94967BD}">
      <dsp:nvSpPr>
        <dsp:cNvPr id="0" name=""/>
        <dsp:cNvSpPr/>
      </dsp:nvSpPr>
      <dsp:spPr>
        <a:xfrm>
          <a:off x="3389820" y="2387266"/>
          <a:ext cx="72708" cy="7270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F736CA-6F91-45BF-88C8-16CF0E1052A9}">
      <dsp:nvSpPr>
        <dsp:cNvPr id="0" name=""/>
        <dsp:cNvSpPr/>
      </dsp:nvSpPr>
      <dsp:spPr>
        <a:xfrm>
          <a:off x="3591198" y="3344596"/>
          <a:ext cx="2062796" cy="105889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711200">
            <a:lnSpc>
              <a:spcPct val="90000"/>
            </a:lnSpc>
            <a:spcBef>
              <a:spcPct val="0"/>
            </a:spcBef>
            <a:spcAft>
              <a:spcPct val="35000"/>
            </a:spcAft>
          </a:pPr>
          <a:r>
            <a:rPr lang="en-US" sz="1600" b="0" kern="1200">
              <a:latin typeface="Calibri" panose="020F0502020204030204"/>
            </a:rPr>
            <a:t>Parent Education Materials and Antibiotic Timeouts</a:t>
          </a:r>
        </a:p>
      </dsp:txBody>
      <dsp:txXfrm>
        <a:off x="3642889" y="3396287"/>
        <a:ext cx="1959414" cy="955513"/>
      </dsp:txXfrm>
    </dsp:sp>
    <dsp:sp modelId="{DE653257-48DC-43A3-9CFA-8AC4971D595B}">
      <dsp:nvSpPr>
        <dsp:cNvPr id="0" name=""/>
        <dsp:cNvSpPr/>
      </dsp:nvSpPr>
      <dsp:spPr>
        <a:xfrm>
          <a:off x="4622596" y="2423620"/>
          <a:ext cx="0" cy="920975"/>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BA76C93-EA25-45A8-B48F-822F3A2434D7}">
      <dsp:nvSpPr>
        <dsp:cNvPr id="0" name=""/>
        <dsp:cNvSpPr/>
      </dsp:nvSpPr>
      <dsp:spPr>
        <a:xfrm>
          <a:off x="4911387" y="2602968"/>
          <a:ext cx="1815261" cy="547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889000">
            <a:lnSpc>
              <a:spcPct val="90000"/>
            </a:lnSpc>
            <a:spcBef>
              <a:spcPct val="0"/>
            </a:spcBef>
            <a:spcAft>
              <a:spcPct val="35000"/>
            </a:spcAft>
            <a:defRPr b="1"/>
          </a:pPr>
          <a:r>
            <a:rPr lang="en-US" sz="2000" b="1" kern="1200">
              <a:latin typeface="Calibri" panose="020F0502020204030204"/>
            </a:rPr>
            <a:t>August 2021</a:t>
          </a:r>
        </a:p>
      </dsp:txBody>
      <dsp:txXfrm>
        <a:off x="4911387" y="2602968"/>
        <a:ext cx="1815261" cy="547738"/>
      </dsp:txXfrm>
    </dsp:sp>
    <dsp:sp modelId="{DB1E9270-1F9C-4D3C-8767-DF8BEE06941D}">
      <dsp:nvSpPr>
        <dsp:cNvPr id="0" name=""/>
        <dsp:cNvSpPr/>
      </dsp:nvSpPr>
      <dsp:spPr>
        <a:xfrm>
          <a:off x="4586242" y="2387266"/>
          <a:ext cx="72708" cy="7270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D84D60-49E9-4D9F-9BE0-237331AC1B08}">
      <dsp:nvSpPr>
        <dsp:cNvPr id="0" name=""/>
        <dsp:cNvSpPr/>
      </dsp:nvSpPr>
      <dsp:spPr>
        <a:xfrm>
          <a:off x="4787620" y="676190"/>
          <a:ext cx="2062796" cy="82645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711200">
            <a:lnSpc>
              <a:spcPct val="90000"/>
            </a:lnSpc>
            <a:spcBef>
              <a:spcPct val="0"/>
            </a:spcBef>
            <a:spcAft>
              <a:spcPct val="35000"/>
            </a:spcAft>
          </a:pPr>
          <a:r>
            <a:rPr lang="en-US" sz="1600" b="0" kern="1200">
              <a:latin typeface="Calibri" panose="020F0502020204030204"/>
            </a:rPr>
            <a:t>Race and Ethnicity Data Utilization</a:t>
          </a:r>
        </a:p>
      </dsp:txBody>
      <dsp:txXfrm>
        <a:off x="4827964" y="716534"/>
        <a:ext cx="1982108" cy="745766"/>
      </dsp:txXfrm>
    </dsp:sp>
    <dsp:sp modelId="{FD3F5634-71A8-4A27-8F67-54685ED3166C}">
      <dsp:nvSpPr>
        <dsp:cNvPr id="0" name=""/>
        <dsp:cNvSpPr/>
      </dsp:nvSpPr>
      <dsp:spPr>
        <a:xfrm>
          <a:off x="5819018" y="1502645"/>
          <a:ext cx="0" cy="920975"/>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14E32BA-E79F-408B-8940-EAAFA3421643}">
      <dsp:nvSpPr>
        <dsp:cNvPr id="0" name=""/>
        <dsp:cNvSpPr/>
      </dsp:nvSpPr>
      <dsp:spPr>
        <a:xfrm>
          <a:off x="6107810" y="1696534"/>
          <a:ext cx="1815261" cy="547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889000">
            <a:lnSpc>
              <a:spcPct val="90000"/>
            </a:lnSpc>
            <a:spcBef>
              <a:spcPct val="0"/>
            </a:spcBef>
            <a:spcAft>
              <a:spcPct val="35000"/>
            </a:spcAft>
            <a:defRPr b="1"/>
          </a:pPr>
          <a:r>
            <a:rPr lang="en-US" sz="2000" b="1" kern="1200">
              <a:latin typeface="Calibri" panose="020F0502020204030204"/>
            </a:rPr>
            <a:t>December 2021</a:t>
          </a:r>
        </a:p>
      </dsp:txBody>
      <dsp:txXfrm>
        <a:off x="6107810" y="1696534"/>
        <a:ext cx="1815261" cy="547738"/>
      </dsp:txXfrm>
    </dsp:sp>
    <dsp:sp modelId="{1FD174FE-2132-41BC-A997-3CBCE0D35B5D}">
      <dsp:nvSpPr>
        <dsp:cNvPr id="0" name=""/>
        <dsp:cNvSpPr/>
      </dsp:nvSpPr>
      <dsp:spPr>
        <a:xfrm>
          <a:off x="5782664" y="2387266"/>
          <a:ext cx="72708" cy="7270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980F9F-D44A-4D1D-9AD7-367EC7AB15BD}">
      <dsp:nvSpPr>
        <dsp:cNvPr id="0" name=""/>
        <dsp:cNvSpPr/>
      </dsp:nvSpPr>
      <dsp:spPr>
        <a:xfrm>
          <a:off x="5984042" y="3344596"/>
          <a:ext cx="2062796" cy="82645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711200">
            <a:lnSpc>
              <a:spcPct val="90000"/>
            </a:lnSpc>
            <a:spcBef>
              <a:spcPct val="0"/>
            </a:spcBef>
            <a:spcAft>
              <a:spcPct val="35000"/>
            </a:spcAft>
          </a:pPr>
          <a:r>
            <a:rPr lang="en-US" sz="1600" b="0" kern="1200">
              <a:latin typeface="Calibri" panose="020F0502020204030204"/>
            </a:rPr>
            <a:t>Automatic Stop Times</a:t>
          </a:r>
        </a:p>
      </dsp:txBody>
      <dsp:txXfrm>
        <a:off x="6024386" y="3384940"/>
        <a:ext cx="1982108" cy="745766"/>
      </dsp:txXfrm>
    </dsp:sp>
    <dsp:sp modelId="{BADB418E-E448-4A81-A70D-82AD74F2B81E}">
      <dsp:nvSpPr>
        <dsp:cNvPr id="0" name=""/>
        <dsp:cNvSpPr/>
      </dsp:nvSpPr>
      <dsp:spPr>
        <a:xfrm>
          <a:off x="7015440" y="2423620"/>
          <a:ext cx="0" cy="920975"/>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7E01E3C-791E-42F5-A2FF-5D3AD671491B}">
      <dsp:nvSpPr>
        <dsp:cNvPr id="0" name=""/>
        <dsp:cNvSpPr/>
      </dsp:nvSpPr>
      <dsp:spPr>
        <a:xfrm>
          <a:off x="7304232" y="2602968"/>
          <a:ext cx="1815261" cy="547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889000">
            <a:lnSpc>
              <a:spcPct val="90000"/>
            </a:lnSpc>
            <a:spcBef>
              <a:spcPct val="0"/>
            </a:spcBef>
            <a:spcAft>
              <a:spcPct val="35000"/>
            </a:spcAft>
            <a:defRPr b="1"/>
          </a:pPr>
          <a:r>
            <a:rPr lang="en-US" sz="2000" b="1" kern="1200">
              <a:latin typeface="Calibri" panose="020F0502020204030204"/>
            </a:rPr>
            <a:t>February 2022</a:t>
          </a:r>
        </a:p>
      </dsp:txBody>
      <dsp:txXfrm>
        <a:off x="7304232" y="2602968"/>
        <a:ext cx="1815261" cy="547738"/>
      </dsp:txXfrm>
    </dsp:sp>
    <dsp:sp modelId="{E191411F-F24D-49EA-B509-E2DD1758F202}">
      <dsp:nvSpPr>
        <dsp:cNvPr id="0" name=""/>
        <dsp:cNvSpPr/>
      </dsp:nvSpPr>
      <dsp:spPr>
        <a:xfrm>
          <a:off x="6979086" y="2387266"/>
          <a:ext cx="72708" cy="7270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EAC8EF-5463-4537-BDA0-69A01D2204C5}">
      <dsp:nvSpPr>
        <dsp:cNvPr id="0" name=""/>
        <dsp:cNvSpPr/>
      </dsp:nvSpPr>
      <dsp:spPr>
        <a:xfrm>
          <a:off x="7180464" y="340443"/>
          <a:ext cx="2062796" cy="116220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lvl="0" algn="l" defTabSz="622300">
            <a:lnSpc>
              <a:spcPct val="90000"/>
            </a:lnSpc>
            <a:spcBef>
              <a:spcPct val="0"/>
            </a:spcBef>
            <a:spcAft>
              <a:spcPct val="35000"/>
            </a:spcAft>
          </a:pPr>
          <a:r>
            <a:rPr lang="en-US" sz="1400" b="0" kern="1200">
              <a:latin typeface="Calibri" panose="020F0502020204030204"/>
            </a:rPr>
            <a:t>BASIC Data Dashboard and Stratification of Data by Race and Ethnicity</a:t>
          </a:r>
          <a:endParaRPr lang="en-US" sz="1400" b="0" kern="1200"/>
        </a:p>
      </dsp:txBody>
      <dsp:txXfrm>
        <a:off x="7237198" y="397177"/>
        <a:ext cx="1949328" cy="1048734"/>
      </dsp:txXfrm>
    </dsp:sp>
    <dsp:sp modelId="{B62045B3-C854-4BD6-9C45-DFF4F20723D0}">
      <dsp:nvSpPr>
        <dsp:cNvPr id="0" name=""/>
        <dsp:cNvSpPr/>
      </dsp:nvSpPr>
      <dsp:spPr>
        <a:xfrm>
          <a:off x="8211862" y="1502645"/>
          <a:ext cx="0" cy="920975"/>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93E523F-5B2E-4968-84DA-58AEFF27972F}">
      <dsp:nvSpPr>
        <dsp:cNvPr id="0" name=""/>
        <dsp:cNvSpPr/>
      </dsp:nvSpPr>
      <dsp:spPr>
        <a:xfrm>
          <a:off x="8500654" y="1696534"/>
          <a:ext cx="1815261" cy="547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889000">
            <a:lnSpc>
              <a:spcPct val="90000"/>
            </a:lnSpc>
            <a:spcBef>
              <a:spcPct val="0"/>
            </a:spcBef>
            <a:spcAft>
              <a:spcPct val="35000"/>
            </a:spcAft>
            <a:defRPr b="1"/>
          </a:pPr>
          <a:r>
            <a:rPr lang="en-US" sz="2000" b="1" kern="1200">
              <a:latin typeface="Calibri" panose="020F0502020204030204"/>
            </a:rPr>
            <a:t>March 2022</a:t>
          </a:r>
        </a:p>
      </dsp:txBody>
      <dsp:txXfrm>
        <a:off x="8500654" y="1696534"/>
        <a:ext cx="1815261" cy="547738"/>
      </dsp:txXfrm>
    </dsp:sp>
    <dsp:sp modelId="{3441516A-DB5C-4770-851F-35FD16CAA469}">
      <dsp:nvSpPr>
        <dsp:cNvPr id="0" name=""/>
        <dsp:cNvSpPr/>
      </dsp:nvSpPr>
      <dsp:spPr>
        <a:xfrm>
          <a:off x="8175508" y="2387266"/>
          <a:ext cx="72708" cy="7270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844564-DD7E-49FB-A05D-97C4743E4FCD}">
      <dsp:nvSpPr>
        <dsp:cNvPr id="0" name=""/>
        <dsp:cNvSpPr/>
      </dsp:nvSpPr>
      <dsp:spPr>
        <a:xfrm>
          <a:off x="8376886" y="3344596"/>
          <a:ext cx="2062796" cy="105889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711200">
            <a:lnSpc>
              <a:spcPct val="90000"/>
            </a:lnSpc>
            <a:spcBef>
              <a:spcPct val="0"/>
            </a:spcBef>
            <a:spcAft>
              <a:spcPct val="35000"/>
            </a:spcAft>
          </a:pPr>
          <a:r>
            <a:rPr lang="en-US" sz="1600" b="0" kern="1200">
              <a:latin typeface="Calibri" panose="020F0502020204030204"/>
            </a:rPr>
            <a:t>Engaging Community Pediatricians</a:t>
          </a:r>
        </a:p>
      </dsp:txBody>
      <dsp:txXfrm>
        <a:off x="8428577" y="3396287"/>
        <a:ext cx="1959414" cy="955513"/>
      </dsp:txXfrm>
    </dsp:sp>
    <dsp:sp modelId="{7F04E756-CD14-448B-8336-A878BCAE50A8}">
      <dsp:nvSpPr>
        <dsp:cNvPr id="0" name=""/>
        <dsp:cNvSpPr/>
      </dsp:nvSpPr>
      <dsp:spPr>
        <a:xfrm>
          <a:off x="9408284" y="2423620"/>
          <a:ext cx="0" cy="920975"/>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DF92ABF-5DB7-487A-AA15-1CFFBD3D75D7}">
      <dsp:nvSpPr>
        <dsp:cNvPr id="0" name=""/>
        <dsp:cNvSpPr/>
      </dsp:nvSpPr>
      <dsp:spPr>
        <a:xfrm>
          <a:off x="9697076" y="2602968"/>
          <a:ext cx="1815261" cy="547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889000">
            <a:lnSpc>
              <a:spcPct val="90000"/>
            </a:lnSpc>
            <a:spcBef>
              <a:spcPct val="0"/>
            </a:spcBef>
            <a:spcAft>
              <a:spcPct val="35000"/>
            </a:spcAft>
            <a:defRPr b="1"/>
          </a:pPr>
          <a:r>
            <a:rPr lang="en-US" sz="2000" b="1" kern="1200">
              <a:latin typeface="Calibri" panose="020F0502020204030204"/>
            </a:rPr>
            <a:t>August 2022</a:t>
          </a:r>
        </a:p>
      </dsp:txBody>
      <dsp:txXfrm>
        <a:off x="9697076" y="2602968"/>
        <a:ext cx="1815261" cy="547738"/>
      </dsp:txXfrm>
    </dsp:sp>
    <dsp:sp modelId="{07877DAE-0390-4076-8DF4-98F6169BC889}">
      <dsp:nvSpPr>
        <dsp:cNvPr id="0" name=""/>
        <dsp:cNvSpPr/>
      </dsp:nvSpPr>
      <dsp:spPr>
        <a:xfrm>
          <a:off x="9371930" y="2387266"/>
          <a:ext cx="72708" cy="7270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A5E7E3-44E8-4B73-AE64-694F8C92FA85}">
      <dsp:nvSpPr>
        <dsp:cNvPr id="0" name=""/>
        <dsp:cNvSpPr/>
      </dsp:nvSpPr>
      <dsp:spPr>
        <a:xfrm>
          <a:off x="9573308" y="392096"/>
          <a:ext cx="2062796" cy="111054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711200">
            <a:lnSpc>
              <a:spcPct val="90000"/>
            </a:lnSpc>
            <a:spcBef>
              <a:spcPct val="0"/>
            </a:spcBef>
            <a:spcAft>
              <a:spcPct val="35000"/>
            </a:spcAft>
          </a:pPr>
          <a:r>
            <a:rPr lang="en-US" sz="1600" b="0" kern="1200">
              <a:latin typeface="Calibri" panose="020F0502020204030204"/>
            </a:rPr>
            <a:t>Data Narratives and Visualizations</a:t>
          </a:r>
        </a:p>
        <a:p>
          <a:pPr lvl="0" algn="l" defTabSz="533400">
            <a:lnSpc>
              <a:spcPct val="90000"/>
            </a:lnSpc>
            <a:spcBef>
              <a:spcPct val="0"/>
            </a:spcBef>
            <a:spcAft>
              <a:spcPct val="35000"/>
            </a:spcAft>
          </a:pPr>
          <a:endParaRPr lang="en-US" sz="1200" b="0" kern="1200">
            <a:latin typeface="Calibri" panose="020F0502020204030204"/>
          </a:endParaRPr>
        </a:p>
      </dsp:txBody>
      <dsp:txXfrm>
        <a:off x="9627520" y="446308"/>
        <a:ext cx="1954372" cy="1002124"/>
      </dsp:txXfrm>
    </dsp:sp>
    <dsp:sp modelId="{F63AC391-63BB-4D38-8DB9-6831FFD42C84}">
      <dsp:nvSpPr>
        <dsp:cNvPr id="0" name=""/>
        <dsp:cNvSpPr/>
      </dsp:nvSpPr>
      <dsp:spPr>
        <a:xfrm>
          <a:off x="10604706" y="1502645"/>
          <a:ext cx="0" cy="920975"/>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C30E960-38DC-4B7D-8B0E-5EE93EDD2F3B}">
      <dsp:nvSpPr>
        <dsp:cNvPr id="0" name=""/>
        <dsp:cNvSpPr/>
      </dsp:nvSpPr>
      <dsp:spPr>
        <a:xfrm>
          <a:off x="10568352" y="2387266"/>
          <a:ext cx="72708" cy="7270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73128-96A8-4A93-BDD8-DE70F48532D8}">
      <dsp:nvSpPr>
        <dsp:cNvPr id="0" name=""/>
        <dsp:cNvSpPr/>
      </dsp:nvSpPr>
      <dsp:spPr>
        <a:xfrm>
          <a:off x="4125" y="244350"/>
          <a:ext cx="2480667" cy="7776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kern="1200">
              <a:latin typeface="Calibri" panose="020F0502020204030204"/>
            </a:rPr>
            <a:t>82</a:t>
          </a:r>
          <a:endParaRPr lang="en-US" sz="2700" kern="1200"/>
        </a:p>
      </dsp:txBody>
      <dsp:txXfrm>
        <a:off x="4125" y="244350"/>
        <a:ext cx="2480667" cy="777600"/>
      </dsp:txXfrm>
    </dsp:sp>
    <dsp:sp modelId="{C65FB4FC-591A-40DE-ACA1-E3D9B123E4F5}">
      <dsp:nvSpPr>
        <dsp:cNvPr id="0" name=""/>
        <dsp:cNvSpPr/>
      </dsp:nvSpPr>
      <dsp:spPr>
        <a:xfrm>
          <a:off x="4125" y="1021950"/>
          <a:ext cx="2480667" cy="308503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kern="1200">
              <a:latin typeface="Calibri" panose="020F0502020204030204"/>
            </a:rPr>
            <a:t>December 2020</a:t>
          </a:r>
          <a:endParaRPr lang="en-US" sz="2700" kern="1200"/>
        </a:p>
        <a:p>
          <a:pPr marL="228600" lvl="1" indent="-228600" algn="l" defTabSz="1200150" rtl="0">
            <a:lnSpc>
              <a:spcPct val="90000"/>
            </a:lnSpc>
            <a:spcBef>
              <a:spcPct val="0"/>
            </a:spcBef>
            <a:spcAft>
              <a:spcPct val="15000"/>
            </a:spcAft>
            <a:buChar char="••"/>
          </a:pPr>
          <a:r>
            <a:rPr lang="en-US" sz="2700" kern="1200">
              <a:latin typeface="Calibri" panose="020F0502020204030204"/>
            </a:rPr>
            <a:t>Teams participating in BASIC Launch</a:t>
          </a:r>
          <a:endParaRPr lang="en-US" sz="2700" kern="1200"/>
        </a:p>
      </dsp:txBody>
      <dsp:txXfrm>
        <a:off x="4125" y="1021950"/>
        <a:ext cx="2480667" cy="3085036"/>
      </dsp:txXfrm>
    </dsp:sp>
    <dsp:sp modelId="{93E58160-E00C-40B6-9292-9D0AEC5BCE03}">
      <dsp:nvSpPr>
        <dsp:cNvPr id="0" name=""/>
        <dsp:cNvSpPr/>
      </dsp:nvSpPr>
      <dsp:spPr>
        <a:xfrm>
          <a:off x="2832086" y="244350"/>
          <a:ext cx="2480667" cy="777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kern="1200">
              <a:latin typeface="Calibri" panose="020F0502020204030204"/>
            </a:rPr>
            <a:t>53</a:t>
          </a:r>
          <a:endParaRPr lang="en-US" sz="2700" kern="1200"/>
        </a:p>
      </dsp:txBody>
      <dsp:txXfrm>
        <a:off x="2832086" y="244350"/>
        <a:ext cx="2480667" cy="777600"/>
      </dsp:txXfrm>
    </dsp:sp>
    <dsp:sp modelId="{9BF38B58-8021-4269-9AA1-B82823F6F14C}">
      <dsp:nvSpPr>
        <dsp:cNvPr id="0" name=""/>
        <dsp:cNvSpPr/>
      </dsp:nvSpPr>
      <dsp:spPr>
        <a:xfrm>
          <a:off x="2832086" y="1021950"/>
          <a:ext cx="2480667" cy="308503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kern="1200">
              <a:latin typeface="Calibri" panose="020F0502020204030204"/>
            </a:rPr>
            <a:t>May 2021</a:t>
          </a:r>
          <a:endParaRPr lang="en-US" sz="2700" kern="1200"/>
        </a:p>
        <a:p>
          <a:pPr marL="228600" lvl="1" indent="-228600" algn="l" defTabSz="1200150" rtl="0">
            <a:lnSpc>
              <a:spcPct val="90000"/>
            </a:lnSpc>
            <a:spcBef>
              <a:spcPct val="0"/>
            </a:spcBef>
            <a:spcAft>
              <a:spcPct val="15000"/>
            </a:spcAft>
            <a:buChar char="••"/>
          </a:pPr>
          <a:r>
            <a:rPr lang="en-US" sz="2700" kern="1200">
              <a:latin typeface="Calibri" panose="020F0502020204030204"/>
            </a:rPr>
            <a:t>Outstanding Launch Award Winners</a:t>
          </a:r>
          <a:endParaRPr lang="en-US" sz="2700" kern="1200"/>
        </a:p>
      </dsp:txBody>
      <dsp:txXfrm>
        <a:off x="2832086" y="1021950"/>
        <a:ext cx="2480667" cy="3085036"/>
      </dsp:txXfrm>
    </dsp:sp>
    <dsp:sp modelId="{0EEC86DF-127A-4948-AD1B-5E4135733472}">
      <dsp:nvSpPr>
        <dsp:cNvPr id="0" name=""/>
        <dsp:cNvSpPr/>
      </dsp:nvSpPr>
      <dsp:spPr>
        <a:xfrm>
          <a:off x="5660046" y="244350"/>
          <a:ext cx="2480667" cy="7776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kern="1200">
              <a:latin typeface="Calibri" panose="020F0502020204030204"/>
            </a:rPr>
            <a:t>29</a:t>
          </a:r>
        </a:p>
      </dsp:txBody>
      <dsp:txXfrm>
        <a:off x="5660046" y="244350"/>
        <a:ext cx="2480667" cy="777600"/>
      </dsp:txXfrm>
    </dsp:sp>
    <dsp:sp modelId="{DC3776A0-F2D4-4363-848C-00738D84854E}">
      <dsp:nvSpPr>
        <dsp:cNvPr id="0" name=""/>
        <dsp:cNvSpPr/>
      </dsp:nvSpPr>
      <dsp:spPr>
        <a:xfrm>
          <a:off x="5660046" y="1021950"/>
          <a:ext cx="2480667" cy="308503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kern="1200">
              <a:latin typeface="Calibri" panose="020F0502020204030204"/>
            </a:rPr>
            <a:t>May 2022</a:t>
          </a:r>
        </a:p>
        <a:p>
          <a:pPr marL="228600" lvl="1" indent="-228600" algn="l" defTabSz="1200150" rtl="0">
            <a:lnSpc>
              <a:spcPct val="90000"/>
            </a:lnSpc>
            <a:spcBef>
              <a:spcPct val="0"/>
            </a:spcBef>
            <a:spcAft>
              <a:spcPct val="15000"/>
            </a:spcAft>
            <a:buChar char="••"/>
          </a:pPr>
          <a:r>
            <a:rPr lang="en-US" sz="2700" kern="1200">
              <a:latin typeface="Calibri" panose="020F0502020204030204"/>
            </a:rPr>
            <a:t>QI Excellence, Leader, and Recognition Award Winners</a:t>
          </a:r>
        </a:p>
      </dsp:txBody>
      <dsp:txXfrm>
        <a:off x="5660046" y="1021950"/>
        <a:ext cx="2480667" cy="3085036"/>
      </dsp:txXfrm>
    </dsp:sp>
    <dsp:sp modelId="{5E561BD0-FD19-45B2-BAE3-D19B1447BB8F}">
      <dsp:nvSpPr>
        <dsp:cNvPr id="0" name=""/>
        <dsp:cNvSpPr/>
      </dsp:nvSpPr>
      <dsp:spPr>
        <a:xfrm>
          <a:off x="8488007" y="244350"/>
          <a:ext cx="2480667" cy="7776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kern="1200">
              <a:latin typeface="Calibri" panose="020F0502020204030204"/>
            </a:rPr>
            <a:t>49</a:t>
          </a:r>
        </a:p>
      </dsp:txBody>
      <dsp:txXfrm>
        <a:off x="8488007" y="244350"/>
        <a:ext cx="2480667" cy="777600"/>
      </dsp:txXfrm>
    </dsp:sp>
    <dsp:sp modelId="{7C42A2E8-F8B2-4521-A76F-96308B935003}">
      <dsp:nvSpPr>
        <dsp:cNvPr id="0" name=""/>
        <dsp:cNvSpPr/>
      </dsp:nvSpPr>
      <dsp:spPr>
        <a:xfrm>
          <a:off x="8488007" y="1021950"/>
          <a:ext cx="2480667" cy="308503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kern="1200">
              <a:latin typeface="Calibri" panose="020F0502020204030204"/>
            </a:rPr>
            <a:t>October 2022</a:t>
          </a:r>
        </a:p>
        <a:p>
          <a:pPr marL="228600" lvl="1" indent="-228600" algn="l" defTabSz="1200150" rtl="0">
            <a:lnSpc>
              <a:spcPct val="90000"/>
            </a:lnSpc>
            <a:spcBef>
              <a:spcPct val="0"/>
            </a:spcBef>
            <a:spcAft>
              <a:spcPct val="15000"/>
            </a:spcAft>
            <a:buChar char="••"/>
          </a:pPr>
          <a:r>
            <a:rPr lang="en-US" sz="2700" kern="1200">
              <a:latin typeface="Calibri" panose="020F0502020204030204"/>
            </a:rPr>
            <a:t>QI Excellence, Leader, and Recognition Award Winners</a:t>
          </a:r>
        </a:p>
      </dsp:txBody>
      <dsp:txXfrm>
        <a:off x="8488007" y="1021950"/>
        <a:ext cx="2480667" cy="30850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8E591-5A38-44F0-B342-3C38547073DC}">
      <dsp:nvSpPr>
        <dsp:cNvPr id="0" name=""/>
        <dsp:cNvSpPr/>
      </dsp:nvSpPr>
      <dsp:spPr>
        <a:xfrm>
          <a:off x="0" y="0"/>
          <a:ext cx="3429000" cy="527670"/>
        </a:xfrm>
        <a:prstGeom prst="round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Level III Perinatal Center</a:t>
          </a:r>
        </a:p>
      </dsp:txBody>
      <dsp:txXfrm>
        <a:off x="25759" y="25759"/>
        <a:ext cx="3377482" cy="476152"/>
      </dsp:txXfrm>
    </dsp:sp>
    <dsp:sp modelId="{F72EF93E-711B-4838-A324-57F28F4C9EF3}">
      <dsp:nvSpPr>
        <dsp:cNvPr id="0" name=""/>
        <dsp:cNvSpPr/>
      </dsp:nvSpPr>
      <dsp:spPr>
        <a:xfrm>
          <a:off x="0" y="488246"/>
          <a:ext cx="3429000" cy="5276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54 bed NICU</a:t>
          </a:r>
        </a:p>
      </dsp:txBody>
      <dsp:txXfrm>
        <a:off x="25759" y="514005"/>
        <a:ext cx="3377482" cy="476152"/>
      </dsp:txXfrm>
    </dsp:sp>
    <dsp:sp modelId="{A2A3FDE2-EF78-402B-8816-3028EF05FFC1}">
      <dsp:nvSpPr>
        <dsp:cNvPr id="0" name=""/>
        <dsp:cNvSpPr/>
      </dsp:nvSpPr>
      <dsp:spPr>
        <a:xfrm>
          <a:off x="0" y="1115986"/>
          <a:ext cx="3429000" cy="527670"/>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3300 deliveries/year.</a:t>
          </a:r>
        </a:p>
      </dsp:txBody>
      <dsp:txXfrm>
        <a:off x="25759" y="1141745"/>
        <a:ext cx="3377482" cy="47615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xmlns="">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xmlns="">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xmlns="">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xmlns="">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58623-24BB-40E6-BA5E-1D1A87E302C3}"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9A467-59E5-45DD-85A6-66A06ABAB50F}" type="slidenum">
              <a:rPr lang="en-US" smtClean="0"/>
              <a:t>‹#›</a:t>
            </a:fld>
            <a:endParaRPr lang="en-US"/>
          </a:p>
        </p:txBody>
      </p:sp>
    </p:spTree>
    <p:extLst>
      <p:ext uri="{BB962C8B-B14F-4D97-AF65-F5344CB8AC3E}">
        <p14:creationId xmlns:p14="http://schemas.microsoft.com/office/powerpoint/2010/main" val="537713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fld id="{0DE9A467-59E5-45DD-85A6-66A06ABAB50F}" type="slidenum">
              <a:rPr lang="en-US" smtClean="0"/>
              <a:t>1</a:t>
            </a:fld>
            <a:endParaRPr lang="en-US"/>
          </a:p>
        </p:txBody>
      </p:sp>
    </p:spTree>
    <p:extLst>
      <p:ext uri="{BB962C8B-B14F-4D97-AF65-F5344CB8AC3E}">
        <p14:creationId xmlns:p14="http://schemas.microsoft.com/office/powerpoint/2010/main" val="1487910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EBD1989-80A6-4526-B6CA-3DFDBBCC42D0}" type="slidenum">
              <a:rPr lang="en-US" smtClean="0"/>
              <a:t>16</a:t>
            </a:fld>
            <a:endParaRPr lang="en-US"/>
          </a:p>
        </p:txBody>
      </p:sp>
    </p:spTree>
    <p:extLst>
      <p:ext uri="{BB962C8B-B14F-4D97-AF65-F5344CB8AC3E}">
        <p14:creationId xmlns:p14="http://schemas.microsoft.com/office/powerpoint/2010/main" val="4106604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EBD1989-80A6-4526-B6CA-3DFDBBCC42D0}" type="slidenum">
              <a:rPr lang="en-US" smtClean="0"/>
              <a:t>17</a:t>
            </a:fld>
            <a:endParaRPr lang="en-US"/>
          </a:p>
        </p:txBody>
      </p:sp>
    </p:spTree>
    <p:extLst>
      <p:ext uri="{BB962C8B-B14F-4D97-AF65-F5344CB8AC3E}">
        <p14:creationId xmlns:p14="http://schemas.microsoft.com/office/powerpoint/2010/main" val="1975913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D1989-80A6-4526-B6CA-3DFDBBCC42D0}" type="slidenum">
              <a:rPr lang="en-US" smtClean="0"/>
              <a:t>18</a:t>
            </a:fld>
            <a:endParaRPr lang="en-US"/>
          </a:p>
        </p:txBody>
      </p:sp>
    </p:spTree>
    <p:extLst>
      <p:ext uri="{BB962C8B-B14F-4D97-AF65-F5344CB8AC3E}">
        <p14:creationId xmlns:p14="http://schemas.microsoft.com/office/powerpoint/2010/main" val="1471985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EBD1989-80A6-4526-B6CA-3DFDBBCC42D0}" type="slidenum">
              <a:rPr lang="en-US" smtClean="0"/>
              <a:t>19</a:t>
            </a:fld>
            <a:endParaRPr lang="en-US"/>
          </a:p>
        </p:txBody>
      </p:sp>
    </p:spTree>
    <p:extLst>
      <p:ext uri="{BB962C8B-B14F-4D97-AF65-F5344CB8AC3E}">
        <p14:creationId xmlns:p14="http://schemas.microsoft.com/office/powerpoint/2010/main" val="3580462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D1989-80A6-4526-B6CA-3DFDBBCC42D0}" type="slidenum">
              <a:rPr lang="en-US" smtClean="0"/>
              <a:t>20</a:t>
            </a:fld>
            <a:endParaRPr lang="en-US"/>
          </a:p>
        </p:txBody>
      </p:sp>
    </p:spTree>
    <p:extLst>
      <p:ext uri="{BB962C8B-B14F-4D97-AF65-F5344CB8AC3E}">
        <p14:creationId xmlns:p14="http://schemas.microsoft.com/office/powerpoint/2010/main" val="552975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EBD1989-80A6-4526-B6CA-3DFDBBCC42D0}" type="slidenum">
              <a:rPr lang="en-US" smtClean="0"/>
              <a:t>21</a:t>
            </a:fld>
            <a:endParaRPr lang="en-US"/>
          </a:p>
        </p:txBody>
      </p:sp>
    </p:spTree>
    <p:extLst>
      <p:ext uri="{BB962C8B-B14F-4D97-AF65-F5344CB8AC3E}">
        <p14:creationId xmlns:p14="http://schemas.microsoft.com/office/powerpoint/2010/main" val="3495133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TO TRAFFIC LIGHT COLOR</a:t>
            </a:r>
          </a:p>
          <a:p>
            <a:endParaRPr lang="en-US">
              <a:cs typeface="Calibri"/>
            </a:endParaRPr>
          </a:p>
        </p:txBody>
      </p:sp>
      <p:sp>
        <p:nvSpPr>
          <p:cNvPr id="4" name="Slide Number Placeholder 3"/>
          <p:cNvSpPr>
            <a:spLocks noGrp="1"/>
          </p:cNvSpPr>
          <p:nvPr>
            <p:ph type="sldNum" sz="quarter" idx="5"/>
          </p:nvPr>
        </p:nvSpPr>
        <p:spPr/>
        <p:txBody>
          <a:bodyPr/>
          <a:lstStyle/>
          <a:p>
            <a:fld id="{1EBD1989-80A6-4526-B6CA-3DFDBBCC42D0}" type="slidenum">
              <a:rPr lang="en-US" smtClean="0"/>
              <a:t>23</a:t>
            </a:fld>
            <a:endParaRPr lang="en-US"/>
          </a:p>
        </p:txBody>
      </p:sp>
    </p:spTree>
    <p:extLst>
      <p:ext uri="{BB962C8B-B14F-4D97-AF65-F5344CB8AC3E}">
        <p14:creationId xmlns:p14="http://schemas.microsoft.com/office/powerpoint/2010/main" val="2575483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don’t really understand this slide at all.</a:t>
            </a:r>
          </a:p>
        </p:txBody>
      </p:sp>
      <p:sp>
        <p:nvSpPr>
          <p:cNvPr id="4" name="Slide Number Placeholder 3"/>
          <p:cNvSpPr>
            <a:spLocks noGrp="1"/>
          </p:cNvSpPr>
          <p:nvPr>
            <p:ph type="sldNum" sz="quarter" idx="5"/>
          </p:nvPr>
        </p:nvSpPr>
        <p:spPr/>
        <p:txBody>
          <a:bodyPr/>
          <a:lstStyle/>
          <a:p>
            <a:fld id="{1EBD1989-80A6-4526-B6CA-3DFDBBCC42D0}" type="slidenum">
              <a:rPr lang="en-US" smtClean="0"/>
              <a:t>24</a:t>
            </a:fld>
            <a:endParaRPr lang="en-US"/>
          </a:p>
        </p:txBody>
      </p:sp>
    </p:spTree>
    <p:extLst>
      <p:ext uri="{BB962C8B-B14F-4D97-AF65-F5344CB8AC3E}">
        <p14:creationId xmlns:p14="http://schemas.microsoft.com/office/powerpoint/2010/main" val="1459380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think about this slide more</a:t>
            </a:r>
          </a:p>
          <a:p>
            <a:r>
              <a:rPr lang="en-US"/>
              <a:t>The order of the second bullet is wrong and do they look at other things?</a:t>
            </a:r>
          </a:p>
        </p:txBody>
      </p:sp>
      <p:sp>
        <p:nvSpPr>
          <p:cNvPr id="4" name="Slide Number Placeholder 3"/>
          <p:cNvSpPr>
            <a:spLocks noGrp="1"/>
          </p:cNvSpPr>
          <p:nvPr>
            <p:ph type="sldNum" sz="quarter" idx="5"/>
          </p:nvPr>
        </p:nvSpPr>
        <p:spPr/>
        <p:txBody>
          <a:bodyPr/>
          <a:lstStyle/>
          <a:p>
            <a:fld id="{1EBD1989-80A6-4526-B6CA-3DFDBBCC42D0}" type="slidenum">
              <a:rPr lang="en-US" smtClean="0"/>
              <a:t>25</a:t>
            </a:fld>
            <a:endParaRPr lang="en-US"/>
          </a:p>
        </p:txBody>
      </p:sp>
    </p:spTree>
    <p:extLst>
      <p:ext uri="{BB962C8B-B14F-4D97-AF65-F5344CB8AC3E}">
        <p14:creationId xmlns:p14="http://schemas.microsoft.com/office/powerpoint/2010/main" val="2266872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BASIC (10 minutes)</a:t>
            </a:r>
          </a:p>
          <a:p>
            <a:r>
              <a:rPr lang="en-US"/>
              <a:t>Slides</a:t>
            </a:r>
            <a:endParaRPr lang="en-US">
              <a:cs typeface="Calibri"/>
            </a:endParaRPr>
          </a:p>
          <a:p>
            <a:r>
              <a:rPr lang="en-US"/>
              <a:t>Basic initiative overview</a:t>
            </a:r>
            <a:endParaRPr lang="en-US">
              <a:cs typeface="Calibri"/>
            </a:endParaRPr>
          </a:p>
          <a:p>
            <a:r>
              <a:rPr lang="en-US"/>
              <a:t>Basic Timeline</a:t>
            </a:r>
            <a:endParaRPr lang="en-US">
              <a:cs typeface="Calibri"/>
            </a:endParaRPr>
          </a:p>
          <a:p>
            <a:r>
              <a:rPr lang="en-US"/>
              <a:t>Data to support success</a:t>
            </a:r>
            <a:endParaRPr lang="en-US">
              <a:cs typeface="Calibri"/>
            </a:endParaRPr>
          </a:p>
          <a:p>
            <a:r>
              <a:rPr lang="en-US"/>
              <a:t>Number of blood cultures drawn</a:t>
            </a:r>
            <a:endParaRPr lang="en-US">
              <a:cs typeface="Calibri"/>
            </a:endParaRPr>
          </a:p>
          <a:p>
            <a:r>
              <a:rPr lang="en-US"/>
              <a:t>AUR</a:t>
            </a:r>
            <a:endParaRPr lang="en-US">
              <a:cs typeface="Calibri"/>
            </a:endParaRPr>
          </a:p>
          <a:p>
            <a:r>
              <a:rPr lang="en-US"/>
              <a:t>Stopped &lt;36 hours</a:t>
            </a:r>
            <a:endParaRPr lang="en-US">
              <a:cs typeface="Calibri"/>
            </a:endParaRPr>
          </a:p>
          <a:p>
            <a:r>
              <a:rPr lang="en-US"/>
              <a:t>When is an initiative successful?</a:t>
            </a:r>
            <a:endParaRPr lang="en-US">
              <a:cs typeface="Calibri"/>
            </a:endParaRPr>
          </a:p>
          <a:p>
            <a:r>
              <a:rPr lang="en-US"/>
              <a:t>What is sustainability</a:t>
            </a:r>
            <a:endParaRPr lang="en-US">
              <a:cs typeface="Calibri"/>
            </a:endParaRPr>
          </a:p>
          <a:p>
            <a:r>
              <a:rPr lang="en-US"/>
              <a:t>Why it is important</a:t>
            </a:r>
            <a:endParaRPr lang="en-US">
              <a:cs typeface="Calibri"/>
            </a:endParaRPr>
          </a:p>
          <a:p>
            <a:r>
              <a:rPr lang="en-US"/>
              <a:t>What is systems change</a:t>
            </a:r>
            <a:endParaRPr lang="en-US">
              <a:cs typeface="Calibri"/>
            </a:endParaRPr>
          </a:p>
          <a:p>
            <a:r>
              <a:rPr lang="en-US"/>
              <a:t>What can cause systems to breakdown</a:t>
            </a:r>
            <a:endParaRPr lang="en-US">
              <a:cs typeface="Calibri"/>
            </a:endParaRPr>
          </a:p>
          <a:p>
            <a:r>
              <a:rPr lang="en-US"/>
              <a:t>How do you avoid it.</a:t>
            </a:r>
            <a:endParaRPr lang="en-US">
              <a:cs typeface="Calibri"/>
            </a:endParaRPr>
          </a:p>
          <a:p>
            <a:r>
              <a:rPr lang="en-US"/>
              <a:t>What happens if things breakdown.</a:t>
            </a:r>
            <a:endParaRPr lang="en-US">
              <a:cs typeface="Calibri"/>
            </a:endParaRPr>
          </a:p>
        </p:txBody>
      </p:sp>
      <p:sp>
        <p:nvSpPr>
          <p:cNvPr id="4" name="Slide Number Placeholder 3"/>
          <p:cNvSpPr>
            <a:spLocks noGrp="1"/>
          </p:cNvSpPr>
          <p:nvPr>
            <p:ph type="sldNum" sz="quarter" idx="5"/>
          </p:nvPr>
        </p:nvSpPr>
        <p:spPr/>
        <p:txBody>
          <a:bodyPr/>
          <a:lstStyle/>
          <a:p>
            <a:fld id="{1EBD1989-80A6-4526-B6CA-3DFDBBCC42D0}" type="slidenum">
              <a:rPr lang="en-US"/>
              <a:t>26</a:t>
            </a:fld>
            <a:endParaRPr lang="en-US"/>
          </a:p>
        </p:txBody>
      </p:sp>
    </p:spTree>
    <p:extLst>
      <p:ext uri="{BB962C8B-B14F-4D97-AF65-F5344CB8AC3E}">
        <p14:creationId xmlns:p14="http://schemas.microsoft.com/office/powerpoint/2010/main" val="718228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10"/>
          </p:nvPr>
        </p:nvSpPr>
        <p:spPr/>
        <p:txBody>
          <a:bodyPr/>
          <a:lstStyle/>
          <a:p>
            <a:fld id="{0DE9A467-59E5-45DD-85A6-66A06ABAB50F}" type="slidenum">
              <a:rPr lang="en-US" smtClean="0"/>
              <a:t>2</a:t>
            </a:fld>
            <a:endParaRPr lang="en-US"/>
          </a:p>
        </p:txBody>
      </p:sp>
    </p:spTree>
    <p:extLst>
      <p:ext uri="{BB962C8B-B14F-4D97-AF65-F5344CB8AC3E}">
        <p14:creationId xmlns:p14="http://schemas.microsoft.com/office/powerpoint/2010/main" val="87464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B1C258-122C-4775-B207-3DE2D949F414}" type="slidenum">
              <a:rPr lang="en-US" smtClean="0"/>
              <a:t>27</a:t>
            </a:fld>
            <a:endParaRPr lang="en-US"/>
          </a:p>
        </p:txBody>
      </p:sp>
    </p:spTree>
    <p:extLst>
      <p:ext uri="{BB962C8B-B14F-4D97-AF65-F5344CB8AC3E}">
        <p14:creationId xmlns:p14="http://schemas.microsoft.com/office/powerpoint/2010/main" val="3073228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D1989-80A6-4526-B6CA-3DFDBBCC42D0}" type="slidenum">
              <a:rPr lang="en-US" smtClean="0"/>
              <a:t>28</a:t>
            </a:fld>
            <a:endParaRPr lang="en-US"/>
          </a:p>
        </p:txBody>
      </p:sp>
    </p:spTree>
    <p:extLst>
      <p:ext uri="{BB962C8B-B14F-4D97-AF65-F5344CB8AC3E}">
        <p14:creationId xmlns:p14="http://schemas.microsoft.com/office/powerpoint/2010/main" val="906434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0B1C258-122C-4775-B207-3DE2D949F414}" type="slidenum">
              <a:rPr lang="en-US" smtClean="0"/>
              <a:t>29</a:t>
            </a:fld>
            <a:endParaRPr lang="en-US"/>
          </a:p>
        </p:txBody>
      </p:sp>
    </p:spTree>
    <p:extLst>
      <p:ext uri="{BB962C8B-B14F-4D97-AF65-F5344CB8AC3E}">
        <p14:creationId xmlns:p14="http://schemas.microsoft.com/office/powerpoint/2010/main" val="3746176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Match morning- do the </a:t>
            </a:r>
            <a:r>
              <a:rPr lang="en-US" err="1"/>
              <a:t>ol</a:t>
            </a:r>
            <a:r>
              <a:rPr lang="en-US"/>
              <a:t>' switcheroo</a:t>
            </a:r>
          </a:p>
        </p:txBody>
      </p:sp>
      <p:sp>
        <p:nvSpPr>
          <p:cNvPr id="4" name="Slide Number Placeholder 3"/>
          <p:cNvSpPr>
            <a:spLocks noGrp="1"/>
          </p:cNvSpPr>
          <p:nvPr>
            <p:ph type="sldNum" sz="quarter" idx="5"/>
          </p:nvPr>
        </p:nvSpPr>
        <p:spPr/>
        <p:txBody>
          <a:bodyPr/>
          <a:lstStyle/>
          <a:p>
            <a:fld id="{1EBD1989-80A6-4526-B6CA-3DFDBBCC42D0}" type="slidenum">
              <a:rPr lang="en-US" smtClean="0"/>
              <a:t>30</a:t>
            </a:fld>
            <a:endParaRPr lang="en-US"/>
          </a:p>
        </p:txBody>
      </p:sp>
    </p:spTree>
    <p:extLst>
      <p:ext uri="{BB962C8B-B14F-4D97-AF65-F5344CB8AC3E}">
        <p14:creationId xmlns:p14="http://schemas.microsoft.com/office/powerpoint/2010/main" val="2781995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Match morning- do the </a:t>
            </a:r>
            <a:r>
              <a:rPr lang="en-US" err="1"/>
              <a:t>ol</a:t>
            </a:r>
            <a:r>
              <a:rPr lang="en-US"/>
              <a:t>' switcheroo</a:t>
            </a:r>
          </a:p>
        </p:txBody>
      </p:sp>
      <p:sp>
        <p:nvSpPr>
          <p:cNvPr id="4" name="Slide Number Placeholder 3"/>
          <p:cNvSpPr>
            <a:spLocks noGrp="1"/>
          </p:cNvSpPr>
          <p:nvPr>
            <p:ph type="sldNum" sz="quarter" idx="5"/>
          </p:nvPr>
        </p:nvSpPr>
        <p:spPr/>
        <p:txBody>
          <a:bodyPr/>
          <a:lstStyle/>
          <a:p>
            <a:fld id="{1EBD1989-80A6-4526-B6CA-3DFDBBCC42D0}" type="slidenum">
              <a:rPr lang="en-US" smtClean="0"/>
              <a:t>31</a:t>
            </a:fld>
            <a:endParaRPr lang="en-US"/>
          </a:p>
        </p:txBody>
      </p:sp>
    </p:spTree>
    <p:extLst>
      <p:ext uri="{BB962C8B-B14F-4D97-AF65-F5344CB8AC3E}">
        <p14:creationId xmlns:p14="http://schemas.microsoft.com/office/powerpoint/2010/main" val="2499601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22CBE2-4BA8-4A47-8A7F-C2BCE1A6393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606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EBD1989-80A6-4526-B6CA-3DFDBBCC42D0}" type="slidenum">
              <a:rPr lang="en-US" smtClean="0"/>
              <a:t>34</a:t>
            </a:fld>
            <a:endParaRPr lang="en-US"/>
          </a:p>
        </p:txBody>
      </p:sp>
    </p:spTree>
    <p:extLst>
      <p:ext uri="{BB962C8B-B14F-4D97-AF65-F5344CB8AC3E}">
        <p14:creationId xmlns:p14="http://schemas.microsoft.com/office/powerpoint/2010/main" val="4006507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-waiting for slides 07.14.22</a:t>
            </a:r>
          </a:p>
        </p:txBody>
      </p:sp>
      <p:sp>
        <p:nvSpPr>
          <p:cNvPr id="4" name="Slide Number Placeholder 3"/>
          <p:cNvSpPr>
            <a:spLocks noGrp="1"/>
          </p:cNvSpPr>
          <p:nvPr>
            <p:ph type="sldNum" sz="quarter" idx="10"/>
          </p:nvPr>
        </p:nvSpPr>
        <p:spPr/>
        <p:txBody>
          <a:bodyPr/>
          <a:lstStyle/>
          <a:p>
            <a:fld id="{0DE9A467-59E5-45DD-85A6-66A06ABAB50F}" type="slidenum">
              <a:rPr lang="en-US" smtClean="0"/>
              <a:t>38</a:t>
            </a:fld>
            <a:endParaRPr lang="en-US"/>
          </a:p>
        </p:txBody>
      </p:sp>
    </p:spTree>
    <p:extLst>
      <p:ext uri="{BB962C8B-B14F-4D97-AF65-F5344CB8AC3E}">
        <p14:creationId xmlns:p14="http://schemas.microsoft.com/office/powerpoint/2010/main" val="3534645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5486400"/>
            <a:ext cx="26333450" cy="14812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1A66172-45FF-4833-B88D-78ABE3107DE1}" type="slidenum">
              <a:rPr lang="en-US" smtClean="0"/>
              <a:pPr>
                <a:defRPr/>
              </a:pPr>
              <a:t>40</a:t>
            </a:fld>
            <a:endParaRPr lang="en-US"/>
          </a:p>
        </p:txBody>
      </p:sp>
    </p:spTree>
    <p:extLst>
      <p:ext uri="{BB962C8B-B14F-4D97-AF65-F5344CB8AC3E}">
        <p14:creationId xmlns:p14="http://schemas.microsoft.com/office/powerpoint/2010/main" val="1305923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-waiting for slides 07.14.22</a:t>
            </a:r>
          </a:p>
        </p:txBody>
      </p:sp>
      <p:sp>
        <p:nvSpPr>
          <p:cNvPr id="4" name="Slide Number Placeholder 3"/>
          <p:cNvSpPr>
            <a:spLocks noGrp="1"/>
          </p:cNvSpPr>
          <p:nvPr>
            <p:ph type="sldNum" sz="quarter" idx="10"/>
          </p:nvPr>
        </p:nvSpPr>
        <p:spPr/>
        <p:txBody>
          <a:bodyPr/>
          <a:lstStyle/>
          <a:p>
            <a:fld id="{0DE9A467-59E5-45DD-85A6-66A06ABAB50F}" type="slidenum">
              <a:rPr lang="en-US" smtClean="0"/>
              <a:t>41</a:t>
            </a:fld>
            <a:endParaRPr lang="en-US"/>
          </a:p>
        </p:txBody>
      </p:sp>
    </p:spTree>
    <p:extLst>
      <p:ext uri="{BB962C8B-B14F-4D97-AF65-F5344CB8AC3E}">
        <p14:creationId xmlns:p14="http://schemas.microsoft.com/office/powerpoint/2010/main" val="411444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D0B1C258-122C-4775-B207-3DE2D949F414}" type="slidenum">
              <a:rPr lang="en-US" smtClean="0"/>
              <a:t>5</a:t>
            </a:fld>
            <a:endParaRPr lang="en-US"/>
          </a:p>
        </p:txBody>
      </p:sp>
    </p:spTree>
    <p:extLst>
      <p:ext uri="{BB962C8B-B14F-4D97-AF65-F5344CB8AC3E}">
        <p14:creationId xmlns:p14="http://schemas.microsoft.com/office/powerpoint/2010/main" val="729241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Alana please insert BASIC QI Support Plan</a:t>
            </a:r>
          </a:p>
        </p:txBody>
      </p:sp>
      <p:sp>
        <p:nvSpPr>
          <p:cNvPr id="4" name="Slide Number Placeholder 3"/>
          <p:cNvSpPr>
            <a:spLocks noGrp="1"/>
          </p:cNvSpPr>
          <p:nvPr>
            <p:ph type="sldNum" sz="quarter" idx="5"/>
          </p:nvPr>
        </p:nvSpPr>
        <p:spPr/>
        <p:txBody>
          <a:bodyPr/>
          <a:lstStyle/>
          <a:p>
            <a:fld id="{0DE9A467-59E5-45DD-85A6-66A06ABAB50F}" type="slidenum">
              <a:rPr lang="en-US" smtClean="0"/>
              <a:t>45</a:t>
            </a:fld>
            <a:endParaRPr lang="en-US"/>
          </a:p>
        </p:txBody>
      </p:sp>
    </p:spTree>
    <p:extLst>
      <p:ext uri="{BB962C8B-B14F-4D97-AF65-F5344CB8AC3E}">
        <p14:creationId xmlns:p14="http://schemas.microsoft.com/office/powerpoint/2010/main" val="3271378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040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452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Alana please add in agenda</a:t>
            </a:r>
          </a:p>
        </p:txBody>
      </p:sp>
      <p:sp>
        <p:nvSpPr>
          <p:cNvPr id="4" name="Slide Number Placeholder 3"/>
          <p:cNvSpPr>
            <a:spLocks noGrp="1"/>
          </p:cNvSpPr>
          <p:nvPr>
            <p:ph type="sldNum" sz="quarter" idx="10"/>
          </p:nvPr>
        </p:nvSpPr>
        <p:spPr/>
        <p:txBody>
          <a:bodyPr/>
          <a:lstStyle/>
          <a:p>
            <a:fld id="{D0B1C258-122C-4775-B207-3DE2D949F414}" type="slidenum">
              <a:rPr lang="en-US" smtClean="0"/>
              <a:t>6</a:t>
            </a:fld>
            <a:endParaRPr lang="en-US"/>
          </a:p>
        </p:txBody>
      </p:sp>
    </p:spTree>
    <p:extLst>
      <p:ext uri="{BB962C8B-B14F-4D97-AF65-F5344CB8AC3E}">
        <p14:creationId xmlns:p14="http://schemas.microsoft.com/office/powerpoint/2010/main" val="681299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cs typeface="Calibri"/>
            </a:endParaRPr>
          </a:p>
        </p:txBody>
      </p:sp>
      <p:sp>
        <p:nvSpPr>
          <p:cNvPr id="4" name="Slide Number Placeholder 3"/>
          <p:cNvSpPr>
            <a:spLocks noGrp="1"/>
          </p:cNvSpPr>
          <p:nvPr>
            <p:ph type="sldNum" sz="quarter" idx="5"/>
          </p:nvPr>
        </p:nvSpPr>
        <p:spPr/>
        <p:txBody>
          <a:bodyPr/>
          <a:lstStyle/>
          <a:p>
            <a:fld id="{0DE9A467-59E5-45DD-85A6-66A06ABAB50F}" type="slidenum">
              <a:rPr lang="en-US" smtClean="0"/>
              <a:t>7</a:t>
            </a:fld>
            <a:endParaRPr lang="en-US"/>
          </a:p>
        </p:txBody>
      </p:sp>
    </p:spTree>
    <p:extLst>
      <p:ext uri="{BB962C8B-B14F-4D97-AF65-F5344CB8AC3E}">
        <p14:creationId xmlns:p14="http://schemas.microsoft.com/office/powerpoint/2010/main" val="2313296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Capitals are wrong but I can’t change</a:t>
            </a:r>
          </a:p>
        </p:txBody>
      </p:sp>
      <p:sp>
        <p:nvSpPr>
          <p:cNvPr id="4" name="Slide Number Placeholder 3"/>
          <p:cNvSpPr>
            <a:spLocks noGrp="1"/>
          </p:cNvSpPr>
          <p:nvPr>
            <p:ph type="sldNum" sz="quarter" idx="5"/>
          </p:nvPr>
        </p:nvSpPr>
        <p:spPr/>
        <p:txBody>
          <a:bodyPr/>
          <a:lstStyle/>
          <a:p>
            <a:fld id="{1EBD1989-80A6-4526-B6CA-3DFDBBCC42D0}" type="slidenum">
              <a:rPr lang="en-US" smtClean="0"/>
              <a:t>12</a:t>
            </a:fld>
            <a:endParaRPr lang="en-US"/>
          </a:p>
        </p:txBody>
      </p:sp>
    </p:spTree>
    <p:extLst>
      <p:ext uri="{BB962C8B-B14F-4D97-AF65-F5344CB8AC3E}">
        <p14:creationId xmlns:p14="http://schemas.microsoft.com/office/powerpoint/2010/main" val="1455389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EDF7F-E320-44C0-9E97-55E996300ADD}" type="slidenum">
              <a:rPr lang="en-US" smtClean="0"/>
              <a:t>13</a:t>
            </a:fld>
            <a:endParaRPr lang="en-US"/>
          </a:p>
        </p:txBody>
      </p:sp>
    </p:spTree>
    <p:extLst>
      <p:ext uri="{BB962C8B-B14F-4D97-AF65-F5344CB8AC3E}">
        <p14:creationId xmlns:p14="http://schemas.microsoft.com/office/powerpoint/2010/main" val="4204123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EBD1989-80A6-4526-B6CA-3DFDBBCC42D0}" type="slidenum">
              <a:rPr lang="en-US" smtClean="0"/>
              <a:t>14</a:t>
            </a:fld>
            <a:endParaRPr lang="en-US"/>
          </a:p>
        </p:txBody>
      </p:sp>
    </p:spTree>
    <p:extLst>
      <p:ext uri="{BB962C8B-B14F-4D97-AF65-F5344CB8AC3E}">
        <p14:creationId xmlns:p14="http://schemas.microsoft.com/office/powerpoint/2010/main" val="3757640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D1989-80A6-4526-B6CA-3DFDBBCC42D0}" type="slidenum">
              <a:rPr lang="en-US" smtClean="0"/>
              <a:t>15</a:t>
            </a:fld>
            <a:endParaRPr lang="en-US"/>
          </a:p>
        </p:txBody>
      </p:sp>
    </p:spTree>
    <p:extLst>
      <p:ext uri="{BB962C8B-B14F-4D97-AF65-F5344CB8AC3E}">
        <p14:creationId xmlns:p14="http://schemas.microsoft.com/office/powerpoint/2010/main" val="24838666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887071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9284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576198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68386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989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733174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84516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89946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12453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498100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716959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929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648870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98764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3529272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Slide Number Placeholder 2"/>
          <p:cNvSpPr>
            <a:spLocks noGrp="1"/>
          </p:cNvSpPr>
          <p:nvPr>
            <p:ph type="sldNum" sz="quarter" idx="4"/>
          </p:nvPr>
        </p:nvSpPr>
        <p:spPr>
          <a:xfrm>
            <a:off x="11139572" y="6429714"/>
            <a:ext cx="1062120" cy="366183"/>
          </a:xfrm>
          <a:prstGeom prst="rect">
            <a:avLst/>
          </a:prstGeom>
        </p:spPr>
        <p:txBody>
          <a:bodyPr vert="horz" lIns="91440" tIns="45720" rIns="91440" bIns="45720" rtlCol="0" anchor="ctr"/>
          <a:lstStyle>
            <a:lvl1pPr algn="ctr">
              <a:defRPr sz="1467">
                <a:solidFill>
                  <a:srgbClr val="FFFFFF"/>
                </a:solidFill>
              </a:defRPr>
            </a:lvl1pPr>
          </a:lstStyle>
          <a:p>
            <a:fld id="{9674FE9E-24BF-0D4F-A9A9-573F56BA9A09}" type="slidenum">
              <a:rPr lang="en-US" smtClean="0"/>
              <a:pPr/>
              <a:t>‹#›</a:t>
            </a:fld>
            <a:endParaRPr lang="en-US"/>
          </a:p>
        </p:txBody>
      </p:sp>
      <p:sp>
        <p:nvSpPr>
          <p:cNvPr id="7" name="Title 1"/>
          <p:cNvSpPr>
            <a:spLocks noGrp="1"/>
          </p:cNvSpPr>
          <p:nvPr>
            <p:ph type="ctrTitle"/>
          </p:nvPr>
        </p:nvSpPr>
        <p:spPr>
          <a:xfrm>
            <a:off x="254393" y="1353835"/>
            <a:ext cx="11638496" cy="1470025"/>
          </a:xfrm>
          <a:prstGeom prst="rect">
            <a:avLst/>
          </a:prstGeom>
        </p:spPr>
        <p:txBody>
          <a:bodyPr anchor="b"/>
          <a:lstStyle>
            <a:lvl1pPr>
              <a:defRPr sz="7200" b="1" i="0">
                <a:solidFill>
                  <a:srgbClr val="59261D"/>
                </a:solidFill>
              </a:defRPr>
            </a:lvl1pPr>
          </a:lstStyle>
          <a:p>
            <a:r>
              <a:rPr lang="en-US"/>
              <a:t>Click to edit Master title</a:t>
            </a:r>
          </a:p>
        </p:txBody>
      </p:sp>
      <p:sp>
        <p:nvSpPr>
          <p:cNvPr id="9" name="Subtitle 2"/>
          <p:cNvSpPr>
            <a:spLocks noGrp="1"/>
          </p:cNvSpPr>
          <p:nvPr>
            <p:ph type="subTitle" idx="1"/>
          </p:nvPr>
        </p:nvSpPr>
        <p:spPr>
          <a:xfrm>
            <a:off x="847647" y="2990839"/>
            <a:ext cx="10496707" cy="1752600"/>
          </a:xfrm>
          <a:prstGeom prst="rect">
            <a:avLst/>
          </a:prstGeom>
        </p:spPr>
        <p:txBody>
          <a:bodyPr/>
          <a:lstStyle>
            <a:lvl1pPr marL="0" indent="0" algn="ctr">
              <a:buNone/>
              <a:defRPr sz="4800">
                <a:solidFill>
                  <a:srgbClr val="59261D"/>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615765"/>
            <a:ext cx="3119941" cy="1219200"/>
          </a:xfrm>
          <a:prstGeom prst="rect">
            <a:avLst/>
          </a:prstGeom>
        </p:spPr>
      </p:pic>
    </p:spTree>
    <p:extLst>
      <p:ext uri="{BB962C8B-B14F-4D97-AF65-F5344CB8AC3E}">
        <p14:creationId xmlns:p14="http://schemas.microsoft.com/office/powerpoint/2010/main" val="2782572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8" name="Straight Connector 7"/>
          <p:cNvCxnSpPr/>
          <p:nvPr userDrawn="1"/>
        </p:nvCxnSpPr>
        <p:spPr>
          <a:xfrm>
            <a:off x="925898" y="1116151"/>
            <a:ext cx="10340205"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12" name="Content Placeholder 2"/>
          <p:cNvSpPr>
            <a:spLocks noGrp="1"/>
          </p:cNvSpPr>
          <p:nvPr>
            <p:ph idx="13"/>
          </p:nvPr>
        </p:nvSpPr>
        <p:spPr>
          <a:xfrm>
            <a:off x="925898" y="1280436"/>
            <a:ext cx="10340205" cy="4481259"/>
          </a:xfrm>
          <a:prstGeom prst="rect">
            <a:avLst/>
          </a:prstGeom>
        </p:spPr>
        <p:txBody>
          <a:bodyPr/>
          <a:lstStyle>
            <a:lvl1pPr>
              <a:defRPr sz="2667">
                <a:solidFill>
                  <a:srgbClr val="59261D"/>
                </a:solidFill>
              </a:defRPr>
            </a:lvl1pPr>
            <a:lvl2pPr>
              <a:defRPr sz="2667">
                <a:solidFill>
                  <a:srgbClr val="59261D"/>
                </a:solidFill>
              </a:defRPr>
            </a:lvl2pPr>
            <a:lvl3pPr marL="1523962" indent="-304792">
              <a:buFont typeface="Courier New"/>
              <a:buChar char="o"/>
              <a:defRPr sz="2133">
                <a:solidFill>
                  <a:srgbClr val="59261D"/>
                </a:solidFill>
              </a:defRPr>
            </a:lvl3pPr>
            <a:lvl4pPr>
              <a:defRPr sz="2133">
                <a:solidFill>
                  <a:srgbClr val="59261D"/>
                </a:solidFill>
              </a:defRPr>
            </a:lvl4pPr>
            <a:lvl5pPr>
              <a:defRPr sz="2133">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p:nvPr>
        </p:nvSpPr>
        <p:spPr>
          <a:xfrm>
            <a:off x="925898" y="395931"/>
            <a:ext cx="10340205" cy="567955"/>
          </a:xfrm>
          <a:prstGeom prst="rect">
            <a:avLst/>
          </a:prstGeom>
        </p:spPr>
        <p:txBody>
          <a:bodyPr/>
          <a:lstStyle>
            <a:lvl1pPr algn="l">
              <a:defRPr sz="3733" b="1" i="0">
                <a:solidFill>
                  <a:srgbClr val="59261D"/>
                </a:solidFill>
              </a:defRPr>
            </a:lvl1pPr>
          </a:lstStyle>
          <a:p>
            <a:r>
              <a:rPr lang="en-US"/>
              <a:t>Click to edit Master title style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615765"/>
            <a:ext cx="3119941" cy="1219200"/>
          </a:xfrm>
          <a:prstGeom prst="rect">
            <a:avLst/>
          </a:prstGeom>
        </p:spPr>
      </p:pic>
      <p:sp>
        <p:nvSpPr>
          <p:cNvPr id="10" name="Slide Number Placeholder 2"/>
          <p:cNvSpPr>
            <a:spLocks noGrp="1"/>
          </p:cNvSpPr>
          <p:nvPr>
            <p:ph type="sldNum" sz="quarter" idx="4"/>
          </p:nvPr>
        </p:nvSpPr>
        <p:spPr>
          <a:xfrm>
            <a:off x="11139572" y="6429714"/>
            <a:ext cx="1062120" cy="366183"/>
          </a:xfrm>
          <a:prstGeom prst="rect">
            <a:avLst/>
          </a:prstGeom>
        </p:spPr>
        <p:txBody>
          <a:bodyPr vert="horz" lIns="91440" tIns="45720" rIns="91440" bIns="45720" rtlCol="0" anchor="ctr"/>
          <a:lstStyle>
            <a:lvl1pPr algn="ctr">
              <a:defRPr sz="1467">
                <a:solidFill>
                  <a:srgbClr val="FFFFFF"/>
                </a:solidFill>
              </a:defRPr>
            </a:lvl1pPr>
          </a:lstStyle>
          <a:p>
            <a:fld id="{9674FE9E-24BF-0D4F-A9A9-573F56BA9A09}" type="slidenum">
              <a:rPr lang="en-US" smtClean="0"/>
              <a:pPr/>
              <a:t>‹#›</a:t>
            </a:fld>
            <a:endParaRPr lang="en-US"/>
          </a:p>
        </p:txBody>
      </p:sp>
    </p:spTree>
    <p:extLst>
      <p:ext uri="{BB962C8B-B14F-4D97-AF65-F5344CB8AC3E}">
        <p14:creationId xmlns:p14="http://schemas.microsoft.com/office/powerpoint/2010/main" val="722252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10" name="Straight Connector 9"/>
          <p:cNvCxnSpPr/>
          <p:nvPr userDrawn="1"/>
        </p:nvCxnSpPr>
        <p:spPr>
          <a:xfrm>
            <a:off x="925898" y="1116151"/>
            <a:ext cx="10340205"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3"/>
          </p:nvPr>
        </p:nvSpPr>
        <p:spPr>
          <a:xfrm>
            <a:off x="925898" y="1282332"/>
            <a:ext cx="5055887" cy="4296645"/>
          </a:xfrm>
          <a:prstGeom prst="rect">
            <a:avLst/>
          </a:prstGeom>
        </p:spPr>
        <p:txBody>
          <a:bodyPr/>
          <a:lstStyle>
            <a:lvl1pPr>
              <a:defRPr sz="2667">
                <a:solidFill>
                  <a:srgbClr val="59261D"/>
                </a:solidFill>
              </a:defRPr>
            </a:lvl1pPr>
            <a:lvl2pPr>
              <a:defRPr sz="2667">
                <a:solidFill>
                  <a:srgbClr val="59261D"/>
                </a:solidFill>
              </a:defRPr>
            </a:lvl2pPr>
            <a:lvl3pPr marL="1523962" indent="-304792">
              <a:buFont typeface="Courier New"/>
              <a:buChar char="o"/>
              <a:defRPr sz="2133">
                <a:solidFill>
                  <a:srgbClr val="59261D"/>
                </a:solidFill>
              </a:defRPr>
            </a:lvl3pPr>
            <a:lvl4pPr>
              <a:defRPr sz="2133">
                <a:solidFill>
                  <a:srgbClr val="59261D"/>
                </a:solidFill>
              </a:defRPr>
            </a:lvl4pPr>
            <a:lvl5pPr>
              <a:defRPr sz="2133">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7"/>
          </p:nvPr>
        </p:nvSpPr>
        <p:spPr>
          <a:xfrm>
            <a:off x="6213260" y="1282332"/>
            <a:ext cx="5052843" cy="4296645"/>
          </a:xfrm>
          <a:prstGeom prst="rect">
            <a:avLst/>
          </a:prstGeom>
        </p:spPr>
        <p:txBody>
          <a:bodyPr/>
          <a:lstStyle>
            <a:lvl1pPr>
              <a:defRPr sz="2667">
                <a:solidFill>
                  <a:srgbClr val="59261D"/>
                </a:solidFill>
              </a:defRPr>
            </a:lvl1pPr>
            <a:lvl2pPr>
              <a:defRPr sz="2667">
                <a:solidFill>
                  <a:srgbClr val="59261D"/>
                </a:solidFill>
              </a:defRPr>
            </a:lvl2pPr>
            <a:lvl3pPr marL="1523962" indent="-304792">
              <a:buFont typeface="Courier New"/>
              <a:buChar char="o"/>
              <a:defRPr sz="2133">
                <a:solidFill>
                  <a:srgbClr val="59261D"/>
                </a:solidFill>
              </a:defRPr>
            </a:lvl3pPr>
            <a:lvl4pPr>
              <a:defRPr sz="2133">
                <a:solidFill>
                  <a:srgbClr val="59261D"/>
                </a:solidFill>
              </a:defRPr>
            </a:lvl4pPr>
            <a:lvl5pPr>
              <a:defRPr sz="2133">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p:nvPr>
        </p:nvSpPr>
        <p:spPr>
          <a:xfrm>
            <a:off x="925898" y="395931"/>
            <a:ext cx="10340205" cy="567955"/>
          </a:xfrm>
          <a:prstGeom prst="rect">
            <a:avLst/>
          </a:prstGeom>
        </p:spPr>
        <p:txBody>
          <a:bodyPr/>
          <a:lstStyle>
            <a:lvl1pPr algn="l">
              <a:defRPr sz="3733" b="1" i="0">
                <a:solidFill>
                  <a:srgbClr val="59261D"/>
                </a:solidFill>
              </a:defRPr>
            </a:lvl1pPr>
          </a:lstStyle>
          <a:p>
            <a:r>
              <a:rPr lang="en-US"/>
              <a:t>Click to edit Master title style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615765"/>
            <a:ext cx="3119941" cy="1219200"/>
          </a:xfrm>
          <a:prstGeom prst="rect">
            <a:avLst/>
          </a:prstGeom>
        </p:spPr>
      </p:pic>
      <p:sp>
        <p:nvSpPr>
          <p:cNvPr id="13" name="Slide Number Placeholder 2"/>
          <p:cNvSpPr>
            <a:spLocks noGrp="1"/>
          </p:cNvSpPr>
          <p:nvPr>
            <p:ph type="sldNum" sz="quarter" idx="4"/>
          </p:nvPr>
        </p:nvSpPr>
        <p:spPr>
          <a:xfrm>
            <a:off x="11139572" y="6429714"/>
            <a:ext cx="1062120" cy="366183"/>
          </a:xfrm>
          <a:prstGeom prst="rect">
            <a:avLst/>
          </a:prstGeom>
        </p:spPr>
        <p:txBody>
          <a:bodyPr vert="horz" lIns="91440" tIns="45720" rIns="91440" bIns="45720" rtlCol="0" anchor="ctr"/>
          <a:lstStyle>
            <a:lvl1pPr algn="ctr">
              <a:defRPr sz="1467">
                <a:solidFill>
                  <a:srgbClr val="FFFFFF"/>
                </a:solidFill>
              </a:defRPr>
            </a:lvl1pPr>
          </a:lstStyle>
          <a:p>
            <a:fld id="{9674FE9E-24BF-0D4F-A9A9-573F56BA9A09}" type="slidenum">
              <a:rPr lang="en-US" smtClean="0"/>
              <a:pPr/>
              <a:t>‹#›</a:t>
            </a:fld>
            <a:endParaRPr lang="en-US"/>
          </a:p>
        </p:txBody>
      </p:sp>
    </p:spTree>
    <p:extLst>
      <p:ext uri="{BB962C8B-B14F-4D97-AF65-F5344CB8AC3E}">
        <p14:creationId xmlns:p14="http://schemas.microsoft.com/office/powerpoint/2010/main" val="1689795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25906" y="1276702"/>
            <a:ext cx="5070620" cy="438369"/>
          </a:xfrm>
          <a:prstGeom prst="rect">
            <a:avLst/>
          </a:prstGeom>
        </p:spPr>
        <p:txBody>
          <a:bodyPr anchor="b"/>
          <a:lstStyle>
            <a:lvl1pPr marL="0" indent="0">
              <a:buNone/>
              <a:defRPr sz="2667" b="0" i="0">
                <a:solidFill>
                  <a:srgbClr val="32A4D7"/>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a:t>
            </a:r>
          </a:p>
        </p:txBody>
      </p:sp>
      <p:sp>
        <p:nvSpPr>
          <p:cNvPr id="5" name="Text Placeholder 4"/>
          <p:cNvSpPr>
            <a:spLocks noGrp="1"/>
          </p:cNvSpPr>
          <p:nvPr>
            <p:ph type="body" sz="quarter" idx="3"/>
          </p:nvPr>
        </p:nvSpPr>
        <p:spPr>
          <a:xfrm>
            <a:off x="6193368" y="1276702"/>
            <a:ext cx="5072736" cy="438369"/>
          </a:xfrm>
          <a:prstGeom prst="rect">
            <a:avLst/>
          </a:prstGeom>
        </p:spPr>
        <p:txBody>
          <a:bodyPr anchor="b"/>
          <a:lstStyle>
            <a:lvl1pPr marL="0" indent="0">
              <a:buNone/>
              <a:defRPr sz="2667" b="0">
                <a:solidFill>
                  <a:srgbClr val="32A4D7"/>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a:t>
            </a:r>
          </a:p>
        </p:txBody>
      </p:sp>
      <p:cxnSp>
        <p:nvCxnSpPr>
          <p:cNvPr id="11" name="Straight Connector 10"/>
          <p:cNvCxnSpPr/>
          <p:nvPr userDrawn="1"/>
        </p:nvCxnSpPr>
        <p:spPr>
          <a:xfrm>
            <a:off x="925898" y="1116151"/>
            <a:ext cx="10340205"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12" name="Content Placeholder 2"/>
          <p:cNvSpPr>
            <a:spLocks noGrp="1"/>
          </p:cNvSpPr>
          <p:nvPr>
            <p:ph idx="13"/>
          </p:nvPr>
        </p:nvSpPr>
        <p:spPr>
          <a:xfrm>
            <a:off x="925898" y="1707255"/>
            <a:ext cx="5055887" cy="3896084"/>
          </a:xfrm>
          <a:prstGeom prst="rect">
            <a:avLst/>
          </a:prstGeom>
        </p:spPr>
        <p:txBody>
          <a:bodyPr/>
          <a:lstStyle>
            <a:lvl1pPr>
              <a:defRPr sz="2667">
                <a:solidFill>
                  <a:srgbClr val="59261D"/>
                </a:solidFill>
              </a:defRPr>
            </a:lvl1pPr>
            <a:lvl2pPr>
              <a:defRPr sz="2667">
                <a:solidFill>
                  <a:srgbClr val="59261D"/>
                </a:solidFill>
              </a:defRPr>
            </a:lvl2pPr>
            <a:lvl3pPr marL="1523962" indent="-304792">
              <a:buFont typeface="Courier New"/>
              <a:buChar char="o"/>
              <a:defRPr sz="2133">
                <a:solidFill>
                  <a:srgbClr val="59261D"/>
                </a:solidFill>
              </a:defRPr>
            </a:lvl3pPr>
            <a:lvl4pPr>
              <a:defRPr sz="2133">
                <a:solidFill>
                  <a:srgbClr val="59261D"/>
                </a:solidFill>
              </a:defRPr>
            </a:lvl4pPr>
            <a:lvl5pPr>
              <a:defRPr sz="2133">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idx="17"/>
          </p:nvPr>
        </p:nvSpPr>
        <p:spPr>
          <a:xfrm>
            <a:off x="6213260" y="1707255"/>
            <a:ext cx="5052843" cy="3896084"/>
          </a:xfrm>
          <a:prstGeom prst="rect">
            <a:avLst/>
          </a:prstGeom>
        </p:spPr>
        <p:txBody>
          <a:bodyPr/>
          <a:lstStyle>
            <a:lvl1pPr>
              <a:defRPr sz="2667">
                <a:solidFill>
                  <a:srgbClr val="59261D"/>
                </a:solidFill>
              </a:defRPr>
            </a:lvl1pPr>
            <a:lvl2pPr>
              <a:defRPr sz="2667">
                <a:solidFill>
                  <a:srgbClr val="59261D"/>
                </a:solidFill>
              </a:defRPr>
            </a:lvl2pPr>
            <a:lvl3pPr marL="1523962" indent="-304792">
              <a:buFont typeface="Courier New"/>
              <a:buChar char="o"/>
              <a:defRPr sz="2133">
                <a:solidFill>
                  <a:srgbClr val="59261D"/>
                </a:solidFill>
              </a:defRPr>
            </a:lvl3pPr>
            <a:lvl4pPr>
              <a:defRPr sz="2133">
                <a:solidFill>
                  <a:srgbClr val="59261D"/>
                </a:solidFill>
              </a:defRPr>
            </a:lvl4pPr>
            <a:lvl5pPr>
              <a:defRPr sz="2133">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925898" y="395931"/>
            <a:ext cx="10340205" cy="567955"/>
          </a:xfrm>
          <a:prstGeom prst="rect">
            <a:avLst/>
          </a:prstGeom>
        </p:spPr>
        <p:txBody>
          <a:bodyPr/>
          <a:lstStyle>
            <a:lvl1pPr algn="l">
              <a:defRPr sz="3733" b="1" i="0">
                <a:solidFill>
                  <a:srgbClr val="59261D"/>
                </a:solidFill>
              </a:defRPr>
            </a:lvl1pPr>
          </a:lstStyle>
          <a:p>
            <a:r>
              <a:rPr lang="en-US"/>
              <a:t>Click to edit Master title style</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615765"/>
            <a:ext cx="3119941" cy="1219200"/>
          </a:xfrm>
          <a:prstGeom prst="rect">
            <a:avLst/>
          </a:prstGeom>
        </p:spPr>
      </p:pic>
      <p:sp>
        <p:nvSpPr>
          <p:cNvPr id="15" name="Slide Number Placeholder 2"/>
          <p:cNvSpPr>
            <a:spLocks noGrp="1"/>
          </p:cNvSpPr>
          <p:nvPr>
            <p:ph type="sldNum" sz="quarter" idx="4"/>
          </p:nvPr>
        </p:nvSpPr>
        <p:spPr>
          <a:xfrm>
            <a:off x="11139572" y="6429714"/>
            <a:ext cx="1062120" cy="366183"/>
          </a:xfrm>
          <a:prstGeom prst="rect">
            <a:avLst/>
          </a:prstGeom>
        </p:spPr>
        <p:txBody>
          <a:bodyPr vert="horz" lIns="91440" tIns="45720" rIns="91440" bIns="45720" rtlCol="0" anchor="ctr"/>
          <a:lstStyle>
            <a:lvl1pPr algn="ctr">
              <a:defRPr sz="1467">
                <a:solidFill>
                  <a:srgbClr val="FFFFFF"/>
                </a:solidFill>
              </a:defRPr>
            </a:lvl1pPr>
          </a:lstStyle>
          <a:p>
            <a:fld id="{9674FE9E-24BF-0D4F-A9A9-573F56BA9A09}" type="slidenum">
              <a:rPr lang="en-US" smtClean="0"/>
              <a:pPr/>
              <a:t>‹#›</a:t>
            </a:fld>
            <a:endParaRPr lang="en-US"/>
          </a:p>
        </p:txBody>
      </p:sp>
    </p:spTree>
    <p:extLst>
      <p:ext uri="{BB962C8B-B14F-4D97-AF65-F5344CB8AC3E}">
        <p14:creationId xmlns:p14="http://schemas.microsoft.com/office/powerpoint/2010/main" val="274320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2" name="Straight Connector 11"/>
          <p:cNvCxnSpPr/>
          <p:nvPr userDrawn="1"/>
        </p:nvCxnSpPr>
        <p:spPr>
          <a:xfrm>
            <a:off x="925898" y="1116151"/>
            <a:ext cx="10340205"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20" name="Text Placeholder 19"/>
          <p:cNvSpPr>
            <a:spLocks noGrp="1"/>
          </p:cNvSpPr>
          <p:nvPr>
            <p:ph type="body" sz="quarter" idx="15"/>
          </p:nvPr>
        </p:nvSpPr>
        <p:spPr>
          <a:xfrm>
            <a:off x="925898" y="3493548"/>
            <a:ext cx="10340205" cy="491411"/>
          </a:xfrm>
          <a:prstGeom prst="rect">
            <a:avLst/>
          </a:prstGeom>
        </p:spPr>
        <p:txBody>
          <a:bodyPr vert="horz"/>
          <a:lstStyle>
            <a:lvl1pPr marL="0" indent="0">
              <a:buNone/>
              <a:defRPr sz="3200">
                <a:solidFill>
                  <a:srgbClr val="32A4D7"/>
                </a:solidFill>
              </a:defRPr>
            </a:lvl1pPr>
          </a:lstStyle>
          <a:p>
            <a:pPr lvl="0"/>
            <a:r>
              <a:rPr lang="en-US"/>
              <a:t>Click to edit Master text styles</a:t>
            </a:r>
          </a:p>
        </p:txBody>
      </p:sp>
      <p:sp>
        <p:nvSpPr>
          <p:cNvPr id="9" name="Content Placeholder 2"/>
          <p:cNvSpPr>
            <a:spLocks noGrp="1"/>
          </p:cNvSpPr>
          <p:nvPr>
            <p:ph idx="16"/>
          </p:nvPr>
        </p:nvSpPr>
        <p:spPr>
          <a:xfrm>
            <a:off x="925898" y="1223607"/>
            <a:ext cx="10340205" cy="2174940"/>
          </a:xfrm>
          <a:prstGeom prst="rect">
            <a:avLst/>
          </a:prstGeom>
        </p:spPr>
        <p:txBody>
          <a:bodyPr/>
          <a:lstStyle>
            <a:lvl1pPr>
              <a:defRPr sz="2667">
                <a:solidFill>
                  <a:srgbClr val="59261D"/>
                </a:solidFill>
              </a:defRPr>
            </a:lvl1pPr>
            <a:lvl2pPr>
              <a:defRPr sz="2667">
                <a:solidFill>
                  <a:srgbClr val="59261D"/>
                </a:solidFill>
              </a:defRPr>
            </a:lvl2pPr>
            <a:lvl3pPr marL="1523962" indent="-304792">
              <a:buFont typeface="Courier New"/>
              <a:buChar char="o"/>
              <a:defRPr sz="2133">
                <a:solidFill>
                  <a:srgbClr val="59261D"/>
                </a:solidFill>
              </a:defRPr>
            </a:lvl3pPr>
            <a:lvl4pPr>
              <a:defRPr sz="2133">
                <a:solidFill>
                  <a:srgbClr val="59261D"/>
                </a:solidFill>
              </a:defRPr>
            </a:lvl4pPr>
            <a:lvl5pPr>
              <a:defRPr sz="2133">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idx="17"/>
          </p:nvPr>
        </p:nvSpPr>
        <p:spPr>
          <a:xfrm>
            <a:off x="925898" y="4159270"/>
            <a:ext cx="10340205" cy="1602425"/>
          </a:xfrm>
          <a:prstGeom prst="rect">
            <a:avLst/>
          </a:prstGeom>
        </p:spPr>
        <p:txBody>
          <a:bodyPr/>
          <a:lstStyle>
            <a:lvl1pPr>
              <a:defRPr sz="2667">
                <a:solidFill>
                  <a:srgbClr val="59261D"/>
                </a:solidFill>
              </a:defRPr>
            </a:lvl1pPr>
            <a:lvl2pPr>
              <a:defRPr sz="2667">
                <a:solidFill>
                  <a:srgbClr val="59261D"/>
                </a:solidFill>
              </a:defRPr>
            </a:lvl2pPr>
            <a:lvl3pPr marL="1523962" indent="-304792">
              <a:buFont typeface="Courier New"/>
              <a:buChar char="o"/>
              <a:defRPr sz="2133">
                <a:solidFill>
                  <a:srgbClr val="59261D"/>
                </a:solidFill>
              </a:defRPr>
            </a:lvl3pPr>
            <a:lvl4pPr>
              <a:defRPr sz="2133">
                <a:solidFill>
                  <a:srgbClr val="59261D"/>
                </a:solidFill>
              </a:defRPr>
            </a:lvl4pPr>
            <a:lvl5pPr>
              <a:defRPr sz="2133">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925898" y="395931"/>
            <a:ext cx="10340205" cy="567955"/>
          </a:xfrm>
          <a:prstGeom prst="rect">
            <a:avLst/>
          </a:prstGeom>
        </p:spPr>
        <p:txBody>
          <a:bodyPr/>
          <a:lstStyle>
            <a:lvl1pPr algn="l">
              <a:defRPr sz="3733" b="1" i="0">
                <a:solidFill>
                  <a:srgbClr val="59261D"/>
                </a:solidFill>
              </a:defRPr>
            </a:lvl1pPr>
          </a:lstStyle>
          <a:p>
            <a:r>
              <a:rPr lang="en-US"/>
              <a:t>Click to edit Master title style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615765"/>
            <a:ext cx="3119941" cy="1219200"/>
          </a:xfrm>
          <a:prstGeom prst="rect">
            <a:avLst/>
          </a:prstGeom>
        </p:spPr>
      </p:pic>
      <p:sp>
        <p:nvSpPr>
          <p:cNvPr id="14" name="Slide Number Placeholder 2"/>
          <p:cNvSpPr>
            <a:spLocks noGrp="1"/>
          </p:cNvSpPr>
          <p:nvPr>
            <p:ph type="sldNum" sz="quarter" idx="4"/>
          </p:nvPr>
        </p:nvSpPr>
        <p:spPr>
          <a:xfrm>
            <a:off x="11139572" y="6429714"/>
            <a:ext cx="1062120" cy="366183"/>
          </a:xfrm>
          <a:prstGeom prst="rect">
            <a:avLst/>
          </a:prstGeom>
        </p:spPr>
        <p:txBody>
          <a:bodyPr vert="horz" lIns="91440" tIns="45720" rIns="91440" bIns="45720" rtlCol="0" anchor="ctr"/>
          <a:lstStyle>
            <a:lvl1pPr algn="ctr">
              <a:defRPr sz="1467">
                <a:solidFill>
                  <a:srgbClr val="FFFFFF"/>
                </a:solidFill>
              </a:defRPr>
            </a:lvl1pPr>
          </a:lstStyle>
          <a:p>
            <a:fld id="{9674FE9E-24BF-0D4F-A9A9-573F56BA9A09}" type="slidenum">
              <a:rPr lang="en-US" smtClean="0"/>
              <a:pPr/>
              <a:t>‹#›</a:t>
            </a:fld>
            <a:endParaRPr lang="en-US"/>
          </a:p>
        </p:txBody>
      </p:sp>
    </p:spTree>
    <p:extLst>
      <p:ext uri="{BB962C8B-B14F-4D97-AF65-F5344CB8AC3E}">
        <p14:creationId xmlns:p14="http://schemas.microsoft.com/office/powerpoint/2010/main" val="729890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5897" y="273049"/>
            <a:ext cx="3694787" cy="1162051"/>
          </a:xfrm>
          <a:prstGeom prst="rect">
            <a:avLst/>
          </a:prstGeom>
        </p:spPr>
        <p:txBody>
          <a:bodyPr anchor="b"/>
          <a:lstStyle>
            <a:lvl1pPr algn="l">
              <a:defRPr sz="2667" b="1">
                <a:solidFill>
                  <a:srgbClr val="59261D"/>
                </a:solidFill>
              </a:defRPr>
            </a:lvl1pPr>
          </a:lstStyle>
          <a:p>
            <a:r>
              <a:rPr lang="en-US"/>
              <a:t>Click to edit Master title style</a:t>
            </a:r>
          </a:p>
        </p:txBody>
      </p:sp>
      <p:sp>
        <p:nvSpPr>
          <p:cNvPr id="4" name="Text Placeholder 3"/>
          <p:cNvSpPr>
            <a:spLocks noGrp="1"/>
          </p:cNvSpPr>
          <p:nvPr>
            <p:ph type="body" sz="half" idx="2"/>
          </p:nvPr>
        </p:nvSpPr>
        <p:spPr>
          <a:xfrm>
            <a:off x="925897" y="1435104"/>
            <a:ext cx="3694787" cy="4691063"/>
          </a:xfrm>
          <a:prstGeom prst="rect">
            <a:avLst/>
          </a:prstGeom>
        </p:spPr>
        <p:txBody>
          <a:bodyPr/>
          <a:lstStyle>
            <a:lvl1pPr marL="0" indent="0">
              <a:buNone/>
              <a:defRPr sz="2667">
                <a:solidFill>
                  <a:srgbClr val="59261D"/>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idx="17"/>
          </p:nvPr>
        </p:nvSpPr>
        <p:spPr>
          <a:xfrm>
            <a:off x="4800047" y="273050"/>
            <a:ext cx="5957420" cy="5853117"/>
          </a:xfrm>
          <a:prstGeom prst="rect">
            <a:avLst/>
          </a:prstGeom>
        </p:spPr>
        <p:txBody>
          <a:bodyPr/>
          <a:lstStyle>
            <a:lvl1pPr>
              <a:defRPr sz="2667">
                <a:solidFill>
                  <a:srgbClr val="59261D"/>
                </a:solidFill>
              </a:defRPr>
            </a:lvl1pPr>
            <a:lvl2pPr>
              <a:defRPr sz="2667">
                <a:solidFill>
                  <a:srgbClr val="59261D"/>
                </a:solidFill>
              </a:defRPr>
            </a:lvl2pPr>
            <a:lvl3pPr marL="1523962" indent="-304792">
              <a:buFont typeface="Courier New"/>
              <a:buChar char="o"/>
              <a:defRPr sz="2133">
                <a:solidFill>
                  <a:srgbClr val="59261D"/>
                </a:solidFill>
              </a:defRPr>
            </a:lvl3pPr>
            <a:lvl4pPr>
              <a:defRPr sz="2133">
                <a:solidFill>
                  <a:srgbClr val="59261D"/>
                </a:solidFill>
              </a:defRPr>
            </a:lvl4pPr>
            <a:lvl5pPr>
              <a:defRPr sz="2133">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615765"/>
            <a:ext cx="3119941" cy="1219200"/>
          </a:xfrm>
          <a:prstGeom prst="rect">
            <a:avLst/>
          </a:prstGeom>
        </p:spPr>
      </p:pic>
      <p:sp>
        <p:nvSpPr>
          <p:cNvPr id="11" name="Slide Number Placeholder 2"/>
          <p:cNvSpPr>
            <a:spLocks noGrp="1"/>
          </p:cNvSpPr>
          <p:nvPr>
            <p:ph type="sldNum" sz="quarter" idx="4"/>
          </p:nvPr>
        </p:nvSpPr>
        <p:spPr>
          <a:xfrm>
            <a:off x="11139572" y="6429714"/>
            <a:ext cx="1062120" cy="366183"/>
          </a:xfrm>
          <a:prstGeom prst="rect">
            <a:avLst/>
          </a:prstGeom>
        </p:spPr>
        <p:txBody>
          <a:bodyPr vert="horz" lIns="91440" tIns="45720" rIns="91440" bIns="45720" rtlCol="0" anchor="ctr"/>
          <a:lstStyle>
            <a:lvl1pPr algn="ctr">
              <a:defRPr sz="1467">
                <a:solidFill>
                  <a:srgbClr val="FFFFFF"/>
                </a:solidFill>
              </a:defRPr>
            </a:lvl1pPr>
          </a:lstStyle>
          <a:p>
            <a:fld id="{9674FE9E-24BF-0D4F-A9A9-573F56BA9A09}" type="slidenum">
              <a:rPr lang="en-US" smtClean="0"/>
              <a:pPr/>
              <a:t>‹#›</a:t>
            </a:fld>
            <a:endParaRPr lang="en-US"/>
          </a:p>
        </p:txBody>
      </p:sp>
    </p:spTree>
    <p:extLst>
      <p:ext uri="{BB962C8B-B14F-4D97-AF65-F5344CB8AC3E}">
        <p14:creationId xmlns:p14="http://schemas.microsoft.com/office/powerpoint/2010/main" val="4054887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5304" y="4800601"/>
            <a:ext cx="6204027" cy="566739"/>
          </a:xfrm>
          <a:prstGeom prst="rect">
            <a:avLst/>
          </a:prstGeom>
        </p:spPr>
        <p:txBody>
          <a:bodyPr anchor="b"/>
          <a:lstStyle>
            <a:lvl1pPr algn="l">
              <a:defRPr sz="3200" b="1">
                <a:solidFill>
                  <a:srgbClr val="59261D"/>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p>
        </p:txBody>
      </p:sp>
      <p:sp>
        <p:nvSpPr>
          <p:cNvPr id="4" name="Text Placeholder 3"/>
          <p:cNvSpPr>
            <a:spLocks noGrp="1"/>
          </p:cNvSpPr>
          <p:nvPr>
            <p:ph type="body" sz="half" idx="2"/>
          </p:nvPr>
        </p:nvSpPr>
        <p:spPr>
          <a:xfrm>
            <a:off x="2945304" y="5367342"/>
            <a:ext cx="6204027" cy="804863"/>
          </a:xfrm>
          <a:prstGeom prst="rect">
            <a:avLst/>
          </a:prstGeom>
        </p:spPr>
        <p:txBody>
          <a:bodyPr/>
          <a:lstStyle>
            <a:lvl1pPr marL="0" indent="0">
              <a:buNone/>
              <a:defRPr sz="2133" b="0" i="1">
                <a:solidFill>
                  <a:srgbClr val="59261D"/>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615765"/>
            <a:ext cx="3119941" cy="1219200"/>
          </a:xfrm>
          <a:prstGeom prst="rect">
            <a:avLst/>
          </a:prstGeom>
        </p:spPr>
      </p:pic>
      <p:sp>
        <p:nvSpPr>
          <p:cNvPr id="10" name="Slide Number Placeholder 2"/>
          <p:cNvSpPr>
            <a:spLocks noGrp="1"/>
          </p:cNvSpPr>
          <p:nvPr>
            <p:ph type="sldNum" sz="quarter" idx="4"/>
          </p:nvPr>
        </p:nvSpPr>
        <p:spPr>
          <a:xfrm>
            <a:off x="11139572" y="6429714"/>
            <a:ext cx="1062120" cy="366183"/>
          </a:xfrm>
          <a:prstGeom prst="rect">
            <a:avLst/>
          </a:prstGeom>
        </p:spPr>
        <p:txBody>
          <a:bodyPr vert="horz" lIns="91440" tIns="45720" rIns="91440" bIns="45720" rtlCol="0" anchor="ctr"/>
          <a:lstStyle>
            <a:lvl1pPr algn="ctr">
              <a:defRPr sz="1467">
                <a:solidFill>
                  <a:srgbClr val="FFFFFF"/>
                </a:solidFill>
              </a:defRPr>
            </a:lvl1pPr>
          </a:lstStyle>
          <a:p>
            <a:fld id="{9674FE9E-24BF-0D4F-A9A9-573F56BA9A09}" type="slidenum">
              <a:rPr lang="en-US" smtClean="0"/>
              <a:pPr/>
              <a:t>‹#›</a:t>
            </a:fld>
            <a:endParaRPr lang="en-US"/>
          </a:p>
        </p:txBody>
      </p:sp>
    </p:spTree>
    <p:extLst>
      <p:ext uri="{BB962C8B-B14F-4D97-AF65-F5344CB8AC3E}">
        <p14:creationId xmlns:p14="http://schemas.microsoft.com/office/powerpoint/2010/main" val="1881789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674483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615765"/>
            <a:ext cx="3119941" cy="1219200"/>
          </a:xfrm>
          <a:prstGeom prst="rect">
            <a:avLst/>
          </a:prstGeom>
        </p:spPr>
      </p:pic>
      <p:sp>
        <p:nvSpPr>
          <p:cNvPr id="7" name="Slide Number Placeholder 2"/>
          <p:cNvSpPr>
            <a:spLocks noGrp="1"/>
          </p:cNvSpPr>
          <p:nvPr>
            <p:ph type="sldNum" sz="quarter" idx="4"/>
          </p:nvPr>
        </p:nvSpPr>
        <p:spPr>
          <a:xfrm>
            <a:off x="11139572" y="6429714"/>
            <a:ext cx="1062120" cy="366183"/>
          </a:xfrm>
          <a:prstGeom prst="rect">
            <a:avLst/>
          </a:prstGeom>
        </p:spPr>
        <p:txBody>
          <a:bodyPr vert="horz" lIns="91440" tIns="45720" rIns="91440" bIns="45720" rtlCol="0" anchor="ctr"/>
          <a:lstStyle>
            <a:lvl1pPr algn="ctr">
              <a:defRPr sz="1467">
                <a:solidFill>
                  <a:srgbClr val="FFFFFF"/>
                </a:solidFill>
              </a:defRPr>
            </a:lvl1pPr>
          </a:lstStyle>
          <a:p>
            <a:fld id="{9674FE9E-24BF-0D4F-A9A9-573F56BA9A09}" type="slidenum">
              <a:rPr lang="en-US" smtClean="0"/>
              <a:pPr/>
              <a:t>‹#›</a:t>
            </a:fld>
            <a:endParaRPr lang="en-US"/>
          </a:p>
        </p:txBody>
      </p:sp>
    </p:spTree>
    <p:extLst>
      <p:ext uri="{BB962C8B-B14F-4D97-AF65-F5344CB8AC3E}">
        <p14:creationId xmlns:p14="http://schemas.microsoft.com/office/powerpoint/2010/main" val="1547651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503B09-7ACB-4A33-BA4A-C48BEA8B9D71}" type="datetimeFigureOut">
              <a:rPr lang="en-US" smtClean="0"/>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4BBAEB-AD5B-45FE-9B7E-F4F8E8B8AB56}" type="slidenum">
              <a:rPr lang="en-US" smtClean="0"/>
              <a:t>‹#›</a:t>
            </a:fld>
            <a:endParaRPr lang="en-US"/>
          </a:p>
        </p:txBody>
      </p:sp>
    </p:spTree>
    <p:extLst>
      <p:ext uri="{BB962C8B-B14F-4D97-AF65-F5344CB8AC3E}">
        <p14:creationId xmlns:p14="http://schemas.microsoft.com/office/powerpoint/2010/main" val="2576546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751162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23386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635688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407149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640914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0148971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891510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2798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113057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04448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78338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19170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631516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30783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42395995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3333628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0" y="6423197"/>
            <a:ext cx="776659"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a:p>
        </p:txBody>
      </p:sp>
      <p:sp>
        <p:nvSpPr>
          <p:cNvPr id="8" name="Title 1"/>
          <p:cNvSpPr>
            <a:spLocks noGrp="1"/>
          </p:cNvSpPr>
          <p:nvPr>
            <p:ph type="ctrTitle"/>
          </p:nvPr>
        </p:nvSpPr>
        <p:spPr>
          <a:xfrm>
            <a:off x="910670" y="1353835"/>
            <a:ext cx="10370661" cy="1470025"/>
          </a:xfrm>
          <a:prstGeom prst="rect">
            <a:avLst/>
          </a:prstGeom>
        </p:spPr>
        <p:txBody>
          <a:bodyPr anchor="b"/>
          <a:lstStyle>
            <a:lvl1pPr>
              <a:defRPr sz="5400" b="1" i="0">
                <a:solidFill>
                  <a:srgbClr val="59261D"/>
                </a:solidFill>
              </a:defRPr>
            </a:lvl1pPr>
          </a:lstStyle>
          <a:p>
            <a:r>
              <a:rPr lang="en-US"/>
              <a:t>Click to edit Master title style</a:t>
            </a:r>
          </a:p>
        </p:txBody>
      </p:sp>
      <p:sp>
        <p:nvSpPr>
          <p:cNvPr id="9" name="Subtitle 2"/>
          <p:cNvSpPr>
            <a:spLocks noGrp="1"/>
          </p:cNvSpPr>
          <p:nvPr>
            <p:ph type="subTitle" idx="1"/>
          </p:nvPr>
        </p:nvSpPr>
        <p:spPr>
          <a:xfrm>
            <a:off x="1093412" y="2990839"/>
            <a:ext cx="10005176" cy="1752600"/>
          </a:xfrm>
          <a:prstGeom prst="rect">
            <a:avLst/>
          </a:prstGeom>
        </p:spPr>
        <p:txBody>
          <a:bodyPr/>
          <a:lstStyle>
            <a:lvl1pPr marL="0" indent="0" algn="ctr">
              <a:buNone/>
              <a:defRPr sz="3600">
                <a:solidFill>
                  <a:srgbClr val="5926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72059" y="5953434"/>
            <a:ext cx="3119941" cy="914400"/>
          </a:xfrm>
          <a:prstGeom prst="rect">
            <a:avLst/>
          </a:prstGeom>
        </p:spPr>
      </p:pic>
    </p:spTree>
    <p:extLst>
      <p:ext uri="{BB962C8B-B14F-4D97-AF65-F5344CB8AC3E}">
        <p14:creationId xmlns:p14="http://schemas.microsoft.com/office/powerpoint/2010/main" val="7957657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898" y="1280436"/>
            <a:ext cx="10340205" cy="4384031"/>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925898" y="493382"/>
            <a:ext cx="10340205" cy="567955"/>
          </a:xfrm>
          <a:prstGeom prst="rect">
            <a:avLst/>
          </a:prstGeom>
        </p:spPr>
        <p:txBody>
          <a:bodyPr/>
          <a:lstStyle>
            <a:lvl1pPr algn="l">
              <a:defRPr sz="2800" b="1" i="0">
                <a:solidFill>
                  <a:srgbClr val="59261D"/>
                </a:solidFill>
              </a:defRPr>
            </a:lvl1pPr>
          </a:lstStyle>
          <a:p>
            <a:r>
              <a:rPr lang="en-US"/>
              <a:t>Click to edit Master title style</a:t>
            </a:r>
          </a:p>
        </p:txBody>
      </p:sp>
      <p:cxnSp>
        <p:nvCxnSpPr>
          <p:cNvPr id="11" name="Straight Connector 10"/>
          <p:cNvCxnSpPr/>
          <p:nvPr userDrawn="1"/>
        </p:nvCxnSpPr>
        <p:spPr>
          <a:xfrm>
            <a:off x="925898" y="1116151"/>
            <a:ext cx="10340205"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72059" y="5953434"/>
            <a:ext cx="3119941" cy="914400"/>
          </a:xfrm>
          <a:prstGeom prst="rect">
            <a:avLst/>
          </a:prstGeom>
        </p:spPr>
      </p:pic>
      <p:sp>
        <p:nvSpPr>
          <p:cNvPr id="12" name="Slide Number Placeholder 5"/>
          <p:cNvSpPr>
            <a:spLocks noGrp="1"/>
          </p:cNvSpPr>
          <p:nvPr>
            <p:ph type="sldNum" sz="quarter" idx="4"/>
          </p:nvPr>
        </p:nvSpPr>
        <p:spPr>
          <a:xfrm>
            <a:off x="0" y="6423197"/>
            <a:ext cx="776659"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a:p>
        </p:txBody>
      </p:sp>
    </p:spTree>
    <p:extLst>
      <p:ext uri="{BB962C8B-B14F-4D97-AF65-F5344CB8AC3E}">
        <p14:creationId xmlns:p14="http://schemas.microsoft.com/office/powerpoint/2010/main" val="2418110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p:cNvSpPr>
            <a:spLocks noGrp="1"/>
          </p:cNvSpPr>
          <p:nvPr>
            <p:ph type="title"/>
          </p:nvPr>
        </p:nvSpPr>
        <p:spPr>
          <a:xfrm>
            <a:off x="925898" y="493382"/>
            <a:ext cx="10340205" cy="567955"/>
          </a:xfrm>
          <a:prstGeom prst="rect">
            <a:avLst/>
          </a:prstGeom>
        </p:spPr>
        <p:txBody>
          <a:bodyPr/>
          <a:lstStyle>
            <a:lvl1pPr algn="l">
              <a:defRPr sz="2800" b="1" i="0">
                <a:solidFill>
                  <a:srgbClr val="59261D"/>
                </a:solidFill>
              </a:defRPr>
            </a:lvl1pPr>
          </a:lstStyle>
          <a:p>
            <a:r>
              <a:rPr lang="en-US"/>
              <a:t>Click to edit Master title style</a:t>
            </a:r>
          </a:p>
        </p:txBody>
      </p:sp>
      <p:cxnSp>
        <p:nvCxnSpPr>
          <p:cNvPr id="10" name="Straight Connector 9"/>
          <p:cNvCxnSpPr/>
          <p:nvPr userDrawn="1"/>
        </p:nvCxnSpPr>
        <p:spPr>
          <a:xfrm>
            <a:off x="925898" y="1116151"/>
            <a:ext cx="10340205"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3"/>
          </p:nvPr>
        </p:nvSpPr>
        <p:spPr>
          <a:xfrm>
            <a:off x="925898" y="1280436"/>
            <a:ext cx="5068503" cy="452596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4"/>
          </p:nvPr>
        </p:nvSpPr>
        <p:spPr>
          <a:xfrm>
            <a:off x="6197601" y="1280436"/>
            <a:ext cx="5068503" cy="452596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72059" y="5953434"/>
            <a:ext cx="3119941" cy="914400"/>
          </a:xfrm>
          <a:prstGeom prst="rect">
            <a:avLst/>
          </a:prstGeom>
        </p:spPr>
      </p:pic>
      <p:sp>
        <p:nvSpPr>
          <p:cNvPr id="15" name="Slide Number Placeholder 5"/>
          <p:cNvSpPr>
            <a:spLocks noGrp="1"/>
          </p:cNvSpPr>
          <p:nvPr>
            <p:ph type="sldNum" sz="quarter" idx="4"/>
          </p:nvPr>
        </p:nvSpPr>
        <p:spPr>
          <a:xfrm>
            <a:off x="0" y="6423197"/>
            <a:ext cx="776659"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a:p>
        </p:txBody>
      </p:sp>
    </p:spTree>
    <p:extLst>
      <p:ext uri="{BB962C8B-B14F-4D97-AF65-F5344CB8AC3E}">
        <p14:creationId xmlns:p14="http://schemas.microsoft.com/office/powerpoint/2010/main" val="1941720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231390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25905" y="1276702"/>
            <a:ext cx="5070620" cy="438369"/>
          </a:xfrm>
          <a:prstGeom prst="rect">
            <a:avLst/>
          </a:prstGeom>
        </p:spPr>
        <p:txBody>
          <a:bodyPr anchor="b"/>
          <a:lstStyle>
            <a:lvl1pPr marL="0" indent="0">
              <a:buNone/>
              <a:defRPr sz="2000" b="0" i="0">
                <a:solidFill>
                  <a:srgbClr val="32A4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3368" y="1276702"/>
            <a:ext cx="5072736" cy="438369"/>
          </a:xfrm>
          <a:prstGeom prst="rect">
            <a:avLst/>
          </a:prstGeom>
        </p:spPr>
        <p:txBody>
          <a:bodyPr anchor="b"/>
          <a:lstStyle>
            <a:lvl1pPr marL="0" indent="0">
              <a:buNone/>
              <a:defRPr sz="2000" b="0">
                <a:solidFill>
                  <a:srgbClr val="32A4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1"/>
          <p:cNvSpPr>
            <a:spLocks noGrp="1"/>
          </p:cNvSpPr>
          <p:nvPr>
            <p:ph type="title"/>
          </p:nvPr>
        </p:nvSpPr>
        <p:spPr>
          <a:xfrm>
            <a:off x="925898" y="493382"/>
            <a:ext cx="10340205" cy="567955"/>
          </a:xfrm>
          <a:prstGeom prst="rect">
            <a:avLst/>
          </a:prstGeom>
        </p:spPr>
        <p:txBody>
          <a:bodyPr/>
          <a:lstStyle>
            <a:lvl1pPr algn="l">
              <a:defRPr sz="2800" b="1" i="0">
                <a:solidFill>
                  <a:srgbClr val="59261D"/>
                </a:solidFill>
              </a:defRPr>
            </a:lvl1pPr>
          </a:lstStyle>
          <a:p>
            <a:r>
              <a:rPr lang="en-US"/>
              <a:t>Click to edit Master title style</a:t>
            </a:r>
          </a:p>
        </p:txBody>
      </p:sp>
      <p:cxnSp>
        <p:nvCxnSpPr>
          <p:cNvPr id="11" name="Straight Connector 10"/>
          <p:cNvCxnSpPr/>
          <p:nvPr userDrawn="1"/>
        </p:nvCxnSpPr>
        <p:spPr>
          <a:xfrm>
            <a:off x="925898" y="1116151"/>
            <a:ext cx="10340205"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12" name="Content Placeholder 2"/>
          <p:cNvSpPr>
            <a:spLocks noGrp="1"/>
          </p:cNvSpPr>
          <p:nvPr>
            <p:ph idx="13"/>
          </p:nvPr>
        </p:nvSpPr>
        <p:spPr>
          <a:xfrm>
            <a:off x="925897" y="1715068"/>
            <a:ext cx="5070627" cy="394939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idx="14"/>
          </p:nvPr>
        </p:nvSpPr>
        <p:spPr>
          <a:xfrm>
            <a:off x="6183740" y="1715068"/>
            <a:ext cx="5070627" cy="394939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72059" y="5953434"/>
            <a:ext cx="3119941" cy="914400"/>
          </a:xfrm>
          <a:prstGeom prst="rect">
            <a:avLst/>
          </a:prstGeom>
        </p:spPr>
      </p:pic>
      <p:sp>
        <p:nvSpPr>
          <p:cNvPr id="17" name="Slide Number Placeholder 5"/>
          <p:cNvSpPr>
            <a:spLocks noGrp="1"/>
          </p:cNvSpPr>
          <p:nvPr>
            <p:ph type="sldNum" sz="quarter" idx="4"/>
          </p:nvPr>
        </p:nvSpPr>
        <p:spPr>
          <a:xfrm>
            <a:off x="0" y="6423197"/>
            <a:ext cx="776659"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a:p>
        </p:txBody>
      </p:sp>
    </p:spTree>
    <p:extLst>
      <p:ext uri="{BB962C8B-B14F-4D97-AF65-F5344CB8AC3E}">
        <p14:creationId xmlns:p14="http://schemas.microsoft.com/office/powerpoint/2010/main" val="313806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p:cNvSpPr>
            <a:spLocks noGrp="1"/>
          </p:cNvSpPr>
          <p:nvPr>
            <p:ph type="title"/>
          </p:nvPr>
        </p:nvSpPr>
        <p:spPr>
          <a:xfrm>
            <a:off x="925898" y="493382"/>
            <a:ext cx="10340205" cy="567955"/>
          </a:xfrm>
          <a:prstGeom prst="rect">
            <a:avLst/>
          </a:prstGeom>
        </p:spPr>
        <p:txBody>
          <a:bodyPr/>
          <a:lstStyle>
            <a:lvl1pPr algn="l">
              <a:defRPr sz="2800" b="1" i="0">
                <a:solidFill>
                  <a:srgbClr val="59261D"/>
                </a:solidFill>
              </a:defRPr>
            </a:lvl1pPr>
          </a:lstStyle>
          <a:p>
            <a:r>
              <a:rPr lang="en-US"/>
              <a:t>Click to edit Master title style</a:t>
            </a:r>
          </a:p>
        </p:txBody>
      </p:sp>
      <p:cxnSp>
        <p:nvCxnSpPr>
          <p:cNvPr id="12" name="Straight Connector 11"/>
          <p:cNvCxnSpPr/>
          <p:nvPr userDrawn="1"/>
        </p:nvCxnSpPr>
        <p:spPr>
          <a:xfrm>
            <a:off x="925898" y="1116151"/>
            <a:ext cx="10340205"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20" name="Text Placeholder 19"/>
          <p:cNvSpPr>
            <a:spLocks noGrp="1"/>
          </p:cNvSpPr>
          <p:nvPr>
            <p:ph type="body" sz="quarter" idx="15"/>
          </p:nvPr>
        </p:nvSpPr>
        <p:spPr>
          <a:xfrm>
            <a:off x="925898" y="3108326"/>
            <a:ext cx="10340205" cy="491411"/>
          </a:xfrm>
          <a:prstGeom prst="rect">
            <a:avLst/>
          </a:prstGeom>
        </p:spPr>
        <p:txBody>
          <a:bodyPr vert="horz"/>
          <a:lstStyle>
            <a:lvl1pPr marL="0" indent="0">
              <a:buNone/>
              <a:defRPr sz="2400">
                <a:solidFill>
                  <a:srgbClr val="32A4D7"/>
                </a:solidFill>
              </a:defRPr>
            </a:lvl1pPr>
          </a:lstStyle>
          <a:p>
            <a:pPr lvl="0"/>
            <a:r>
              <a:rPr lang="en-US"/>
              <a:t>Click to edit Master text styles</a:t>
            </a:r>
          </a:p>
        </p:txBody>
      </p:sp>
      <p:sp>
        <p:nvSpPr>
          <p:cNvPr id="8" name="Content Placeholder 2"/>
          <p:cNvSpPr>
            <a:spLocks noGrp="1"/>
          </p:cNvSpPr>
          <p:nvPr>
            <p:ph idx="1"/>
          </p:nvPr>
        </p:nvSpPr>
        <p:spPr>
          <a:xfrm>
            <a:off x="925898" y="1280436"/>
            <a:ext cx="10340205" cy="1688891"/>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6"/>
          </p:nvPr>
        </p:nvSpPr>
        <p:spPr>
          <a:xfrm>
            <a:off x="925898" y="3740092"/>
            <a:ext cx="10340205" cy="1942740"/>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72059" y="5953434"/>
            <a:ext cx="3119941" cy="914400"/>
          </a:xfrm>
          <a:prstGeom prst="rect">
            <a:avLst/>
          </a:prstGeom>
        </p:spPr>
      </p:pic>
      <p:sp>
        <p:nvSpPr>
          <p:cNvPr id="15" name="Slide Number Placeholder 5"/>
          <p:cNvSpPr>
            <a:spLocks noGrp="1"/>
          </p:cNvSpPr>
          <p:nvPr>
            <p:ph type="sldNum" sz="quarter" idx="4"/>
          </p:nvPr>
        </p:nvSpPr>
        <p:spPr>
          <a:xfrm>
            <a:off x="0" y="6423197"/>
            <a:ext cx="776659"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a:p>
        </p:txBody>
      </p:sp>
    </p:spTree>
    <p:extLst>
      <p:ext uri="{BB962C8B-B14F-4D97-AF65-F5344CB8AC3E}">
        <p14:creationId xmlns:p14="http://schemas.microsoft.com/office/powerpoint/2010/main" val="2863372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5897" y="273050"/>
            <a:ext cx="3694787" cy="1162051"/>
          </a:xfrm>
          <a:prstGeom prst="rect">
            <a:avLst/>
          </a:prstGeom>
        </p:spPr>
        <p:txBody>
          <a:bodyPr anchor="b"/>
          <a:lstStyle>
            <a:lvl1pPr algn="l">
              <a:defRPr sz="2400" b="1">
                <a:solidFill>
                  <a:srgbClr val="59261D"/>
                </a:solidFill>
              </a:defRPr>
            </a:lvl1pPr>
          </a:lstStyle>
          <a:p>
            <a:r>
              <a:rPr lang="en-US"/>
              <a:t>Click to edit Master title style</a:t>
            </a:r>
          </a:p>
        </p:txBody>
      </p:sp>
      <p:sp>
        <p:nvSpPr>
          <p:cNvPr id="4" name="Text Placeholder 3"/>
          <p:cNvSpPr>
            <a:spLocks noGrp="1"/>
          </p:cNvSpPr>
          <p:nvPr>
            <p:ph type="body" sz="half" idx="2"/>
          </p:nvPr>
        </p:nvSpPr>
        <p:spPr>
          <a:xfrm>
            <a:off x="925897" y="1435105"/>
            <a:ext cx="3694787" cy="4476138"/>
          </a:xfrm>
          <a:prstGeom prst="rect">
            <a:avLst/>
          </a:prstGeom>
        </p:spPr>
        <p:txBody>
          <a:bodyPr/>
          <a:lstStyle>
            <a:lvl1pPr marL="0" indent="0">
              <a:buNone/>
              <a:defRPr sz="2400">
                <a:solidFill>
                  <a:srgbClr val="5926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Content Placeholder 2"/>
          <p:cNvSpPr>
            <a:spLocks noGrp="1"/>
          </p:cNvSpPr>
          <p:nvPr>
            <p:ph idx="1"/>
          </p:nvPr>
        </p:nvSpPr>
        <p:spPr>
          <a:xfrm>
            <a:off x="4848780" y="273050"/>
            <a:ext cx="5567568" cy="5638193"/>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72059" y="5953434"/>
            <a:ext cx="3119941" cy="914400"/>
          </a:xfrm>
          <a:prstGeom prst="rect">
            <a:avLst/>
          </a:prstGeom>
        </p:spPr>
      </p:pic>
      <p:sp>
        <p:nvSpPr>
          <p:cNvPr id="10" name="Slide Number Placeholder 5"/>
          <p:cNvSpPr>
            <a:spLocks noGrp="1"/>
          </p:cNvSpPr>
          <p:nvPr>
            <p:ph type="sldNum" sz="quarter" idx="4"/>
          </p:nvPr>
        </p:nvSpPr>
        <p:spPr>
          <a:xfrm>
            <a:off x="0" y="6423197"/>
            <a:ext cx="776659"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a:p>
        </p:txBody>
      </p:sp>
    </p:spTree>
    <p:extLst>
      <p:ext uri="{BB962C8B-B14F-4D97-AF65-F5344CB8AC3E}">
        <p14:creationId xmlns:p14="http://schemas.microsoft.com/office/powerpoint/2010/main" val="452156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5304" y="4800602"/>
            <a:ext cx="6204027" cy="566739"/>
          </a:xfrm>
          <a:prstGeom prst="rect">
            <a:avLst/>
          </a:prstGeom>
        </p:spPr>
        <p:txBody>
          <a:bodyPr anchor="b"/>
          <a:lstStyle>
            <a:lvl1pPr algn="l">
              <a:defRPr sz="2000" b="1">
                <a:solidFill>
                  <a:srgbClr val="59261D"/>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945304" y="5367342"/>
            <a:ext cx="6204027" cy="804863"/>
          </a:xfrm>
          <a:prstGeom prst="rect">
            <a:avLst/>
          </a:prstGeom>
        </p:spPr>
        <p:txBody>
          <a:bodyPr/>
          <a:lstStyle>
            <a:lvl1pPr marL="0" indent="0">
              <a:buNone/>
              <a:defRPr sz="1400" b="0" i="1">
                <a:solidFill>
                  <a:srgbClr val="5926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72059" y="5953434"/>
            <a:ext cx="3119941" cy="914400"/>
          </a:xfrm>
          <a:prstGeom prst="rect">
            <a:avLst/>
          </a:prstGeom>
        </p:spPr>
      </p:pic>
      <p:sp>
        <p:nvSpPr>
          <p:cNvPr id="10" name="Slide Number Placeholder 5"/>
          <p:cNvSpPr>
            <a:spLocks noGrp="1"/>
          </p:cNvSpPr>
          <p:nvPr>
            <p:ph type="sldNum" sz="quarter" idx="4"/>
          </p:nvPr>
        </p:nvSpPr>
        <p:spPr>
          <a:xfrm>
            <a:off x="0" y="6423197"/>
            <a:ext cx="776659"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a:p>
        </p:txBody>
      </p:sp>
    </p:spTree>
    <p:extLst>
      <p:ext uri="{BB962C8B-B14F-4D97-AF65-F5344CB8AC3E}">
        <p14:creationId xmlns:p14="http://schemas.microsoft.com/office/powerpoint/2010/main" val="4039831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72059" y="5953434"/>
            <a:ext cx="3119941" cy="914400"/>
          </a:xfrm>
          <a:prstGeom prst="rect">
            <a:avLst/>
          </a:prstGeom>
        </p:spPr>
      </p:pic>
    </p:spTree>
    <p:extLst>
      <p:ext uri="{BB962C8B-B14F-4D97-AF65-F5344CB8AC3E}">
        <p14:creationId xmlns:p14="http://schemas.microsoft.com/office/powerpoint/2010/main" val="11281670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898" y="1280436"/>
            <a:ext cx="10340205" cy="4384031"/>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925898" y="493382"/>
            <a:ext cx="10340205" cy="567955"/>
          </a:xfrm>
          <a:prstGeom prst="rect">
            <a:avLst/>
          </a:prstGeom>
        </p:spPr>
        <p:txBody>
          <a:bodyPr/>
          <a:lstStyle>
            <a:lvl1pPr algn="l">
              <a:defRPr sz="2800" b="1" i="0">
                <a:solidFill>
                  <a:srgbClr val="59261D"/>
                </a:solidFill>
              </a:defRPr>
            </a:lvl1pPr>
          </a:lstStyle>
          <a:p>
            <a:r>
              <a:rPr lang="en-US"/>
              <a:t>Click to edit Master title style</a:t>
            </a:r>
          </a:p>
        </p:txBody>
      </p:sp>
      <p:cxnSp>
        <p:nvCxnSpPr>
          <p:cNvPr id="11" name="Straight Connector 10"/>
          <p:cNvCxnSpPr/>
          <p:nvPr userDrawn="1"/>
        </p:nvCxnSpPr>
        <p:spPr>
          <a:xfrm>
            <a:off x="925898" y="1116151"/>
            <a:ext cx="10340205"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72059" y="5953434"/>
            <a:ext cx="3119941" cy="914400"/>
          </a:xfrm>
          <a:prstGeom prst="rect">
            <a:avLst/>
          </a:prstGeom>
        </p:spPr>
      </p:pic>
      <p:sp>
        <p:nvSpPr>
          <p:cNvPr id="12" name="Slide Number Placeholder 5"/>
          <p:cNvSpPr>
            <a:spLocks noGrp="1"/>
          </p:cNvSpPr>
          <p:nvPr>
            <p:ph type="sldNum" sz="quarter" idx="4"/>
          </p:nvPr>
        </p:nvSpPr>
        <p:spPr>
          <a:xfrm>
            <a:off x="0" y="6423197"/>
            <a:ext cx="776659"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a:p>
        </p:txBody>
      </p:sp>
    </p:spTree>
    <p:extLst>
      <p:ext uri="{BB962C8B-B14F-4D97-AF65-F5344CB8AC3E}">
        <p14:creationId xmlns:p14="http://schemas.microsoft.com/office/powerpoint/2010/main" val="12439246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0670" y="1353835"/>
            <a:ext cx="10370661" cy="1470025"/>
          </a:xfrm>
          <a:prstGeom prst="rect">
            <a:avLst/>
          </a:prstGeom>
        </p:spPr>
        <p:txBody>
          <a:bodyPr anchor="b"/>
          <a:lstStyle>
            <a:lvl1pPr>
              <a:defRPr sz="5400" b="1" i="0">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2990839"/>
            <a:ext cx="8534400" cy="1752600"/>
          </a:xfrm>
          <a:prstGeom prst="rect">
            <a:avLst/>
          </a:prstGeom>
        </p:spPr>
        <p:txBody>
          <a:bodyPr/>
          <a:lstStyle>
            <a:lvl1pPr marL="0" indent="0" algn="ctr">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11415343" y="6423197"/>
            <a:ext cx="740109" cy="365125"/>
          </a:xfrm>
          <a:prstGeom prst="rect">
            <a:avLst/>
          </a:prstGeom>
        </p:spPr>
        <p:txBody>
          <a:bodyPr/>
          <a:lstStyle/>
          <a:p>
            <a:fld id="{B2C1BE1D-F557-C442-9DA9-8F06AF7B7A69}" type="slidenum">
              <a:rPr lang="en-US" smtClean="0"/>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32960"/>
            <a:ext cx="3135536" cy="918971"/>
          </a:xfrm>
          <a:prstGeom prst="rect">
            <a:avLst/>
          </a:prstGeom>
        </p:spPr>
      </p:pic>
    </p:spTree>
    <p:extLst>
      <p:ext uri="{BB962C8B-B14F-4D97-AF65-F5344CB8AC3E}">
        <p14:creationId xmlns:p14="http://schemas.microsoft.com/office/powerpoint/2010/main" val="21816896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5343" y="6423197"/>
            <a:ext cx="740109" cy="365125"/>
          </a:xfrm>
          <a:prstGeom prst="rect">
            <a:avLst/>
          </a:prstGeom>
        </p:spPr>
        <p:txBody>
          <a:bodyPr/>
          <a:lstStyle/>
          <a:p>
            <a:fld id="{B2C1BE1D-F557-C442-9DA9-8F06AF7B7A69}" type="slidenum">
              <a:rPr lang="en-US" smtClean="0"/>
              <a:t>‹#›</a:t>
            </a:fld>
            <a:endParaRPr lang="en-US"/>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32960"/>
            <a:ext cx="3135536" cy="918971"/>
          </a:xfrm>
          <a:prstGeom prst="rect">
            <a:avLst/>
          </a:prstGeom>
        </p:spPr>
      </p:pic>
    </p:spTree>
    <p:extLst>
      <p:ext uri="{BB962C8B-B14F-4D97-AF65-F5344CB8AC3E}">
        <p14:creationId xmlns:p14="http://schemas.microsoft.com/office/powerpoint/2010/main" val="1472348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0670" y="1353835"/>
            <a:ext cx="10370661" cy="1470025"/>
          </a:xfrm>
          <a:prstGeom prst="rect">
            <a:avLst/>
          </a:prstGeom>
        </p:spPr>
        <p:txBody>
          <a:bodyPr anchor="b"/>
          <a:lstStyle>
            <a:lvl1pPr>
              <a:defRPr sz="5400" b="1" i="0">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2990839"/>
            <a:ext cx="8534400" cy="1752600"/>
          </a:xfrm>
          <a:prstGeom prst="rect">
            <a:avLst/>
          </a:prstGeom>
        </p:spPr>
        <p:txBody>
          <a:bodyPr/>
          <a:lstStyle>
            <a:lvl1pPr marL="0" indent="0" algn="ctr">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11415343" y="6423197"/>
            <a:ext cx="740109" cy="365125"/>
          </a:xfrm>
          <a:prstGeom prst="rect">
            <a:avLst/>
          </a:prstGeom>
        </p:spPr>
        <p:txBody>
          <a:bodyPr/>
          <a:lstStyle/>
          <a:p>
            <a:fld id="{B2C1BE1D-F557-C442-9DA9-8F06AF7B7A69}" type="slidenum">
              <a:rPr lang="en-US" smtClean="0"/>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32960"/>
            <a:ext cx="3135536" cy="918971"/>
          </a:xfrm>
          <a:prstGeom prst="rect">
            <a:avLst/>
          </a:prstGeom>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7233" y="6002934"/>
            <a:ext cx="2003551" cy="772770"/>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70808" y="5969990"/>
            <a:ext cx="949369" cy="805714"/>
          </a:xfrm>
          <a:prstGeom prst="rect">
            <a:avLst/>
          </a:prstGeom>
        </p:spPr>
      </p:pic>
    </p:spTree>
    <p:extLst>
      <p:ext uri="{BB962C8B-B14F-4D97-AF65-F5344CB8AC3E}">
        <p14:creationId xmlns:p14="http://schemas.microsoft.com/office/powerpoint/2010/main" val="2529411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5343" y="6423197"/>
            <a:ext cx="740109" cy="365125"/>
          </a:xfrm>
          <a:prstGeom prst="rect">
            <a:avLst/>
          </a:prstGeom>
        </p:spPr>
        <p:txBody>
          <a:bodyPr/>
          <a:lstStyle/>
          <a:p>
            <a:fld id="{B2C1BE1D-F557-C442-9DA9-8F06AF7B7A69}" type="slidenum">
              <a:rPr lang="en-US" smtClean="0"/>
              <a:t>‹#›</a:t>
            </a:fld>
            <a:endParaRPr lang="en-US"/>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32960"/>
            <a:ext cx="3135536" cy="918971"/>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7233" y="6002934"/>
            <a:ext cx="2003551" cy="772770"/>
          </a:xfrm>
          <a:prstGeom prst="rect">
            <a:avLst/>
          </a:prstGeom>
        </p:spPr>
      </p:pic>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70808" y="5969990"/>
            <a:ext cx="949369" cy="805714"/>
          </a:xfrm>
          <a:prstGeom prst="rect">
            <a:avLst/>
          </a:prstGeom>
        </p:spPr>
      </p:pic>
    </p:spTree>
    <p:extLst>
      <p:ext uri="{BB962C8B-B14F-4D97-AF65-F5344CB8AC3E}">
        <p14:creationId xmlns:p14="http://schemas.microsoft.com/office/powerpoint/2010/main" val="1160378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6662322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0670" y="1353835"/>
            <a:ext cx="10370661" cy="1470025"/>
          </a:xfrm>
          <a:prstGeom prst="rect">
            <a:avLst/>
          </a:prstGeom>
        </p:spPr>
        <p:txBody>
          <a:bodyPr anchor="b"/>
          <a:lstStyle>
            <a:lvl1pPr>
              <a:defRPr sz="5400" b="1" i="0">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2990839"/>
            <a:ext cx="8534400" cy="1752600"/>
          </a:xfrm>
          <a:prstGeom prst="rect">
            <a:avLst/>
          </a:prstGeom>
        </p:spPr>
        <p:txBody>
          <a:bodyPr/>
          <a:lstStyle>
            <a:lvl1pPr marL="0" indent="0" algn="ctr">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11415343" y="6423197"/>
            <a:ext cx="740109" cy="365125"/>
          </a:xfrm>
          <a:prstGeom prst="rect">
            <a:avLst/>
          </a:prstGeom>
        </p:spPr>
        <p:txBody>
          <a:bodyPr/>
          <a:lstStyle/>
          <a:p>
            <a:fld id="{B2C1BE1D-F557-C442-9DA9-8F06AF7B7A69}" type="slidenum">
              <a:rPr lang="en-US" smtClean="0"/>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32960"/>
            <a:ext cx="3135536" cy="918971"/>
          </a:xfrm>
          <a:prstGeom prst="rect">
            <a:avLst/>
          </a:prstGeom>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7233" y="6002934"/>
            <a:ext cx="2003551" cy="772770"/>
          </a:xfrm>
          <a:prstGeom prst="rect">
            <a:avLst/>
          </a:prstGeom>
        </p:spPr>
      </p:pic>
    </p:spTree>
    <p:extLst>
      <p:ext uri="{BB962C8B-B14F-4D97-AF65-F5344CB8AC3E}">
        <p14:creationId xmlns:p14="http://schemas.microsoft.com/office/powerpoint/2010/main" val="3252151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5343" y="6423197"/>
            <a:ext cx="740109" cy="365125"/>
          </a:xfrm>
          <a:prstGeom prst="rect">
            <a:avLst/>
          </a:prstGeom>
        </p:spPr>
        <p:txBody>
          <a:bodyPr/>
          <a:lstStyle/>
          <a:p>
            <a:fld id="{B2C1BE1D-F557-C442-9DA9-8F06AF7B7A69}" type="slidenum">
              <a:rPr lang="en-US" smtClean="0"/>
              <a:t>‹#›</a:t>
            </a:fld>
            <a:endParaRPr lang="en-US"/>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32960"/>
            <a:ext cx="3135536" cy="918971"/>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7233" y="6002934"/>
            <a:ext cx="2003551" cy="772770"/>
          </a:xfrm>
          <a:prstGeom prst="rect">
            <a:avLst/>
          </a:prstGeom>
        </p:spPr>
      </p:pic>
    </p:spTree>
    <p:extLst>
      <p:ext uri="{BB962C8B-B14F-4D97-AF65-F5344CB8AC3E}">
        <p14:creationId xmlns:p14="http://schemas.microsoft.com/office/powerpoint/2010/main" val="41835389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0670" y="1353835"/>
            <a:ext cx="10370661" cy="1470025"/>
          </a:xfrm>
          <a:prstGeom prst="rect">
            <a:avLst/>
          </a:prstGeom>
        </p:spPr>
        <p:txBody>
          <a:bodyPr anchor="b"/>
          <a:lstStyle>
            <a:lvl1pPr>
              <a:defRPr sz="5400" b="1" i="0">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2990839"/>
            <a:ext cx="8534400" cy="1752600"/>
          </a:xfrm>
          <a:prstGeom prst="rect">
            <a:avLst/>
          </a:prstGeom>
        </p:spPr>
        <p:txBody>
          <a:bodyPr/>
          <a:lstStyle>
            <a:lvl1pPr marL="0" indent="0" algn="ctr">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11415343" y="6423197"/>
            <a:ext cx="740109" cy="365125"/>
          </a:xfrm>
          <a:prstGeom prst="rect">
            <a:avLst/>
          </a:prstGeom>
        </p:spPr>
        <p:txBody>
          <a:bodyPr/>
          <a:lstStyle/>
          <a:p>
            <a:fld id="{B2C1BE1D-F557-C442-9DA9-8F06AF7B7A69}" type="slidenum">
              <a:rPr lang="en-US" smtClean="0"/>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32960"/>
            <a:ext cx="3135536" cy="918971"/>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91032" y="5969990"/>
            <a:ext cx="949369" cy="805714"/>
          </a:xfrm>
          <a:prstGeom prst="rect">
            <a:avLst/>
          </a:prstGeom>
        </p:spPr>
      </p:pic>
    </p:spTree>
    <p:extLst>
      <p:ext uri="{BB962C8B-B14F-4D97-AF65-F5344CB8AC3E}">
        <p14:creationId xmlns:p14="http://schemas.microsoft.com/office/powerpoint/2010/main" val="11744260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5343" y="6423197"/>
            <a:ext cx="740109" cy="365125"/>
          </a:xfrm>
          <a:prstGeom prst="rect">
            <a:avLst/>
          </a:prstGeom>
        </p:spPr>
        <p:txBody>
          <a:bodyPr/>
          <a:lstStyle/>
          <a:p>
            <a:fld id="{B2C1BE1D-F557-C442-9DA9-8F06AF7B7A69}" type="slidenum">
              <a:rPr lang="en-US" smtClean="0"/>
              <a:t>‹#›</a:t>
            </a:fld>
            <a:endParaRPr lang="en-US"/>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32960"/>
            <a:ext cx="3135536" cy="918971"/>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91032" y="5969990"/>
            <a:ext cx="949369" cy="805714"/>
          </a:xfrm>
          <a:prstGeom prst="rect">
            <a:avLst/>
          </a:prstGeom>
        </p:spPr>
      </p:pic>
    </p:spTree>
    <p:extLst>
      <p:ext uri="{BB962C8B-B14F-4D97-AF65-F5344CB8AC3E}">
        <p14:creationId xmlns:p14="http://schemas.microsoft.com/office/powerpoint/2010/main" val="23872792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334"/>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134"/>
            </a:lvl1pPr>
            <a:lvl2pPr marL="406433" indent="0" algn="ctr">
              <a:buNone/>
              <a:defRPr sz="1778"/>
            </a:lvl2pPr>
            <a:lvl3pPr marL="812865" indent="0" algn="ctr">
              <a:buNone/>
              <a:defRPr sz="1600"/>
            </a:lvl3pPr>
            <a:lvl4pPr marL="1219298" indent="0" algn="ctr">
              <a:buNone/>
              <a:defRPr sz="1422"/>
            </a:lvl4pPr>
            <a:lvl5pPr marL="1625730" indent="0" algn="ctr">
              <a:buNone/>
              <a:defRPr sz="1422"/>
            </a:lvl5pPr>
            <a:lvl6pPr marL="2032163" indent="0" algn="ctr">
              <a:buNone/>
              <a:defRPr sz="1422"/>
            </a:lvl6pPr>
            <a:lvl7pPr marL="2438595" indent="0" algn="ctr">
              <a:buNone/>
              <a:defRPr sz="1422"/>
            </a:lvl7pPr>
            <a:lvl8pPr marL="2845028" indent="0" algn="ctr">
              <a:buNone/>
              <a:defRPr sz="1422"/>
            </a:lvl8pPr>
            <a:lvl9pPr marL="3251460" indent="0" algn="ctr">
              <a:buNone/>
              <a:defRPr sz="1422"/>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B9BC7BF9-BA44-475A-9C2E-385F5646E0B5}" type="datetimeFigureOut">
              <a:rPr lang="en-US" altLang="en-US" smtClean="0"/>
              <a:pPr>
                <a:defRPr/>
              </a:pPr>
              <a:t>11/21/2022</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09A4505-C000-4CD1-BB05-676936719567}" type="slidenum">
              <a:rPr lang="en-US" altLang="en-US" smtClean="0"/>
              <a:pPr>
                <a:defRPr/>
              </a:pPr>
              <a:t>‹#›</a:t>
            </a:fld>
            <a:endParaRPr lang="en-US" altLang="en-US"/>
          </a:p>
        </p:txBody>
      </p:sp>
    </p:spTree>
    <p:extLst>
      <p:ext uri="{BB962C8B-B14F-4D97-AF65-F5344CB8AC3E}">
        <p14:creationId xmlns:p14="http://schemas.microsoft.com/office/powerpoint/2010/main" val="26520670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A8B96F03-294E-465A-B492-A3C0973DDD6F}" type="datetimeFigureOut">
              <a:rPr lang="en-US" altLang="en-US" smtClean="0"/>
              <a:pPr>
                <a:defRPr/>
              </a:pPr>
              <a:t>11/21/2022</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D14B09D-A8EE-4418-8F91-FA9C4EDEEA9D}" type="slidenum">
              <a:rPr lang="en-US" altLang="en-US" smtClean="0"/>
              <a:pPr>
                <a:defRPr/>
              </a:pPr>
              <a:t>‹#›</a:t>
            </a:fld>
            <a:endParaRPr lang="en-US" altLang="en-US"/>
          </a:p>
        </p:txBody>
      </p:sp>
    </p:spTree>
    <p:extLst>
      <p:ext uri="{BB962C8B-B14F-4D97-AF65-F5344CB8AC3E}">
        <p14:creationId xmlns:p14="http://schemas.microsoft.com/office/powerpoint/2010/main" val="3742971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5334"/>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134">
                <a:solidFill>
                  <a:schemeClr val="tx1">
                    <a:tint val="75000"/>
                  </a:schemeClr>
                </a:solidFill>
              </a:defRPr>
            </a:lvl1pPr>
            <a:lvl2pPr marL="406433" indent="0">
              <a:buNone/>
              <a:defRPr sz="1778">
                <a:solidFill>
                  <a:schemeClr val="tx1">
                    <a:tint val="75000"/>
                  </a:schemeClr>
                </a:solidFill>
              </a:defRPr>
            </a:lvl2pPr>
            <a:lvl3pPr marL="812865" indent="0">
              <a:buNone/>
              <a:defRPr sz="1600">
                <a:solidFill>
                  <a:schemeClr val="tx1">
                    <a:tint val="75000"/>
                  </a:schemeClr>
                </a:solidFill>
              </a:defRPr>
            </a:lvl3pPr>
            <a:lvl4pPr marL="1219298" indent="0">
              <a:buNone/>
              <a:defRPr sz="1422">
                <a:solidFill>
                  <a:schemeClr val="tx1">
                    <a:tint val="75000"/>
                  </a:schemeClr>
                </a:solidFill>
              </a:defRPr>
            </a:lvl4pPr>
            <a:lvl5pPr marL="1625730" indent="0">
              <a:buNone/>
              <a:defRPr sz="1422">
                <a:solidFill>
                  <a:schemeClr val="tx1">
                    <a:tint val="75000"/>
                  </a:schemeClr>
                </a:solidFill>
              </a:defRPr>
            </a:lvl5pPr>
            <a:lvl6pPr marL="2032163" indent="0">
              <a:buNone/>
              <a:defRPr sz="1422">
                <a:solidFill>
                  <a:schemeClr val="tx1">
                    <a:tint val="75000"/>
                  </a:schemeClr>
                </a:solidFill>
              </a:defRPr>
            </a:lvl6pPr>
            <a:lvl7pPr marL="2438595" indent="0">
              <a:buNone/>
              <a:defRPr sz="1422">
                <a:solidFill>
                  <a:schemeClr val="tx1">
                    <a:tint val="75000"/>
                  </a:schemeClr>
                </a:solidFill>
              </a:defRPr>
            </a:lvl7pPr>
            <a:lvl8pPr marL="2845028" indent="0">
              <a:buNone/>
              <a:defRPr sz="1422">
                <a:solidFill>
                  <a:schemeClr val="tx1">
                    <a:tint val="75000"/>
                  </a:schemeClr>
                </a:solidFill>
              </a:defRPr>
            </a:lvl8pPr>
            <a:lvl9pPr marL="3251460" indent="0">
              <a:buNone/>
              <a:defRPr sz="142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D9BCF3D-B371-402B-A365-52BC801F9D07}" type="datetimeFigureOut">
              <a:rPr lang="en-US" altLang="en-US" smtClean="0"/>
              <a:pPr>
                <a:defRPr/>
              </a:pPr>
              <a:t>11/21/2022</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FC1463C-FB6C-4908-AFCA-9EDA11CE1571}" type="slidenum">
              <a:rPr lang="en-US" altLang="en-US" smtClean="0"/>
              <a:pPr>
                <a:defRPr/>
              </a:pPr>
              <a:t>‹#›</a:t>
            </a:fld>
            <a:endParaRPr lang="en-US" altLang="en-US"/>
          </a:p>
        </p:txBody>
      </p:sp>
    </p:spTree>
    <p:extLst>
      <p:ext uri="{BB962C8B-B14F-4D97-AF65-F5344CB8AC3E}">
        <p14:creationId xmlns:p14="http://schemas.microsoft.com/office/powerpoint/2010/main" val="16911104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135CACA7-E967-4350-9E18-4D2D2F72B046}" type="datetimeFigureOut">
              <a:rPr lang="en-US" altLang="en-US" smtClean="0"/>
              <a:pPr>
                <a:defRPr/>
              </a:pPr>
              <a:t>11/21/2022</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BD7FF9E-D3DD-4373-8843-8646A28D0054}" type="slidenum">
              <a:rPr lang="en-US" altLang="en-US" smtClean="0"/>
              <a:pPr>
                <a:defRPr/>
              </a:pPr>
              <a:t>‹#›</a:t>
            </a:fld>
            <a:endParaRPr lang="en-US" altLang="en-US"/>
          </a:p>
        </p:txBody>
      </p:sp>
    </p:spTree>
    <p:extLst>
      <p:ext uri="{BB962C8B-B14F-4D97-AF65-F5344CB8AC3E}">
        <p14:creationId xmlns:p14="http://schemas.microsoft.com/office/powerpoint/2010/main" val="1683554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34" b="1"/>
            </a:lvl1pPr>
            <a:lvl2pPr marL="406433" indent="0">
              <a:buNone/>
              <a:defRPr sz="1778" b="1"/>
            </a:lvl2pPr>
            <a:lvl3pPr marL="812865" indent="0">
              <a:buNone/>
              <a:defRPr sz="1600" b="1"/>
            </a:lvl3pPr>
            <a:lvl4pPr marL="1219298" indent="0">
              <a:buNone/>
              <a:defRPr sz="1422" b="1"/>
            </a:lvl4pPr>
            <a:lvl5pPr marL="1625730" indent="0">
              <a:buNone/>
              <a:defRPr sz="1422" b="1"/>
            </a:lvl5pPr>
            <a:lvl6pPr marL="2032163" indent="0">
              <a:buNone/>
              <a:defRPr sz="1422" b="1"/>
            </a:lvl6pPr>
            <a:lvl7pPr marL="2438595" indent="0">
              <a:buNone/>
              <a:defRPr sz="1422" b="1"/>
            </a:lvl7pPr>
            <a:lvl8pPr marL="2845028" indent="0">
              <a:buNone/>
              <a:defRPr sz="1422" b="1"/>
            </a:lvl8pPr>
            <a:lvl9pPr marL="3251460" indent="0">
              <a:buNone/>
              <a:defRPr sz="1422"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134" b="1"/>
            </a:lvl1pPr>
            <a:lvl2pPr marL="406433" indent="0">
              <a:buNone/>
              <a:defRPr sz="1778" b="1"/>
            </a:lvl2pPr>
            <a:lvl3pPr marL="812865" indent="0">
              <a:buNone/>
              <a:defRPr sz="1600" b="1"/>
            </a:lvl3pPr>
            <a:lvl4pPr marL="1219298" indent="0">
              <a:buNone/>
              <a:defRPr sz="1422" b="1"/>
            </a:lvl4pPr>
            <a:lvl5pPr marL="1625730" indent="0">
              <a:buNone/>
              <a:defRPr sz="1422" b="1"/>
            </a:lvl5pPr>
            <a:lvl6pPr marL="2032163" indent="0">
              <a:buNone/>
              <a:defRPr sz="1422" b="1"/>
            </a:lvl6pPr>
            <a:lvl7pPr marL="2438595" indent="0">
              <a:buNone/>
              <a:defRPr sz="1422" b="1"/>
            </a:lvl7pPr>
            <a:lvl8pPr marL="2845028" indent="0">
              <a:buNone/>
              <a:defRPr sz="1422" b="1"/>
            </a:lvl8pPr>
            <a:lvl9pPr marL="3251460" indent="0">
              <a:buNone/>
              <a:defRPr sz="1422"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43F0ADC5-EC6D-4265-B760-E97E641EB32E}" type="datetimeFigureOut">
              <a:rPr lang="en-US" altLang="en-US" smtClean="0"/>
              <a:pPr>
                <a:defRPr/>
              </a:pPr>
              <a:t>11/21/2022</a:t>
            </a:fld>
            <a:endParaRPr lang="en-US" alt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C670993-E500-449B-A040-3DF411D74522}" type="slidenum">
              <a:rPr lang="en-US" altLang="en-US" smtClean="0"/>
              <a:pPr>
                <a:defRPr/>
              </a:pPr>
              <a:t>‹#›</a:t>
            </a:fld>
            <a:endParaRPr lang="en-US" altLang="en-US"/>
          </a:p>
        </p:txBody>
      </p:sp>
    </p:spTree>
    <p:extLst>
      <p:ext uri="{BB962C8B-B14F-4D97-AF65-F5344CB8AC3E}">
        <p14:creationId xmlns:p14="http://schemas.microsoft.com/office/powerpoint/2010/main" val="27889504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553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754406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05DD051-3A4A-4ED8-9FA0-1C3D2315980F}" type="datetimeFigureOut">
              <a:rPr lang="en-US" altLang="en-US" smtClean="0"/>
              <a:pPr>
                <a:defRPr/>
              </a:pPr>
              <a:t>11/21/2022</a:t>
            </a:fld>
            <a:endParaRPr lang="en-US" alt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718065F-A935-469B-B69A-76EDA13873B2}" type="slidenum">
              <a:rPr lang="en-US" altLang="en-US" smtClean="0"/>
              <a:pPr>
                <a:defRPr/>
              </a:pPr>
              <a:t>‹#›</a:t>
            </a:fld>
            <a:endParaRPr lang="en-US" altLang="en-US"/>
          </a:p>
        </p:txBody>
      </p:sp>
    </p:spTree>
    <p:extLst>
      <p:ext uri="{BB962C8B-B14F-4D97-AF65-F5344CB8AC3E}">
        <p14:creationId xmlns:p14="http://schemas.microsoft.com/office/powerpoint/2010/main" val="2596866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845"/>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845"/>
            </a:lvl1pPr>
            <a:lvl2pPr>
              <a:defRPr sz="2489"/>
            </a:lvl2pPr>
            <a:lvl3pPr>
              <a:defRPr sz="2134"/>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22"/>
            </a:lvl1pPr>
            <a:lvl2pPr marL="406433" indent="0">
              <a:buNone/>
              <a:defRPr sz="1245"/>
            </a:lvl2pPr>
            <a:lvl3pPr marL="812865" indent="0">
              <a:buNone/>
              <a:defRPr sz="1067"/>
            </a:lvl3pPr>
            <a:lvl4pPr marL="1219298" indent="0">
              <a:buNone/>
              <a:defRPr sz="889"/>
            </a:lvl4pPr>
            <a:lvl5pPr marL="1625730" indent="0">
              <a:buNone/>
              <a:defRPr sz="889"/>
            </a:lvl5pPr>
            <a:lvl6pPr marL="2032163" indent="0">
              <a:buNone/>
              <a:defRPr sz="889"/>
            </a:lvl6pPr>
            <a:lvl7pPr marL="2438595" indent="0">
              <a:buNone/>
              <a:defRPr sz="889"/>
            </a:lvl7pPr>
            <a:lvl8pPr marL="2845028" indent="0">
              <a:buNone/>
              <a:defRPr sz="889"/>
            </a:lvl8pPr>
            <a:lvl9pPr marL="3251460"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043234D-6C48-41D5-A071-A37FD4CDB5DE}" type="datetimeFigureOut">
              <a:rPr lang="en-US" altLang="en-US" smtClean="0"/>
              <a:pPr>
                <a:defRPr/>
              </a:pPr>
              <a:t>11/21/2022</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51EFFEC-32B8-4A26-9985-E445A62915EF}" type="slidenum">
              <a:rPr lang="en-US" altLang="en-US" smtClean="0"/>
              <a:pPr>
                <a:defRPr/>
              </a:pPr>
              <a:t>‹#›</a:t>
            </a:fld>
            <a:endParaRPr lang="en-US" altLang="en-US"/>
          </a:p>
        </p:txBody>
      </p:sp>
    </p:spTree>
    <p:extLst>
      <p:ext uri="{BB962C8B-B14F-4D97-AF65-F5344CB8AC3E}">
        <p14:creationId xmlns:p14="http://schemas.microsoft.com/office/powerpoint/2010/main" val="39594588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845"/>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845"/>
            </a:lvl1pPr>
            <a:lvl2pPr marL="406433" indent="0">
              <a:buNone/>
              <a:defRPr sz="2489"/>
            </a:lvl2pPr>
            <a:lvl3pPr marL="812865" indent="0">
              <a:buNone/>
              <a:defRPr sz="2134"/>
            </a:lvl3pPr>
            <a:lvl4pPr marL="1219298" indent="0">
              <a:buNone/>
              <a:defRPr sz="1778"/>
            </a:lvl4pPr>
            <a:lvl5pPr marL="1625730" indent="0">
              <a:buNone/>
              <a:defRPr sz="1778"/>
            </a:lvl5pPr>
            <a:lvl6pPr marL="2032163" indent="0">
              <a:buNone/>
              <a:defRPr sz="1778"/>
            </a:lvl6pPr>
            <a:lvl7pPr marL="2438595" indent="0">
              <a:buNone/>
              <a:defRPr sz="1778"/>
            </a:lvl7pPr>
            <a:lvl8pPr marL="2845028" indent="0">
              <a:buNone/>
              <a:defRPr sz="1778"/>
            </a:lvl8pPr>
            <a:lvl9pPr marL="3251460" indent="0">
              <a:buNone/>
              <a:defRPr sz="1778"/>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22"/>
            </a:lvl1pPr>
            <a:lvl2pPr marL="406433" indent="0">
              <a:buNone/>
              <a:defRPr sz="1245"/>
            </a:lvl2pPr>
            <a:lvl3pPr marL="812865" indent="0">
              <a:buNone/>
              <a:defRPr sz="1067"/>
            </a:lvl3pPr>
            <a:lvl4pPr marL="1219298" indent="0">
              <a:buNone/>
              <a:defRPr sz="889"/>
            </a:lvl4pPr>
            <a:lvl5pPr marL="1625730" indent="0">
              <a:buNone/>
              <a:defRPr sz="889"/>
            </a:lvl5pPr>
            <a:lvl6pPr marL="2032163" indent="0">
              <a:buNone/>
              <a:defRPr sz="889"/>
            </a:lvl6pPr>
            <a:lvl7pPr marL="2438595" indent="0">
              <a:buNone/>
              <a:defRPr sz="889"/>
            </a:lvl7pPr>
            <a:lvl8pPr marL="2845028" indent="0">
              <a:buNone/>
              <a:defRPr sz="889"/>
            </a:lvl8pPr>
            <a:lvl9pPr marL="3251460"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D8D06CA-E499-4A5D-8FDB-3A2D3AA49E28}" type="datetimeFigureOut">
              <a:rPr lang="en-US" altLang="en-US" smtClean="0"/>
              <a:pPr>
                <a:defRPr/>
              </a:pPr>
              <a:t>11/21/2022</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15E0D4F-3BF2-432E-B524-E2CC6CAD2C1C}" type="slidenum">
              <a:rPr lang="en-US" altLang="en-US" smtClean="0"/>
              <a:pPr>
                <a:defRPr/>
              </a:pPr>
              <a:t>‹#›</a:t>
            </a:fld>
            <a:endParaRPr lang="en-US" altLang="en-US"/>
          </a:p>
        </p:txBody>
      </p:sp>
    </p:spTree>
    <p:extLst>
      <p:ext uri="{BB962C8B-B14F-4D97-AF65-F5344CB8AC3E}">
        <p14:creationId xmlns:p14="http://schemas.microsoft.com/office/powerpoint/2010/main" val="17980442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ABAC0F8-DB52-4A78-8D22-529F27C9449B}" type="datetimeFigureOut">
              <a:rPr lang="en-US" altLang="en-US" smtClean="0"/>
              <a:pPr>
                <a:defRPr/>
              </a:pPr>
              <a:t>11/21/2022</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BBD4987-2FC8-4BE5-AD26-343932A38FCF}" type="slidenum">
              <a:rPr lang="en-US" altLang="en-US" smtClean="0"/>
              <a:pPr>
                <a:defRPr/>
              </a:pPr>
              <a:t>‹#›</a:t>
            </a:fld>
            <a:endParaRPr lang="en-US" altLang="en-US"/>
          </a:p>
        </p:txBody>
      </p:sp>
    </p:spTree>
    <p:extLst>
      <p:ext uri="{BB962C8B-B14F-4D97-AF65-F5344CB8AC3E}">
        <p14:creationId xmlns:p14="http://schemas.microsoft.com/office/powerpoint/2010/main" val="8928191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B51FD204-7E47-401F-9312-DC9B64323417}" type="datetimeFigureOut">
              <a:rPr lang="en-US" altLang="en-US" smtClean="0"/>
              <a:pPr>
                <a:defRPr/>
              </a:pPr>
              <a:t>11/21/2022</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77556B4-96E0-49F8-9DBE-08C5880C55AA}" type="slidenum">
              <a:rPr lang="en-US" altLang="en-US" smtClean="0"/>
              <a:pPr>
                <a:defRPr/>
              </a:pPr>
              <a:t>‹#›</a:t>
            </a:fld>
            <a:endParaRPr lang="en-US" altLang="en-US"/>
          </a:p>
        </p:txBody>
      </p:sp>
    </p:spTree>
    <p:extLst>
      <p:ext uri="{BB962C8B-B14F-4D97-AF65-F5344CB8AC3E}">
        <p14:creationId xmlns:p14="http://schemas.microsoft.com/office/powerpoint/2010/main" val="17422785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590"/>
            <a:ext cx="9144000" cy="2387487"/>
          </a:xfrm>
          <a:prstGeom prst="rect">
            <a:avLst/>
          </a:prstGeom>
        </p:spPr>
        <p:txBody>
          <a:bodyPr anchor="b"/>
          <a:lstStyle>
            <a:lvl1pPr algn="ctr">
              <a:defRPr sz="1482"/>
            </a:lvl1pPr>
          </a:lstStyle>
          <a:p>
            <a:r>
              <a:rPr lang="en-US"/>
              <a:t>Click to edit Master title style</a:t>
            </a:r>
          </a:p>
        </p:txBody>
      </p:sp>
      <p:sp>
        <p:nvSpPr>
          <p:cNvPr id="3" name="Subtitle 2"/>
          <p:cNvSpPr>
            <a:spLocks noGrp="1"/>
          </p:cNvSpPr>
          <p:nvPr>
            <p:ph type="subTitle" idx="1"/>
          </p:nvPr>
        </p:nvSpPr>
        <p:spPr>
          <a:xfrm>
            <a:off x="1524000" y="3601924"/>
            <a:ext cx="9144000" cy="1656103"/>
          </a:xfrm>
          <a:prstGeom prst="rect">
            <a:avLst/>
          </a:prstGeom>
        </p:spPr>
        <p:txBody>
          <a:bodyPr/>
          <a:lstStyle>
            <a:lvl1pPr marL="0" indent="0" algn="ctr">
              <a:buNone/>
              <a:defRPr sz="593"/>
            </a:lvl1pPr>
            <a:lvl2pPr marL="112901" indent="0" algn="ctr">
              <a:buNone/>
              <a:defRPr sz="494"/>
            </a:lvl2pPr>
            <a:lvl3pPr marL="225802" indent="0" algn="ctr">
              <a:buNone/>
              <a:defRPr sz="444"/>
            </a:lvl3pPr>
            <a:lvl4pPr marL="338702" indent="0" algn="ctr">
              <a:buNone/>
              <a:defRPr sz="395"/>
            </a:lvl4pPr>
            <a:lvl5pPr marL="451603" indent="0" algn="ctr">
              <a:buNone/>
              <a:defRPr sz="395"/>
            </a:lvl5pPr>
            <a:lvl6pPr marL="564504" indent="0" algn="ctr">
              <a:buNone/>
              <a:defRPr sz="395"/>
            </a:lvl6pPr>
            <a:lvl7pPr marL="677404" indent="0" algn="ctr">
              <a:buNone/>
              <a:defRPr sz="395"/>
            </a:lvl7pPr>
            <a:lvl8pPr marL="790305" indent="0" algn="ctr">
              <a:buNone/>
              <a:defRPr sz="395"/>
            </a:lvl8pPr>
            <a:lvl9pPr marL="903206" indent="0" algn="ctr">
              <a:buNone/>
              <a:defRPr sz="395"/>
            </a:lvl9pPr>
          </a:lstStyle>
          <a:p>
            <a:r>
              <a:rPr lang="en-US"/>
              <a:t>Click to edit Master subtitle style</a:t>
            </a:r>
          </a:p>
        </p:txBody>
      </p:sp>
      <p:sp>
        <p:nvSpPr>
          <p:cNvPr id="4" name="Date Placeholder 3">
            <a:extLst>
              <a:ext uri="{FF2B5EF4-FFF2-40B4-BE49-F238E27FC236}">
                <a16:creationId xmlns:a16="http://schemas.microsoft.com/office/drawing/2014/main" id="{97D4E29D-3BEB-44FE-BF66-114B54B8DE5E}"/>
              </a:ext>
            </a:extLst>
          </p:cNvPr>
          <p:cNvSpPr>
            <a:spLocks noGrp="1"/>
          </p:cNvSpPr>
          <p:nvPr>
            <p:ph type="dt" sz="half" idx="10"/>
          </p:nvPr>
        </p:nvSpPr>
        <p:spPr>
          <a:xfrm>
            <a:off x="8382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B9BC7BF9-BA44-475A-9C2E-385F5646E0B5}" type="datetimeFigureOut">
              <a:rPr lang="en-US" altLang="en-US"/>
              <a:pPr>
                <a:defRPr/>
              </a:pPr>
              <a:t>11/21/2022</a:t>
            </a:fld>
            <a:endParaRPr lang="en-US" altLang="en-US"/>
          </a:p>
        </p:txBody>
      </p:sp>
      <p:sp>
        <p:nvSpPr>
          <p:cNvPr id="5" name="Footer Placeholder 4">
            <a:extLst>
              <a:ext uri="{FF2B5EF4-FFF2-40B4-BE49-F238E27FC236}">
                <a16:creationId xmlns:a16="http://schemas.microsoft.com/office/drawing/2014/main" id="{E60F717D-30B1-45B3-8469-818B9CB5AC88}"/>
              </a:ext>
            </a:extLst>
          </p:cNvPr>
          <p:cNvSpPr>
            <a:spLocks noGrp="1"/>
          </p:cNvSpPr>
          <p:nvPr>
            <p:ph type="ftr" sz="quarter" idx="11"/>
          </p:nvPr>
        </p:nvSpPr>
        <p:spPr>
          <a:xfrm>
            <a:off x="4038600" y="6356237"/>
            <a:ext cx="4114800" cy="365125"/>
          </a:xfrm>
          <a:prstGeom prst="rect">
            <a:avLst/>
          </a:prstGeom>
        </p:spPr>
        <p:txBody>
          <a:bodyPr/>
          <a:lstStyle>
            <a:lvl1pPr>
              <a:defRPr>
                <a:latin typeface="Times" panose="02020603050405020304" pitchFamily="18"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CDFAED35-BC90-4504-B30F-7833F321FDB6}"/>
              </a:ext>
            </a:extLst>
          </p:cNvPr>
          <p:cNvSpPr>
            <a:spLocks noGrp="1"/>
          </p:cNvSpPr>
          <p:nvPr>
            <p:ph type="sldNum" sz="quarter" idx="12"/>
          </p:nvPr>
        </p:nvSpPr>
        <p:spPr>
          <a:xfrm>
            <a:off x="86106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209A4505-C000-4CD1-BB05-676936719567}" type="slidenum">
              <a:rPr lang="en-US" altLang="en-US"/>
              <a:pPr>
                <a:defRPr/>
              </a:pPr>
              <a:t>‹#›</a:t>
            </a:fld>
            <a:endParaRPr lang="en-US" altLang="en-US"/>
          </a:p>
        </p:txBody>
      </p:sp>
    </p:spTree>
    <p:extLst>
      <p:ext uri="{BB962C8B-B14F-4D97-AF65-F5344CB8AC3E}">
        <p14:creationId xmlns:p14="http://schemas.microsoft.com/office/powerpoint/2010/main" val="5230352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6"/>
            <a:ext cx="10515600" cy="43514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57F74-7C56-498F-9447-BDDF4EB9D05A}"/>
              </a:ext>
            </a:extLst>
          </p:cNvPr>
          <p:cNvSpPr>
            <a:spLocks noGrp="1"/>
          </p:cNvSpPr>
          <p:nvPr>
            <p:ph type="dt" sz="half" idx="10"/>
          </p:nvPr>
        </p:nvSpPr>
        <p:spPr>
          <a:xfrm>
            <a:off x="8382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A8B96F03-294E-465A-B492-A3C0973DDD6F}" type="datetimeFigureOut">
              <a:rPr lang="en-US" altLang="en-US"/>
              <a:pPr>
                <a:defRPr/>
              </a:pPr>
              <a:t>11/21/2022</a:t>
            </a:fld>
            <a:endParaRPr lang="en-US" altLang="en-US"/>
          </a:p>
        </p:txBody>
      </p:sp>
      <p:sp>
        <p:nvSpPr>
          <p:cNvPr id="5" name="Footer Placeholder 4">
            <a:extLst>
              <a:ext uri="{FF2B5EF4-FFF2-40B4-BE49-F238E27FC236}">
                <a16:creationId xmlns:a16="http://schemas.microsoft.com/office/drawing/2014/main" id="{835815E4-C1CA-42B9-ABAB-8548A4177846}"/>
              </a:ext>
            </a:extLst>
          </p:cNvPr>
          <p:cNvSpPr>
            <a:spLocks noGrp="1"/>
          </p:cNvSpPr>
          <p:nvPr>
            <p:ph type="ftr" sz="quarter" idx="11"/>
          </p:nvPr>
        </p:nvSpPr>
        <p:spPr>
          <a:xfrm>
            <a:off x="4038600" y="6356237"/>
            <a:ext cx="4114800" cy="365125"/>
          </a:xfrm>
          <a:prstGeom prst="rect">
            <a:avLst/>
          </a:prstGeom>
        </p:spPr>
        <p:txBody>
          <a:bodyPr/>
          <a:lstStyle>
            <a:lvl1pPr>
              <a:defRPr>
                <a:latin typeface="Times" panose="02020603050405020304" pitchFamily="18"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0B027394-1267-438A-9277-8445BD3F8554}"/>
              </a:ext>
            </a:extLst>
          </p:cNvPr>
          <p:cNvSpPr>
            <a:spLocks noGrp="1"/>
          </p:cNvSpPr>
          <p:nvPr>
            <p:ph type="sldNum" sz="quarter" idx="12"/>
          </p:nvPr>
        </p:nvSpPr>
        <p:spPr>
          <a:xfrm>
            <a:off x="86106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3D14B09D-A8EE-4418-8F91-FA9C4EDEEA9D}" type="slidenum">
              <a:rPr lang="en-US" altLang="en-US"/>
              <a:pPr>
                <a:defRPr/>
              </a:pPr>
              <a:t>‹#›</a:t>
            </a:fld>
            <a:endParaRPr lang="en-US" altLang="en-US"/>
          </a:p>
        </p:txBody>
      </p:sp>
    </p:spTree>
    <p:extLst>
      <p:ext uri="{BB962C8B-B14F-4D97-AF65-F5344CB8AC3E}">
        <p14:creationId xmlns:p14="http://schemas.microsoft.com/office/powerpoint/2010/main" val="7111805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964"/>
            <a:ext cx="10515600" cy="2852398"/>
          </a:xfrm>
          <a:prstGeom prst="rect">
            <a:avLst/>
          </a:prstGeom>
        </p:spPr>
        <p:txBody>
          <a:bodyPr anchor="b"/>
          <a:lstStyle>
            <a:lvl1pPr>
              <a:defRPr sz="1482"/>
            </a:lvl1pPr>
          </a:lstStyle>
          <a:p>
            <a:r>
              <a:rPr lang="en-US"/>
              <a:t>Click to edit Master title style</a:t>
            </a:r>
          </a:p>
        </p:txBody>
      </p:sp>
      <p:sp>
        <p:nvSpPr>
          <p:cNvPr id="3" name="Text Placeholder 2"/>
          <p:cNvSpPr>
            <a:spLocks noGrp="1"/>
          </p:cNvSpPr>
          <p:nvPr>
            <p:ph type="body" idx="1"/>
          </p:nvPr>
        </p:nvSpPr>
        <p:spPr>
          <a:xfrm>
            <a:off x="831850" y="4589576"/>
            <a:ext cx="10515600" cy="1500188"/>
          </a:xfrm>
          <a:prstGeom prst="rect">
            <a:avLst/>
          </a:prstGeom>
        </p:spPr>
        <p:txBody>
          <a:bodyPr/>
          <a:lstStyle>
            <a:lvl1pPr marL="0" indent="0">
              <a:buNone/>
              <a:defRPr sz="593">
                <a:solidFill>
                  <a:schemeClr val="tx1">
                    <a:tint val="75000"/>
                  </a:schemeClr>
                </a:solidFill>
              </a:defRPr>
            </a:lvl1pPr>
            <a:lvl2pPr marL="112901" indent="0">
              <a:buNone/>
              <a:defRPr sz="494">
                <a:solidFill>
                  <a:schemeClr val="tx1">
                    <a:tint val="75000"/>
                  </a:schemeClr>
                </a:solidFill>
              </a:defRPr>
            </a:lvl2pPr>
            <a:lvl3pPr marL="225802" indent="0">
              <a:buNone/>
              <a:defRPr sz="444">
                <a:solidFill>
                  <a:schemeClr val="tx1">
                    <a:tint val="75000"/>
                  </a:schemeClr>
                </a:solidFill>
              </a:defRPr>
            </a:lvl3pPr>
            <a:lvl4pPr marL="338702" indent="0">
              <a:buNone/>
              <a:defRPr sz="395">
                <a:solidFill>
                  <a:schemeClr val="tx1">
                    <a:tint val="75000"/>
                  </a:schemeClr>
                </a:solidFill>
              </a:defRPr>
            </a:lvl4pPr>
            <a:lvl5pPr marL="451603" indent="0">
              <a:buNone/>
              <a:defRPr sz="395">
                <a:solidFill>
                  <a:schemeClr val="tx1">
                    <a:tint val="75000"/>
                  </a:schemeClr>
                </a:solidFill>
              </a:defRPr>
            </a:lvl5pPr>
            <a:lvl6pPr marL="564504" indent="0">
              <a:buNone/>
              <a:defRPr sz="395">
                <a:solidFill>
                  <a:schemeClr val="tx1">
                    <a:tint val="75000"/>
                  </a:schemeClr>
                </a:solidFill>
              </a:defRPr>
            </a:lvl6pPr>
            <a:lvl7pPr marL="677404" indent="0">
              <a:buNone/>
              <a:defRPr sz="395">
                <a:solidFill>
                  <a:schemeClr val="tx1">
                    <a:tint val="75000"/>
                  </a:schemeClr>
                </a:solidFill>
              </a:defRPr>
            </a:lvl7pPr>
            <a:lvl8pPr marL="790305" indent="0">
              <a:buNone/>
              <a:defRPr sz="395">
                <a:solidFill>
                  <a:schemeClr val="tx1">
                    <a:tint val="75000"/>
                  </a:schemeClr>
                </a:solidFill>
              </a:defRPr>
            </a:lvl8pPr>
            <a:lvl9pPr marL="903206" indent="0">
              <a:buNone/>
              <a:defRPr sz="39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FC6390-C7FC-4A92-9F09-793085A486EA}"/>
              </a:ext>
            </a:extLst>
          </p:cNvPr>
          <p:cNvSpPr>
            <a:spLocks noGrp="1"/>
          </p:cNvSpPr>
          <p:nvPr>
            <p:ph type="dt" sz="half" idx="10"/>
          </p:nvPr>
        </p:nvSpPr>
        <p:spPr>
          <a:xfrm>
            <a:off x="8382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ED9BCF3D-B371-402B-A365-52BC801F9D07}" type="datetimeFigureOut">
              <a:rPr lang="en-US" altLang="en-US"/>
              <a:pPr>
                <a:defRPr/>
              </a:pPr>
              <a:t>11/21/2022</a:t>
            </a:fld>
            <a:endParaRPr lang="en-US" altLang="en-US"/>
          </a:p>
        </p:txBody>
      </p:sp>
      <p:sp>
        <p:nvSpPr>
          <p:cNvPr id="5" name="Footer Placeholder 4">
            <a:extLst>
              <a:ext uri="{FF2B5EF4-FFF2-40B4-BE49-F238E27FC236}">
                <a16:creationId xmlns:a16="http://schemas.microsoft.com/office/drawing/2014/main" id="{45288401-E06B-49AE-9E83-A39F15FF0DBD}"/>
              </a:ext>
            </a:extLst>
          </p:cNvPr>
          <p:cNvSpPr>
            <a:spLocks noGrp="1"/>
          </p:cNvSpPr>
          <p:nvPr>
            <p:ph type="ftr" sz="quarter" idx="11"/>
          </p:nvPr>
        </p:nvSpPr>
        <p:spPr>
          <a:xfrm>
            <a:off x="4038600" y="6356237"/>
            <a:ext cx="4114800" cy="365125"/>
          </a:xfrm>
          <a:prstGeom prst="rect">
            <a:avLst/>
          </a:prstGeom>
        </p:spPr>
        <p:txBody>
          <a:bodyPr/>
          <a:lstStyle>
            <a:lvl1pPr>
              <a:defRPr>
                <a:latin typeface="Times" panose="02020603050405020304" pitchFamily="18"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253ED4E-65FB-4919-BCD5-6166E603F0C4}"/>
              </a:ext>
            </a:extLst>
          </p:cNvPr>
          <p:cNvSpPr>
            <a:spLocks noGrp="1"/>
          </p:cNvSpPr>
          <p:nvPr>
            <p:ph type="sldNum" sz="quarter" idx="12"/>
          </p:nvPr>
        </p:nvSpPr>
        <p:spPr>
          <a:xfrm>
            <a:off x="86106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DFC1463C-FB6C-4908-AFCA-9EDA11CE1571}" type="slidenum">
              <a:rPr lang="en-US" altLang="en-US"/>
              <a:pPr>
                <a:defRPr/>
              </a:pPr>
              <a:t>‹#›</a:t>
            </a:fld>
            <a:endParaRPr lang="en-US" altLang="en-US"/>
          </a:p>
        </p:txBody>
      </p:sp>
    </p:spTree>
    <p:extLst>
      <p:ext uri="{BB962C8B-B14F-4D97-AF65-F5344CB8AC3E}">
        <p14:creationId xmlns:p14="http://schemas.microsoft.com/office/powerpoint/2010/main" val="18796256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6"/>
            <a:ext cx="5223933" cy="43514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9867" y="1825626"/>
            <a:ext cx="5223933" cy="43514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970E0E-E3DA-4F8C-8B07-F7B42CA31172}"/>
              </a:ext>
            </a:extLst>
          </p:cNvPr>
          <p:cNvSpPr>
            <a:spLocks noGrp="1"/>
          </p:cNvSpPr>
          <p:nvPr>
            <p:ph type="dt" sz="half" idx="10"/>
          </p:nvPr>
        </p:nvSpPr>
        <p:spPr>
          <a:xfrm>
            <a:off x="8382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135CACA7-E967-4350-9E18-4D2D2F72B046}" type="datetimeFigureOut">
              <a:rPr lang="en-US" altLang="en-US"/>
              <a:pPr>
                <a:defRPr/>
              </a:pPr>
              <a:t>11/21/2022</a:t>
            </a:fld>
            <a:endParaRPr lang="en-US" altLang="en-US"/>
          </a:p>
        </p:txBody>
      </p:sp>
      <p:sp>
        <p:nvSpPr>
          <p:cNvPr id="6" name="Footer Placeholder 5">
            <a:extLst>
              <a:ext uri="{FF2B5EF4-FFF2-40B4-BE49-F238E27FC236}">
                <a16:creationId xmlns:a16="http://schemas.microsoft.com/office/drawing/2014/main" id="{C5F9DB4A-0A83-434D-A4DD-0472CB6B9E1B}"/>
              </a:ext>
            </a:extLst>
          </p:cNvPr>
          <p:cNvSpPr>
            <a:spLocks noGrp="1"/>
          </p:cNvSpPr>
          <p:nvPr>
            <p:ph type="ftr" sz="quarter" idx="11"/>
          </p:nvPr>
        </p:nvSpPr>
        <p:spPr>
          <a:xfrm>
            <a:off x="4038600" y="6356237"/>
            <a:ext cx="4114800" cy="365125"/>
          </a:xfrm>
          <a:prstGeom prst="rect">
            <a:avLst/>
          </a:prstGeom>
        </p:spPr>
        <p:txBody>
          <a:bodyPr/>
          <a:lstStyle>
            <a:lvl1pPr>
              <a:defRPr>
                <a:latin typeface="Times" panose="02020603050405020304" pitchFamily="18"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0E79F2B2-97C0-4168-929F-77A8971AE5B3}"/>
              </a:ext>
            </a:extLst>
          </p:cNvPr>
          <p:cNvSpPr>
            <a:spLocks noGrp="1"/>
          </p:cNvSpPr>
          <p:nvPr>
            <p:ph type="sldNum" sz="quarter" idx="12"/>
          </p:nvPr>
        </p:nvSpPr>
        <p:spPr>
          <a:xfrm>
            <a:off x="86106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BBD7FF9E-D3DD-4373-8843-8646A28D0054}" type="slidenum">
              <a:rPr lang="en-US" altLang="en-US"/>
              <a:pPr>
                <a:defRPr/>
              </a:pPr>
              <a:t>‹#›</a:t>
            </a:fld>
            <a:endParaRPr lang="en-US" altLang="en-US"/>
          </a:p>
        </p:txBody>
      </p:sp>
    </p:spTree>
    <p:extLst>
      <p:ext uri="{BB962C8B-B14F-4D97-AF65-F5344CB8AC3E}">
        <p14:creationId xmlns:p14="http://schemas.microsoft.com/office/powerpoint/2010/main" val="38934143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11"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613" y="1681051"/>
            <a:ext cx="5158317" cy="823799"/>
          </a:xfrm>
          <a:prstGeom prst="rect">
            <a:avLst/>
          </a:prstGeom>
        </p:spPr>
        <p:txBody>
          <a:bodyPr anchor="b"/>
          <a:lstStyle>
            <a:lvl1pPr marL="0" indent="0">
              <a:buNone/>
              <a:defRPr sz="593" b="1"/>
            </a:lvl1pPr>
            <a:lvl2pPr marL="112901" indent="0">
              <a:buNone/>
              <a:defRPr sz="494" b="1"/>
            </a:lvl2pPr>
            <a:lvl3pPr marL="225802" indent="0">
              <a:buNone/>
              <a:defRPr sz="444" b="1"/>
            </a:lvl3pPr>
            <a:lvl4pPr marL="338702" indent="0">
              <a:buNone/>
              <a:defRPr sz="395" b="1"/>
            </a:lvl4pPr>
            <a:lvl5pPr marL="451603" indent="0">
              <a:buNone/>
              <a:defRPr sz="395" b="1"/>
            </a:lvl5pPr>
            <a:lvl6pPr marL="564504" indent="0">
              <a:buNone/>
              <a:defRPr sz="395" b="1"/>
            </a:lvl6pPr>
            <a:lvl7pPr marL="677404" indent="0">
              <a:buNone/>
              <a:defRPr sz="395" b="1"/>
            </a:lvl7pPr>
            <a:lvl8pPr marL="790305" indent="0">
              <a:buNone/>
              <a:defRPr sz="395" b="1"/>
            </a:lvl8pPr>
            <a:lvl9pPr marL="903206" indent="0">
              <a:buNone/>
              <a:defRPr sz="395" b="1"/>
            </a:lvl9pPr>
          </a:lstStyle>
          <a:p>
            <a:pPr lvl="0"/>
            <a:r>
              <a:rPr lang="en-US"/>
              <a:t>Click to edit Master text styles</a:t>
            </a:r>
          </a:p>
        </p:txBody>
      </p:sp>
      <p:sp>
        <p:nvSpPr>
          <p:cNvPr id="4" name="Content Placeholder 3"/>
          <p:cNvSpPr>
            <a:spLocks noGrp="1"/>
          </p:cNvSpPr>
          <p:nvPr>
            <p:ph sz="half" idx="2"/>
          </p:nvPr>
        </p:nvSpPr>
        <p:spPr>
          <a:xfrm>
            <a:off x="839613" y="2504850"/>
            <a:ext cx="5158317" cy="36847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051"/>
            <a:ext cx="5183011" cy="823799"/>
          </a:xfrm>
          <a:prstGeom prst="rect">
            <a:avLst/>
          </a:prstGeom>
        </p:spPr>
        <p:txBody>
          <a:bodyPr anchor="b"/>
          <a:lstStyle>
            <a:lvl1pPr marL="0" indent="0">
              <a:buNone/>
              <a:defRPr sz="593" b="1"/>
            </a:lvl1pPr>
            <a:lvl2pPr marL="112901" indent="0">
              <a:buNone/>
              <a:defRPr sz="494" b="1"/>
            </a:lvl2pPr>
            <a:lvl3pPr marL="225802" indent="0">
              <a:buNone/>
              <a:defRPr sz="444" b="1"/>
            </a:lvl3pPr>
            <a:lvl4pPr marL="338702" indent="0">
              <a:buNone/>
              <a:defRPr sz="395" b="1"/>
            </a:lvl4pPr>
            <a:lvl5pPr marL="451603" indent="0">
              <a:buNone/>
              <a:defRPr sz="395" b="1"/>
            </a:lvl5pPr>
            <a:lvl6pPr marL="564504" indent="0">
              <a:buNone/>
              <a:defRPr sz="395" b="1"/>
            </a:lvl6pPr>
            <a:lvl7pPr marL="677404" indent="0">
              <a:buNone/>
              <a:defRPr sz="395" b="1"/>
            </a:lvl7pPr>
            <a:lvl8pPr marL="790305" indent="0">
              <a:buNone/>
              <a:defRPr sz="395" b="1"/>
            </a:lvl8pPr>
            <a:lvl9pPr marL="903206" indent="0">
              <a:buNone/>
              <a:defRPr sz="395" b="1"/>
            </a:lvl9pPr>
          </a:lstStyle>
          <a:p>
            <a:pPr lvl="0"/>
            <a:r>
              <a:rPr lang="en-US"/>
              <a:t>Click to edit Master text styles</a:t>
            </a:r>
          </a:p>
        </p:txBody>
      </p:sp>
      <p:sp>
        <p:nvSpPr>
          <p:cNvPr id="6" name="Content Placeholder 5"/>
          <p:cNvSpPr>
            <a:spLocks noGrp="1"/>
          </p:cNvSpPr>
          <p:nvPr>
            <p:ph sz="quarter" idx="4"/>
          </p:nvPr>
        </p:nvSpPr>
        <p:spPr>
          <a:xfrm>
            <a:off x="6172200" y="2504850"/>
            <a:ext cx="5183011" cy="36847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9D5CCA-2317-4E90-8E41-FBD820CF9222}"/>
              </a:ext>
            </a:extLst>
          </p:cNvPr>
          <p:cNvSpPr>
            <a:spLocks noGrp="1"/>
          </p:cNvSpPr>
          <p:nvPr>
            <p:ph type="dt" sz="half" idx="10"/>
          </p:nvPr>
        </p:nvSpPr>
        <p:spPr>
          <a:xfrm>
            <a:off x="8382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43F0ADC5-EC6D-4265-B760-E97E641EB32E}" type="datetimeFigureOut">
              <a:rPr lang="en-US" altLang="en-US"/>
              <a:pPr>
                <a:defRPr/>
              </a:pPr>
              <a:t>11/21/2022</a:t>
            </a:fld>
            <a:endParaRPr lang="en-US" altLang="en-US"/>
          </a:p>
        </p:txBody>
      </p:sp>
      <p:sp>
        <p:nvSpPr>
          <p:cNvPr id="8" name="Footer Placeholder 7">
            <a:extLst>
              <a:ext uri="{FF2B5EF4-FFF2-40B4-BE49-F238E27FC236}">
                <a16:creationId xmlns:a16="http://schemas.microsoft.com/office/drawing/2014/main" id="{97EB73DE-5733-4E19-A965-46D4081CA213}"/>
              </a:ext>
            </a:extLst>
          </p:cNvPr>
          <p:cNvSpPr>
            <a:spLocks noGrp="1"/>
          </p:cNvSpPr>
          <p:nvPr>
            <p:ph type="ftr" sz="quarter" idx="11"/>
          </p:nvPr>
        </p:nvSpPr>
        <p:spPr>
          <a:xfrm>
            <a:off x="4038600" y="6356237"/>
            <a:ext cx="4114800" cy="365125"/>
          </a:xfrm>
          <a:prstGeom prst="rect">
            <a:avLst/>
          </a:prstGeom>
        </p:spPr>
        <p:txBody>
          <a:bodyPr/>
          <a:lstStyle>
            <a:lvl1pPr>
              <a:defRPr>
                <a:latin typeface="Times" panose="02020603050405020304" pitchFamily="18" charset="0"/>
                <a:ea typeface="+mn-ea"/>
                <a:cs typeface="+mn-cs"/>
              </a:defRPr>
            </a:lvl1pPr>
          </a:lstStyle>
          <a:p>
            <a:pPr>
              <a:defRPr/>
            </a:pPr>
            <a:endParaRPr lang="en-US"/>
          </a:p>
        </p:txBody>
      </p:sp>
      <p:sp>
        <p:nvSpPr>
          <p:cNvPr id="9" name="Slide Number Placeholder 8">
            <a:extLst>
              <a:ext uri="{FF2B5EF4-FFF2-40B4-BE49-F238E27FC236}">
                <a16:creationId xmlns:a16="http://schemas.microsoft.com/office/drawing/2014/main" id="{97794AA9-A2F8-4C3E-8646-C484D3396B11}"/>
              </a:ext>
            </a:extLst>
          </p:cNvPr>
          <p:cNvSpPr>
            <a:spLocks noGrp="1"/>
          </p:cNvSpPr>
          <p:nvPr>
            <p:ph type="sldNum" sz="quarter" idx="12"/>
          </p:nvPr>
        </p:nvSpPr>
        <p:spPr>
          <a:xfrm>
            <a:off x="86106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2C670993-E500-449B-A040-3DF411D74522}" type="slidenum">
              <a:rPr lang="en-US" altLang="en-US"/>
              <a:pPr>
                <a:defRPr/>
              </a:pPr>
              <a:t>‹#›</a:t>
            </a:fld>
            <a:endParaRPr lang="en-US" altLang="en-US"/>
          </a:p>
        </p:txBody>
      </p:sp>
    </p:spTree>
    <p:extLst>
      <p:ext uri="{BB962C8B-B14F-4D97-AF65-F5344CB8AC3E}">
        <p14:creationId xmlns:p14="http://schemas.microsoft.com/office/powerpoint/2010/main" val="4141189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997858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512979F7-A862-42B6-8840-DCE08936D045}"/>
              </a:ext>
            </a:extLst>
          </p:cNvPr>
          <p:cNvSpPr>
            <a:spLocks noGrp="1"/>
          </p:cNvSpPr>
          <p:nvPr>
            <p:ph type="dt" sz="half" idx="10"/>
          </p:nvPr>
        </p:nvSpPr>
        <p:spPr>
          <a:xfrm>
            <a:off x="8382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B71A0430-32D7-4B6F-B614-238C6E09826B}" type="datetimeFigureOut">
              <a:rPr lang="en-US" altLang="en-US"/>
              <a:pPr>
                <a:defRPr/>
              </a:pPr>
              <a:t>11/21/2022</a:t>
            </a:fld>
            <a:endParaRPr lang="en-US" altLang="en-US"/>
          </a:p>
        </p:txBody>
      </p:sp>
      <p:sp>
        <p:nvSpPr>
          <p:cNvPr id="3" name="Footer Placeholder 3">
            <a:extLst>
              <a:ext uri="{FF2B5EF4-FFF2-40B4-BE49-F238E27FC236}">
                <a16:creationId xmlns:a16="http://schemas.microsoft.com/office/drawing/2014/main" id="{06C526DD-FD32-4896-ADC2-994FD6FD2F6F}"/>
              </a:ext>
            </a:extLst>
          </p:cNvPr>
          <p:cNvSpPr>
            <a:spLocks noGrp="1"/>
          </p:cNvSpPr>
          <p:nvPr>
            <p:ph type="ftr" sz="quarter" idx="11"/>
          </p:nvPr>
        </p:nvSpPr>
        <p:spPr>
          <a:xfrm>
            <a:off x="4038600" y="6356237"/>
            <a:ext cx="4114800" cy="365125"/>
          </a:xfrm>
          <a:prstGeom prst="rect">
            <a:avLst/>
          </a:prstGeom>
        </p:spPr>
        <p:txBody>
          <a:bodyPr/>
          <a:lstStyle>
            <a:lvl1pPr>
              <a:defRPr>
                <a:latin typeface="Times" panose="02020603050405020304" pitchFamily="18" charset="0"/>
                <a:ea typeface="+mn-ea"/>
                <a:cs typeface="+mn-cs"/>
              </a:defRPr>
            </a:lvl1pPr>
          </a:lstStyle>
          <a:p>
            <a:pPr>
              <a:defRPr/>
            </a:pPr>
            <a:endParaRPr lang="en-US"/>
          </a:p>
        </p:txBody>
      </p:sp>
      <p:sp>
        <p:nvSpPr>
          <p:cNvPr id="4" name="Slide Number Placeholder 4">
            <a:extLst>
              <a:ext uri="{FF2B5EF4-FFF2-40B4-BE49-F238E27FC236}">
                <a16:creationId xmlns:a16="http://schemas.microsoft.com/office/drawing/2014/main" id="{7A820076-8F20-4794-86C9-C1C74D81F128}"/>
              </a:ext>
            </a:extLst>
          </p:cNvPr>
          <p:cNvSpPr>
            <a:spLocks noGrp="1"/>
          </p:cNvSpPr>
          <p:nvPr>
            <p:ph type="sldNum" sz="quarter" idx="12"/>
          </p:nvPr>
        </p:nvSpPr>
        <p:spPr>
          <a:xfrm>
            <a:off x="86106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942E329B-9CC5-4DF4-BFB9-E2206267F8D5}" type="slidenum">
              <a:rPr lang="en-US" altLang="en-US"/>
              <a:pPr>
                <a:defRPr/>
              </a:pPr>
              <a:t>‹#›</a:t>
            </a:fld>
            <a:endParaRPr lang="en-US" altLang="en-US"/>
          </a:p>
        </p:txBody>
      </p:sp>
    </p:spTree>
    <p:extLst>
      <p:ext uri="{BB962C8B-B14F-4D97-AF65-F5344CB8AC3E}">
        <p14:creationId xmlns:p14="http://schemas.microsoft.com/office/powerpoint/2010/main" val="8446009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68F6BA-8FEA-4352-AD57-C53C18374D7F}"/>
              </a:ext>
            </a:extLst>
          </p:cNvPr>
          <p:cNvSpPr>
            <a:spLocks noGrp="1"/>
          </p:cNvSpPr>
          <p:nvPr>
            <p:ph type="dt" sz="half" idx="10"/>
          </p:nvPr>
        </p:nvSpPr>
        <p:spPr>
          <a:xfrm>
            <a:off x="8382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405DD051-3A4A-4ED8-9FA0-1C3D2315980F}" type="datetimeFigureOut">
              <a:rPr lang="en-US" altLang="en-US"/>
              <a:pPr>
                <a:defRPr/>
              </a:pPr>
              <a:t>11/21/2022</a:t>
            </a:fld>
            <a:endParaRPr lang="en-US" altLang="en-US"/>
          </a:p>
        </p:txBody>
      </p:sp>
      <p:sp>
        <p:nvSpPr>
          <p:cNvPr id="3" name="Footer Placeholder 2">
            <a:extLst>
              <a:ext uri="{FF2B5EF4-FFF2-40B4-BE49-F238E27FC236}">
                <a16:creationId xmlns:a16="http://schemas.microsoft.com/office/drawing/2014/main" id="{2CD4A271-D747-4FC9-AB25-941829C8A8A1}"/>
              </a:ext>
            </a:extLst>
          </p:cNvPr>
          <p:cNvSpPr>
            <a:spLocks noGrp="1"/>
          </p:cNvSpPr>
          <p:nvPr>
            <p:ph type="ftr" sz="quarter" idx="11"/>
          </p:nvPr>
        </p:nvSpPr>
        <p:spPr>
          <a:xfrm>
            <a:off x="4038600" y="6356237"/>
            <a:ext cx="4114800" cy="365125"/>
          </a:xfrm>
          <a:prstGeom prst="rect">
            <a:avLst/>
          </a:prstGeom>
        </p:spPr>
        <p:txBody>
          <a:bodyPr/>
          <a:lstStyle>
            <a:lvl1pPr>
              <a:defRPr>
                <a:latin typeface="Times" panose="02020603050405020304" pitchFamily="18" charset="0"/>
                <a:ea typeface="+mn-ea"/>
                <a:cs typeface="+mn-cs"/>
              </a:defRPr>
            </a:lvl1pPr>
          </a:lstStyle>
          <a:p>
            <a:pPr>
              <a:defRPr/>
            </a:pPr>
            <a:endParaRPr lang="en-US"/>
          </a:p>
        </p:txBody>
      </p:sp>
      <p:sp>
        <p:nvSpPr>
          <p:cNvPr id="4" name="Slide Number Placeholder 3">
            <a:extLst>
              <a:ext uri="{FF2B5EF4-FFF2-40B4-BE49-F238E27FC236}">
                <a16:creationId xmlns:a16="http://schemas.microsoft.com/office/drawing/2014/main" id="{290017A2-3CAC-4C8F-A28F-AEC8CE867B07}"/>
              </a:ext>
            </a:extLst>
          </p:cNvPr>
          <p:cNvSpPr>
            <a:spLocks noGrp="1"/>
          </p:cNvSpPr>
          <p:nvPr>
            <p:ph type="sldNum" sz="quarter" idx="12"/>
          </p:nvPr>
        </p:nvSpPr>
        <p:spPr>
          <a:xfrm>
            <a:off x="86106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B718065F-A935-469B-B69A-76EDA13873B2}" type="slidenum">
              <a:rPr lang="en-US" altLang="en-US"/>
              <a:pPr>
                <a:defRPr/>
              </a:pPr>
              <a:t>‹#›</a:t>
            </a:fld>
            <a:endParaRPr lang="en-US" altLang="en-US"/>
          </a:p>
        </p:txBody>
      </p:sp>
    </p:spTree>
    <p:extLst>
      <p:ext uri="{BB962C8B-B14F-4D97-AF65-F5344CB8AC3E}">
        <p14:creationId xmlns:p14="http://schemas.microsoft.com/office/powerpoint/2010/main" val="528329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13" y="456975"/>
            <a:ext cx="3932767" cy="1600540"/>
          </a:xfrm>
          <a:prstGeom prst="rect">
            <a:avLst/>
          </a:prstGeom>
        </p:spPr>
        <p:txBody>
          <a:bodyPr anchor="b"/>
          <a:lstStyle>
            <a:lvl1pPr>
              <a:defRPr sz="790"/>
            </a:lvl1pPr>
          </a:lstStyle>
          <a:p>
            <a:r>
              <a:rPr lang="en-US"/>
              <a:t>Click to edit Master title style</a:t>
            </a:r>
          </a:p>
        </p:txBody>
      </p:sp>
      <p:sp>
        <p:nvSpPr>
          <p:cNvPr id="3" name="Content Placeholder 2"/>
          <p:cNvSpPr>
            <a:spLocks noGrp="1"/>
          </p:cNvSpPr>
          <p:nvPr>
            <p:ph idx="1"/>
          </p:nvPr>
        </p:nvSpPr>
        <p:spPr>
          <a:xfrm>
            <a:off x="5183011" y="987652"/>
            <a:ext cx="6172200" cy="4873625"/>
          </a:xfrm>
          <a:prstGeom prst="rect">
            <a:avLst/>
          </a:prstGeom>
        </p:spPr>
        <p:txBody>
          <a:bodyPr/>
          <a:lstStyle>
            <a:lvl1pPr>
              <a:defRPr sz="790"/>
            </a:lvl1pPr>
            <a:lvl2pPr>
              <a:defRPr sz="691"/>
            </a:lvl2pPr>
            <a:lvl3pPr>
              <a:defRPr sz="593"/>
            </a:lvl3pPr>
            <a:lvl4pPr>
              <a:defRPr sz="494"/>
            </a:lvl4pPr>
            <a:lvl5pPr>
              <a:defRPr sz="494"/>
            </a:lvl5pPr>
            <a:lvl6pPr>
              <a:defRPr sz="494"/>
            </a:lvl6pPr>
            <a:lvl7pPr>
              <a:defRPr sz="494"/>
            </a:lvl7pPr>
            <a:lvl8pPr>
              <a:defRPr sz="494"/>
            </a:lvl8pPr>
            <a:lvl9pPr>
              <a:defRPr sz="4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13" y="2057514"/>
            <a:ext cx="3932767" cy="3811701"/>
          </a:xfrm>
          <a:prstGeom prst="rect">
            <a:avLst/>
          </a:prstGeom>
        </p:spPr>
        <p:txBody>
          <a:bodyPr/>
          <a:lstStyle>
            <a:lvl1pPr marL="0" indent="0">
              <a:buNone/>
              <a:defRPr sz="395"/>
            </a:lvl1pPr>
            <a:lvl2pPr marL="112901" indent="0">
              <a:buNone/>
              <a:defRPr sz="346"/>
            </a:lvl2pPr>
            <a:lvl3pPr marL="225802" indent="0">
              <a:buNone/>
              <a:defRPr sz="296"/>
            </a:lvl3pPr>
            <a:lvl4pPr marL="338702" indent="0">
              <a:buNone/>
              <a:defRPr sz="247"/>
            </a:lvl4pPr>
            <a:lvl5pPr marL="451603" indent="0">
              <a:buNone/>
              <a:defRPr sz="247"/>
            </a:lvl5pPr>
            <a:lvl6pPr marL="564504" indent="0">
              <a:buNone/>
              <a:defRPr sz="247"/>
            </a:lvl6pPr>
            <a:lvl7pPr marL="677404" indent="0">
              <a:buNone/>
              <a:defRPr sz="247"/>
            </a:lvl7pPr>
            <a:lvl8pPr marL="790305" indent="0">
              <a:buNone/>
              <a:defRPr sz="247"/>
            </a:lvl8pPr>
            <a:lvl9pPr marL="903206" indent="0">
              <a:buNone/>
              <a:defRPr sz="247"/>
            </a:lvl9pPr>
          </a:lstStyle>
          <a:p>
            <a:pPr lvl="0"/>
            <a:r>
              <a:rPr lang="en-US"/>
              <a:t>Click to edit Master text styles</a:t>
            </a:r>
          </a:p>
        </p:txBody>
      </p:sp>
      <p:sp>
        <p:nvSpPr>
          <p:cNvPr id="5" name="Date Placeholder 4">
            <a:extLst>
              <a:ext uri="{FF2B5EF4-FFF2-40B4-BE49-F238E27FC236}">
                <a16:creationId xmlns:a16="http://schemas.microsoft.com/office/drawing/2014/main" id="{EEAFF2AA-9811-4376-AC05-916437085FFB}"/>
              </a:ext>
            </a:extLst>
          </p:cNvPr>
          <p:cNvSpPr>
            <a:spLocks noGrp="1"/>
          </p:cNvSpPr>
          <p:nvPr>
            <p:ph type="dt" sz="half" idx="10"/>
          </p:nvPr>
        </p:nvSpPr>
        <p:spPr>
          <a:xfrm>
            <a:off x="8382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8043234D-6C48-41D5-A071-A37FD4CDB5DE}" type="datetimeFigureOut">
              <a:rPr lang="en-US" altLang="en-US"/>
              <a:pPr>
                <a:defRPr/>
              </a:pPr>
              <a:t>11/21/2022</a:t>
            </a:fld>
            <a:endParaRPr lang="en-US" altLang="en-US"/>
          </a:p>
        </p:txBody>
      </p:sp>
      <p:sp>
        <p:nvSpPr>
          <p:cNvPr id="6" name="Footer Placeholder 5">
            <a:extLst>
              <a:ext uri="{FF2B5EF4-FFF2-40B4-BE49-F238E27FC236}">
                <a16:creationId xmlns:a16="http://schemas.microsoft.com/office/drawing/2014/main" id="{20FD8F4D-908B-44A1-8093-4FCDE435AD00}"/>
              </a:ext>
            </a:extLst>
          </p:cNvPr>
          <p:cNvSpPr>
            <a:spLocks noGrp="1"/>
          </p:cNvSpPr>
          <p:nvPr>
            <p:ph type="ftr" sz="quarter" idx="11"/>
          </p:nvPr>
        </p:nvSpPr>
        <p:spPr>
          <a:xfrm>
            <a:off x="4038600" y="6356237"/>
            <a:ext cx="4114800" cy="365125"/>
          </a:xfrm>
          <a:prstGeom prst="rect">
            <a:avLst/>
          </a:prstGeom>
        </p:spPr>
        <p:txBody>
          <a:bodyPr/>
          <a:lstStyle>
            <a:lvl1pPr>
              <a:defRPr>
                <a:latin typeface="Times" panose="02020603050405020304" pitchFamily="18"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648193D-04CE-4536-9B5A-FCD5B4EF4263}"/>
              </a:ext>
            </a:extLst>
          </p:cNvPr>
          <p:cNvSpPr>
            <a:spLocks noGrp="1"/>
          </p:cNvSpPr>
          <p:nvPr>
            <p:ph type="sldNum" sz="quarter" idx="12"/>
          </p:nvPr>
        </p:nvSpPr>
        <p:spPr>
          <a:xfrm>
            <a:off x="86106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551EFFEC-32B8-4A26-9985-E445A62915EF}" type="slidenum">
              <a:rPr lang="en-US" altLang="en-US"/>
              <a:pPr>
                <a:defRPr/>
              </a:pPr>
              <a:t>‹#›</a:t>
            </a:fld>
            <a:endParaRPr lang="en-US" altLang="en-US"/>
          </a:p>
        </p:txBody>
      </p:sp>
    </p:spTree>
    <p:extLst>
      <p:ext uri="{BB962C8B-B14F-4D97-AF65-F5344CB8AC3E}">
        <p14:creationId xmlns:p14="http://schemas.microsoft.com/office/powerpoint/2010/main" val="13872202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13" y="456975"/>
            <a:ext cx="3932767" cy="1600540"/>
          </a:xfrm>
          <a:prstGeom prst="rect">
            <a:avLst/>
          </a:prstGeom>
        </p:spPr>
        <p:txBody>
          <a:bodyPr anchor="b"/>
          <a:lstStyle>
            <a:lvl1pPr>
              <a:defRPr sz="790"/>
            </a:lvl1pPr>
          </a:lstStyle>
          <a:p>
            <a:r>
              <a:rPr lang="en-US"/>
              <a:t>Click to edit Master title style</a:t>
            </a:r>
          </a:p>
        </p:txBody>
      </p:sp>
      <p:sp>
        <p:nvSpPr>
          <p:cNvPr id="3" name="Picture Placeholder 2"/>
          <p:cNvSpPr>
            <a:spLocks noGrp="1"/>
          </p:cNvSpPr>
          <p:nvPr>
            <p:ph type="pic" idx="1"/>
          </p:nvPr>
        </p:nvSpPr>
        <p:spPr>
          <a:xfrm>
            <a:off x="5183011" y="987652"/>
            <a:ext cx="6172200" cy="4873625"/>
          </a:xfrm>
          <a:prstGeom prst="rect">
            <a:avLst/>
          </a:prstGeom>
        </p:spPr>
        <p:txBody>
          <a:bodyPr/>
          <a:lstStyle>
            <a:lvl1pPr marL="0" indent="0">
              <a:buNone/>
              <a:defRPr sz="790"/>
            </a:lvl1pPr>
            <a:lvl2pPr marL="112901" indent="0">
              <a:buNone/>
              <a:defRPr sz="691"/>
            </a:lvl2pPr>
            <a:lvl3pPr marL="225802" indent="0">
              <a:buNone/>
              <a:defRPr sz="593"/>
            </a:lvl3pPr>
            <a:lvl4pPr marL="338702" indent="0">
              <a:buNone/>
              <a:defRPr sz="494"/>
            </a:lvl4pPr>
            <a:lvl5pPr marL="451603" indent="0">
              <a:buNone/>
              <a:defRPr sz="494"/>
            </a:lvl5pPr>
            <a:lvl6pPr marL="564504" indent="0">
              <a:buNone/>
              <a:defRPr sz="494"/>
            </a:lvl6pPr>
            <a:lvl7pPr marL="677404" indent="0">
              <a:buNone/>
              <a:defRPr sz="494"/>
            </a:lvl7pPr>
            <a:lvl8pPr marL="790305" indent="0">
              <a:buNone/>
              <a:defRPr sz="494"/>
            </a:lvl8pPr>
            <a:lvl9pPr marL="903206" indent="0">
              <a:buNone/>
              <a:defRPr sz="494"/>
            </a:lvl9pPr>
          </a:lstStyle>
          <a:p>
            <a:pPr lvl="0"/>
            <a:endParaRPr lang="en-US" noProof="0"/>
          </a:p>
        </p:txBody>
      </p:sp>
      <p:sp>
        <p:nvSpPr>
          <p:cNvPr id="4" name="Text Placeholder 3"/>
          <p:cNvSpPr>
            <a:spLocks noGrp="1"/>
          </p:cNvSpPr>
          <p:nvPr>
            <p:ph type="body" sz="half" idx="2"/>
          </p:nvPr>
        </p:nvSpPr>
        <p:spPr>
          <a:xfrm>
            <a:off x="839613" y="2057514"/>
            <a:ext cx="3932767" cy="3811701"/>
          </a:xfrm>
          <a:prstGeom prst="rect">
            <a:avLst/>
          </a:prstGeom>
        </p:spPr>
        <p:txBody>
          <a:bodyPr/>
          <a:lstStyle>
            <a:lvl1pPr marL="0" indent="0">
              <a:buNone/>
              <a:defRPr sz="395"/>
            </a:lvl1pPr>
            <a:lvl2pPr marL="112901" indent="0">
              <a:buNone/>
              <a:defRPr sz="346"/>
            </a:lvl2pPr>
            <a:lvl3pPr marL="225802" indent="0">
              <a:buNone/>
              <a:defRPr sz="296"/>
            </a:lvl3pPr>
            <a:lvl4pPr marL="338702" indent="0">
              <a:buNone/>
              <a:defRPr sz="247"/>
            </a:lvl4pPr>
            <a:lvl5pPr marL="451603" indent="0">
              <a:buNone/>
              <a:defRPr sz="247"/>
            </a:lvl5pPr>
            <a:lvl6pPr marL="564504" indent="0">
              <a:buNone/>
              <a:defRPr sz="247"/>
            </a:lvl6pPr>
            <a:lvl7pPr marL="677404" indent="0">
              <a:buNone/>
              <a:defRPr sz="247"/>
            </a:lvl7pPr>
            <a:lvl8pPr marL="790305" indent="0">
              <a:buNone/>
              <a:defRPr sz="247"/>
            </a:lvl8pPr>
            <a:lvl9pPr marL="903206" indent="0">
              <a:buNone/>
              <a:defRPr sz="247"/>
            </a:lvl9pPr>
          </a:lstStyle>
          <a:p>
            <a:pPr lvl="0"/>
            <a:r>
              <a:rPr lang="en-US"/>
              <a:t>Click to edit Master text styles</a:t>
            </a:r>
          </a:p>
        </p:txBody>
      </p:sp>
      <p:sp>
        <p:nvSpPr>
          <p:cNvPr id="5" name="Date Placeholder 4">
            <a:extLst>
              <a:ext uri="{FF2B5EF4-FFF2-40B4-BE49-F238E27FC236}">
                <a16:creationId xmlns:a16="http://schemas.microsoft.com/office/drawing/2014/main" id="{94131324-A5D2-4A6E-840C-15288E8A2B95}"/>
              </a:ext>
            </a:extLst>
          </p:cNvPr>
          <p:cNvSpPr>
            <a:spLocks noGrp="1"/>
          </p:cNvSpPr>
          <p:nvPr>
            <p:ph type="dt" sz="half" idx="10"/>
          </p:nvPr>
        </p:nvSpPr>
        <p:spPr>
          <a:xfrm>
            <a:off x="8382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AD8D06CA-E499-4A5D-8FDB-3A2D3AA49E28}" type="datetimeFigureOut">
              <a:rPr lang="en-US" altLang="en-US"/>
              <a:pPr>
                <a:defRPr/>
              </a:pPr>
              <a:t>11/21/2022</a:t>
            </a:fld>
            <a:endParaRPr lang="en-US" altLang="en-US"/>
          </a:p>
        </p:txBody>
      </p:sp>
      <p:sp>
        <p:nvSpPr>
          <p:cNvPr id="6" name="Footer Placeholder 5">
            <a:extLst>
              <a:ext uri="{FF2B5EF4-FFF2-40B4-BE49-F238E27FC236}">
                <a16:creationId xmlns:a16="http://schemas.microsoft.com/office/drawing/2014/main" id="{D666FB33-3339-4AA9-8BFE-16A0FF312DB6}"/>
              </a:ext>
            </a:extLst>
          </p:cNvPr>
          <p:cNvSpPr>
            <a:spLocks noGrp="1"/>
          </p:cNvSpPr>
          <p:nvPr>
            <p:ph type="ftr" sz="quarter" idx="11"/>
          </p:nvPr>
        </p:nvSpPr>
        <p:spPr>
          <a:xfrm>
            <a:off x="4038600" y="6356237"/>
            <a:ext cx="4114800" cy="365125"/>
          </a:xfrm>
          <a:prstGeom prst="rect">
            <a:avLst/>
          </a:prstGeom>
        </p:spPr>
        <p:txBody>
          <a:bodyPr/>
          <a:lstStyle>
            <a:lvl1pPr>
              <a:defRPr>
                <a:latin typeface="Times" panose="02020603050405020304" pitchFamily="18"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5E0DDCE4-A3F5-4E78-AC80-D99BD0EE9755}"/>
              </a:ext>
            </a:extLst>
          </p:cNvPr>
          <p:cNvSpPr>
            <a:spLocks noGrp="1"/>
          </p:cNvSpPr>
          <p:nvPr>
            <p:ph type="sldNum" sz="quarter" idx="12"/>
          </p:nvPr>
        </p:nvSpPr>
        <p:spPr>
          <a:xfrm>
            <a:off x="86106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315E0D4F-3BF2-432E-B524-E2CC6CAD2C1C}" type="slidenum">
              <a:rPr lang="en-US" altLang="en-US"/>
              <a:pPr>
                <a:defRPr/>
              </a:pPr>
              <a:t>‹#›</a:t>
            </a:fld>
            <a:endParaRPr lang="en-US" altLang="en-US"/>
          </a:p>
        </p:txBody>
      </p:sp>
    </p:spTree>
    <p:extLst>
      <p:ext uri="{BB962C8B-B14F-4D97-AF65-F5344CB8AC3E}">
        <p14:creationId xmlns:p14="http://schemas.microsoft.com/office/powerpoint/2010/main" val="28955332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6"/>
            <a:ext cx="10515600" cy="435145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25639E-E95D-4555-93F0-7E6571520FD3}"/>
              </a:ext>
            </a:extLst>
          </p:cNvPr>
          <p:cNvSpPr>
            <a:spLocks noGrp="1"/>
          </p:cNvSpPr>
          <p:nvPr>
            <p:ph type="dt" sz="half" idx="10"/>
          </p:nvPr>
        </p:nvSpPr>
        <p:spPr>
          <a:xfrm>
            <a:off x="8382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6ABAC0F8-DB52-4A78-8D22-529F27C9449B}" type="datetimeFigureOut">
              <a:rPr lang="en-US" altLang="en-US"/>
              <a:pPr>
                <a:defRPr/>
              </a:pPr>
              <a:t>11/21/2022</a:t>
            </a:fld>
            <a:endParaRPr lang="en-US" altLang="en-US"/>
          </a:p>
        </p:txBody>
      </p:sp>
      <p:sp>
        <p:nvSpPr>
          <p:cNvPr id="5" name="Footer Placeholder 4">
            <a:extLst>
              <a:ext uri="{FF2B5EF4-FFF2-40B4-BE49-F238E27FC236}">
                <a16:creationId xmlns:a16="http://schemas.microsoft.com/office/drawing/2014/main" id="{771E7989-F433-41D4-B4F1-455D8354AE0F}"/>
              </a:ext>
            </a:extLst>
          </p:cNvPr>
          <p:cNvSpPr>
            <a:spLocks noGrp="1"/>
          </p:cNvSpPr>
          <p:nvPr>
            <p:ph type="ftr" sz="quarter" idx="11"/>
          </p:nvPr>
        </p:nvSpPr>
        <p:spPr>
          <a:xfrm>
            <a:off x="4038600" y="6356237"/>
            <a:ext cx="4114800" cy="365125"/>
          </a:xfrm>
          <a:prstGeom prst="rect">
            <a:avLst/>
          </a:prstGeom>
        </p:spPr>
        <p:txBody>
          <a:bodyPr/>
          <a:lstStyle>
            <a:lvl1pPr>
              <a:defRPr>
                <a:latin typeface="Times" panose="02020603050405020304" pitchFamily="18"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F09A4A03-6257-4604-85BA-A95F824C6608}"/>
              </a:ext>
            </a:extLst>
          </p:cNvPr>
          <p:cNvSpPr>
            <a:spLocks noGrp="1"/>
          </p:cNvSpPr>
          <p:nvPr>
            <p:ph type="sldNum" sz="quarter" idx="12"/>
          </p:nvPr>
        </p:nvSpPr>
        <p:spPr>
          <a:xfrm>
            <a:off x="86106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0BBD4987-2FC8-4BE5-AD26-343932A38FCF}" type="slidenum">
              <a:rPr lang="en-US" altLang="en-US"/>
              <a:pPr>
                <a:defRPr/>
              </a:pPr>
              <a:t>‹#›</a:t>
            </a:fld>
            <a:endParaRPr lang="en-US" altLang="en-US"/>
          </a:p>
        </p:txBody>
      </p:sp>
    </p:spTree>
    <p:extLst>
      <p:ext uri="{BB962C8B-B14F-4D97-AF65-F5344CB8AC3E}">
        <p14:creationId xmlns:p14="http://schemas.microsoft.com/office/powerpoint/2010/main" val="4785475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951"/>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818967" cy="581195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B5BB0-867C-421A-92AE-3159A5774F7E}"/>
              </a:ext>
            </a:extLst>
          </p:cNvPr>
          <p:cNvSpPr>
            <a:spLocks noGrp="1"/>
          </p:cNvSpPr>
          <p:nvPr>
            <p:ph type="dt" sz="half" idx="10"/>
          </p:nvPr>
        </p:nvSpPr>
        <p:spPr>
          <a:xfrm>
            <a:off x="8382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B51FD204-7E47-401F-9312-DC9B64323417}" type="datetimeFigureOut">
              <a:rPr lang="en-US" altLang="en-US"/>
              <a:pPr>
                <a:defRPr/>
              </a:pPr>
              <a:t>11/21/2022</a:t>
            </a:fld>
            <a:endParaRPr lang="en-US" altLang="en-US"/>
          </a:p>
        </p:txBody>
      </p:sp>
      <p:sp>
        <p:nvSpPr>
          <p:cNvPr id="5" name="Footer Placeholder 4">
            <a:extLst>
              <a:ext uri="{FF2B5EF4-FFF2-40B4-BE49-F238E27FC236}">
                <a16:creationId xmlns:a16="http://schemas.microsoft.com/office/drawing/2014/main" id="{7D467FD1-AB69-405E-84BF-0E1B9B55257B}"/>
              </a:ext>
            </a:extLst>
          </p:cNvPr>
          <p:cNvSpPr>
            <a:spLocks noGrp="1"/>
          </p:cNvSpPr>
          <p:nvPr>
            <p:ph type="ftr" sz="quarter" idx="11"/>
          </p:nvPr>
        </p:nvSpPr>
        <p:spPr>
          <a:xfrm>
            <a:off x="4038600" y="6356237"/>
            <a:ext cx="4114800" cy="365125"/>
          </a:xfrm>
          <a:prstGeom prst="rect">
            <a:avLst/>
          </a:prstGeom>
        </p:spPr>
        <p:txBody>
          <a:bodyPr/>
          <a:lstStyle>
            <a:lvl1pPr>
              <a:defRPr>
                <a:latin typeface="Times" panose="02020603050405020304" pitchFamily="18"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AF489E36-F14A-4D96-95DE-F5C671463D41}"/>
              </a:ext>
            </a:extLst>
          </p:cNvPr>
          <p:cNvSpPr>
            <a:spLocks noGrp="1"/>
          </p:cNvSpPr>
          <p:nvPr>
            <p:ph type="sldNum" sz="quarter" idx="12"/>
          </p:nvPr>
        </p:nvSpPr>
        <p:spPr>
          <a:xfrm>
            <a:off x="8610600" y="6356237"/>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Times" panose="02020603050405020304" pitchFamily="18" charset="0"/>
                <a:ea typeface="MS PGothic" panose="020B0600070205080204" pitchFamily="34" charset="-128"/>
              </a:defRPr>
            </a:lvl1pPr>
          </a:lstStyle>
          <a:p>
            <a:pPr>
              <a:defRPr/>
            </a:pPr>
            <a:fld id="{877556B4-96E0-49F8-9DBE-08C5880C55AA}" type="slidenum">
              <a:rPr lang="en-US" altLang="en-US"/>
              <a:pPr>
                <a:defRPr/>
              </a:pPr>
              <a:t>‹#›</a:t>
            </a:fld>
            <a:endParaRPr lang="en-US" altLang="en-US"/>
          </a:p>
        </p:txBody>
      </p:sp>
    </p:spTree>
    <p:extLst>
      <p:ext uri="{BB962C8B-B14F-4D97-AF65-F5344CB8AC3E}">
        <p14:creationId xmlns:p14="http://schemas.microsoft.com/office/powerpoint/2010/main" val="3538187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Click to edit Master title style</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638401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5.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7.jpeg"/><Relationship Id="rId5" Type="http://schemas.openxmlformats.org/officeDocument/2006/relationships/slideLayout" Target="../slideLayouts/slideLayout51.xml"/><Relationship Id="rId10" Type="http://schemas.openxmlformats.org/officeDocument/2006/relationships/theme" Target="../theme/theme5.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image" Target="../media/image9.jpeg"/><Relationship Id="rId4" Type="http://schemas.openxmlformats.org/officeDocument/2006/relationships/slideLayout" Target="../slideLayouts/slideLayout5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3.emf"/><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3.emf"/><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521776840"/>
      </p:ext>
    </p:extLst>
  </p:cSld>
  <p:clrMap bg1="lt1" tx1="dk1" bg2="lt2" tx2="dk2" accent1="accent1" accent2="accent2" accent3="accent3" accent4="accent4" accent5="accent5" accent6="accent6" hlink="hlink" folHlink="folHlink"/>
  <p:sldLayoutIdLst>
    <p:sldLayoutId id="2147483786" r:id="rId1"/>
    <p:sldLayoutId id="2147483785" r:id="rId2"/>
    <p:sldLayoutId id="2147483784" r:id="rId3"/>
    <p:sldLayoutId id="2147483783" r:id="rId4"/>
    <p:sldLayoutId id="2147483782" r:id="rId5"/>
    <p:sldLayoutId id="2147483781" r:id="rId6"/>
    <p:sldLayoutId id="2147483780" r:id="rId7"/>
    <p:sldLayoutId id="2147483779" r:id="rId8"/>
    <p:sldLayoutId id="2147483778" r:id="rId9"/>
    <p:sldLayoutId id="2147483777" r:id="rId10"/>
    <p:sldLayoutId id="2147483776"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180129475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flipH="1">
            <a:off x="0" y="-10160"/>
            <a:ext cx="12192000" cy="6868160"/>
          </a:xfrm>
          <a:prstGeom prst="rect">
            <a:avLst/>
          </a:prstGeom>
        </p:spPr>
      </p:pic>
      <p:sp>
        <p:nvSpPr>
          <p:cNvPr id="4" name="Slide Number Placeholder 5"/>
          <p:cNvSpPr>
            <a:spLocks noGrp="1"/>
          </p:cNvSpPr>
          <p:nvPr>
            <p:ph type="sldNum" sz="quarter" idx="4"/>
          </p:nvPr>
        </p:nvSpPr>
        <p:spPr>
          <a:xfrm>
            <a:off x="11406115" y="6423196"/>
            <a:ext cx="817696" cy="365125"/>
          </a:xfrm>
          <a:prstGeom prst="rect">
            <a:avLst/>
          </a:prstGeom>
        </p:spPr>
        <p:txBody>
          <a:bodyPr vert="horz" lIns="91440" tIns="45720" rIns="91440" bIns="45720" rtlCol="0" anchor="ctr"/>
          <a:lstStyle>
            <a:lvl1pPr algn="ctr">
              <a:defRPr sz="1467">
                <a:solidFill>
                  <a:schemeClr val="bg1"/>
                </a:solidFill>
              </a:defRPr>
            </a:lvl1pPr>
          </a:lstStyle>
          <a:p>
            <a:fld id="{B2C1BE1D-F557-C442-9DA9-8F06AF7B7A69}" type="slidenum">
              <a:rPr lang="en-US" smtClean="0"/>
              <a:pPr/>
              <a:t>‹#›</a:t>
            </a:fld>
            <a:endParaRPr lang="en-US"/>
          </a:p>
        </p:txBody>
      </p:sp>
    </p:spTree>
    <p:extLst>
      <p:ext uri="{BB962C8B-B14F-4D97-AF65-F5344CB8AC3E}">
        <p14:creationId xmlns:p14="http://schemas.microsoft.com/office/powerpoint/2010/main" val="281226955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207230655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87" r:id="rId15"/>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Slide Number Placeholder 5"/>
          <p:cNvSpPr>
            <a:spLocks noGrp="1"/>
          </p:cNvSpPr>
          <p:nvPr>
            <p:ph type="sldNum" sz="quarter" idx="4"/>
          </p:nvPr>
        </p:nvSpPr>
        <p:spPr>
          <a:xfrm>
            <a:off x="0" y="6423197"/>
            <a:ext cx="776659"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a:p>
        </p:txBody>
      </p:sp>
    </p:spTree>
    <p:extLst>
      <p:ext uri="{BB962C8B-B14F-4D97-AF65-F5344CB8AC3E}">
        <p14:creationId xmlns:p14="http://schemas.microsoft.com/office/powerpoint/2010/main" val="7668500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Slide Number Placeholder 5"/>
          <p:cNvSpPr>
            <a:spLocks noGrp="1"/>
          </p:cNvSpPr>
          <p:nvPr>
            <p:ph type="sldNum" sz="quarter" idx="4"/>
          </p:nvPr>
        </p:nvSpPr>
        <p:spPr>
          <a:xfrm>
            <a:off x="11378793" y="6423197"/>
            <a:ext cx="776659"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a:p>
        </p:txBody>
      </p:sp>
    </p:spTree>
    <p:extLst>
      <p:ext uri="{BB962C8B-B14F-4D97-AF65-F5344CB8AC3E}">
        <p14:creationId xmlns:p14="http://schemas.microsoft.com/office/powerpoint/2010/main" val="235437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fld id="{C764DE79-268F-4C1A-8933-263129D2AF90}" type="datetimeFigureOut">
              <a:rPr lang="en-US" dirty="0"/>
              <a:t>11/21/2022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093FDA3F-2D73-48B1-B095-93686D5E2ABE}"/>
              </a:ext>
            </a:extLst>
          </p:cNvPr>
          <p:cNvSpPr/>
          <p:nvPr userDrawn="1"/>
        </p:nvSpPr>
        <p:spPr bwMode="auto">
          <a:xfrm>
            <a:off x="105833" y="63500"/>
            <a:ext cx="10414000" cy="1111250"/>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72"/>
          </a:p>
        </p:txBody>
      </p:sp>
      <p:pic>
        <p:nvPicPr>
          <p:cNvPr id="8" name="Picture 7" descr="AAH_Vertical_4C.eps">
            <a:extLst>
              <a:ext uri="{FF2B5EF4-FFF2-40B4-BE49-F238E27FC236}">
                <a16:creationId xmlns:a16="http://schemas.microsoft.com/office/drawing/2014/main" id="{13D24FCD-C4FC-4EB9-AA87-390BBDFE35E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678034" y="104775"/>
            <a:ext cx="1408133" cy="990600"/>
          </a:xfrm>
          <a:prstGeom prst="rect">
            <a:avLst/>
          </a:prstGeom>
        </p:spPr>
      </p:pic>
    </p:spTree>
    <p:extLst>
      <p:ext uri="{BB962C8B-B14F-4D97-AF65-F5344CB8AC3E}">
        <p14:creationId xmlns:p14="http://schemas.microsoft.com/office/powerpoint/2010/main" val="2449806747"/>
      </p:ext>
    </p:extLst>
  </p:cSld>
  <p:clrMap bg1="lt1" tx1="dk1" bg2="lt2" tx2="dk2" accent1="accent1" accent2="accent2" accent3="accent3" accent4="accent4" accent5="accent5" accent6="accent6" hlink="hlink" folHlink="folHlink"/>
  <p:sldLayoutIdLst>
    <p:sldLayoutId id="2147484732" r:id="rId1"/>
    <p:sldLayoutId id="2147484733" r:id="rId2"/>
    <p:sldLayoutId id="2147484734" r:id="rId3"/>
    <p:sldLayoutId id="2147484735" r:id="rId4"/>
    <p:sldLayoutId id="2147484736" r:id="rId5"/>
    <p:sldLayoutId id="2147484737" r:id="rId6"/>
    <p:sldLayoutId id="2147484738" r:id="rId7"/>
    <p:sldLayoutId id="2147484739" r:id="rId8"/>
    <p:sldLayoutId id="2147484740" r:id="rId9"/>
    <p:sldLayoutId id="2147484741" r:id="rId10"/>
    <p:sldLayoutId id="2147484742" r:id="rId11"/>
  </p:sldLayoutIdLst>
  <p:txStyles>
    <p:titleStyle>
      <a:lvl1pPr algn="l" defTabSz="812865"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216" indent="-203216" algn="l" defTabSz="812865" rtl="0" eaLnBrk="1" latinLnBrk="0" hangingPunct="1">
        <a:lnSpc>
          <a:spcPct val="90000"/>
        </a:lnSpc>
        <a:spcBef>
          <a:spcPts val="889"/>
        </a:spcBef>
        <a:buFont typeface="Arial" panose="020B0604020202020204" pitchFamily="34" charset="0"/>
        <a:buChar char="•"/>
        <a:defRPr sz="2489" kern="1200">
          <a:solidFill>
            <a:schemeClr val="tx1"/>
          </a:solidFill>
          <a:latin typeface="+mn-lt"/>
          <a:ea typeface="+mn-ea"/>
          <a:cs typeface="+mn-cs"/>
        </a:defRPr>
      </a:lvl1pPr>
      <a:lvl2pPr marL="609649" indent="-203216" algn="l" defTabSz="812865" rtl="0" eaLnBrk="1" latinLnBrk="0" hangingPunct="1">
        <a:lnSpc>
          <a:spcPct val="90000"/>
        </a:lnSpc>
        <a:spcBef>
          <a:spcPts val="444"/>
        </a:spcBef>
        <a:buFont typeface="Arial" panose="020B0604020202020204" pitchFamily="34" charset="0"/>
        <a:buChar char="•"/>
        <a:defRPr sz="2134" kern="1200">
          <a:solidFill>
            <a:schemeClr val="tx1"/>
          </a:solidFill>
          <a:latin typeface="+mn-lt"/>
          <a:ea typeface="+mn-ea"/>
          <a:cs typeface="+mn-cs"/>
        </a:defRPr>
      </a:lvl2pPr>
      <a:lvl3pPr marL="1016081" indent="-203216" algn="l" defTabSz="812865" rtl="0" eaLnBrk="1" latinLnBrk="0" hangingPunct="1">
        <a:lnSpc>
          <a:spcPct val="90000"/>
        </a:lnSpc>
        <a:spcBef>
          <a:spcPts val="444"/>
        </a:spcBef>
        <a:buFont typeface="Arial" panose="020B0604020202020204" pitchFamily="34" charset="0"/>
        <a:buChar char="•"/>
        <a:defRPr sz="1778" kern="1200">
          <a:solidFill>
            <a:schemeClr val="tx1"/>
          </a:solidFill>
          <a:latin typeface="+mn-lt"/>
          <a:ea typeface="+mn-ea"/>
          <a:cs typeface="+mn-cs"/>
        </a:defRPr>
      </a:lvl3pPr>
      <a:lvl4pPr marL="1422514" indent="-203216" algn="l" defTabSz="812865"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4pPr>
      <a:lvl5pPr marL="1828946" indent="-203216" algn="l" defTabSz="812865"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5pPr>
      <a:lvl6pPr marL="2235379" indent="-203216" algn="l" defTabSz="812865"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811" indent="-203216" algn="l" defTabSz="812865"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8244" indent="-203216" algn="l" defTabSz="812865"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676" indent="-203216" algn="l" defTabSz="812865"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865" rtl="0" eaLnBrk="1" latinLnBrk="0" hangingPunct="1">
        <a:defRPr sz="1600" kern="1200">
          <a:solidFill>
            <a:schemeClr val="tx1"/>
          </a:solidFill>
          <a:latin typeface="+mn-lt"/>
          <a:ea typeface="+mn-ea"/>
          <a:cs typeface="+mn-cs"/>
        </a:defRPr>
      </a:lvl1pPr>
      <a:lvl2pPr marL="406433" algn="l" defTabSz="812865" rtl="0" eaLnBrk="1" latinLnBrk="0" hangingPunct="1">
        <a:defRPr sz="1600" kern="1200">
          <a:solidFill>
            <a:schemeClr val="tx1"/>
          </a:solidFill>
          <a:latin typeface="+mn-lt"/>
          <a:ea typeface="+mn-ea"/>
          <a:cs typeface="+mn-cs"/>
        </a:defRPr>
      </a:lvl2pPr>
      <a:lvl3pPr marL="812865" algn="l" defTabSz="812865" rtl="0" eaLnBrk="1" latinLnBrk="0" hangingPunct="1">
        <a:defRPr sz="1600" kern="1200">
          <a:solidFill>
            <a:schemeClr val="tx1"/>
          </a:solidFill>
          <a:latin typeface="+mn-lt"/>
          <a:ea typeface="+mn-ea"/>
          <a:cs typeface="+mn-cs"/>
        </a:defRPr>
      </a:lvl3pPr>
      <a:lvl4pPr marL="1219298" algn="l" defTabSz="812865" rtl="0" eaLnBrk="1" latinLnBrk="0" hangingPunct="1">
        <a:defRPr sz="1600" kern="1200">
          <a:solidFill>
            <a:schemeClr val="tx1"/>
          </a:solidFill>
          <a:latin typeface="+mn-lt"/>
          <a:ea typeface="+mn-ea"/>
          <a:cs typeface="+mn-cs"/>
        </a:defRPr>
      </a:lvl4pPr>
      <a:lvl5pPr marL="1625730" algn="l" defTabSz="812865" rtl="0" eaLnBrk="1" latinLnBrk="0" hangingPunct="1">
        <a:defRPr sz="1600" kern="1200">
          <a:solidFill>
            <a:schemeClr val="tx1"/>
          </a:solidFill>
          <a:latin typeface="+mn-lt"/>
          <a:ea typeface="+mn-ea"/>
          <a:cs typeface="+mn-cs"/>
        </a:defRPr>
      </a:lvl5pPr>
      <a:lvl6pPr marL="2032163" algn="l" defTabSz="812865" rtl="0" eaLnBrk="1" latinLnBrk="0" hangingPunct="1">
        <a:defRPr sz="1600" kern="1200">
          <a:solidFill>
            <a:schemeClr val="tx1"/>
          </a:solidFill>
          <a:latin typeface="+mn-lt"/>
          <a:ea typeface="+mn-ea"/>
          <a:cs typeface="+mn-cs"/>
        </a:defRPr>
      </a:lvl6pPr>
      <a:lvl7pPr marL="2438595" algn="l" defTabSz="812865" rtl="0" eaLnBrk="1" latinLnBrk="0" hangingPunct="1">
        <a:defRPr sz="1600" kern="1200">
          <a:solidFill>
            <a:schemeClr val="tx1"/>
          </a:solidFill>
          <a:latin typeface="+mn-lt"/>
          <a:ea typeface="+mn-ea"/>
          <a:cs typeface="+mn-cs"/>
        </a:defRPr>
      </a:lvl7pPr>
      <a:lvl8pPr marL="2845028" algn="l" defTabSz="812865" rtl="0" eaLnBrk="1" latinLnBrk="0" hangingPunct="1">
        <a:defRPr sz="1600" kern="1200">
          <a:solidFill>
            <a:schemeClr val="tx1"/>
          </a:solidFill>
          <a:latin typeface="+mn-lt"/>
          <a:ea typeface="+mn-ea"/>
          <a:cs typeface="+mn-cs"/>
        </a:defRPr>
      </a:lvl8pPr>
      <a:lvl9pPr marL="3251460" algn="l" defTabSz="812865"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D78B65-C90A-4690-9DA6-0CB6C4356BBB}"/>
              </a:ext>
            </a:extLst>
          </p:cNvPr>
          <p:cNvSpPr/>
          <p:nvPr userDrawn="1"/>
        </p:nvSpPr>
        <p:spPr bwMode="auto">
          <a:xfrm>
            <a:off x="105833" y="63500"/>
            <a:ext cx="10414000" cy="1111250"/>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72"/>
          </a:p>
        </p:txBody>
      </p:sp>
      <p:pic>
        <p:nvPicPr>
          <p:cNvPr id="6" name="Picture 5" descr="AAH_Vertical_4C.eps">
            <a:extLst>
              <a:ext uri="{FF2B5EF4-FFF2-40B4-BE49-F238E27FC236}">
                <a16:creationId xmlns:a16="http://schemas.microsoft.com/office/drawing/2014/main" id="{CE620CCF-4CCB-4CE1-A2CE-6D7EE7C92FD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678034" y="104775"/>
            <a:ext cx="1408133" cy="990600"/>
          </a:xfrm>
          <a:prstGeom prst="rect">
            <a:avLst/>
          </a:prstGeom>
        </p:spPr>
      </p:pic>
    </p:spTree>
  </p:cSld>
  <p:clrMap bg1="lt1" tx1="dk1" bg2="lt2" tx2="dk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Lst>
  <p:txStyles>
    <p:titleStyle>
      <a:lvl1pPr algn="l" rtl="0" eaLnBrk="0" fontAlgn="base" hangingPunct="0">
        <a:lnSpc>
          <a:spcPct val="90000"/>
        </a:lnSpc>
        <a:spcBef>
          <a:spcPct val="0"/>
        </a:spcBef>
        <a:spcAft>
          <a:spcPct val="0"/>
        </a:spcAft>
        <a:defRPr sz="1087" kern="1200">
          <a:solidFill>
            <a:schemeClr val="tx1"/>
          </a:solidFill>
          <a:latin typeface="+mj-lt"/>
          <a:ea typeface="MS PGothic" panose="020B0600070205080204" pitchFamily="34" charset="-128"/>
          <a:cs typeface="MS PGothic" panose="020B0600070205080204" pitchFamily="34" charset="-128"/>
        </a:defRPr>
      </a:lvl1pPr>
      <a:lvl2pPr algn="l" rtl="0" eaLnBrk="0" fontAlgn="base" hangingPunct="0">
        <a:lnSpc>
          <a:spcPct val="90000"/>
        </a:lnSpc>
        <a:spcBef>
          <a:spcPct val="0"/>
        </a:spcBef>
        <a:spcAft>
          <a:spcPct val="0"/>
        </a:spcAft>
        <a:defRPr sz="1087">
          <a:solidFill>
            <a:schemeClr val="tx1"/>
          </a:solidFill>
          <a:latin typeface="Calibri Light" panose="020F0302020204030204" pitchFamily="34" charset="0"/>
          <a:ea typeface="MS PGothic" panose="020B0600070205080204" pitchFamily="34" charset="-128"/>
          <a:cs typeface="MS PGothic" panose="020B0600070205080204" pitchFamily="34" charset="-128"/>
        </a:defRPr>
      </a:lvl2pPr>
      <a:lvl3pPr algn="l" rtl="0" eaLnBrk="0" fontAlgn="base" hangingPunct="0">
        <a:lnSpc>
          <a:spcPct val="90000"/>
        </a:lnSpc>
        <a:spcBef>
          <a:spcPct val="0"/>
        </a:spcBef>
        <a:spcAft>
          <a:spcPct val="0"/>
        </a:spcAft>
        <a:defRPr sz="1087">
          <a:solidFill>
            <a:schemeClr val="tx1"/>
          </a:solidFill>
          <a:latin typeface="Calibri Light" panose="020F0302020204030204" pitchFamily="34" charset="0"/>
          <a:ea typeface="MS PGothic" panose="020B0600070205080204" pitchFamily="34" charset="-128"/>
          <a:cs typeface="MS PGothic" panose="020B0600070205080204" pitchFamily="34" charset="-128"/>
        </a:defRPr>
      </a:lvl3pPr>
      <a:lvl4pPr algn="l" rtl="0" eaLnBrk="0" fontAlgn="base" hangingPunct="0">
        <a:lnSpc>
          <a:spcPct val="90000"/>
        </a:lnSpc>
        <a:spcBef>
          <a:spcPct val="0"/>
        </a:spcBef>
        <a:spcAft>
          <a:spcPct val="0"/>
        </a:spcAft>
        <a:defRPr sz="1087">
          <a:solidFill>
            <a:schemeClr val="tx1"/>
          </a:solidFill>
          <a:latin typeface="Calibri Light" panose="020F0302020204030204" pitchFamily="34" charset="0"/>
          <a:ea typeface="MS PGothic" panose="020B0600070205080204" pitchFamily="34" charset="-128"/>
          <a:cs typeface="MS PGothic" panose="020B0600070205080204" pitchFamily="34" charset="-128"/>
        </a:defRPr>
      </a:lvl4pPr>
      <a:lvl5pPr algn="l" rtl="0" eaLnBrk="0" fontAlgn="base" hangingPunct="0">
        <a:lnSpc>
          <a:spcPct val="90000"/>
        </a:lnSpc>
        <a:spcBef>
          <a:spcPct val="0"/>
        </a:spcBef>
        <a:spcAft>
          <a:spcPct val="0"/>
        </a:spcAft>
        <a:defRPr sz="1087">
          <a:solidFill>
            <a:schemeClr val="tx1"/>
          </a:solidFill>
          <a:latin typeface="Calibri Light" panose="020F0302020204030204" pitchFamily="34" charset="0"/>
          <a:ea typeface="MS PGothic" panose="020B0600070205080204" pitchFamily="34" charset="-128"/>
          <a:cs typeface="MS PGothic" panose="020B0600070205080204" pitchFamily="34" charset="-128"/>
        </a:defRPr>
      </a:lvl5pPr>
      <a:lvl6pPr marL="112901" algn="l" rtl="0" fontAlgn="base">
        <a:lnSpc>
          <a:spcPct val="90000"/>
        </a:lnSpc>
        <a:spcBef>
          <a:spcPct val="0"/>
        </a:spcBef>
        <a:spcAft>
          <a:spcPct val="0"/>
        </a:spcAft>
        <a:defRPr sz="1087">
          <a:solidFill>
            <a:schemeClr val="tx1"/>
          </a:solidFill>
          <a:latin typeface="Calibri Light" panose="020F0302020204030204" pitchFamily="34" charset="0"/>
        </a:defRPr>
      </a:lvl6pPr>
      <a:lvl7pPr marL="225802" algn="l" rtl="0" fontAlgn="base">
        <a:lnSpc>
          <a:spcPct val="90000"/>
        </a:lnSpc>
        <a:spcBef>
          <a:spcPct val="0"/>
        </a:spcBef>
        <a:spcAft>
          <a:spcPct val="0"/>
        </a:spcAft>
        <a:defRPr sz="1087">
          <a:solidFill>
            <a:schemeClr val="tx1"/>
          </a:solidFill>
          <a:latin typeface="Calibri Light" panose="020F0302020204030204" pitchFamily="34" charset="0"/>
        </a:defRPr>
      </a:lvl7pPr>
      <a:lvl8pPr marL="338702" algn="l" rtl="0" fontAlgn="base">
        <a:lnSpc>
          <a:spcPct val="90000"/>
        </a:lnSpc>
        <a:spcBef>
          <a:spcPct val="0"/>
        </a:spcBef>
        <a:spcAft>
          <a:spcPct val="0"/>
        </a:spcAft>
        <a:defRPr sz="1087">
          <a:solidFill>
            <a:schemeClr val="tx1"/>
          </a:solidFill>
          <a:latin typeface="Calibri Light" panose="020F0302020204030204" pitchFamily="34" charset="0"/>
        </a:defRPr>
      </a:lvl8pPr>
      <a:lvl9pPr marL="451603" algn="l" rtl="0" fontAlgn="base">
        <a:lnSpc>
          <a:spcPct val="90000"/>
        </a:lnSpc>
        <a:spcBef>
          <a:spcPct val="0"/>
        </a:spcBef>
        <a:spcAft>
          <a:spcPct val="0"/>
        </a:spcAft>
        <a:defRPr sz="1087">
          <a:solidFill>
            <a:schemeClr val="tx1"/>
          </a:solidFill>
          <a:latin typeface="Calibri Light" panose="020F0302020204030204" pitchFamily="34" charset="0"/>
        </a:defRPr>
      </a:lvl9pPr>
    </p:titleStyle>
    <p:bodyStyle>
      <a:lvl1pPr marL="56450" indent="-56450" algn="l" rtl="0" eaLnBrk="0" fontAlgn="base" hangingPunct="0">
        <a:lnSpc>
          <a:spcPct val="90000"/>
        </a:lnSpc>
        <a:spcBef>
          <a:spcPts val="247"/>
        </a:spcBef>
        <a:spcAft>
          <a:spcPct val="0"/>
        </a:spcAft>
        <a:buFont typeface="Arial" panose="020B0604020202020204" pitchFamily="34" charset="0"/>
        <a:buChar char="•"/>
        <a:defRPr sz="691" kern="1200">
          <a:solidFill>
            <a:schemeClr val="tx1"/>
          </a:solidFill>
          <a:latin typeface="+mn-lt"/>
          <a:ea typeface="MS PGothic" panose="020B0600070205080204" pitchFamily="34" charset="-128"/>
          <a:cs typeface="MS PGothic" panose="020B0600070205080204" pitchFamily="34" charset="-128"/>
        </a:defRPr>
      </a:lvl1pPr>
      <a:lvl2pPr marL="169351" indent="-56450" algn="l" rtl="0" eaLnBrk="0" fontAlgn="base" hangingPunct="0">
        <a:lnSpc>
          <a:spcPct val="90000"/>
        </a:lnSpc>
        <a:spcBef>
          <a:spcPts val="124"/>
        </a:spcBef>
        <a:spcAft>
          <a:spcPct val="0"/>
        </a:spcAft>
        <a:buFont typeface="Arial" panose="020B0604020202020204" pitchFamily="34" charset="0"/>
        <a:buChar char="•"/>
        <a:defRPr sz="593" kern="1200">
          <a:solidFill>
            <a:schemeClr val="tx1"/>
          </a:solidFill>
          <a:latin typeface="+mn-lt"/>
          <a:ea typeface="MS PGothic" panose="020B0600070205080204" pitchFamily="34" charset="-128"/>
          <a:cs typeface="+mn-cs"/>
        </a:defRPr>
      </a:lvl2pPr>
      <a:lvl3pPr marL="282252" indent="-56450" algn="l" rtl="0" eaLnBrk="0" fontAlgn="base" hangingPunct="0">
        <a:lnSpc>
          <a:spcPct val="90000"/>
        </a:lnSpc>
        <a:spcBef>
          <a:spcPts val="124"/>
        </a:spcBef>
        <a:spcAft>
          <a:spcPct val="0"/>
        </a:spcAft>
        <a:buFont typeface="Arial" panose="020B0604020202020204" pitchFamily="34" charset="0"/>
        <a:buChar char="•"/>
        <a:defRPr sz="494" kern="1200">
          <a:solidFill>
            <a:schemeClr val="tx1"/>
          </a:solidFill>
          <a:latin typeface="+mn-lt"/>
          <a:ea typeface="MS PGothic" panose="020B0600070205080204" pitchFamily="34" charset="-128"/>
          <a:cs typeface="+mn-cs"/>
        </a:defRPr>
      </a:lvl3pPr>
      <a:lvl4pPr marL="395153" indent="-56450" algn="l" rtl="0" eaLnBrk="0" fontAlgn="base" hangingPunct="0">
        <a:lnSpc>
          <a:spcPct val="90000"/>
        </a:lnSpc>
        <a:spcBef>
          <a:spcPts val="124"/>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508053" indent="-56450" algn="l" rtl="0" eaLnBrk="0" fontAlgn="base" hangingPunct="0">
        <a:lnSpc>
          <a:spcPct val="90000"/>
        </a:lnSpc>
        <a:spcBef>
          <a:spcPts val="124"/>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620954" indent="-56450" algn="l" defTabSz="225802" rtl="0" eaLnBrk="1" latinLnBrk="0" hangingPunct="1">
        <a:lnSpc>
          <a:spcPct val="90000"/>
        </a:lnSpc>
        <a:spcBef>
          <a:spcPts val="124"/>
        </a:spcBef>
        <a:buFont typeface="Arial" panose="020B0604020202020204" pitchFamily="34" charset="0"/>
        <a:buChar char="•"/>
        <a:defRPr sz="444" kern="1200">
          <a:solidFill>
            <a:schemeClr val="tx1"/>
          </a:solidFill>
          <a:latin typeface="+mn-lt"/>
          <a:ea typeface="+mn-ea"/>
          <a:cs typeface="+mn-cs"/>
        </a:defRPr>
      </a:lvl6pPr>
      <a:lvl7pPr marL="733855" indent="-56450" algn="l" defTabSz="225802" rtl="0" eaLnBrk="1" latinLnBrk="0" hangingPunct="1">
        <a:lnSpc>
          <a:spcPct val="90000"/>
        </a:lnSpc>
        <a:spcBef>
          <a:spcPts val="124"/>
        </a:spcBef>
        <a:buFont typeface="Arial" panose="020B0604020202020204" pitchFamily="34" charset="0"/>
        <a:buChar char="•"/>
        <a:defRPr sz="444" kern="1200">
          <a:solidFill>
            <a:schemeClr val="tx1"/>
          </a:solidFill>
          <a:latin typeface="+mn-lt"/>
          <a:ea typeface="+mn-ea"/>
          <a:cs typeface="+mn-cs"/>
        </a:defRPr>
      </a:lvl7pPr>
      <a:lvl8pPr marL="846756" indent="-56450" algn="l" defTabSz="225802" rtl="0" eaLnBrk="1" latinLnBrk="0" hangingPunct="1">
        <a:lnSpc>
          <a:spcPct val="90000"/>
        </a:lnSpc>
        <a:spcBef>
          <a:spcPts val="124"/>
        </a:spcBef>
        <a:buFont typeface="Arial" panose="020B0604020202020204" pitchFamily="34" charset="0"/>
        <a:buChar char="•"/>
        <a:defRPr sz="444" kern="1200">
          <a:solidFill>
            <a:schemeClr val="tx1"/>
          </a:solidFill>
          <a:latin typeface="+mn-lt"/>
          <a:ea typeface="+mn-ea"/>
          <a:cs typeface="+mn-cs"/>
        </a:defRPr>
      </a:lvl8pPr>
      <a:lvl9pPr marL="959656" indent="-56450" algn="l" defTabSz="225802" rtl="0" eaLnBrk="1" latinLnBrk="0" hangingPunct="1">
        <a:lnSpc>
          <a:spcPct val="90000"/>
        </a:lnSpc>
        <a:spcBef>
          <a:spcPts val="124"/>
        </a:spcBef>
        <a:buFont typeface="Arial" panose="020B0604020202020204" pitchFamily="34" charset="0"/>
        <a:buChar char="•"/>
        <a:defRPr sz="444" kern="1200">
          <a:solidFill>
            <a:schemeClr val="tx1"/>
          </a:solidFill>
          <a:latin typeface="+mn-lt"/>
          <a:ea typeface="+mn-ea"/>
          <a:cs typeface="+mn-cs"/>
        </a:defRPr>
      </a:lvl9pPr>
    </p:bodyStyle>
    <p:otherStyle>
      <a:defPPr>
        <a:defRPr lang="en-US"/>
      </a:defPPr>
      <a:lvl1pPr marL="0" algn="l" defTabSz="225802" rtl="0" eaLnBrk="1" latinLnBrk="0" hangingPunct="1">
        <a:defRPr sz="444" kern="1200">
          <a:solidFill>
            <a:schemeClr val="tx1"/>
          </a:solidFill>
          <a:latin typeface="+mn-lt"/>
          <a:ea typeface="+mn-ea"/>
          <a:cs typeface="+mn-cs"/>
        </a:defRPr>
      </a:lvl1pPr>
      <a:lvl2pPr marL="112901" algn="l" defTabSz="225802" rtl="0" eaLnBrk="1" latinLnBrk="0" hangingPunct="1">
        <a:defRPr sz="444" kern="1200">
          <a:solidFill>
            <a:schemeClr val="tx1"/>
          </a:solidFill>
          <a:latin typeface="+mn-lt"/>
          <a:ea typeface="+mn-ea"/>
          <a:cs typeface="+mn-cs"/>
        </a:defRPr>
      </a:lvl2pPr>
      <a:lvl3pPr marL="225802" algn="l" defTabSz="225802" rtl="0" eaLnBrk="1" latinLnBrk="0" hangingPunct="1">
        <a:defRPr sz="444" kern="1200">
          <a:solidFill>
            <a:schemeClr val="tx1"/>
          </a:solidFill>
          <a:latin typeface="+mn-lt"/>
          <a:ea typeface="+mn-ea"/>
          <a:cs typeface="+mn-cs"/>
        </a:defRPr>
      </a:lvl3pPr>
      <a:lvl4pPr marL="338702" algn="l" defTabSz="225802" rtl="0" eaLnBrk="1" latinLnBrk="0" hangingPunct="1">
        <a:defRPr sz="444" kern="1200">
          <a:solidFill>
            <a:schemeClr val="tx1"/>
          </a:solidFill>
          <a:latin typeface="+mn-lt"/>
          <a:ea typeface="+mn-ea"/>
          <a:cs typeface="+mn-cs"/>
        </a:defRPr>
      </a:lvl4pPr>
      <a:lvl5pPr marL="451603" algn="l" defTabSz="225802" rtl="0" eaLnBrk="1" latinLnBrk="0" hangingPunct="1">
        <a:defRPr sz="444" kern="1200">
          <a:solidFill>
            <a:schemeClr val="tx1"/>
          </a:solidFill>
          <a:latin typeface="+mn-lt"/>
          <a:ea typeface="+mn-ea"/>
          <a:cs typeface="+mn-cs"/>
        </a:defRPr>
      </a:lvl5pPr>
      <a:lvl6pPr marL="564504" algn="l" defTabSz="225802" rtl="0" eaLnBrk="1" latinLnBrk="0" hangingPunct="1">
        <a:defRPr sz="444" kern="1200">
          <a:solidFill>
            <a:schemeClr val="tx1"/>
          </a:solidFill>
          <a:latin typeface="+mn-lt"/>
          <a:ea typeface="+mn-ea"/>
          <a:cs typeface="+mn-cs"/>
        </a:defRPr>
      </a:lvl6pPr>
      <a:lvl7pPr marL="677404" algn="l" defTabSz="225802" rtl="0" eaLnBrk="1" latinLnBrk="0" hangingPunct="1">
        <a:defRPr sz="444" kern="1200">
          <a:solidFill>
            <a:schemeClr val="tx1"/>
          </a:solidFill>
          <a:latin typeface="+mn-lt"/>
          <a:ea typeface="+mn-ea"/>
          <a:cs typeface="+mn-cs"/>
        </a:defRPr>
      </a:lvl7pPr>
      <a:lvl8pPr marL="790305" algn="l" defTabSz="225802" rtl="0" eaLnBrk="1" latinLnBrk="0" hangingPunct="1">
        <a:defRPr sz="444" kern="1200">
          <a:solidFill>
            <a:schemeClr val="tx1"/>
          </a:solidFill>
          <a:latin typeface="+mn-lt"/>
          <a:ea typeface="+mn-ea"/>
          <a:cs typeface="+mn-cs"/>
        </a:defRPr>
      </a:lvl8pPr>
      <a:lvl9pPr marL="903206" algn="l" defTabSz="225802" rtl="0" eaLnBrk="1" latinLnBrk="0" hangingPunct="1">
        <a:defRPr sz="44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 Id="rId5" Type="http://schemas.microsoft.com/office/2018/10/relationships/comments" Target="../comments/modernComment_276_B9A1FBBA.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23.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30.svg"/><Relationship Id="rId5" Type="http://schemas.openxmlformats.org/officeDocument/2006/relationships/image" Target="../media/image25.pn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9.xml"/><Relationship Id="rId1" Type="http://schemas.openxmlformats.org/officeDocument/2006/relationships/video" Target="https://www.youtube.com/embed/c0an_TmVe6o?feature=oembed" TargetMode="Externa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6.xml"/><Relationship Id="rId1" Type="http://schemas.openxmlformats.org/officeDocument/2006/relationships/video" Target="https://www.youtube.com/embed/c0an_TmVe6o?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9.xml"/><Relationship Id="rId4" Type="http://schemas.openxmlformats.org/officeDocument/2006/relationships/image" Target="../media/image41.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5.svg"/><Relationship Id="rId18" Type="http://schemas.openxmlformats.org/officeDocument/2006/relationships/image" Target="../media/image37.png"/><Relationship Id="rId3" Type="http://schemas.openxmlformats.org/officeDocument/2006/relationships/diagramData" Target="../diagrams/data2.xml"/><Relationship Id="rId21" Type="http://schemas.openxmlformats.org/officeDocument/2006/relationships/image" Target="../media/image53.svg"/><Relationship Id="rId7" Type="http://schemas.microsoft.com/office/2007/relationships/diagramDrawing" Target="../diagrams/drawing2.xml"/><Relationship Id="rId12" Type="http://schemas.openxmlformats.org/officeDocument/2006/relationships/image" Target="../media/image34.png"/><Relationship Id="rId17" Type="http://schemas.openxmlformats.org/officeDocument/2006/relationships/image" Target="../media/image49.svg"/><Relationship Id="rId25" Type="http://schemas.openxmlformats.org/officeDocument/2006/relationships/image" Target="../media/image57.svg"/><Relationship Id="rId2" Type="http://schemas.openxmlformats.org/officeDocument/2006/relationships/notesSlide" Target="../notesSlides/notesSlide20.xml"/><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Layout" Target="../slideLayouts/slideLayout39.xml"/><Relationship Id="rId6" Type="http://schemas.openxmlformats.org/officeDocument/2006/relationships/diagramColors" Target="../diagrams/colors2.xml"/><Relationship Id="rId11" Type="http://schemas.openxmlformats.org/officeDocument/2006/relationships/image" Target="../media/image32.svg"/><Relationship Id="rId24" Type="http://schemas.openxmlformats.org/officeDocument/2006/relationships/image" Target="../media/image40.png"/><Relationship Id="rId5" Type="http://schemas.openxmlformats.org/officeDocument/2006/relationships/diagramQuickStyle" Target="../diagrams/quickStyle2.xml"/><Relationship Id="rId15" Type="http://schemas.openxmlformats.org/officeDocument/2006/relationships/image" Target="../media/image47.svg"/><Relationship Id="rId23" Type="http://schemas.openxmlformats.org/officeDocument/2006/relationships/image" Target="../media/image55.svg"/><Relationship Id="rId10" Type="http://schemas.openxmlformats.org/officeDocument/2006/relationships/image" Target="../media/image26.png"/><Relationship Id="rId19" Type="http://schemas.openxmlformats.org/officeDocument/2006/relationships/image" Target="../media/image51.svg"/><Relationship Id="rId4" Type="http://schemas.openxmlformats.org/officeDocument/2006/relationships/diagramLayout" Target="../diagrams/layout2.xml"/><Relationship Id="rId9" Type="http://schemas.openxmlformats.org/officeDocument/2006/relationships/image" Target="../media/image43.svg"/><Relationship Id="rId14" Type="http://schemas.openxmlformats.org/officeDocument/2006/relationships/image" Target="../media/image35.png"/><Relationship Id="rId22"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mailto:info@ilpqc.org" TargetMode="Externa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9.xml"/><Relationship Id="rId5" Type="http://schemas.microsoft.com/office/2018/10/relationships/comments" Target="../comments/modernComment_297_E21254B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9.xml"/><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66.svg"/><Relationship Id="rId3" Type="http://schemas.openxmlformats.org/officeDocument/2006/relationships/image" Target="../media/image26.png"/><Relationship Id="rId7" Type="http://schemas.openxmlformats.org/officeDocument/2006/relationships/image" Target="../media/image37.png"/><Relationship Id="rId12"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9.xml"/><Relationship Id="rId6" Type="http://schemas.openxmlformats.org/officeDocument/2006/relationships/image" Target="../media/image49.svg"/><Relationship Id="rId11" Type="http://schemas.openxmlformats.org/officeDocument/2006/relationships/image" Target="../media/image64.svg"/><Relationship Id="rId5" Type="http://schemas.openxmlformats.org/officeDocument/2006/relationships/image" Target="../media/image36.png"/><Relationship Id="rId10" Type="http://schemas.openxmlformats.org/officeDocument/2006/relationships/image" Target="../media/image46.png"/><Relationship Id="rId4" Type="http://schemas.openxmlformats.org/officeDocument/2006/relationships/image" Target="../media/image32.svg"/><Relationship Id="rId9" Type="http://schemas.openxmlformats.org/officeDocument/2006/relationships/image" Target="../media/image4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image" Target="../media/image70.svg"/><Relationship Id="rId5" Type="http://schemas.openxmlformats.org/officeDocument/2006/relationships/image" Target="../media/image50.png"/><Relationship Id="rId10" Type="http://schemas.openxmlformats.org/officeDocument/2006/relationships/image" Target="../media/image74.svg"/><Relationship Id="rId4" Type="http://schemas.openxmlformats.org/officeDocument/2006/relationships/image" Target="../media/image49.png"/><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6.jpeg"/><Relationship Id="rId1" Type="http://schemas.openxmlformats.org/officeDocument/2006/relationships/slideLayout" Target="../slideLayouts/slideLayout7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www.cdc.gov/nchs/data/nvsr/nvsr67/nvsr67_08_tables-508.pdf" TargetMode="External"/><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70.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 Id="rId9" Type="http://schemas.openxmlformats.org/officeDocument/2006/relationships/image" Target="../media/image6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hyperlink" Target="mailto:pdina28@siumed.edu" TargetMode="External"/><Relationship Id="rId2" Type="http://schemas.openxmlformats.org/officeDocument/2006/relationships/hyperlink" Target="mailto:Kimberly.Lawrence@hshs.org" TargetMode="External"/><Relationship Id="rId1" Type="http://schemas.openxmlformats.org/officeDocument/2006/relationships/slideLayout" Target="../slideLayouts/slideLayout39.xml"/><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gif"/><Relationship Id="rId9"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6652" y="3387670"/>
            <a:ext cx="5428426" cy="986569"/>
          </a:xfrm>
        </p:spPr>
        <p:txBody>
          <a:bodyPr/>
          <a:lstStyle/>
          <a:p>
            <a:pPr algn="ctr"/>
            <a:r>
              <a:rPr lang="en-US" sz="3600">
                <a:solidFill>
                  <a:schemeClr val="accent1"/>
                </a:solidFill>
              </a:rPr>
              <a:t>Monday November 21st, 2022 2:00 PM</a:t>
            </a:r>
          </a:p>
          <a:p>
            <a:endParaRPr lang="en-US"/>
          </a:p>
        </p:txBody>
      </p:sp>
      <p:pic>
        <p:nvPicPr>
          <p:cNvPr id="5" name="Picture Placeholder 24">
            <a:extLst>
              <a:ext uri="{FF2B5EF4-FFF2-40B4-BE49-F238E27FC236}">
                <a16:creationId xmlns:a16="http://schemas.microsoft.com/office/drawing/2014/main" id="{AFDEE866-04F7-BF46-8FB4-0968BA571C5D}"/>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a:xfrm>
            <a:off x="8102027" y="369733"/>
            <a:ext cx="3998441" cy="4684339"/>
          </a:xfrm>
        </p:spPr>
      </p:pic>
      <p:sp>
        <p:nvSpPr>
          <p:cNvPr id="10" name="Title 9"/>
          <p:cNvSpPr>
            <a:spLocks noGrp="1"/>
          </p:cNvSpPr>
          <p:nvPr>
            <p:ph type="ctrTitle"/>
          </p:nvPr>
        </p:nvSpPr>
        <p:spPr>
          <a:xfrm>
            <a:off x="1290181" y="1561331"/>
            <a:ext cx="6698541" cy="1826339"/>
          </a:xfrm>
        </p:spPr>
        <p:txBody>
          <a:bodyPr/>
          <a:lstStyle/>
          <a:p>
            <a:pPr algn="ctr"/>
            <a:r>
              <a:rPr lang="en-US"/>
              <a:t>BASIC Monthly Teams Call: </a:t>
            </a:r>
            <a:r>
              <a:rPr lang="en-US" b="0"/>
              <a:t>2022 Annual Conference Recap</a:t>
            </a:r>
          </a:p>
        </p:txBody>
      </p:sp>
    </p:spTree>
    <p:extLst>
      <p:ext uri="{BB962C8B-B14F-4D97-AF65-F5344CB8AC3E}">
        <p14:creationId xmlns:p14="http://schemas.microsoft.com/office/powerpoint/2010/main" val="224743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5062-1C7D-F7D2-261F-79A1D4FF9B77}"/>
              </a:ext>
            </a:extLst>
          </p:cNvPr>
          <p:cNvSpPr>
            <a:spLocks noGrp="1"/>
          </p:cNvSpPr>
          <p:nvPr>
            <p:ph type="title"/>
          </p:nvPr>
        </p:nvSpPr>
        <p:spPr/>
        <p:txBody>
          <a:bodyPr/>
          <a:lstStyle/>
          <a:p>
            <a:r>
              <a:rPr lang="en-US">
                <a:ea typeface="Lato Medium"/>
                <a:cs typeface="Lato Medium"/>
              </a:rPr>
              <a:t>Didn't receive a QI Excellence Award?</a:t>
            </a:r>
            <a:br>
              <a:rPr lang="en-US">
                <a:ea typeface="Lato Medium"/>
                <a:cs typeface="Lato Medium"/>
              </a:rPr>
            </a:br>
            <a:r>
              <a:rPr lang="en-US">
                <a:ea typeface="Lato Medium"/>
                <a:cs typeface="Lato Medium"/>
              </a:rPr>
              <a:t>Have no fear!</a:t>
            </a:r>
            <a:endParaRPr lang="en-US"/>
          </a:p>
        </p:txBody>
      </p:sp>
      <p:sp>
        <p:nvSpPr>
          <p:cNvPr id="3" name="Content Placeholder 2">
            <a:extLst>
              <a:ext uri="{FF2B5EF4-FFF2-40B4-BE49-F238E27FC236}">
                <a16:creationId xmlns:a16="http://schemas.microsoft.com/office/drawing/2014/main" id="{B844F782-D3B5-28B3-6E8A-66D86EA15CBB}"/>
              </a:ext>
            </a:extLst>
          </p:cNvPr>
          <p:cNvSpPr>
            <a:spLocks noGrp="1"/>
          </p:cNvSpPr>
          <p:nvPr>
            <p:ph idx="1"/>
          </p:nvPr>
        </p:nvSpPr>
        <p:spPr>
          <a:xfrm>
            <a:off x="609600" y="1825625"/>
            <a:ext cx="5958652" cy="4351338"/>
          </a:xfrm>
        </p:spPr>
        <p:txBody>
          <a:bodyPr vert="horz" lIns="91440" tIns="45720" rIns="91440" bIns="45720" rtlCol="0" anchor="t">
            <a:noAutofit/>
          </a:bodyPr>
          <a:lstStyle/>
          <a:p>
            <a:r>
              <a:rPr lang="en-US">
                <a:ea typeface="Lato"/>
                <a:cs typeface="Lato"/>
              </a:rPr>
              <a:t>ILPQC is committed to supporting all teams to achieve QI Excellence in BASIC!</a:t>
            </a:r>
            <a:endParaRPr lang="en-US"/>
          </a:p>
          <a:p>
            <a:r>
              <a:rPr lang="en-US">
                <a:ea typeface="Lato"/>
                <a:cs typeface="Lato"/>
              </a:rPr>
              <a:t>ILPQC will be reaching out to teams to set up 1:1 chats to discuss plans to achieve initiative goals</a:t>
            </a:r>
            <a:endParaRPr lang="en-US"/>
          </a:p>
          <a:p>
            <a:r>
              <a:rPr lang="en-US">
                <a:ea typeface="Lato"/>
                <a:cs typeface="Lato"/>
              </a:rPr>
              <a:t>ILPQC will be running QI data for hospital performance during October – December 2022 to assess for QI Awards!</a:t>
            </a:r>
            <a:endParaRPr lang="en-US"/>
          </a:p>
        </p:txBody>
      </p:sp>
      <p:sp>
        <p:nvSpPr>
          <p:cNvPr id="4" name="Slide Number Placeholder 3">
            <a:extLst>
              <a:ext uri="{FF2B5EF4-FFF2-40B4-BE49-F238E27FC236}">
                <a16:creationId xmlns:a16="http://schemas.microsoft.com/office/drawing/2014/main" id="{BBE9AEAD-A3C0-9805-1D93-B0E37552051C}"/>
              </a:ext>
            </a:extLst>
          </p:cNvPr>
          <p:cNvSpPr>
            <a:spLocks noGrp="1"/>
          </p:cNvSpPr>
          <p:nvPr>
            <p:ph type="sldNum" sz="quarter" idx="10"/>
          </p:nvPr>
        </p:nvSpPr>
        <p:spPr/>
        <p:txBody>
          <a:bodyPr/>
          <a:lstStyle/>
          <a:p>
            <a:fld id="{97033E4B-E3EB-3D46-B2D8-3159663620FA}" type="slidenum">
              <a:rPr lang="en-US" smtClean="0"/>
              <a:pPr/>
              <a:t>10</a:t>
            </a:fld>
            <a:endParaRPr lang="en-US"/>
          </a:p>
        </p:txBody>
      </p:sp>
      <p:sp>
        <p:nvSpPr>
          <p:cNvPr id="5" name="Footer Placeholder 4">
            <a:extLst>
              <a:ext uri="{FF2B5EF4-FFF2-40B4-BE49-F238E27FC236}">
                <a16:creationId xmlns:a16="http://schemas.microsoft.com/office/drawing/2014/main" id="{848A0059-E995-F055-B36D-D09F00A62DDE}"/>
              </a:ext>
            </a:extLst>
          </p:cNvPr>
          <p:cNvSpPr>
            <a:spLocks noGrp="1"/>
          </p:cNvSpPr>
          <p:nvPr>
            <p:ph type="ftr" sz="quarter" idx="11"/>
          </p:nvPr>
        </p:nvSpPr>
        <p:spPr/>
        <p:txBody>
          <a:bodyPr/>
          <a:lstStyle/>
          <a:p>
            <a:pPr algn="l"/>
            <a:r>
              <a:rPr lang="en-US"/>
              <a:t>Illinois Perinatal Quality Collaborative</a:t>
            </a:r>
          </a:p>
        </p:txBody>
      </p:sp>
      <p:pic>
        <p:nvPicPr>
          <p:cNvPr id="6" name="Graphic 6" descr="Cheers with solid fill">
            <a:extLst>
              <a:ext uri="{FF2B5EF4-FFF2-40B4-BE49-F238E27FC236}">
                <a16:creationId xmlns:a16="http://schemas.microsoft.com/office/drawing/2014/main" id="{0D416781-D59C-B6F9-0BCB-D892A4637BFC}"/>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6805319" y="1447800"/>
            <a:ext cx="4639733" cy="4602102"/>
          </a:xfrm>
          <a:prstGeom prst="rect">
            <a:avLst/>
          </a:prstGeom>
        </p:spPr>
      </p:pic>
    </p:spTree>
    <p:extLst>
      <p:ext uri="{BB962C8B-B14F-4D97-AF65-F5344CB8AC3E}">
        <p14:creationId xmlns:p14="http://schemas.microsoft.com/office/powerpoint/2010/main" val="3114400698"/>
      </p:ext>
    </p:extLst>
  </p:cSld>
  <p:clrMapOvr>
    <a:masterClrMapping/>
  </p:clrMapOvr>
  <p:extLst>
    <p:ext uri="{6950BFC3-D8DA-4A85-94F7-54DA5524770B}">
      <p188:commentRel xmlns:p188="http://schemas.microsoft.com/office/powerpoint/2018/8/main" xmlns=""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Annual Conference Feedback</a:t>
            </a:r>
          </a:p>
        </p:txBody>
      </p:sp>
      <p:sp>
        <p:nvSpPr>
          <p:cNvPr id="4" name="Slide Number Placeholder 3"/>
          <p:cNvSpPr>
            <a:spLocks noGrp="1"/>
          </p:cNvSpPr>
          <p:nvPr>
            <p:ph type="sldNum" sz="quarter" idx="10"/>
          </p:nvPr>
        </p:nvSpPr>
        <p:spPr/>
        <p:txBody>
          <a:bodyPr/>
          <a:lstStyle/>
          <a:p>
            <a:fld id="{97033E4B-E3EB-3D46-B2D8-3159663620FA}" type="slidenum">
              <a:rPr lang="en-US" smtClean="0"/>
              <a:pPr/>
              <a:t>11</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sp>
        <p:nvSpPr>
          <p:cNvPr id="6" name="Rounded Rectangle 5"/>
          <p:cNvSpPr/>
          <p:nvPr/>
        </p:nvSpPr>
        <p:spPr>
          <a:xfrm>
            <a:off x="1468123" y="1882031"/>
            <a:ext cx="9479096" cy="20255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What did you like about our 2022 Annual Conference?</a:t>
            </a:r>
          </a:p>
          <a:p>
            <a:pPr algn="ctr"/>
            <a:endParaRPr lang="en-US" sz="3200"/>
          </a:p>
          <a:p>
            <a:pPr algn="ctr"/>
            <a:r>
              <a:rPr lang="en-US" sz="3200"/>
              <a:t>What improvements could be made?</a:t>
            </a:r>
          </a:p>
        </p:txBody>
      </p:sp>
      <p:sp>
        <p:nvSpPr>
          <p:cNvPr id="7" name="Rectangle: Rounded Corners 6">
            <a:extLst>
              <a:ext uri="{FF2B5EF4-FFF2-40B4-BE49-F238E27FC236}">
                <a16:creationId xmlns:a16="http://schemas.microsoft.com/office/drawing/2014/main" id="{97145323-1F4C-F965-2296-59539484EB7F}"/>
              </a:ext>
            </a:extLst>
          </p:cNvPr>
          <p:cNvSpPr/>
          <p:nvPr/>
        </p:nvSpPr>
        <p:spPr>
          <a:xfrm>
            <a:off x="3225452" y="4360623"/>
            <a:ext cx="5741095" cy="7933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cs typeface="Calibri"/>
              </a:rPr>
              <a:t>Put your comments in the chat!</a:t>
            </a:r>
          </a:p>
        </p:txBody>
      </p:sp>
    </p:spTree>
    <p:extLst>
      <p:ext uri="{BB962C8B-B14F-4D97-AF65-F5344CB8AC3E}">
        <p14:creationId xmlns:p14="http://schemas.microsoft.com/office/powerpoint/2010/main" val="3923143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arrow&#10;&#10;Description automatically generated">
            <a:extLst>
              <a:ext uri="{FF2B5EF4-FFF2-40B4-BE49-F238E27FC236}">
                <a16:creationId xmlns:a16="http://schemas.microsoft.com/office/drawing/2014/main" id="{59FDB3E7-9A7C-9229-D5F3-08785FD1679C}"/>
              </a:ext>
            </a:extLst>
          </p:cNvPr>
          <p:cNvPicPr>
            <a:picLocks noChangeAspect="1"/>
          </p:cNvPicPr>
          <p:nvPr/>
        </p:nvPicPr>
        <p:blipFill>
          <a:blip r:embed="rId3"/>
          <a:stretch>
            <a:fillRect/>
          </a:stretch>
        </p:blipFill>
        <p:spPr>
          <a:xfrm>
            <a:off x="7949045" y="914403"/>
            <a:ext cx="3789988" cy="4906133"/>
          </a:xfrm>
          <a:prstGeom prst="rect">
            <a:avLst/>
          </a:prstGeom>
        </p:spPr>
      </p:pic>
      <p:sp>
        <p:nvSpPr>
          <p:cNvPr id="2" name="Title 1">
            <a:extLst>
              <a:ext uri="{FF2B5EF4-FFF2-40B4-BE49-F238E27FC236}">
                <a16:creationId xmlns:a16="http://schemas.microsoft.com/office/drawing/2014/main" id="{731DB97A-7436-1CBE-2153-A0E5D12F5920}"/>
              </a:ext>
            </a:extLst>
          </p:cNvPr>
          <p:cNvSpPr>
            <a:spLocks noGrp="1"/>
          </p:cNvSpPr>
          <p:nvPr>
            <p:ph type="title"/>
          </p:nvPr>
        </p:nvSpPr>
        <p:spPr>
          <a:xfrm>
            <a:off x="801624" y="512064"/>
            <a:ext cx="5294376" cy="3072384"/>
          </a:xfrm>
        </p:spPr>
        <p:txBody>
          <a:bodyPr vert="horz" lIns="91440" tIns="45720" rIns="91440" bIns="45720" rtlCol="0" anchor="b">
            <a:normAutofit/>
          </a:bodyPr>
          <a:lstStyle/>
          <a:p>
            <a:pPr>
              <a:lnSpc>
                <a:spcPct val="90000"/>
              </a:lnSpc>
            </a:pPr>
            <a:r>
              <a:rPr lang="en-US" sz="5400" kern="1200">
                <a:solidFill>
                  <a:schemeClr val="tx1"/>
                </a:solidFill>
                <a:latin typeface="+mj-lt"/>
                <a:ea typeface="+mj-ea"/>
                <a:cs typeface="+mj-cs"/>
              </a:rPr>
              <a:t>Annual Conference Team Survey Results</a:t>
            </a:r>
          </a:p>
        </p:txBody>
      </p:sp>
      <p:sp>
        <p:nvSpPr>
          <p:cNvPr id="3" name="Subtitle 2">
            <a:extLst>
              <a:ext uri="{FF2B5EF4-FFF2-40B4-BE49-F238E27FC236}">
                <a16:creationId xmlns:a16="http://schemas.microsoft.com/office/drawing/2014/main" id="{7C5ADF35-AA41-F74D-EF9B-8A200E491BB7}"/>
              </a:ext>
            </a:extLst>
          </p:cNvPr>
          <p:cNvSpPr>
            <a:spLocks noGrp="1"/>
          </p:cNvSpPr>
          <p:nvPr>
            <p:ph type="subTitle" idx="1"/>
          </p:nvPr>
        </p:nvSpPr>
        <p:spPr>
          <a:xfrm>
            <a:off x="804672" y="4096512"/>
            <a:ext cx="4167376" cy="1155525"/>
          </a:xfrm>
        </p:spPr>
        <p:txBody>
          <a:bodyPr vert="horz" lIns="91440" tIns="45720" rIns="91440" bIns="45720" rtlCol="0" anchor="t">
            <a:normAutofit/>
          </a:bodyPr>
          <a:lstStyle/>
          <a:p>
            <a:pPr>
              <a:lnSpc>
                <a:spcPct val="90000"/>
              </a:lnSpc>
            </a:pPr>
            <a:endParaRPr lang="en-US" sz="2000" kern="1200">
              <a:solidFill>
                <a:schemeClr val="tx1"/>
              </a:solidFill>
              <a:latin typeface="+mn-lt"/>
              <a:ea typeface="+mn-ea"/>
              <a:cs typeface="+mn-cs"/>
            </a:endParaRPr>
          </a:p>
        </p:txBody>
      </p:sp>
    </p:spTree>
    <p:extLst>
      <p:ext uri="{BB962C8B-B14F-4D97-AF65-F5344CB8AC3E}">
        <p14:creationId xmlns:p14="http://schemas.microsoft.com/office/powerpoint/2010/main" val="1754013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454" y="365125"/>
            <a:ext cx="11124946" cy="1325563"/>
          </a:xfrm>
        </p:spPr>
        <p:txBody>
          <a:bodyPr>
            <a:normAutofit/>
          </a:bodyPr>
          <a:lstStyle/>
          <a:p>
            <a:pPr marL="0" indent="0">
              <a:buNone/>
            </a:pPr>
            <a:r>
              <a:rPr lang="en-US" sz="3600">
                <a:ea typeface="Lato"/>
                <a:cs typeface="Lato"/>
              </a:rPr>
              <a:t>Annual Conference Survey</a:t>
            </a:r>
            <a:endParaRPr lang="en-US">
              <a:ea typeface="Lato"/>
              <a:cs typeface="Lato"/>
            </a:endParaRPr>
          </a:p>
        </p:txBody>
      </p:sp>
      <p:sp>
        <p:nvSpPr>
          <p:cNvPr id="2" name="Content Placeholder 1">
            <a:extLst>
              <a:ext uri="{FF2B5EF4-FFF2-40B4-BE49-F238E27FC236}">
                <a16:creationId xmlns:a16="http://schemas.microsoft.com/office/drawing/2014/main" id="{838EE6BA-3194-5B49-AB27-DA08336B8876}"/>
              </a:ext>
            </a:extLst>
          </p:cNvPr>
          <p:cNvSpPr>
            <a:spLocks noGrp="1"/>
          </p:cNvSpPr>
          <p:nvPr>
            <p:ph idx="1"/>
          </p:nvPr>
        </p:nvSpPr>
        <p:spPr>
          <a:xfrm>
            <a:off x="257429" y="1092851"/>
            <a:ext cx="10972800" cy="4351338"/>
          </a:xfrm>
        </p:spPr>
        <p:txBody>
          <a:bodyPr vert="horz" lIns="91440" tIns="45720" rIns="91440" bIns="45720" rtlCol="0" anchor="t">
            <a:noAutofit/>
          </a:bodyPr>
          <a:lstStyle/>
          <a:p>
            <a:endParaRPr lang="en-US"/>
          </a:p>
        </p:txBody>
      </p:sp>
      <p:sp>
        <p:nvSpPr>
          <p:cNvPr id="4" name="Slide Number Placeholder 3"/>
          <p:cNvSpPr>
            <a:spLocks noGrp="1"/>
          </p:cNvSpPr>
          <p:nvPr>
            <p:ph type="sldNum" sz="quarter" idx="10"/>
          </p:nvPr>
        </p:nvSpPr>
        <p:spPr/>
        <p:txBody>
          <a:bodyPr/>
          <a:lstStyle/>
          <a:p>
            <a:pPr>
              <a:defRPr/>
            </a:pPr>
            <a:fld id="{DCEF23B2-1968-4158-BBF8-33ADF3172235}" type="slidenum">
              <a:rPr lang="en-US" altLang="en-US" smtClean="0"/>
              <a:pPr>
                <a:defRPr/>
              </a:pPr>
              <a:t>13</a:t>
            </a:fld>
            <a:endParaRPr lang="en-US" altLang="en-US"/>
          </a:p>
        </p:txBody>
      </p:sp>
      <p:sp>
        <p:nvSpPr>
          <p:cNvPr id="7" name="Rounded Rectangle 6">
            <a:extLst>
              <a:ext uri="{FF2B5EF4-FFF2-40B4-BE49-F238E27FC236}">
                <a16:creationId xmlns:a16="http://schemas.microsoft.com/office/drawing/2014/main" id="{86F7FD03-3E8F-B142-A01A-1868F063738B}"/>
              </a:ext>
            </a:extLst>
          </p:cNvPr>
          <p:cNvSpPr/>
          <p:nvPr/>
        </p:nvSpPr>
        <p:spPr>
          <a:xfrm>
            <a:off x="2468306" y="3223623"/>
            <a:ext cx="4263302" cy="2688227"/>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b="1">
                <a:ln w="10160">
                  <a:solidFill>
                    <a:schemeClr val="accent3"/>
                  </a:solidFill>
                  <a:prstDash val="solid"/>
                </a:ln>
                <a:solidFill>
                  <a:schemeClr val="accent3"/>
                </a:solidFill>
                <a:effectLst>
                  <a:outerShdw blurRad="38100" dist="22860" dir="5400000" algn="tl" rotWithShape="0">
                    <a:srgbClr val="000000">
                      <a:alpha val="30000"/>
                    </a:srgbClr>
                  </a:outerShdw>
                </a:effectLst>
              </a:rPr>
              <a:t>56 Teams reporting!</a:t>
            </a:r>
          </a:p>
        </p:txBody>
      </p:sp>
      <p:pic>
        <p:nvPicPr>
          <p:cNvPr id="11" name="Graphic 10" descr="Fireworks">
            <a:extLst>
              <a:ext uri="{FF2B5EF4-FFF2-40B4-BE49-F238E27FC236}">
                <a16:creationId xmlns:a16="http://schemas.microsoft.com/office/drawing/2014/main" id="{C86DD3D8-DAFF-7043-88BE-59364787E73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645407" y="3058346"/>
            <a:ext cx="1283283" cy="1283283"/>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63727" y="2593341"/>
            <a:ext cx="3458934" cy="3234327"/>
          </a:xfrm>
          <a:prstGeom prst="rect">
            <a:avLst/>
          </a:prstGeom>
        </p:spPr>
      </p:pic>
      <p:pic>
        <p:nvPicPr>
          <p:cNvPr id="12" name="Graphic 10" descr="Fireworks">
            <a:extLst>
              <a:ext uri="{FF2B5EF4-FFF2-40B4-BE49-F238E27FC236}">
                <a16:creationId xmlns:a16="http://schemas.microsoft.com/office/drawing/2014/main" id="{C86DD3D8-DAFF-7043-88BE-59364787E73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779403" y="2382771"/>
            <a:ext cx="1351149" cy="1351149"/>
          </a:xfrm>
          <a:prstGeom prst="rect">
            <a:avLst/>
          </a:prstGeom>
        </p:spPr>
      </p:pic>
      <p:pic>
        <p:nvPicPr>
          <p:cNvPr id="13" name="Graphic 10" descr="Fireworks">
            <a:extLst>
              <a:ext uri="{FF2B5EF4-FFF2-40B4-BE49-F238E27FC236}">
                <a16:creationId xmlns:a16="http://schemas.microsoft.com/office/drawing/2014/main" id="{C86DD3D8-DAFF-7043-88BE-59364787E73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634627" y="4676328"/>
            <a:ext cx="1202096" cy="1202096"/>
          </a:xfrm>
          <a:prstGeom prst="rect">
            <a:avLst/>
          </a:prstGeom>
        </p:spPr>
      </p:pic>
      <p:pic>
        <p:nvPicPr>
          <p:cNvPr id="15" name="Graphic 10" descr="Fireworks">
            <a:extLst>
              <a:ext uri="{FF2B5EF4-FFF2-40B4-BE49-F238E27FC236}">
                <a16:creationId xmlns:a16="http://schemas.microsoft.com/office/drawing/2014/main" id="{C86DD3D8-DAFF-7043-88BE-59364787E73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743829" y="2783466"/>
            <a:ext cx="1265257" cy="1265257"/>
          </a:xfrm>
          <a:prstGeom prst="rect">
            <a:avLst/>
          </a:prstGeom>
        </p:spPr>
      </p:pic>
      <p:pic>
        <p:nvPicPr>
          <p:cNvPr id="16" name="Graphic 10" descr="Fireworks">
            <a:extLst>
              <a:ext uri="{FF2B5EF4-FFF2-40B4-BE49-F238E27FC236}">
                <a16:creationId xmlns:a16="http://schemas.microsoft.com/office/drawing/2014/main" id="{C86DD3D8-DAFF-7043-88BE-59364787E73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1886" y="4235012"/>
            <a:ext cx="1355612" cy="1355612"/>
          </a:xfrm>
          <a:prstGeom prst="rect">
            <a:avLst/>
          </a:prstGeom>
        </p:spPr>
      </p:pic>
    </p:spTree>
    <p:extLst>
      <p:ext uri="{BB962C8B-B14F-4D97-AF65-F5344CB8AC3E}">
        <p14:creationId xmlns:p14="http://schemas.microsoft.com/office/powerpoint/2010/main" val="2237578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C4C3-3454-8691-82FA-E3297AA5A28F}"/>
              </a:ext>
            </a:extLst>
          </p:cNvPr>
          <p:cNvSpPr>
            <a:spLocks noGrp="1"/>
          </p:cNvSpPr>
          <p:nvPr>
            <p:ph type="title"/>
          </p:nvPr>
        </p:nvSpPr>
        <p:spPr>
          <a:xfrm>
            <a:off x="609600" y="422297"/>
            <a:ext cx="10972800" cy="1325563"/>
          </a:xfrm>
          <a:noFill/>
        </p:spPr>
        <p:txBody>
          <a:bodyPr/>
          <a:lstStyle/>
          <a:p>
            <a:r>
              <a:rPr lang="en-US">
                <a:ea typeface="Lato Medium"/>
                <a:cs typeface="Calibri"/>
              </a:rPr>
              <a:t>Top 3 successes teams reported </a:t>
            </a:r>
            <a:br>
              <a:rPr lang="en-US">
                <a:ea typeface="Lato Medium"/>
                <a:cs typeface="Calibri"/>
              </a:rPr>
            </a:br>
            <a:r>
              <a:rPr lang="en-US">
                <a:ea typeface="Lato Medium"/>
                <a:cs typeface="Calibri"/>
              </a:rPr>
              <a:t>since 2021 launch</a:t>
            </a:r>
            <a:endParaRPr lang="en-US"/>
          </a:p>
        </p:txBody>
      </p:sp>
      <p:sp>
        <p:nvSpPr>
          <p:cNvPr id="3" name="Content Placeholder 2">
            <a:extLst>
              <a:ext uri="{FF2B5EF4-FFF2-40B4-BE49-F238E27FC236}">
                <a16:creationId xmlns:a16="http://schemas.microsoft.com/office/drawing/2014/main" id="{EC36A037-F4F9-859A-F86D-DBC286E394CC}"/>
              </a:ext>
            </a:extLst>
          </p:cNvPr>
          <p:cNvSpPr>
            <a:spLocks noGrp="1"/>
          </p:cNvSpPr>
          <p:nvPr>
            <p:ph idx="1"/>
          </p:nvPr>
        </p:nvSpPr>
        <p:spPr>
          <a:xfrm>
            <a:off x="609600" y="1991451"/>
            <a:ext cx="5977467" cy="3189288"/>
          </a:xfrm>
        </p:spPr>
        <p:txBody>
          <a:bodyPr vert="horz" lIns="91440" tIns="45720" rIns="91440" bIns="45720" rtlCol="0" anchor="t">
            <a:noAutofit/>
          </a:bodyPr>
          <a:lstStyle/>
          <a:p>
            <a:r>
              <a:rPr lang="en-US" sz="4000">
                <a:ea typeface="+mn-lt"/>
                <a:cs typeface="+mn-lt"/>
              </a:rPr>
              <a:t>Standardized order sets</a:t>
            </a:r>
          </a:p>
          <a:p>
            <a:r>
              <a:rPr lang="en-US" sz="4000">
                <a:ea typeface="+mn-lt"/>
                <a:cs typeface="+mn-lt"/>
              </a:rPr>
              <a:t>Incorporation of antibiotic time outs and automatic stop times </a:t>
            </a:r>
          </a:p>
          <a:p>
            <a:r>
              <a:rPr lang="en-US" sz="4000">
                <a:ea typeface="+mn-lt"/>
                <a:cs typeface="+mn-lt"/>
              </a:rPr>
              <a:t>Increased provider buy-in</a:t>
            </a:r>
          </a:p>
        </p:txBody>
      </p:sp>
      <p:sp>
        <p:nvSpPr>
          <p:cNvPr id="4" name="Slide Number Placeholder 3">
            <a:extLst>
              <a:ext uri="{FF2B5EF4-FFF2-40B4-BE49-F238E27FC236}">
                <a16:creationId xmlns:a16="http://schemas.microsoft.com/office/drawing/2014/main" id="{F7EB9699-5422-F48A-1635-3498BA607AB0}"/>
              </a:ext>
            </a:extLst>
          </p:cNvPr>
          <p:cNvSpPr>
            <a:spLocks noGrp="1"/>
          </p:cNvSpPr>
          <p:nvPr>
            <p:ph type="sldNum" sz="quarter" idx="10"/>
          </p:nvPr>
        </p:nvSpPr>
        <p:spPr/>
        <p:txBody>
          <a:bodyPr/>
          <a:lstStyle/>
          <a:p>
            <a:fld id="{97033E4B-E3EB-3D46-B2D8-3159663620FA}" type="slidenum">
              <a:rPr lang="en-US" smtClean="0"/>
              <a:pPr/>
              <a:t>14</a:t>
            </a:fld>
            <a:endParaRPr lang="en-US"/>
          </a:p>
        </p:txBody>
      </p:sp>
      <p:sp>
        <p:nvSpPr>
          <p:cNvPr id="5" name="Footer Placeholder 4">
            <a:extLst>
              <a:ext uri="{FF2B5EF4-FFF2-40B4-BE49-F238E27FC236}">
                <a16:creationId xmlns:a16="http://schemas.microsoft.com/office/drawing/2014/main" id="{82191C4C-225F-6C6F-46DF-227CEE9BEF44}"/>
              </a:ext>
            </a:extLst>
          </p:cNvPr>
          <p:cNvSpPr>
            <a:spLocks noGrp="1"/>
          </p:cNvSpPr>
          <p:nvPr>
            <p:ph type="ftr" sz="quarter" idx="11"/>
          </p:nvPr>
        </p:nvSpPr>
        <p:spPr/>
        <p:txBody>
          <a:bodyPr/>
          <a:lstStyle/>
          <a:p>
            <a:pPr algn="l"/>
            <a:r>
              <a:rPr lang="en-US"/>
              <a:t>Illinois Perinatal Quality Collaborative</a:t>
            </a:r>
          </a:p>
        </p:txBody>
      </p:sp>
      <p:pic>
        <p:nvPicPr>
          <p:cNvPr id="6" name="Graphic 6" descr="Stop with solid fill">
            <a:extLst>
              <a:ext uri="{FF2B5EF4-FFF2-40B4-BE49-F238E27FC236}">
                <a16:creationId xmlns:a16="http://schemas.microsoft.com/office/drawing/2014/main" id="{61215820-EBD0-5296-35DC-792AA1597F4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15752" y="2403325"/>
            <a:ext cx="2172304" cy="2172304"/>
          </a:xfrm>
          <a:prstGeom prst="rect">
            <a:avLst/>
          </a:prstGeom>
        </p:spPr>
      </p:pic>
      <p:pic>
        <p:nvPicPr>
          <p:cNvPr id="7" name="Graphic 7" descr="Stopwatch with solid fill">
            <a:extLst>
              <a:ext uri="{FF2B5EF4-FFF2-40B4-BE49-F238E27FC236}">
                <a16:creationId xmlns:a16="http://schemas.microsoft.com/office/drawing/2014/main" id="{476F457E-CAE7-B528-07E0-16A6C74A03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99085" y="806753"/>
            <a:ext cx="2256971" cy="2256971"/>
          </a:xfrm>
          <a:prstGeom prst="rect">
            <a:avLst/>
          </a:prstGeom>
        </p:spPr>
      </p:pic>
      <p:pic>
        <p:nvPicPr>
          <p:cNvPr id="9" name="Graphic 25" descr="Checklist with solid fill">
            <a:extLst>
              <a:ext uri="{FF2B5EF4-FFF2-40B4-BE49-F238E27FC236}">
                <a16:creationId xmlns:a16="http://schemas.microsoft.com/office/drawing/2014/main" id="{2CB35C7F-7C7C-BD8F-7AE9-7A6AC06E258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390953" y="4088539"/>
            <a:ext cx="2172304" cy="2184400"/>
          </a:xfrm>
          <a:prstGeom prst="rect">
            <a:avLst/>
          </a:prstGeom>
        </p:spPr>
      </p:pic>
      <p:sp>
        <p:nvSpPr>
          <p:cNvPr id="10" name="Wave 9">
            <a:extLst>
              <a:ext uri="{FF2B5EF4-FFF2-40B4-BE49-F238E27FC236}">
                <a16:creationId xmlns:a16="http://schemas.microsoft.com/office/drawing/2014/main" id="{11F6920D-CCA3-3667-EE1C-49B8A7E3314D}"/>
              </a:ext>
            </a:extLst>
          </p:cNvPr>
          <p:cNvSpPr/>
          <p:nvPr/>
        </p:nvSpPr>
        <p:spPr>
          <a:xfrm>
            <a:off x="9903630" y="1238857"/>
            <a:ext cx="2072475" cy="1355744"/>
          </a:xfrm>
          <a:prstGeom prst="wav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cs typeface="Calibri"/>
              </a:rPr>
              <a:t>2022 Teams Survey</a:t>
            </a:r>
          </a:p>
        </p:txBody>
      </p:sp>
    </p:spTree>
    <p:extLst>
      <p:ext uri="{BB962C8B-B14F-4D97-AF65-F5344CB8AC3E}">
        <p14:creationId xmlns:p14="http://schemas.microsoft.com/office/powerpoint/2010/main" val="2021391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4D035-7DEF-E0A2-0819-5ECAB56AAE0A}"/>
              </a:ext>
            </a:extLst>
          </p:cNvPr>
          <p:cNvSpPr>
            <a:spLocks noGrp="1"/>
          </p:cNvSpPr>
          <p:nvPr>
            <p:ph type="title"/>
          </p:nvPr>
        </p:nvSpPr>
        <p:spPr>
          <a:xfrm>
            <a:off x="488647" y="847141"/>
            <a:ext cx="10972800" cy="1325563"/>
          </a:xfrm>
        </p:spPr>
        <p:txBody>
          <a:bodyPr/>
          <a:lstStyle/>
          <a:p>
            <a:r>
              <a:rPr lang="en-US">
                <a:ea typeface="+mj-lt"/>
                <a:cs typeface="+mj-lt"/>
              </a:rPr>
              <a:t>Implementation of</a:t>
            </a:r>
            <a:br>
              <a:rPr lang="en-US">
                <a:ea typeface="+mj-lt"/>
                <a:cs typeface="+mj-lt"/>
              </a:rPr>
            </a:br>
            <a:r>
              <a:rPr lang="en-US">
                <a:cs typeface="Calibri"/>
              </a:rPr>
              <a:t>BASIC Key Strategies – the Timeline</a:t>
            </a:r>
            <a:endParaRPr lang="en-US"/>
          </a:p>
        </p:txBody>
      </p:sp>
      <p:sp>
        <p:nvSpPr>
          <p:cNvPr id="4" name="Slide Number Placeholder 3">
            <a:extLst>
              <a:ext uri="{FF2B5EF4-FFF2-40B4-BE49-F238E27FC236}">
                <a16:creationId xmlns:a16="http://schemas.microsoft.com/office/drawing/2014/main" id="{601C4B54-EA9C-49EE-1181-850E39E3D8A2}"/>
              </a:ext>
            </a:extLst>
          </p:cNvPr>
          <p:cNvSpPr>
            <a:spLocks noGrp="1"/>
          </p:cNvSpPr>
          <p:nvPr>
            <p:ph type="sldNum" sz="quarter" idx="10"/>
          </p:nvPr>
        </p:nvSpPr>
        <p:spPr/>
        <p:txBody>
          <a:bodyPr/>
          <a:lstStyle/>
          <a:p>
            <a:fld id="{97033E4B-E3EB-3D46-B2D8-3159663620FA}" type="slidenum">
              <a:rPr lang="en-US" smtClean="0"/>
              <a:pPr/>
              <a:t>15</a:t>
            </a:fld>
            <a:endParaRPr lang="en-US"/>
          </a:p>
        </p:txBody>
      </p:sp>
      <p:sp>
        <p:nvSpPr>
          <p:cNvPr id="5" name="Footer Placeholder 4">
            <a:extLst>
              <a:ext uri="{FF2B5EF4-FFF2-40B4-BE49-F238E27FC236}">
                <a16:creationId xmlns:a16="http://schemas.microsoft.com/office/drawing/2014/main" id="{D239975D-0BB8-DA6D-0491-DF5BB5ABE5BA}"/>
              </a:ext>
            </a:extLst>
          </p:cNvPr>
          <p:cNvSpPr>
            <a:spLocks noGrp="1"/>
          </p:cNvSpPr>
          <p:nvPr>
            <p:ph type="ftr" sz="quarter" idx="11"/>
          </p:nvPr>
        </p:nvSpPr>
        <p:spPr/>
        <p:txBody>
          <a:bodyPr/>
          <a:lstStyle/>
          <a:p>
            <a:pPr algn="l"/>
            <a:r>
              <a:rPr lang="en-US"/>
              <a:t>Illinois Perinatal Quality Collaborative</a:t>
            </a:r>
          </a:p>
        </p:txBody>
      </p:sp>
      <p:graphicFrame>
        <p:nvGraphicFramePr>
          <p:cNvPr id="32" name="Diagram 32">
            <a:extLst>
              <a:ext uri="{FF2B5EF4-FFF2-40B4-BE49-F238E27FC236}">
                <a16:creationId xmlns:a16="http://schemas.microsoft.com/office/drawing/2014/main" id="{98C45A2A-BB8B-2DD6-CE29-AAA99A9A8FB1}"/>
              </a:ext>
            </a:extLst>
          </p:cNvPr>
          <p:cNvGraphicFramePr>
            <a:graphicFrameLocks noGrp="1"/>
          </p:cNvGraphicFramePr>
          <p:nvPr>
            <p:ph idx="1"/>
          </p:nvPr>
        </p:nvGraphicFramePr>
        <p:xfrm>
          <a:off x="488647" y="1220864"/>
          <a:ext cx="11214704" cy="4653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 name="Wave 48">
            <a:extLst>
              <a:ext uri="{FF2B5EF4-FFF2-40B4-BE49-F238E27FC236}">
                <a16:creationId xmlns:a16="http://schemas.microsoft.com/office/drawing/2014/main" id="{FAADA181-7A97-C716-099D-03D69D4B6802}"/>
              </a:ext>
            </a:extLst>
          </p:cNvPr>
          <p:cNvSpPr/>
          <p:nvPr/>
        </p:nvSpPr>
        <p:spPr>
          <a:xfrm>
            <a:off x="9903630" y="1238857"/>
            <a:ext cx="2072475" cy="1355744"/>
          </a:xfrm>
          <a:prstGeom prst="wav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cs typeface="Calibri"/>
              </a:rPr>
              <a:t>2022 Teams Survey</a:t>
            </a:r>
          </a:p>
        </p:txBody>
      </p:sp>
    </p:spTree>
    <p:extLst>
      <p:ext uri="{BB962C8B-B14F-4D97-AF65-F5344CB8AC3E}">
        <p14:creationId xmlns:p14="http://schemas.microsoft.com/office/powerpoint/2010/main" val="1990301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6D203-2F79-580F-29E2-B99D49A6EB9B}"/>
              </a:ext>
            </a:extLst>
          </p:cNvPr>
          <p:cNvSpPr>
            <a:spLocks noGrp="1"/>
          </p:cNvSpPr>
          <p:nvPr>
            <p:ph type="title"/>
          </p:nvPr>
        </p:nvSpPr>
        <p:spPr>
          <a:noFill/>
        </p:spPr>
        <p:txBody>
          <a:bodyPr/>
          <a:lstStyle/>
          <a:p>
            <a:r>
              <a:rPr lang="en-US">
                <a:ea typeface="+mj-lt"/>
                <a:cs typeface="+mj-lt"/>
              </a:rPr>
              <a:t>Top barriers teams overcame</a:t>
            </a:r>
            <a:br>
              <a:rPr lang="en-US">
                <a:ea typeface="+mj-lt"/>
                <a:cs typeface="+mj-lt"/>
              </a:rPr>
            </a:br>
            <a:r>
              <a:rPr lang="en-US">
                <a:ea typeface="+mj-lt"/>
                <a:cs typeface="+mj-lt"/>
              </a:rPr>
              <a:t>since initiative launch</a:t>
            </a:r>
          </a:p>
        </p:txBody>
      </p:sp>
      <p:sp>
        <p:nvSpPr>
          <p:cNvPr id="3" name="Content Placeholder 2">
            <a:extLst>
              <a:ext uri="{FF2B5EF4-FFF2-40B4-BE49-F238E27FC236}">
                <a16:creationId xmlns:a16="http://schemas.microsoft.com/office/drawing/2014/main" id="{304F3890-A5B6-779A-B5E2-2B87C9D54F65}"/>
              </a:ext>
            </a:extLst>
          </p:cNvPr>
          <p:cNvSpPr>
            <a:spLocks noGrp="1"/>
          </p:cNvSpPr>
          <p:nvPr>
            <p:ph idx="1"/>
          </p:nvPr>
        </p:nvSpPr>
        <p:spPr/>
        <p:txBody>
          <a:bodyPr vert="horz" lIns="91440" tIns="45720" rIns="91440" bIns="45720" rtlCol="0" anchor="t">
            <a:noAutofit/>
          </a:bodyPr>
          <a:lstStyle/>
          <a:p>
            <a:r>
              <a:rPr lang="en-US" sz="3600">
                <a:ea typeface="+mn-lt"/>
                <a:cs typeface="+mn-lt"/>
              </a:rPr>
              <a:t>Gaining provider buy-in</a:t>
            </a:r>
            <a:endParaRPr lang="en-US" sz="3600"/>
          </a:p>
          <a:p>
            <a:r>
              <a:rPr lang="en-US" sz="3600">
                <a:ea typeface="Lato"/>
                <a:cs typeface="Calibri"/>
              </a:rPr>
              <a:t>Optimizing EMR for data collection and clinical decision support</a:t>
            </a:r>
            <a:endParaRPr lang="en-US" sz="3600">
              <a:cs typeface="Calibri"/>
            </a:endParaRPr>
          </a:p>
          <a:p>
            <a:r>
              <a:rPr lang="en-US" sz="3600">
                <a:ea typeface="+mn-lt"/>
                <a:cs typeface="+mn-lt"/>
              </a:rPr>
              <a:t>Documenting family education</a:t>
            </a:r>
            <a:endParaRPr lang="en-US"/>
          </a:p>
        </p:txBody>
      </p:sp>
      <p:sp>
        <p:nvSpPr>
          <p:cNvPr id="4" name="Slide Number Placeholder 3">
            <a:extLst>
              <a:ext uri="{FF2B5EF4-FFF2-40B4-BE49-F238E27FC236}">
                <a16:creationId xmlns:a16="http://schemas.microsoft.com/office/drawing/2014/main" id="{EFDCEED8-5F88-67DB-2408-9794AD20F5B9}"/>
              </a:ext>
            </a:extLst>
          </p:cNvPr>
          <p:cNvSpPr>
            <a:spLocks noGrp="1"/>
          </p:cNvSpPr>
          <p:nvPr>
            <p:ph type="sldNum" sz="quarter" idx="10"/>
          </p:nvPr>
        </p:nvSpPr>
        <p:spPr/>
        <p:txBody>
          <a:bodyPr/>
          <a:lstStyle/>
          <a:p>
            <a:fld id="{97033E4B-E3EB-3D46-B2D8-3159663620FA}" type="slidenum">
              <a:rPr lang="en-US" smtClean="0"/>
              <a:pPr/>
              <a:t>16</a:t>
            </a:fld>
            <a:endParaRPr lang="en-US"/>
          </a:p>
        </p:txBody>
      </p:sp>
      <p:sp>
        <p:nvSpPr>
          <p:cNvPr id="5" name="Footer Placeholder 4">
            <a:extLst>
              <a:ext uri="{FF2B5EF4-FFF2-40B4-BE49-F238E27FC236}">
                <a16:creationId xmlns:a16="http://schemas.microsoft.com/office/drawing/2014/main" id="{F8BF3400-2B1F-957E-4687-EAD0750E6683}"/>
              </a:ext>
            </a:extLst>
          </p:cNvPr>
          <p:cNvSpPr>
            <a:spLocks noGrp="1"/>
          </p:cNvSpPr>
          <p:nvPr>
            <p:ph type="ftr" sz="quarter" idx="11"/>
          </p:nvPr>
        </p:nvSpPr>
        <p:spPr/>
        <p:txBody>
          <a:bodyPr/>
          <a:lstStyle/>
          <a:p>
            <a:pPr algn="l"/>
            <a:r>
              <a:rPr lang="en-US"/>
              <a:t>Illinois Perinatal Quality Collaborative</a:t>
            </a:r>
          </a:p>
        </p:txBody>
      </p:sp>
      <p:sp>
        <p:nvSpPr>
          <p:cNvPr id="7" name="Wave 6">
            <a:extLst>
              <a:ext uri="{FF2B5EF4-FFF2-40B4-BE49-F238E27FC236}">
                <a16:creationId xmlns:a16="http://schemas.microsoft.com/office/drawing/2014/main" id="{E98DC8E2-3EF1-6D52-6E01-F2D0591B9673}"/>
              </a:ext>
            </a:extLst>
          </p:cNvPr>
          <p:cNvSpPr/>
          <p:nvPr/>
        </p:nvSpPr>
        <p:spPr>
          <a:xfrm>
            <a:off x="9903630" y="1238857"/>
            <a:ext cx="2072475" cy="1355744"/>
          </a:xfrm>
          <a:prstGeom prst="wav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cs typeface="Calibri"/>
              </a:rPr>
              <a:t>2022 Teams Survey</a:t>
            </a:r>
          </a:p>
        </p:txBody>
      </p:sp>
    </p:spTree>
    <p:extLst>
      <p:ext uri="{BB962C8B-B14F-4D97-AF65-F5344CB8AC3E}">
        <p14:creationId xmlns:p14="http://schemas.microsoft.com/office/powerpoint/2010/main" val="413794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6D203-2F79-580F-29E2-B99D49A6EB9B}"/>
              </a:ext>
            </a:extLst>
          </p:cNvPr>
          <p:cNvSpPr>
            <a:spLocks noGrp="1"/>
          </p:cNvSpPr>
          <p:nvPr>
            <p:ph type="title"/>
          </p:nvPr>
        </p:nvSpPr>
        <p:spPr>
          <a:noFill/>
        </p:spPr>
        <p:txBody>
          <a:bodyPr/>
          <a:lstStyle/>
          <a:p>
            <a:r>
              <a:rPr lang="en-US">
                <a:ea typeface="+mj-lt"/>
                <a:cs typeface="+mj-lt"/>
              </a:rPr>
              <a:t>Top barriers teams are </a:t>
            </a:r>
            <a:br>
              <a:rPr lang="en-US">
                <a:ea typeface="+mj-lt"/>
                <a:cs typeface="+mj-lt"/>
              </a:rPr>
            </a:br>
            <a:r>
              <a:rPr lang="en-US">
                <a:ea typeface="+mj-lt"/>
                <a:cs typeface="+mj-lt"/>
              </a:rPr>
              <a:t>still working to overcome</a:t>
            </a:r>
            <a:endParaRPr lang="en-US"/>
          </a:p>
        </p:txBody>
      </p:sp>
      <p:sp>
        <p:nvSpPr>
          <p:cNvPr id="3" name="Content Placeholder 2">
            <a:extLst>
              <a:ext uri="{FF2B5EF4-FFF2-40B4-BE49-F238E27FC236}">
                <a16:creationId xmlns:a16="http://schemas.microsoft.com/office/drawing/2014/main" id="{304F3890-A5B6-779A-B5E2-2B87C9D54F65}"/>
              </a:ext>
            </a:extLst>
          </p:cNvPr>
          <p:cNvSpPr>
            <a:spLocks noGrp="1"/>
          </p:cNvSpPr>
          <p:nvPr>
            <p:ph idx="1"/>
          </p:nvPr>
        </p:nvSpPr>
        <p:spPr/>
        <p:txBody>
          <a:bodyPr vert="horz" lIns="91440" tIns="45720" rIns="91440" bIns="45720" rtlCol="0" anchor="t">
            <a:noAutofit/>
          </a:bodyPr>
          <a:lstStyle/>
          <a:p>
            <a:r>
              <a:rPr lang="en-US" sz="3600">
                <a:ea typeface="+mn-lt"/>
                <a:cs typeface="+mn-lt"/>
              </a:rPr>
              <a:t>&lt;35 weeks EOS risk assessment protocols</a:t>
            </a:r>
          </a:p>
          <a:p>
            <a:r>
              <a:rPr lang="en-US" sz="3600">
                <a:ea typeface="Lato"/>
                <a:cs typeface="Calibri"/>
              </a:rPr>
              <a:t>Buy in for stopping antibiotics by 36 hours with negative blood culture</a:t>
            </a:r>
          </a:p>
          <a:p>
            <a:r>
              <a:rPr lang="en-US" sz="3600">
                <a:ea typeface="Lato"/>
                <a:cs typeface="Calibri"/>
              </a:rPr>
              <a:t>Continuing education for providers and nurses</a:t>
            </a:r>
            <a:endParaRPr lang="en-US" sz="3600">
              <a:cs typeface="Calibri"/>
            </a:endParaRPr>
          </a:p>
        </p:txBody>
      </p:sp>
      <p:sp>
        <p:nvSpPr>
          <p:cNvPr id="4" name="Slide Number Placeholder 3">
            <a:extLst>
              <a:ext uri="{FF2B5EF4-FFF2-40B4-BE49-F238E27FC236}">
                <a16:creationId xmlns:a16="http://schemas.microsoft.com/office/drawing/2014/main" id="{EFDCEED8-5F88-67DB-2408-9794AD20F5B9}"/>
              </a:ext>
            </a:extLst>
          </p:cNvPr>
          <p:cNvSpPr>
            <a:spLocks noGrp="1"/>
          </p:cNvSpPr>
          <p:nvPr>
            <p:ph type="sldNum" sz="quarter" idx="10"/>
          </p:nvPr>
        </p:nvSpPr>
        <p:spPr/>
        <p:txBody>
          <a:bodyPr/>
          <a:lstStyle/>
          <a:p>
            <a:fld id="{97033E4B-E3EB-3D46-B2D8-3159663620FA}" type="slidenum">
              <a:rPr lang="en-US" smtClean="0"/>
              <a:pPr/>
              <a:t>17</a:t>
            </a:fld>
            <a:endParaRPr lang="en-US"/>
          </a:p>
        </p:txBody>
      </p:sp>
      <p:sp>
        <p:nvSpPr>
          <p:cNvPr id="5" name="Footer Placeholder 4">
            <a:extLst>
              <a:ext uri="{FF2B5EF4-FFF2-40B4-BE49-F238E27FC236}">
                <a16:creationId xmlns:a16="http://schemas.microsoft.com/office/drawing/2014/main" id="{F8BF3400-2B1F-957E-4687-EAD0750E6683}"/>
              </a:ext>
            </a:extLst>
          </p:cNvPr>
          <p:cNvSpPr>
            <a:spLocks noGrp="1"/>
          </p:cNvSpPr>
          <p:nvPr>
            <p:ph type="ftr" sz="quarter" idx="11"/>
          </p:nvPr>
        </p:nvSpPr>
        <p:spPr/>
        <p:txBody>
          <a:bodyPr/>
          <a:lstStyle/>
          <a:p>
            <a:pPr algn="l"/>
            <a:r>
              <a:rPr lang="en-US"/>
              <a:t>Illinois Perinatal Quality Collaborative</a:t>
            </a:r>
          </a:p>
        </p:txBody>
      </p:sp>
      <p:sp>
        <p:nvSpPr>
          <p:cNvPr id="7" name="Wave 6">
            <a:extLst>
              <a:ext uri="{FF2B5EF4-FFF2-40B4-BE49-F238E27FC236}">
                <a16:creationId xmlns:a16="http://schemas.microsoft.com/office/drawing/2014/main" id="{E98DC8E2-3EF1-6D52-6E01-F2D0591B9673}"/>
              </a:ext>
            </a:extLst>
          </p:cNvPr>
          <p:cNvSpPr/>
          <p:nvPr/>
        </p:nvSpPr>
        <p:spPr>
          <a:xfrm>
            <a:off x="9903630" y="1238857"/>
            <a:ext cx="2072475" cy="1355744"/>
          </a:xfrm>
          <a:prstGeom prst="wav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cs typeface="Calibri"/>
              </a:rPr>
              <a:t>2022 Teams Survey</a:t>
            </a:r>
          </a:p>
        </p:txBody>
      </p:sp>
    </p:spTree>
    <p:extLst>
      <p:ext uri="{BB962C8B-B14F-4D97-AF65-F5344CB8AC3E}">
        <p14:creationId xmlns:p14="http://schemas.microsoft.com/office/powerpoint/2010/main" val="3908481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68719-839B-7BF2-77BB-CD80E948BF37}"/>
              </a:ext>
            </a:extLst>
          </p:cNvPr>
          <p:cNvSpPr>
            <a:spLocks noGrp="1"/>
          </p:cNvSpPr>
          <p:nvPr>
            <p:ph type="title"/>
          </p:nvPr>
        </p:nvSpPr>
        <p:spPr/>
        <p:txBody>
          <a:bodyPr/>
          <a:lstStyle/>
          <a:p>
            <a:r>
              <a:rPr lang="en-US">
                <a:ea typeface="+mj-lt"/>
                <a:cs typeface="+mj-lt"/>
              </a:rPr>
              <a:t>Warm Handoffs between Units</a:t>
            </a:r>
            <a:br>
              <a:rPr lang="en-US">
                <a:ea typeface="+mj-lt"/>
                <a:cs typeface="+mj-lt"/>
              </a:rPr>
            </a:br>
            <a:r>
              <a:rPr lang="en-US">
                <a:ea typeface="+mj-lt"/>
                <a:cs typeface="+mj-lt"/>
              </a:rPr>
              <a:t>L&amp;D and Nursery/NICU</a:t>
            </a:r>
            <a:endParaRPr lang="en-US"/>
          </a:p>
        </p:txBody>
      </p:sp>
      <p:sp>
        <p:nvSpPr>
          <p:cNvPr id="4" name="Slide Number Placeholder 3">
            <a:extLst>
              <a:ext uri="{FF2B5EF4-FFF2-40B4-BE49-F238E27FC236}">
                <a16:creationId xmlns:a16="http://schemas.microsoft.com/office/drawing/2014/main" id="{C74A35D8-A490-D0CE-B5C5-3D3C12442715}"/>
              </a:ext>
            </a:extLst>
          </p:cNvPr>
          <p:cNvSpPr>
            <a:spLocks noGrp="1"/>
          </p:cNvSpPr>
          <p:nvPr>
            <p:ph type="sldNum" sz="quarter" idx="10"/>
          </p:nvPr>
        </p:nvSpPr>
        <p:spPr/>
        <p:txBody>
          <a:bodyPr/>
          <a:lstStyle/>
          <a:p>
            <a:fld id="{97033E4B-E3EB-3D46-B2D8-3159663620FA}" type="slidenum">
              <a:rPr lang="en-US" smtClean="0"/>
              <a:pPr/>
              <a:t>18</a:t>
            </a:fld>
            <a:endParaRPr lang="en-US"/>
          </a:p>
        </p:txBody>
      </p:sp>
      <p:sp>
        <p:nvSpPr>
          <p:cNvPr id="5" name="Footer Placeholder 4">
            <a:extLst>
              <a:ext uri="{FF2B5EF4-FFF2-40B4-BE49-F238E27FC236}">
                <a16:creationId xmlns:a16="http://schemas.microsoft.com/office/drawing/2014/main" id="{29164CA6-C291-579A-5619-DD7383E6F4B0}"/>
              </a:ext>
            </a:extLst>
          </p:cNvPr>
          <p:cNvSpPr>
            <a:spLocks noGrp="1"/>
          </p:cNvSpPr>
          <p:nvPr>
            <p:ph type="ftr" sz="quarter" idx="11"/>
          </p:nvPr>
        </p:nvSpPr>
        <p:spPr/>
        <p:txBody>
          <a:bodyPr/>
          <a:lstStyle/>
          <a:p>
            <a:pPr algn="l"/>
            <a:r>
              <a:rPr lang="en-US"/>
              <a:t>Illinois Perinatal Quality Collaborative</a:t>
            </a:r>
          </a:p>
        </p:txBody>
      </p:sp>
      <p:pic>
        <p:nvPicPr>
          <p:cNvPr id="9" name="Graphic 9" descr="Chat bubble with solid fill">
            <a:extLst>
              <a:ext uri="{FF2B5EF4-FFF2-40B4-BE49-F238E27FC236}">
                <a16:creationId xmlns:a16="http://schemas.microsoft.com/office/drawing/2014/main" id="{442ACFF6-BA38-EA99-1C85-B34D06D114F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821708" y="574744"/>
            <a:ext cx="6272589" cy="6202217"/>
          </a:xfrm>
          <a:prstGeom prst="rect">
            <a:avLst/>
          </a:prstGeom>
        </p:spPr>
      </p:pic>
      <p:sp>
        <p:nvSpPr>
          <p:cNvPr id="7" name="Rectangle 6">
            <a:extLst>
              <a:ext uri="{FF2B5EF4-FFF2-40B4-BE49-F238E27FC236}">
                <a16:creationId xmlns:a16="http://schemas.microsoft.com/office/drawing/2014/main" id="{C7024A7A-338A-E1DC-5D6E-06CA77B34B65}"/>
              </a:ext>
            </a:extLst>
          </p:cNvPr>
          <p:cNvSpPr/>
          <p:nvPr/>
        </p:nvSpPr>
        <p:spPr>
          <a:xfrm>
            <a:off x="4055421" y="2725498"/>
            <a:ext cx="3991427" cy="907143"/>
          </a:xfrm>
          <a:prstGeom prst="rect">
            <a:avLst/>
          </a:prstGeom>
          <a:solidFill>
            <a:schemeClr val="accent1">
              <a:lumMod val="40000"/>
              <a:lumOff val="60000"/>
            </a:schemeClr>
          </a:solidFill>
          <a:ln w="50800"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a:cs typeface="Calibri"/>
              </a:rPr>
              <a:t>63% reported </a:t>
            </a:r>
          </a:p>
          <a:p>
            <a:pPr algn="ctr"/>
            <a:r>
              <a:rPr lang="en-US" sz="4400">
                <a:cs typeface="Calibri"/>
              </a:rPr>
              <a:t>better communication</a:t>
            </a:r>
            <a:endParaRPr lang="en-US" sz="4400"/>
          </a:p>
        </p:txBody>
      </p:sp>
      <p:sp>
        <p:nvSpPr>
          <p:cNvPr id="6" name="Wave 5">
            <a:extLst>
              <a:ext uri="{FF2B5EF4-FFF2-40B4-BE49-F238E27FC236}">
                <a16:creationId xmlns:a16="http://schemas.microsoft.com/office/drawing/2014/main" id="{4BEA7D85-B2BF-111E-CD2C-CD933AA5CCDC}"/>
              </a:ext>
            </a:extLst>
          </p:cNvPr>
          <p:cNvSpPr/>
          <p:nvPr/>
        </p:nvSpPr>
        <p:spPr>
          <a:xfrm>
            <a:off x="9903630" y="1238857"/>
            <a:ext cx="2072475" cy="1355744"/>
          </a:xfrm>
          <a:prstGeom prst="wav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cs typeface="Calibri"/>
              </a:rPr>
              <a:t>2022 Teams Survey</a:t>
            </a:r>
          </a:p>
        </p:txBody>
      </p:sp>
    </p:spTree>
    <p:extLst>
      <p:ext uri="{BB962C8B-B14F-4D97-AF65-F5344CB8AC3E}">
        <p14:creationId xmlns:p14="http://schemas.microsoft.com/office/powerpoint/2010/main" val="332753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DB94-4064-C3AA-B33B-40156DFBCB06}"/>
              </a:ext>
            </a:extLst>
          </p:cNvPr>
          <p:cNvSpPr>
            <a:spLocks noGrp="1"/>
          </p:cNvSpPr>
          <p:nvPr>
            <p:ph type="title"/>
          </p:nvPr>
        </p:nvSpPr>
        <p:spPr>
          <a:noFill/>
        </p:spPr>
        <p:txBody>
          <a:bodyPr/>
          <a:lstStyle/>
          <a:p>
            <a:r>
              <a:rPr lang="en-US">
                <a:ea typeface="+mj-lt"/>
                <a:cs typeface="+mj-lt"/>
              </a:rPr>
              <a:t>For which babies does your team </a:t>
            </a:r>
            <a:br>
              <a:rPr lang="en-US">
                <a:ea typeface="+mj-lt"/>
                <a:cs typeface="+mj-lt"/>
              </a:rPr>
            </a:br>
            <a:r>
              <a:rPr lang="en-US">
                <a:ea typeface="+mj-lt"/>
                <a:cs typeface="+mj-lt"/>
              </a:rPr>
              <a:t>use NEOSC?</a:t>
            </a:r>
            <a:endParaRPr lang="en-US"/>
          </a:p>
        </p:txBody>
      </p:sp>
      <p:sp>
        <p:nvSpPr>
          <p:cNvPr id="4" name="Slide Number Placeholder 3">
            <a:extLst>
              <a:ext uri="{FF2B5EF4-FFF2-40B4-BE49-F238E27FC236}">
                <a16:creationId xmlns:a16="http://schemas.microsoft.com/office/drawing/2014/main" id="{D13F6CF9-E1FA-999B-16FB-59DAA78C6D91}"/>
              </a:ext>
            </a:extLst>
          </p:cNvPr>
          <p:cNvSpPr>
            <a:spLocks noGrp="1"/>
          </p:cNvSpPr>
          <p:nvPr>
            <p:ph type="sldNum" sz="quarter" idx="10"/>
          </p:nvPr>
        </p:nvSpPr>
        <p:spPr/>
        <p:txBody>
          <a:bodyPr/>
          <a:lstStyle/>
          <a:p>
            <a:fld id="{97033E4B-E3EB-3D46-B2D8-3159663620FA}" type="slidenum">
              <a:rPr lang="en-US" smtClean="0"/>
              <a:pPr/>
              <a:t>19</a:t>
            </a:fld>
            <a:endParaRPr lang="en-US"/>
          </a:p>
        </p:txBody>
      </p:sp>
      <p:sp>
        <p:nvSpPr>
          <p:cNvPr id="5" name="Footer Placeholder 4">
            <a:extLst>
              <a:ext uri="{FF2B5EF4-FFF2-40B4-BE49-F238E27FC236}">
                <a16:creationId xmlns:a16="http://schemas.microsoft.com/office/drawing/2014/main" id="{3AAF924A-A0BD-E2A6-A5BE-6A90FDEE76AA}"/>
              </a:ext>
            </a:extLst>
          </p:cNvPr>
          <p:cNvSpPr>
            <a:spLocks noGrp="1"/>
          </p:cNvSpPr>
          <p:nvPr>
            <p:ph type="ftr" sz="quarter" idx="11"/>
          </p:nvPr>
        </p:nvSpPr>
        <p:spPr/>
        <p:txBody>
          <a:bodyPr/>
          <a:lstStyle/>
          <a:p>
            <a:pPr algn="l"/>
            <a:r>
              <a:rPr lang="en-US"/>
              <a:t>Illinois Perinatal Quality Collaborative</a:t>
            </a:r>
          </a:p>
        </p:txBody>
      </p:sp>
      <p:sp>
        <p:nvSpPr>
          <p:cNvPr id="6" name="Wave 5">
            <a:extLst>
              <a:ext uri="{FF2B5EF4-FFF2-40B4-BE49-F238E27FC236}">
                <a16:creationId xmlns:a16="http://schemas.microsoft.com/office/drawing/2014/main" id="{6ABC0BC0-C4AA-C6B9-7850-82F9F7616631}"/>
              </a:ext>
            </a:extLst>
          </p:cNvPr>
          <p:cNvSpPr/>
          <p:nvPr/>
        </p:nvSpPr>
        <p:spPr>
          <a:xfrm>
            <a:off x="9903630" y="1238857"/>
            <a:ext cx="2072475" cy="1355744"/>
          </a:xfrm>
          <a:prstGeom prst="wav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cs typeface="Calibri"/>
              </a:rPr>
              <a:t>2022 Teams Survey</a:t>
            </a:r>
          </a:p>
        </p:txBody>
      </p:sp>
      <p:graphicFrame>
        <p:nvGraphicFramePr>
          <p:cNvPr id="8" name="Chart 7">
            <a:extLst>
              <a:ext uri="{FF2B5EF4-FFF2-40B4-BE49-F238E27FC236}">
                <a16:creationId xmlns:a16="http://schemas.microsoft.com/office/drawing/2014/main" id="{A3EFF79E-D56E-C943-96C0-C9131EE035D8}"/>
              </a:ext>
              <a:ext uri="{147F2762-F138-4A5C-976F-8EAC2B608ADB}">
                <a16:predDERef xmlns:a16="http://schemas.microsoft.com/office/drawing/2014/main" pred="{8E8328F2-A6F0-3796-4B86-13A547946030}"/>
              </a:ext>
            </a:extLst>
          </p:cNvPr>
          <p:cNvGraphicFramePr>
            <a:graphicFrameLocks/>
          </p:cNvGraphicFramePr>
          <p:nvPr/>
        </p:nvGraphicFramePr>
        <p:xfrm>
          <a:off x="3051235" y="1688340"/>
          <a:ext cx="7313468" cy="447242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Rounded Corners 8">
            <a:extLst>
              <a:ext uri="{FF2B5EF4-FFF2-40B4-BE49-F238E27FC236}">
                <a16:creationId xmlns:a16="http://schemas.microsoft.com/office/drawing/2014/main" id="{CA3E1015-AF15-E42A-B18E-D6E927C3C273}"/>
              </a:ext>
            </a:extLst>
          </p:cNvPr>
          <p:cNvSpPr/>
          <p:nvPr/>
        </p:nvSpPr>
        <p:spPr>
          <a:xfrm>
            <a:off x="213360" y="2169160"/>
            <a:ext cx="2753360" cy="31394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cs typeface="Calibri"/>
              </a:rPr>
              <a:t>At initiative start, 57% of teams were using NEOSC</a:t>
            </a:r>
          </a:p>
          <a:p>
            <a:pPr algn="ctr"/>
            <a:endParaRPr lang="en-US" sz="2400">
              <a:cs typeface="Calibri"/>
            </a:endParaRPr>
          </a:p>
          <a:p>
            <a:pPr algn="ctr"/>
            <a:r>
              <a:rPr lang="en-US" sz="2400">
                <a:cs typeface="Calibri"/>
              </a:rPr>
              <a:t>Now, 81% of teams are using the NEOSC in some capacity</a:t>
            </a:r>
          </a:p>
        </p:txBody>
      </p:sp>
    </p:spTree>
    <p:extLst>
      <p:ext uri="{BB962C8B-B14F-4D97-AF65-F5344CB8AC3E}">
        <p14:creationId xmlns:p14="http://schemas.microsoft.com/office/powerpoint/2010/main" val="1512778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Call Overview</a:t>
            </a:r>
          </a:p>
        </p:txBody>
      </p:sp>
      <p:sp>
        <p:nvSpPr>
          <p:cNvPr id="3" name="Content Placeholder 2"/>
          <p:cNvSpPr>
            <a:spLocks noGrp="1"/>
          </p:cNvSpPr>
          <p:nvPr>
            <p:ph idx="1"/>
          </p:nvPr>
        </p:nvSpPr>
        <p:spPr/>
        <p:txBody>
          <a:bodyPr vert="horz" lIns="91440" tIns="45720" rIns="91440" bIns="45720" rtlCol="0" anchor="t">
            <a:noAutofit/>
          </a:bodyPr>
          <a:lstStyle/>
          <a:p>
            <a:r>
              <a:rPr lang="en-US" sz="2600">
                <a:ea typeface="Lato"/>
                <a:cs typeface="Lato"/>
              </a:rPr>
              <a:t>2022 Annual Conference Recap</a:t>
            </a:r>
          </a:p>
          <a:p>
            <a:r>
              <a:rPr lang="en-US" sz="2600">
                <a:ea typeface="Lato"/>
                <a:cs typeface="Lato"/>
              </a:rPr>
              <a:t>ILPQC BASIC Data  </a:t>
            </a:r>
          </a:p>
          <a:p>
            <a:r>
              <a:rPr lang="en-US" sz="2600">
                <a:ea typeface="Lato"/>
                <a:cs typeface="Lato"/>
              </a:rPr>
              <a:t>Annual Conference Poster Presentations:</a:t>
            </a:r>
          </a:p>
          <a:p>
            <a:pPr lvl="1"/>
            <a:r>
              <a:rPr lang="en-US" sz="2200">
                <a:ea typeface="Lato"/>
                <a:cs typeface="Calibri"/>
              </a:rPr>
              <a:t>Advocate Lutheran General Hospital, Park Ridge IL</a:t>
            </a:r>
            <a:endParaRPr lang="en-US" sz="2200">
              <a:ea typeface="Lato"/>
              <a:cs typeface="Lato"/>
            </a:endParaRPr>
          </a:p>
          <a:p>
            <a:pPr lvl="1"/>
            <a:r>
              <a:rPr lang="en-US" sz="2200">
                <a:ea typeface="+mn-lt"/>
                <a:cs typeface="+mn-lt"/>
              </a:rPr>
              <a:t>HSHS St. John's Hospital</a:t>
            </a:r>
            <a:endParaRPr lang="en-US" sz="2200">
              <a:ea typeface="Lato"/>
              <a:cs typeface="Lato"/>
            </a:endParaRPr>
          </a:p>
          <a:p>
            <a:r>
              <a:rPr lang="en-US" sz="2600">
                <a:ea typeface="Lato"/>
                <a:cs typeface="Lato"/>
              </a:rPr>
              <a:t>BASIC Next Steps </a:t>
            </a:r>
            <a:endParaRPr lang="en-US" sz="2600"/>
          </a:p>
          <a:p>
            <a:endParaRPr lang="en-US"/>
          </a:p>
          <a:p>
            <a:pPr lvl="1"/>
            <a:endParaRPr lang="en-US"/>
          </a:p>
          <a:p>
            <a:pPr marL="457200" lvl="1" indent="0">
              <a:buNone/>
            </a:pPr>
            <a:endParaRPr lang="en-US"/>
          </a:p>
          <a:p>
            <a:pPr lvl="1"/>
            <a:endParaRPr lang="en-US"/>
          </a:p>
          <a:p>
            <a:pPr lvl="1"/>
            <a:endParaRPr lang="en-US"/>
          </a:p>
          <a:p>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2</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22356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63DC1-DAF5-2D05-BEEA-869AA1DE1C5B}"/>
              </a:ext>
            </a:extLst>
          </p:cNvPr>
          <p:cNvSpPr>
            <a:spLocks noGrp="1"/>
          </p:cNvSpPr>
          <p:nvPr>
            <p:ph type="title"/>
          </p:nvPr>
        </p:nvSpPr>
        <p:spPr/>
        <p:txBody>
          <a:bodyPr/>
          <a:lstStyle/>
          <a:p>
            <a:r>
              <a:rPr lang="en-US">
                <a:ea typeface="+mj-lt"/>
                <a:cs typeface="+mj-lt"/>
              </a:rPr>
              <a:t>Moving to a 36-hour rule out</a:t>
            </a:r>
            <a:endParaRPr lang="en-US"/>
          </a:p>
        </p:txBody>
      </p:sp>
      <p:pic>
        <p:nvPicPr>
          <p:cNvPr id="6" name="Graphic 6" descr="Watch with solid fill">
            <a:extLst>
              <a:ext uri="{FF2B5EF4-FFF2-40B4-BE49-F238E27FC236}">
                <a16:creationId xmlns:a16="http://schemas.microsoft.com/office/drawing/2014/main" id="{C0C485F1-199B-8DD8-955B-A30692607472}"/>
              </a:ext>
            </a:extLst>
          </p:cNvPr>
          <p:cNvPicPr>
            <a:picLocks noGrp="1" noChangeAspect="1"/>
          </p:cNvPicPr>
          <p:nvPr>
            <p:ph idx="1"/>
          </p:nvPr>
        </p:nvPicPr>
        <p:blipFill>
          <a:blip r:embed="rId3">
            <a:extLst>
              <a:ext uri="{96DAC541-7B7A-43D3-8B79-37D633B846F1}">
                <asvg:svgBlip xmlns:asvg="http://schemas.microsoft.com/office/drawing/2016/SVG/main" xmlns="" r:embed="rId4"/>
              </a:ext>
            </a:extLst>
          </a:blip>
          <a:stretch>
            <a:fillRect/>
          </a:stretch>
        </p:blipFill>
        <p:spPr>
          <a:xfrm>
            <a:off x="152400" y="1755473"/>
            <a:ext cx="4047066" cy="4083352"/>
          </a:xfrm>
        </p:spPr>
      </p:pic>
      <p:sp>
        <p:nvSpPr>
          <p:cNvPr id="4" name="Slide Number Placeholder 3">
            <a:extLst>
              <a:ext uri="{FF2B5EF4-FFF2-40B4-BE49-F238E27FC236}">
                <a16:creationId xmlns:a16="http://schemas.microsoft.com/office/drawing/2014/main" id="{A02B71E4-FD56-33C0-F0AD-2BF590D4B685}"/>
              </a:ext>
            </a:extLst>
          </p:cNvPr>
          <p:cNvSpPr>
            <a:spLocks noGrp="1"/>
          </p:cNvSpPr>
          <p:nvPr>
            <p:ph type="sldNum" sz="quarter" idx="10"/>
          </p:nvPr>
        </p:nvSpPr>
        <p:spPr/>
        <p:txBody>
          <a:bodyPr/>
          <a:lstStyle/>
          <a:p>
            <a:fld id="{97033E4B-E3EB-3D46-B2D8-3159663620FA}" type="slidenum">
              <a:rPr lang="en-US" smtClean="0"/>
              <a:pPr/>
              <a:t>20</a:t>
            </a:fld>
            <a:endParaRPr lang="en-US"/>
          </a:p>
        </p:txBody>
      </p:sp>
      <p:sp>
        <p:nvSpPr>
          <p:cNvPr id="5" name="Footer Placeholder 4">
            <a:extLst>
              <a:ext uri="{FF2B5EF4-FFF2-40B4-BE49-F238E27FC236}">
                <a16:creationId xmlns:a16="http://schemas.microsoft.com/office/drawing/2014/main" id="{7A1A9DD3-B2E6-B223-BFFD-3FFCC554C143}"/>
              </a:ext>
            </a:extLst>
          </p:cNvPr>
          <p:cNvSpPr>
            <a:spLocks noGrp="1"/>
          </p:cNvSpPr>
          <p:nvPr>
            <p:ph type="ftr" sz="quarter" idx="11"/>
          </p:nvPr>
        </p:nvSpPr>
        <p:spPr/>
        <p:txBody>
          <a:bodyPr/>
          <a:lstStyle/>
          <a:p>
            <a:pPr algn="l"/>
            <a:r>
              <a:rPr lang="en-US"/>
              <a:t>Illinois Perinatal Quality Collaborative</a:t>
            </a:r>
          </a:p>
        </p:txBody>
      </p:sp>
      <p:sp>
        <p:nvSpPr>
          <p:cNvPr id="7" name="Oval 6">
            <a:extLst>
              <a:ext uri="{FF2B5EF4-FFF2-40B4-BE49-F238E27FC236}">
                <a16:creationId xmlns:a16="http://schemas.microsoft.com/office/drawing/2014/main" id="{0540C54E-D347-EABC-57E2-1A6FCD65FA31}"/>
              </a:ext>
            </a:extLst>
          </p:cNvPr>
          <p:cNvSpPr/>
          <p:nvPr/>
        </p:nvSpPr>
        <p:spPr>
          <a:xfrm>
            <a:off x="1090992" y="2596849"/>
            <a:ext cx="2334379" cy="239485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cs typeface="Calibri"/>
              </a:rPr>
              <a:t>81% already have 36 hour rule out</a:t>
            </a:r>
          </a:p>
        </p:txBody>
      </p:sp>
      <p:pic>
        <p:nvPicPr>
          <p:cNvPr id="9" name="Graphic 6" descr="Watch with solid fill">
            <a:extLst>
              <a:ext uri="{FF2B5EF4-FFF2-40B4-BE49-F238E27FC236}">
                <a16:creationId xmlns:a16="http://schemas.microsoft.com/office/drawing/2014/main" id="{CA7CD73F-B85F-BEFC-B031-39C63BB52EA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00324" y="1714349"/>
            <a:ext cx="4047066" cy="4083352"/>
          </a:xfrm>
          <a:prstGeom prst="rect">
            <a:avLst/>
          </a:prstGeom>
        </p:spPr>
      </p:pic>
      <p:sp>
        <p:nvSpPr>
          <p:cNvPr id="10" name="Oval 9">
            <a:extLst>
              <a:ext uri="{FF2B5EF4-FFF2-40B4-BE49-F238E27FC236}">
                <a16:creationId xmlns:a16="http://schemas.microsoft.com/office/drawing/2014/main" id="{7682C86D-638F-EFBC-E91C-8A4A17862FA3}"/>
              </a:ext>
            </a:extLst>
          </p:cNvPr>
          <p:cNvSpPr/>
          <p:nvPr/>
        </p:nvSpPr>
        <p:spPr>
          <a:xfrm>
            <a:off x="4731658" y="2548467"/>
            <a:ext cx="2334379" cy="239485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cs typeface="Calibri"/>
              </a:rPr>
              <a:t>16% will implement in next 6 months</a:t>
            </a:r>
          </a:p>
        </p:txBody>
      </p:sp>
      <p:pic>
        <p:nvPicPr>
          <p:cNvPr id="11" name="Graphic 6" descr="Watch with solid fill">
            <a:extLst>
              <a:ext uri="{FF2B5EF4-FFF2-40B4-BE49-F238E27FC236}">
                <a16:creationId xmlns:a16="http://schemas.microsoft.com/office/drawing/2014/main" id="{4BA50062-1FA0-D884-5801-A4AD237F0F2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223275" y="1665967"/>
            <a:ext cx="4047066" cy="4083352"/>
          </a:xfrm>
          <a:prstGeom prst="rect">
            <a:avLst/>
          </a:prstGeom>
        </p:spPr>
      </p:pic>
      <p:sp>
        <p:nvSpPr>
          <p:cNvPr id="12" name="Oval 11">
            <a:extLst>
              <a:ext uri="{FF2B5EF4-FFF2-40B4-BE49-F238E27FC236}">
                <a16:creationId xmlns:a16="http://schemas.microsoft.com/office/drawing/2014/main" id="{38B4860C-82C5-136B-DC9B-AEAB816C030C}"/>
              </a:ext>
            </a:extLst>
          </p:cNvPr>
          <p:cNvSpPr/>
          <p:nvPr/>
        </p:nvSpPr>
        <p:spPr>
          <a:xfrm>
            <a:off x="8154610" y="2500085"/>
            <a:ext cx="2334379" cy="239485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cs typeface="Calibri"/>
              </a:rPr>
              <a:t>3% will stay at 48 hour rule out</a:t>
            </a:r>
          </a:p>
        </p:txBody>
      </p:sp>
      <p:sp>
        <p:nvSpPr>
          <p:cNvPr id="8" name="Wave 7">
            <a:extLst>
              <a:ext uri="{FF2B5EF4-FFF2-40B4-BE49-F238E27FC236}">
                <a16:creationId xmlns:a16="http://schemas.microsoft.com/office/drawing/2014/main" id="{1480C70D-D206-DE63-589F-B94C12B76A79}"/>
              </a:ext>
            </a:extLst>
          </p:cNvPr>
          <p:cNvSpPr/>
          <p:nvPr/>
        </p:nvSpPr>
        <p:spPr>
          <a:xfrm>
            <a:off x="9903630" y="1238857"/>
            <a:ext cx="2072475" cy="1355744"/>
          </a:xfrm>
          <a:prstGeom prst="wav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cs typeface="Calibri"/>
              </a:rPr>
              <a:t>2022 Teams Survey</a:t>
            </a:r>
          </a:p>
        </p:txBody>
      </p:sp>
    </p:spTree>
    <p:extLst>
      <p:ext uri="{BB962C8B-B14F-4D97-AF65-F5344CB8AC3E}">
        <p14:creationId xmlns:p14="http://schemas.microsoft.com/office/powerpoint/2010/main" val="1484650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4D517-B3B5-EFC4-05B0-8472DF3095FF}"/>
              </a:ext>
            </a:extLst>
          </p:cNvPr>
          <p:cNvSpPr>
            <a:spLocks noGrp="1"/>
          </p:cNvSpPr>
          <p:nvPr>
            <p:ph type="title"/>
          </p:nvPr>
        </p:nvSpPr>
        <p:spPr>
          <a:noFill/>
        </p:spPr>
        <p:txBody>
          <a:bodyPr/>
          <a:lstStyle/>
          <a:p>
            <a:r>
              <a:rPr lang="en-US">
                <a:ea typeface="+mj-lt"/>
                <a:cs typeface="+mj-lt"/>
              </a:rPr>
              <a:t>Family education provided</a:t>
            </a:r>
            <a:endParaRPr lang="en-US"/>
          </a:p>
        </p:txBody>
      </p:sp>
      <p:sp>
        <p:nvSpPr>
          <p:cNvPr id="4" name="Slide Number Placeholder 3">
            <a:extLst>
              <a:ext uri="{FF2B5EF4-FFF2-40B4-BE49-F238E27FC236}">
                <a16:creationId xmlns:a16="http://schemas.microsoft.com/office/drawing/2014/main" id="{45EE5706-779B-AA23-9B3C-4DA116981004}"/>
              </a:ext>
            </a:extLst>
          </p:cNvPr>
          <p:cNvSpPr>
            <a:spLocks noGrp="1"/>
          </p:cNvSpPr>
          <p:nvPr>
            <p:ph type="sldNum" sz="quarter" idx="10"/>
          </p:nvPr>
        </p:nvSpPr>
        <p:spPr/>
        <p:txBody>
          <a:bodyPr/>
          <a:lstStyle/>
          <a:p>
            <a:fld id="{97033E4B-E3EB-3D46-B2D8-3159663620FA}" type="slidenum">
              <a:rPr lang="en-US" smtClean="0"/>
              <a:pPr/>
              <a:t>21</a:t>
            </a:fld>
            <a:endParaRPr lang="en-US"/>
          </a:p>
        </p:txBody>
      </p:sp>
      <p:sp>
        <p:nvSpPr>
          <p:cNvPr id="5" name="Footer Placeholder 4">
            <a:extLst>
              <a:ext uri="{FF2B5EF4-FFF2-40B4-BE49-F238E27FC236}">
                <a16:creationId xmlns:a16="http://schemas.microsoft.com/office/drawing/2014/main" id="{4A0DE39D-9705-35B1-D518-137B448594BA}"/>
              </a:ext>
            </a:extLst>
          </p:cNvPr>
          <p:cNvSpPr>
            <a:spLocks noGrp="1"/>
          </p:cNvSpPr>
          <p:nvPr>
            <p:ph type="ftr" sz="quarter" idx="11"/>
          </p:nvPr>
        </p:nvSpPr>
        <p:spPr/>
        <p:txBody>
          <a:bodyPr/>
          <a:lstStyle/>
          <a:p>
            <a:pPr algn="l"/>
            <a:r>
              <a:rPr lang="en-US"/>
              <a:t>Illinois Perinatal Quality Collaborative</a:t>
            </a:r>
          </a:p>
        </p:txBody>
      </p:sp>
      <p:sp>
        <p:nvSpPr>
          <p:cNvPr id="3" name="Wave 2">
            <a:extLst>
              <a:ext uri="{FF2B5EF4-FFF2-40B4-BE49-F238E27FC236}">
                <a16:creationId xmlns:a16="http://schemas.microsoft.com/office/drawing/2014/main" id="{B80359C3-746B-F79D-738A-8F63FE295E01}"/>
              </a:ext>
            </a:extLst>
          </p:cNvPr>
          <p:cNvSpPr/>
          <p:nvPr/>
        </p:nvSpPr>
        <p:spPr>
          <a:xfrm>
            <a:off x="6271760" y="516441"/>
            <a:ext cx="2072475" cy="1355744"/>
          </a:xfrm>
          <a:prstGeom prst="wav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cs typeface="Calibri"/>
              </a:rPr>
              <a:t>2022 Teams Survey</a:t>
            </a:r>
          </a:p>
        </p:txBody>
      </p:sp>
      <p:sp>
        <p:nvSpPr>
          <p:cNvPr id="7" name="Content Placeholder 6">
            <a:extLst>
              <a:ext uri="{FF2B5EF4-FFF2-40B4-BE49-F238E27FC236}">
                <a16:creationId xmlns:a16="http://schemas.microsoft.com/office/drawing/2014/main" id="{08350ED4-767C-3093-A915-A6D65D1D7DA5}"/>
              </a:ext>
            </a:extLst>
          </p:cNvPr>
          <p:cNvSpPr>
            <a:spLocks noGrp="1"/>
          </p:cNvSpPr>
          <p:nvPr>
            <p:ph idx="1"/>
          </p:nvPr>
        </p:nvSpPr>
        <p:spPr>
          <a:xfrm>
            <a:off x="609600" y="1825625"/>
            <a:ext cx="5796952" cy="4351338"/>
          </a:xfrm>
        </p:spPr>
        <p:txBody>
          <a:bodyPr vert="horz" lIns="91440" tIns="45720" rIns="91440" bIns="45720" rtlCol="0" anchor="t">
            <a:noAutofit/>
          </a:bodyPr>
          <a:lstStyle/>
          <a:p>
            <a:r>
              <a:rPr lang="en-US">
                <a:ea typeface="Lato"/>
                <a:cs typeface="Lato"/>
              </a:rPr>
              <a:t>78% of teams reported the family education materials helpful in educating families on EOS and their newborns treatment plan</a:t>
            </a:r>
          </a:p>
          <a:p>
            <a:r>
              <a:rPr lang="en-US">
                <a:ea typeface="Lato"/>
                <a:cs typeface="Lato"/>
              </a:rPr>
              <a:t>75% of teams provide the education materials to most or all families</a:t>
            </a:r>
          </a:p>
          <a:p>
            <a:r>
              <a:rPr lang="en-US">
                <a:ea typeface="Lato"/>
                <a:cs typeface="Lato"/>
              </a:rPr>
              <a:t>75% of teams reported the materials were well-received when shared with the family</a:t>
            </a:r>
            <a:endParaRPr lang="en-US"/>
          </a:p>
        </p:txBody>
      </p:sp>
      <p:pic>
        <p:nvPicPr>
          <p:cNvPr id="6" name="Online Media 5" title="ILPQC- Antibiotics and Your Baby">
            <a:hlinkClick r:id="" action="ppaction://media"/>
            <a:extLst>
              <a:ext uri="{FF2B5EF4-FFF2-40B4-BE49-F238E27FC236}">
                <a16:creationId xmlns:a16="http://schemas.microsoft.com/office/drawing/2014/main" id="{5D8521B5-BEB1-C5D8-6D97-91C236D41EC2}"/>
              </a:ext>
            </a:extLst>
          </p:cNvPr>
          <p:cNvPicPr>
            <a:picLocks noRot="1" noChangeAspect="1"/>
          </p:cNvPicPr>
          <p:nvPr>
            <a:videoFile r:link="rId1"/>
          </p:nvPr>
        </p:nvPicPr>
        <p:blipFill>
          <a:blip r:embed="rId4"/>
          <a:stretch>
            <a:fillRect/>
          </a:stretch>
        </p:blipFill>
        <p:spPr>
          <a:xfrm>
            <a:off x="6564923" y="2076450"/>
            <a:ext cx="5001846" cy="2929792"/>
          </a:xfrm>
          <a:prstGeom prst="rect">
            <a:avLst/>
          </a:prstGeom>
        </p:spPr>
      </p:pic>
    </p:spTree>
    <p:extLst>
      <p:ext uri="{BB962C8B-B14F-4D97-AF65-F5344CB8AC3E}">
        <p14:creationId xmlns:p14="http://schemas.microsoft.com/office/powerpoint/2010/main" val="487355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5C76973-A1A8-FE73-462F-AFC3A28018C4}"/>
              </a:ext>
            </a:extLst>
          </p:cNvPr>
          <p:cNvSpPr>
            <a:spLocks noGrp="1"/>
          </p:cNvSpPr>
          <p:nvPr>
            <p:ph type="ctrTitle"/>
          </p:nvPr>
        </p:nvSpPr>
        <p:spPr/>
        <p:txBody>
          <a:bodyPr/>
          <a:lstStyle/>
          <a:p>
            <a:endParaRPr lang="en-US"/>
          </a:p>
        </p:txBody>
      </p:sp>
      <p:sp>
        <p:nvSpPr>
          <p:cNvPr id="10" name="Subtitle 9">
            <a:extLst>
              <a:ext uri="{FF2B5EF4-FFF2-40B4-BE49-F238E27FC236}">
                <a16:creationId xmlns:a16="http://schemas.microsoft.com/office/drawing/2014/main" id="{24A8672B-11C5-2536-DFE3-EC41942392EA}"/>
              </a:ext>
            </a:extLst>
          </p:cNvPr>
          <p:cNvSpPr>
            <a:spLocks noGrp="1"/>
          </p:cNvSpPr>
          <p:nvPr>
            <p:ph type="subTitle" idx="1"/>
          </p:nvPr>
        </p:nvSpPr>
        <p:spPr/>
        <p:txBody>
          <a:bodyPr/>
          <a:lstStyle/>
          <a:p>
            <a:endParaRPr lang="en-US"/>
          </a:p>
        </p:txBody>
      </p:sp>
      <p:sp>
        <p:nvSpPr>
          <p:cNvPr id="5" name="Footer Placeholder 4">
            <a:extLst>
              <a:ext uri="{FF2B5EF4-FFF2-40B4-BE49-F238E27FC236}">
                <a16:creationId xmlns:a16="http://schemas.microsoft.com/office/drawing/2014/main" id="{A429556C-6ACA-468C-1C67-9D62F7CE9221}"/>
              </a:ext>
            </a:extLst>
          </p:cNvPr>
          <p:cNvSpPr>
            <a:spLocks noGrp="1"/>
          </p:cNvSpPr>
          <p:nvPr>
            <p:ph type="ftr" sz="quarter" idx="11"/>
          </p:nvPr>
        </p:nvSpPr>
        <p:spPr/>
        <p:txBody>
          <a:bodyPr/>
          <a:lstStyle/>
          <a:p>
            <a:pPr algn="l"/>
            <a:r>
              <a:rPr lang="en-US"/>
              <a:t>Illinois Perinatal Quality Collaborative</a:t>
            </a:r>
          </a:p>
        </p:txBody>
      </p:sp>
      <p:sp>
        <p:nvSpPr>
          <p:cNvPr id="4" name="Slide Number Placeholder 3">
            <a:extLst>
              <a:ext uri="{FF2B5EF4-FFF2-40B4-BE49-F238E27FC236}">
                <a16:creationId xmlns:a16="http://schemas.microsoft.com/office/drawing/2014/main" id="{5A3A2569-7E8D-E14F-04CE-DFDDC2D1BA8C}"/>
              </a:ext>
            </a:extLst>
          </p:cNvPr>
          <p:cNvSpPr>
            <a:spLocks noGrp="1"/>
          </p:cNvSpPr>
          <p:nvPr>
            <p:ph type="sldNum" sz="quarter" idx="12"/>
          </p:nvPr>
        </p:nvSpPr>
        <p:spPr/>
        <p:txBody>
          <a:bodyPr/>
          <a:lstStyle/>
          <a:p>
            <a:fld id="{97033E4B-E3EB-3D46-B2D8-3159663620FA}" type="slidenum">
              <a:rPr lang="en-US" smtClean="0"/>
              <a:pPr/>
              <a:t>22</a:t>
            </a:fld>
            <a:endParaRPr lang="en-US"/>
          </a:p>
        </p:txBody>
      </p:sp>
      <p:pic>
        <p:nvPicPr>
          <p:cNvPr id="6" name="Online Media 5" title="ILPQC- Antibiotics and Your Baby">
            <a:hlinkClick r:id="" action="ppaction://media"/>
            <a:extLst>
              <a:ext uri="{FF2B5EF4-FFF2-40B4-BE49-F238E27FC236}">
                <a16:creationId xmlns:a16="http://schemas.microsoft.com/office/drawing/2014/main" id="{97D1F039-38A1-E9CD-D2F2-C3A03D239387}"/>
              </a:ext>
            </a:extLst>
          </p:cNvPr>
          <p:cNvPicPr>
            <a:picLocks noRot="1" noChangeAspect="1"/>
          </p:cNvPicPr>
          <p:nvPr>
            <a:videoFile r:link="rId1"/>
          </p:nvPr>
        </p:nvPicPr>
        <p:blipFill>
          <a:blip r:embed="rId3"/>
          <a:stretch>
            <a:fillRect/>
          </a:stretch>
        </p:blipFill>
        <p:spPr>
          <a:xfrm>
            <a:off x="1073943" y="240108"/>
            <a:ext cx="10044113" cy="5883260"/>
          </a:xfrm>
          <a:prstGeom prst="rect">
            <a:avLst/>
          </a:prstGeom>
        </p:spPr>
      </p:pic>
    </p:spTree>
    <p:extLst>
      <p:ext uri="{BB962C8B-B14F-4D97-AF65-F5344CB8AC3E}">
        <p14:creationId xmlns:p14="http://schemas.microsoft.com/office/powerpoint/2010/main" val="1182178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39A7D-06B3-DC5A-8382-A08E6BDC6633}"/>
              </a:ext>
            </a:extLst>
          </p:cNvPr>
          <p:cNvSpPr>
            <a:spLocks noGrp="1"/>
          </p:cNvSpPr>
          <p:nvPr>
            <p:ph type="title"/>
          </p:nvPr>
        </p:nvSpPr>
        <p:spPr>
          <a:noFill/>
        </p:spPr>
        <p:txBody>
          <a:bodyPr/>
          <a:lstStyle/>
          <a:p>
            <a:r>
              <a:rPr lang="en-US">
                <a:ea typeface="+mj-lt"/>
                <a:cs typeface="+mj-lt"/>
              </a:rPr>
              <a:t>Top rated components of </a:t>
            </a:r>
            <a:br>
              <a:rPr lang="en-US">
                <a:ea typeface="+mj-lt"/>
                <a:cs typeface="+mj-lt"/>
              </a:rPr>
            </a:br>
            <a:r>
              <a:rPr lang="en-US">
                <a:ea typeface="+mj-lt"/>
                <a:cs typeface="+mj-lt"/>
              </a:rPr>
              <a:t>BASIC Teams Webinars</a:t>
            </a:r>
            <a:endParaRPr lang="en-US">
              <a:cs typeface="Calibri"/>
            </a:endParaRPr>
          </a:p>
        </p:txBody>
      </p:sp>
      <p:sp>
        <p:nvSpPr>
          <p:cNvPr id="4" name="Slide Number Placeholder 3">
            <a:extLst>
              <a:ext uri="{FF2B5EF4-FFF2-40B4-BE49-F238E27FC236}">
                <a16:creationId xmlns:a16="http://schemas.microsoft.com/office/drawing/2014/main" id="{1F51091C-486F-BF8F-C5E6-B378F0A36439}"/>
              </a:ext>
            </a:extLst>
          </p:cNvPr>
          <p:cNvSpPr>
            <a:spLocks noGrp="1"/>
          </p:cNvSpPr>
          <p:nvPr>
            <p:ph type="sldNum" sz="quarter" idx="10"/>
          </p:nvPr>
        </p:nvSpPr>
        <p:spPr/>
        <p:txBody>
          <a:bodyPr/>
          <a:lstStyle/>
          <a:p>
            <a:fld id="{97033E4B-E3EB-3D46-B2D8-3159663620FA}" type="slidenum">
              <a:rPr lang="en-US" smtClean="0"/>
              <a:pPr/>
              <a:t>23</a:t>
            </a:fld>
            <a:endParaRPr lang="en-US"/>
          </a:p>
        </p:txBody>
      </p:sp>
      <p:sp>
        <p:nvSpPr>
          <p:cNvPr id="5" name="Footer Placeholder 4">
            <a:extLst>
              <a:ext uri="{FF2B5EF4-FFF2-40B4-BE49-F238E27FC236}">
                <a16:creationId xmlns:a16="http://schemas.microsoft.com/office/drawing/2014/main" id="{511DCA5F-54CF-F803-A6DA-3FC14A75AE30}"/>
              </a:ext>
            </a:extLst>
          </p:cNvPr>
          <p:cNvSpPr>
            <a:spLocks noGrp="1"/>
          </p:cNvSpPr>
          <p:nvPr>
            <p:ph type="ftr" sz="quarter" idx="11"/>
          </p:nvPr>
        </p:nvSpPr>
        <p:spPr/>
        <p:txBody>
          <a:bodyPr/>
          <a:lstStyle/>
          <a:p>
            <a:pPr algn="l"/>
            <a:r>
              <a:rPr lang="en-US"/>
              <a:t>Illinois Perinatal Quality Collaborative</a:t>
            </a:r>
          </a:p>
        </p:txBody>
      </p:sp>
      <p:sp>
        <p:nvSpPr>
          <p:cNvPr id="3" name="Wave 2">
            <a:extLst>
              <a:ext uri="{FF2B5EF4-FFF2-40B4-BE49-F238E27FC236}">
                <a16:creationId xmlns:a16="http://schemas.microsoft.com/office/drawing/2014/main" id="{B80359C3-746B-F79D-738A-8F63FE295E01}"/>
              </a:ext>
            </a:extLst>
          </p:cNvPr>
          <p:cNvSpPr/>
          <p:nvPr/>
        </p:nvSpPr>
        <p:spPr>
          <a:xfrm>
            <a:off x="9903630" y="1238857"/>
            <a:ext cx="2072475" cy="1355744"/>
          </a:xfrm>
          <a:prstGeom prst="wav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cs typeface="Calibri"/>
              </a:rPr>
              <a:t>2022 Teams Survey</a:t>
            </a:r>
          </a:p>
        </p:txBody>
      </p:sp>
      <p:pic>
        <p:nvPicPr>
          <p:cNvPr id="13" name="Picture 13" descr="Chart, bar chart&#10;&#10;Description automatically generated">
            <a:extLst>
              <a:ext uri="{FF2B5EF4-FFF2-40B4-BE49-F238E27FC236}">
                <a16:creationId xmlns:a16="http://schemas.microsoft.com/office/drawing/2014/main" id="{7525D4FE-E466-4EDE-FEFE-5C0E9013B9F2}"/>
              </a:ext>
            </a:extLst>
          </p:cNvPr>
          <p:cNvPicPr>
            <a:picLocks noGrp="1" noChangeAspect="1"/>
          </p:cNvPicPr>
          <p:nvPr>
            <p:ph idx="1"/>
          </p:nvPr>
        </p:nvPicPr>
        <p:blipFill>
          <a:blip r:embed="rId3"/>
          <a:stretch>
            <a:fillRect/>
          </a:stretch>
        </p:blipFill>
        <p:spPr>
          <a:xfrm>
            <a:off x="2308125" y="1825625"/>
            <a:ext cx="7575750" cy="4351338"/>
          </a:xfrm>
        </p:spPr>
      </p:pic>
    </p:spTree>
    <p:extLst>
      <p:ext uri="{BB962C8B-B14F-4D97-AF65-F5344CB8AC3E}">
        <p14:creationId xmlns:p14="http://schemas.microsoft.com/office/powerpoint/2010/main" val="4221812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CC037-8330-3714-2DAD-2F9CF2209065}"/>
              </a:ext>
            </a:extLst>
          </p:cNvPr>
          <p:cNvSpPr>
            <a:spLocks noGrp="1"/>
          </p:cNvSpPr>
          <p:nvPr>
            <p:ph type="title"/>
          </p:nvPr>
        </p:nvSpPr>
        <p:spPr>
          <a:xfrm>
            <a:off x="609600" y="591166"/>
            <a:ext cx="10972800" cy="1325563"/>
          </a:xfrm>
          <a:noFill/>
        </p:spPr>
        <p:txBody>
          <a:bodyPr/>
          <a:lstStyle/>
          <a:p>
            <a:r>
              <a:rPr lang="en-US">
                <a:ea typeface="Lato Medium"/>
                <a:cs typeface="Lato Medium"/>
              </a:rPr>
              <a:t>What BASIC measures in ILPQC Data </a:t>
            </a:r>
            <a:br>
              <a:rPr lang="en-US">
                <a:ea typeface="Lato Medium"/>
                <a:cs typeface="Lato Medium"/>
              </a:rPr>
            </a:br>
            <a:r>
              <a:rPr lang="en-US">
                <a:ea typeface="Lato Medium"/>
                <a:cs typeface="Lato Medium"/>
              </a:rPr>
              <a:t>System teams use to inform QI Work</a:t>
            </a:r>
            <a:endParaRPr lang="en-US"/>
          </a:p>
        </p:txBody>
      </p:sp>
      <p:sp>
        <p:nvSpPr>
          <p:cNvPr id="4" name="Slide Number Placeholder 3">
            <a:extLst>
              <a:ext uri="{FF2B5EF4-FFF2-40B4-BE49-F238E27FC236}">
                <a16:creationId xmlns:a16="http://schemas.microsoft.com/office/drawing/2014/main" id="{F4DE6472-C333-E510-0AAD-6078DDF0A17C}"/>
              </a:ext>
            </a:extLst>
          </p:cNvPr>
          <p:cNvSpPr>
            <a:spLocks noGrp="1"/>
          </p:cNvSpPr>
          <p:nvPr>
            <p:ph type="sldNum" sz="quarter" idx="10"/>
          </p:nvPr>
        </p:nvSpPr>
        <p:spPr/>
        <p:txBody>
          <a:bodyPr/>
          <a:lstStyle/>
          <a:p>
            <a:fld id="{97033E4B-E3EB-3D46-B2D8-3159663620FA}" type="slidenum">
              <a:rPr lang="en-US" smtClean="0"/>
              <a:pPr/>
              <a:t>24</a:t>
            </a:fld>
            <a:endParaRPr lang="en-US"/>
          </a:p>
        </p:txBody>
      </p:sp>
      <p:sp>
        <p:nvSpPr>
          <p:cNvPr id="5" name="Footer Placeholder 4">
            <a:extLst>
              <a:ext uri="{FF2B5EF4-FFF2-40B4-BE49-F238E27FC236}">
                <a16:creationId xmlns:a16="http://schemas.microsoft.com/office/drawing/2014/main" id="{88237F05-D459-4AC1-B1DF-6D27881AC586}"/>
              </a:ext>
            </a:extLst>
          </p:cNvPr>
          <p:cNvSpPr>
            <a:spLocks noGrp="1"/>
          </p:cNvSpPr>
          <p:nvPr>
            <p:ph type="ftr" sz="quarter" idx="11"/>
          </p:nvPr>
        </p:nvSpPr>
        <p:spPr/>
        <p:txBody>
          <a:bodyPr/>
          <a:lstStyle/>
          <a:p>
            <a:pPr algn="l"/>
            <a:r>
              <a:rPr lang="en-US"/>
              <a:t>Illinois Perinatal Quality Collaborative</a:t>
            </a:r>
          </a:p>
        </p:txBody>
      </p:sp>
      <p:sp>
        <p:nvSpPr>
          <p:cNvPr id="9" name="Content Placeholder 8">
            <a:extLst>
              <a:ext uri="{FF2B5EF4-FFF2-40B4-BE49-F238E27FC236}">
                <a16:creationId xmlns:a16="http://schemas.microsoft.com/office/drawing/2014/main" id="{616706B4-499F-F58B-3BC4-A60FD4B68B8F}"/>
              </a:ext>
            </a:extLst>
          </p:cNvPr>
          <p:cNvSpPr>
            <a:spLocks noGrp="1"/>
          </p:cNvSpPr>
          <p:nvPr>
            <p:ph idx="1"/>
          </p:nvPr>
        </p:nvSpPr>
        <p:spPr>
          <a:xfrm>
            <a:off x="609600" y="1825625"/>
            <a:ext cx="7295848" cy="4351338"/>
          </a:xfrm>
        </p:spPr>
        <p:txBody>
          <a:bodyPr vert="horz" lIns="91440" tIns="45720" rIns="91440" bIns="45720" rtlCol="0" anchor="t">
            <a:noAutofit/>
          </a:bodyPr>
          <a:lstStyle/>
          <a:p>
            <a:r>
              <a:rPr lang="en-US" sz="3200">
                <a:ea typeface="Lato"/>
                <a:cs typeface="Lato"/>
              </a:rPr>
              <a:t>Antibiotics stopped by 36 hours with a negative blood culture: 88%</a:t>
            </a:r>
          </a:p>
          <a:p>
            <a:r>
              <a:rPr lang="en-US" sz="3200">
                <a:ea typeface="Lato"/>
                <a:cs typeface="Lato"/>
              </a:rPr>
              <a:t>Antibiotic prescribing rate: 63%</a:t>
            </a:r>
          </a:p>
          <a:p>
            <a:r>
              <a:rPr lang="en-US" sz="3200">
                <a:ea typeface="Lato"/>
                <a:cs typeface="Lato"/>
              </a:rPr>
              <a:t>Antibiotic Automatic Stop Time: 53%</a:t>
            </a:r>
          </a:p>
          <a:p>
            <a:r>
              <a:rPr lang="en-US" sz="3200">
                <a:ea typeface="Lato"/>
                <a:cs typeface="Lato"/>
              </a:rPr>
              <a:t>Antibiotic Time Out: 34%</a:t>
            </a:r>
          </a:p>
          <a:p>
            <a:r>
              <a:rPr lang="en-US" sz="3200">
                <a:ea typeface="Lato"/>
                <a:cs typeface="Lato"/>
              </a:rPr>
              <a:t>Family Education: 34%</a:t>
            </a:r>
          </a:p>
        </p:txBody>
      </p:sp>
      <p:pic>
        <p:nvPicPr>
          <p:cNvPr id="10" name="Picture 10" descr="Icon&#10;&#10;Description automatically generated">
            <a:extLst>
              <a:ext uri="{FF2B5EF4-FFF2-40B4-BE49-F238E27FC236}">
                <a16:creationId xmlns:a16="http://schemas.microsoft.com/office/drawing/2014/main" id="{F3229F8C-8AFB-EC66-1DBA-59528537725C}"/>
              </a:ext>
            </a:extLst>
          </p:cNvPr>
          <p:cNvPicPr>
            <a:picLocks noChangeAspect="1"/>
          </p:cNvPicPr>
          <p:nvPr/>
        </p:nvPicPr>
        <p:blipFill>
          <a:blip r:embed="rId3"/>
          <a:stretch>
            <a:fillRect/>
          </a:stretch>
        </p:blipFill>
        <p:spPr>
          <a:xfrm>
            <a:off x="7373257" y="1887545"/>
            <a:ext cx="4521200" cy="3687671"/>
          </a:xfrm>
          <a:prstGeom prst="rect">
            <a:avLst/>
          </a:prstGeom>
        </p:spPr>
      </p:pic>
      <p:sp>
        <p:nvSpPr>
          <p:cNvPr id="6" name="Wave 5">
            <a:extLst>
              <a:ext uri="{FF2B5EF4-FFF2-40B4-BE49-F238E27FC236}">
                <a16:creationId xmlns:a16="http://schemas.microsoft.com/office/drawing/2014/main" id="{AC857009-9C8B-EFFF-195B-A16E23ED203B}"/>
              </a:ext>
            </a:extLst>
          </p:cNvPr>
          <p:cNvSpPr/>
          <p:nvPr/>
        </p:nvSpPr>
        <p:spPr>
          <a:xfrm>
            <a:off x="9903630" y="1238857"/>
            <a:ext cx="2072475" cy="1355744"/>
          </a:xfrm>
          <a:prstGeom prst="wav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cs typeface="Calibri"/>
              </a:rPr>
              <a:t>2022 Teams Survey</a:t>
            </a:r>
          </a:p>
        </p:txBody>
      </p:sp>
    </p:spTree>
    <p:extLst>
      <p:ext uri="{BB962C8B-B14F-4D97-AF65-F5344CB8AC3E}">
        <p14:creationId xmlns:p14="http://schemas.microsoft.com/office/powerpoint/2010/main" val="986091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A7413-222F-B884-8231-B53C859FE4BA}"/>
              </a:ext>
            </a:extLst>
          </p:cNvPr>
          <p:cNvSpPr>
            <a:spLocks noGrp="1"/>
          </p:cNvSpPr>
          <p:nvPr>
            <p:ph type="title"/>
          </p:nvPr>
        </p:nvSpPr>
        <p:spPr>
          <a:xfrm>
            <a:off x="609600" y="365125"/>
            <a:ext cx="7380515" cy="1355251"/>
          </a:xfrm>
          <a:noFill/>
        </p:spPr>
        <p:txBody>
          <a:bodyPr/>
          <a:lstStyle/>
          <a:p>
            <a:r>
              <a:rPr lang="en-US">
                <a:ea typeface="Lato Medium"/>
                <a:cs typeface="Lato Medium"/>
              </a:rPr>
              <a:t>Hospital teams using BASIC Dashboard to view measures stratified by race and ethnicity</a:t>
            </a:r>
            <a:endParaRPr lang="en-US"/>
          </a:p>
        </p:txBody>
      </p:sp>
      <p:sp>
        <p:nvSpPr>
          <p:cNvPr id="3" name="Content Placeholder 2">
            <a:extLst>
              <a:ext uri="{FF2B5EF4-FFF2-40B4-BE49-F238E27FC236}">
                <a16:creationId xmlns:a16="http://schemas.microsoft.com/office/drawing/2014/main" id="{EF884A65-B4DD-9A18-C10C-7B368A495E2F}"/>
              </a:ext>
            </a:extLst>
          </p:cNvPr>
          <p:cNvSpPr>
            <a:spLocks noGrp="1"/>
          </p:cNvSpPr>
          <p:nvPr>
            <p:ph idx="1"/>
          </p:nvPr>
        </p:nvSpPr>
        <p:spPr>
          <a:xfrm>
            <a:off x="609600" y="1923317"/>
            <a:ext cx="6458485" cy="4351338"/>
          </a:xfrm>
        </p:spPr>
        <p:txBody>
          <a:bodyPr vert="horz" lIns="91440" tIns="45720" rIns="91440" bIns="45720" rtlCol="0" anchor="t">
            <a:noAutofit/>
          </a:bodyPr>
          <a:lstStyle/>
          <a:p>
            <a:r>
              <a:rPr lang="en-US" sz="2000">
                <a:ea typeface="+mn-lt"/>
                <a:cs typeface="+mn-lt"/>
              </a:rPr>
              <a:t>75% report use the BASIC Dashboard!</a:t>
            </a:r>
            <a:endParaRPr lang="en-US" sz="2000"/>
          </a:p>
          <a:p>
            <a:r>
              <a:rPr lang="en-US" sz="2000">
                <a:ea typeface="+mn-lt"/>
                <a:cs typeface="+mn-lt"/>
              </a:rPr>
              <a:t>Of those, 66% of those who use the dashboard have looked at stratified graphs by race and ethnicity:</a:t>
            </a:r>
            <a:endParaRPr lang="en-US" sz="2000"/>
          </a:p>
          <a:p>
            <a:pPr lvl="1">
              <a:spcAft>
                <a:spcPts val="0"/>
              </a:spcAft>
            </a:pPr>
            <a:r>
              <a:rPr lang="en-US">
                <a:ea typeface="+mn-lt"/>
                <a:cs typeface="+mn-lt"/>
              </a:rPr>
              <a:t>Family education</a:t>
            </a:r>
            <a:endParaRPr lang="en-US">
              <a:ea typeface="Lato"/>
              <a:cs typeface="Lato"/>
            </a:endParaRPr>
          </a:p>
          <a:p>
            <a:pPr lvl="1">
              <a:spcAft>
                <a:spcPts val="0"/>
              </a:spcAft>
            </a:pPr>
            <a:r>
              <a:rPr lang="en-US">
                <a:ea typeface="+mn-lt"/>
                <a:cs typeface="+mn-lt"/>
              </a:rPr>
              <a:t>Antibiotic time-outs</a:t>
            </a:r>
            <a:endParaRPr lang="en-US"/>
          </a:p>
          <a:p>
            <a:pPr lvl="1">
              <a:spcAft>
                <a:spcPts val="0"/>
              </a:spcAft>
            </a:pPr>
            <a:r>
              <a:rPr lang="en-US">
                <a:ea typeface="+mn-lt"/>
                <a:cs typeface="+mn-lt"/>
              </a:rPr>
              <a:t>Culture-negative sepsis</a:t>
            </a:r>
            <a:endParaRPr lang="en-US"/>
          </a:p>
          <a:p>
            <a:r>
              <a:rPr lang="en-US" sz="2000">
                <a:ea typeface="+mn-lt"/>
                <a:cs typeface="+mn-lt"/>
              </a:rPr>
              <a:t>Reported reasons for lack of use </a:t>
            </a:r>
            <a:endParaRPr lang="en-US" sz="2000"/>
          </a:p>
          <a:p>
            <a:pPr lvl="1">
              <a:spcAft>
                <a:spcPts val="0"/>
              </a:spcAft>
            </a:pPr>
            <a:r>
              <a:rPr lang="en-US">
                <a:ea typeface="+mn-lt"/>
                <a:cs typeface="+mn-lt"/>
              </a:rPr>
              <a:t>Don't know how to access the dashboard</a:t>
            </a:r>
          </a:p>
          <a:p>
            <a:pPr lvl="1">
              <a:spcAft>
                <a:spcPts val="0"/>
              </a:spcAft>
            </a:pPr>
            <a:r>
              <a:rPr lang="en-US">
                <a:ea typeface="+mn-lt"/>
                <a:cs typeface="+mn-lt"/>
              </a:rPr>
              <a:t>Don't know what to do with the information</a:t>
            </a:r>
          </a:p>
          <a:p>
            <a:pPr lvl="1">
              <a:spcAft>
                <a:spcPts val="0"/>
              </a:spcAft>
            </a:pPr>
            <a:r>
              <a:rPr lang="en-US">
                <a:ea typeface="+mn-lt"/>
                <a:cs typeface="+mn-lt"/>
              </a:rPr>
              <a:t>Unaware of the Dashboard</a:t>
            </a:r>
          </a:p>
          <a:p>
            <a:endParaRPr lang="en-US" sz="1800"/>
          </a:p>
        </p:txBody>
      </p:sp>
      <p:sp>
        <p:nvSpPr>
          <p:cNvPr id="4" name="Slide Number Placeholder 3">
            <a:extLst>
              <a:ext uri="{FF2B5EF4-FFF2-40B4-BE49-F238E27FC236}">
                <a16:creationId xmlns:a16="http://schemas.microsoft.com/office/drawing/2014/main" id="{F60ED3A8-E831-405E-EC71-BFCB81C9349F}"/>
              </a:ext>
            </a:extLst>
          </p:cNvPr>
          <p:cNvSpPr>
            <a:spLocks noGrp="1"/>
          </p:cNvSpPr>
          <p:nvPr>
            <p:ph type="sldNum" sz="quarter" idx="10"/>
          </p:nvPr>
        </p:nvSpPr>
        <p:spPr/>
        <p:txBody>
          <a:bodyPr/>
          <a:lstStyle/>
          <a:p>
            <a:fld id="{97033E4B-E3EB-3D46-B2D8-3159663620FA}" type="slidenum">
              <a:rPr lang="en-US" smtClean="0"/>
              <a:pPr/>
              <a:t>25</a:t>
            </a:fld>
            <a:endParaRPr lang="en-US"/>
          </a:p>
        </p:txBody>
      </p:sp>
      <p:sp>
        <p:nvSpPr>
          <p:cNvPr id="5" name="Footer Placeholder 4">
            <a:extLst>
              <a:ext uri="{FF2B5EF4-FFF2-40B4-BE49-F238E27FC236}">
                <a16:creationId xmlns:a16="http://schemas.microsoft.com/office/drawing/2014/main" id="{76031E09-024F-015C-E1E8-8B4B11137962}"/>
              </a:ext>
            </a:extLst>
          </p:cNvPr>
          <p:cNvSpPr>
            <a:spLocks noGrp="1"/>
          </p:cNvSpPr>
          <p:nvPr>
            <p:ph type="ftr" sz="quarter" idx="11"/>
          </p:nvPr>
        </p:nvSpPr>
        <p:spPr/>
        <p:txBody>
          <a:bodyPr/>
          <a:lstStyle/>
          <a:p>
            <a:pPr algn="l"/>
            <a:r>
              <a:rPr lang="en-US"/>
              <a:t>Illinois Perinatal Quality Collaborative</a:t>
            </a:r>
          </a:p>
        </p:txBody>
      </p:sp>
      <p:pic>
        <p:nvPicPr>
          <p:cNvPr id="7" name="Graphic 7" descr="Gauge with solid fill">
            <a:extLst>
              <a:ext uri="{FF2B5EF4-FFF2-40B4-BE49-F238E27FC236}">
                <a16:creationId xmlns:a16="http://schemas.microsoft.com/office/drawing/2014/main" id="{4AD0D3D6-0EE7-97D9-08B4-9C6DFC12682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164628" y="1230620"/>
            <a:ext cx="4414269" cy="4394477"/>
          </a:xfrm>
          <a:prstGeom prst="rect">
            <a:avLst/>
          </a:prstGeom>
        </p:spPr>
      </p:pic>
    </p:spTree>
    <p:extLst>
      <p:ext uri="{BB962C8B-B14F-4D97-AF65-F5344CB8AC3E}">
        <p14:creationId xmlns:p14="http://schemas.microsoft.com/office/powerpoint/2010/main" val="496437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DB97A-7436-1CBE-2153-A0E5D12F5920}"/>
              </a:ext>
            </a:extLst>
          </p:cNvPr>
          <p:cNvSpPr>
            <a:spLocks noGrp="1"/>
          </p:cNvSpPr>
          <p:nvPr>
            <p:ph type="title"/>
          </p:nvPr>
        </p:nvSpPr>
        <p:spPr/>
        <p:txBody>
          <a:bodyPr/>
          <a:lstStyle/>
          <a:p>
            <a:r>
              <a:rPr lang="en-US" dirty="0">
                <a:ea typeface="Lato Medium"/>
                <a:cs typeface="Lato Medium"/>
              </a:rPr>
              <a:t>Babies Antibiotic Stewardship Improvement Collaborative (BASIC)</a:t>
            </a:r>
            <a:endParaRPr lang="en-US" dirty="0"/>
          </a:p>
        </p:txBody>
      </p:sp>
      <p:sp>
        <p:nvSpPr>
          <p:cNvPr id="3" name="Subtitle 2">
            <a:extLst>
              <a:ext uri="{FF2B5EF4-FFF2-40B4-BE49-F238E27FC236}">
                <a16:creationId xmlns:a16="http://schemas.microsoft.com/office/drawing/2014/main" id="{7C5ADF35-AA41-F74D-EF9B-8A200E491BB7}"/>
              </a:ext>
            </a:extLst>
          </p:cNvPr>
          <p:cNvSpPr>
            <a:spLocks noGrp="1"/>
          </p:cNvSpPr>
          <p:nvPr>
            <p:ph type="subTitle" idx="1"/>
          </p:nvPr>
        </p:nvSpPr>
        <p:spPr/>
        <p:txBody>
          <a:bodyPr/>
          <a:lstStyle/>
          <a:p>
            <a:r>
              <a:rPr lang="en-US" dirty="0" smtClean="0"/>
              <a:t>Moving to Sustainability</a:t>
            </a:r>
            <a:endParaRPr lang="en-US" dirty="0"/>
          </a:p>
        </p:txBody>
      </p:sp>
    </p:spTree>
    <p:extLst>
      <p:ext uri="{BB962C8B-B14F-4D97-AF65-F5344CB8AC3E}">
        <p14:creationId xmlns:p14="http://schemas.microsoft.com/office/powerpoint/2010/main" val="2883728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FFAC-3450-D61B-FD62-FCE8C252339A}"/>
              </a:ext>
            </a:extLst>
          </p:cNvPr>
          <p:cNvSpPr>
            <a:spLocks noGrp="1"/>
          </p:cNvSpPr>
          <p:nvPr>
            <p:ph type="title"/>
          </p:nvPr>
        </p:nvSpPr>
        <p:spPr/>
        <p:txBody>
          <a:bodyPr/>
          <a:lstStyle/>
          <a:p>
            <a:r>
              <a:rPr lang="en-US">
                <a:ea typeface="Lato Medium"/>
                <a:cs typeface="Lato Medium"/>
              </a:rPr>
              <a:t>BASIC Timeline- </a:t>
            </a:r>
            <a:br>
              <a:rPr lang="en-US">
                <a:ea typeface="Lato Medium"/>
                <a:cs typeface="Lato Medium"/>
              </a:rPr>
            </a:br>
            <a:r>
              <a:rPr lang="en-US">
                <a:ea typeface="Lato Medium"/>
                <a:cs typeface="Lato Medium"/>
              </a:rPr>
              <a:t>Where we have been, where we are going</a:t>
            </a:r>
            <a:endParaRPr lang="en-US"/>
          </a:p>
        </p:txBody>
      </p:sp>
      <p:graphicFrame>
        <p:nvGraphicFramePr>
          <p:cNvPr id="6" name="Diagram 6">
            <a:extLst>
              <a:ext uri="{FF2B5EF4-FFF2-40B4-BE49-F238E27FC236}">
                <a16:creationId xmlns:a16="http://schemas.microsoft.com/office/drawing/2014/main" id="{51D93509-E43B-F2DB-5B13-108459028A79}"/>
              </a:ext>
            </a:extLst>
          </p:cNvPr>
          <p:cNvGraphicFramePr>
            <a:graphicFrameLocks noGrp="1"/>
          </p:cNvGraphicFramePr>
          <p:nvPr>
            <p:ph idx="1"/>
          </p:nvPr>
        </p:nvGraphicFramePr>
        <p:xfrm>
          <a:off x="270934" y="1607911"/>
          <a:ext cx="11638037" cy="4847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BB5E7FF-AF1F-1844-8633-02E756599DDF}"/>
              </a:ext>
            </a:extLst>
          </p:cNvPr>
          <p:cNvSpPr>
            <a:spLocks noGrp="1"/>
          </p:cNvSpPr>
          <p:nvPr>
            <p:ph type="sldNum" sz="quarter" idx="10"/>
          </p:nvPr>
        </p:nvSpPr>
        <p:spPr/>
        <p:txBody>
          <a:bodyPr/>
          <a:lstStyle/>
          <a:p>
            <a:fld id="{97033E4B-E3EB-3D46-B2D8-3159663620FA}" type="slidenum">
              <a:rPr lang="en-US" dirty="0" smtClean="0"/>
              <a:pPr/>
              <a:t>27</a:t>
            </a:fld>
            <a:endParaRPr lang="en-US"/>
          </a:p>
        </p:txBody>
      </p:sp>
      <p:sp>
        <p:nvSpPr>
          <p:cNvPr id="5" name="Footer Placeholder 4">
            <a:extLst>
              <a:ext uri="{FF2B5EF4-FFF2-40B4-BE49-F238E27FC236}">
                <a16:creationId xmlns:a16="http://schemas.microsoft.com/office/drawing/2014/main" id="{E5616792-C393-74FA-9B39-D605EE8EC0CD}"/>
              </a:ext>
            </a:extLst>
          </p:cNvPr>
          <p:cNvSpPr>
            <a:spLocks noGrp="1"/>
          </p:cNvSpPr>
          <p:nvPr>
            <p:ph type="ftr" sz="quarter" idx="11"/>
          </p:nvPr>
        </p:nvSpPr>
        <p:spPr/>
        <p:txBody>
          <a:bodyPr/>
          <a:lstStyle/>
          <a:p>
            <a:pPr algn="l"/>
            <a:r>
              <a:rPr lang="en-US"/>
              <a:t>Illinois Perinatal Quality Collaborative</a:t>
            </a:r>
          </a:p>
        </p:txBody>
      </p:sp>
      <p:pic>
        <p:nvPicPr>
          <p:cNvPr id="6491" name="Graphic 5" descr="Rocket with solid fill">
            <a:extLst>
              <a:ext uri="{FF2B5EF4-FFF2-40B4-BE49-F238E27FC236}">
                <a16:creationId xmlns:a16="http://schemas.microsoft.com/office/drawing/2014/main" id="{088A47BD-9594-4334-8CF7-729AB33C69F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394200" y="2257849"/>
            <a:ext cx="778702" cy="778702"/>
          </a:xfrm>
          <a:prstGeom prst="rect">
            <a:avLst/>
          </a:prstGeom>
        </p:spPr>
      </p:pic>
      <p:pic>
        <p:nvPicPr>
          <p:cNvPr id="6492" name="Graphic 25" descr="Checklist with solid fill">
            <a:extLst>
              <a:ext uri="{FF2B5EF4-FFF2-40B4-BE49-F238E27FC236}">
                <a16:creationId xmlns:a16="http://schemas.microsoft.com/office/drawing/2014/main" id="{7D8285F2-49E2-1ABE-FAD3-45B35C071570}"/>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746100" y="4903486"/>
            <a:ext cx="914400" cy="914400"/>
          </a:xfrm>
          <a:prstGeom prst="rect">
            <a:avLst/>
          </a:prstGeom>
        </p:spPr>
      </p:pic>
      <p:pic>
        <p:nvPicPr>
          <p:cNvPr id="6493" name="Graphic 7" descr="Computer with solid fill">
            <a:extLst>
              <a:ext uri="{FF2B5EF4-FFF2-40B4-BE49-F238E27FC236}">
                <a16:creationId xmlns:a16="http://schemas.microsoft.com/office/drawing/2014/main" id="{F0872423-CC74-E1BA-4952-EBB4EDCF5900}"/>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3193136" y="1771952"/>
            <a:ext cx="914400" cy="914400"/>
          </a:xfrm>
          <a:prstGeom prst="rect">
            <a:avLst/>
          </a:prstGeom>
        </p:spPr>
      </p:pic>
      <p:pic>
        <p:nvPicPr>
          <p:cNvPr id="6494" name="Graphic 29" descr="Chat with solid fill">
            <a:extLst>
              <a:ext uri="{FF2B5EF4-FFF2-40B4-BE49-F238E27FC236}">
                <a16:creationId xmlns:a16="http://schemas.microsoft.com/office/drawing/2014/main" id="{32FFBA4A-C90D-E065-085F-B44DD7CED2A8}"/>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4108752" y="5614446"/>
            <a:ext cx="914400" cy="914400"/>
          </a:xfrm>
          <a:prstGeom prst="rect">
            <a:avLst/>
          </a:prstGeom>
        </p:spPr>
      </p:pic>
      <p:pic>
        <p:nvPicPr>
          <p:cNvPr id="6495" name="Graphic 30" descr="Users with solid fill">
            <a:extLst>
              <a:ext uri="{FF2B5EF4-FFF2-40B4-BE49-F238E27FC236}">
                <a16:creationId xmlns:a16="http://schemas.microsoft.com/office/drawing/2014/main" id="{5305A7F6-6E0E-7F0F-7588-A33CA7B6D7B0}"/>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5019348" y="5613159"/>
            <a:ext cx="914400" cy="914400"/>
          </a:xfrm>
          <a:prstGeom prst="rect">
            <a:avLst/>
          </a:prstGeom>
        </p:spPr>
      </p:pic>
      <p:pic>
        <p:nvPicPr>
          <p:cNvPr id="6496" name="Graphic 26" descr="Clock with solid fill">
            <a:extLst>
              <a:ext uri="{FF2B5EF4-FFF2-40B4-BE49-F238E27FC236}">
                <a16:creationId xmlns:a16="http://schemas.microsoft.com/office/drawing/2014/main" id="{B9FCE9E9-81B4-4107-BF55-7CBE3D5B6E51}"/>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7559524" y="5034277"/>
            <a:ext cx="962780" cy="962780"/>
          </a:xfrm>
          <a:prstGeom prst="rect">
            <a:avLst/>
          </a:prstGeom>
        </p:spPr>
      </p:pic>
      <p:pic>
        <p:nvPicPr>
          <p:cNvPr id="6497" name="Graphic 29" descr="Chat with solid fill">
            <a:extLst>
              <a:ext uri="{FF2B5EF4-FFF2-40B4-BE49-F238E27FC236}">
                <a16:creationId xmlns:a16="http://schemas.microsoft.com/office/drawing/2014/main" id="{A6A2FD2E-314F-46E4-F937-6695FAE6D685}"/>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5455810" y="1735781"/>
            <a:ext cx="914400" cy="914400"/>
          </a:xfrm>
          <a:prstGeom prst="rect">
            <a:avLst/>
          </a:prstGeom>
        </p:spPr>
      </p:pic>
      <p:pic>
        <p:nvPicPr>
          <p:cNvPr id="6498" name="Graphic 9" descr="Bar chart with solid fill">
            <a:extLst>
              <a:ext uri="{FF2B5EF4-FFF2-40B4-BE49-F238E27FC236}">
                <a16:creationId xmlns:a16="http://schemas.microsoft.com/office/drawing/2014/main" id="{2BD9AFD4-56F5-AF61-F641-E6C9311DCE4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8839200" y="2489036"/>
            <a:ext cx="726511" cy="736948"/>
          </a:xfrm>
          <a:prstGeom prst="rect">
            <a:avLst/>
          </a:prstGeom>
        </p:spPr>
      </p:pic>
      <p:pic>
        <p:nvPicPr>
          <p:cNvPr id="6499" name="Graphic 6499" descr="Storytelling with solid fill">
            <a:extLst>
              <a:ext uri="{FF2B5EF4-FFF2-40B4-BE49-F238E27FC236}">
                <a16:creationId xmlns:a16="http://schemas.microsoft.com/office/drawing/2014/main" id="{682B88AE-1057-D459-52D4-4F9F95B56EF8}"/>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a:off x="11139713" y="2301723"/>
            <a:ext cx="769258" cy="769258"/>
          </a:xfrm>
          <a:prstGeom prst="rect">
            <a:avLst/>
          </a:prstGeom>
        </p:spPr>
      </p:pic>
      <p:pic>
        <p:nvPicPr>
          <p:cNvPr id="6500" name="Graphic 6500" descr="Stethoscope with solid fill">
            <a:extLst>
              <a:ext uri="{FF2B5EF4-FFF2-40B4-BE49-F238E27FC236}">
                <a16:creationId xmlns:a16="http://schemas.microsoft.com/office/drawing/2014/main" id="{59B1BD77-1F07-E1FF-6294-12762210EBA5}"/>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xmlns="" r:embed="rId25"/>
              </a:ext>
            </a:extLst>
          </a:blip>
          <a:stretch>
            <a:fillRect/>
          </a:stretch>
        </p:blipFill>
        <p:spPr>
          <a:xfrm>
            <a:off x="9832219" y="5083143"/>
            <a:ext cx="914400" cy="914400"/>
          </a:xfrm>
          <a:prstGeom prst="rect">
            <a:avLst/>
          </a:prstGeom>
        </p:spPr>
      </p:pic>
    </p:spTree>
    <p:extLst>
      <p:ext uri="{BB962C8B-B14F-4D97-AF65-F5344CB8AC3E}">
        <p14:creationId xmlns:p14="http://schemas.microsoft.com/office/powerpoint/2010/main" val="2726588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242C-D7EA-307C-85D5-7C43837D8EEE}"/>
              </a:ext>
            </a:extLst>
          </p:cNvPr>
          <p:cNvSpPr>
            <a:spLocks noGrp="1"/>
          </p:cNvSpPr>
          <p:nvPr>
            <p:ph type="title"/>
          </p:nvPr>
        </p:nvSpPr>
        <p:spPr/>
        <p:txBody>
          <a:bodyPr/>
          <a:lstStyle/>
          <a:p>
            <a:r>
              <a:rPr lang="en-US">
                <a:ea typeface="Lato Medium"/>
                <a:cs typeface="Lato Medium"/>
              </a:rPr>
              <a:t>Celebrating BASIC Team </a:t>
            </a:r>
            <a:br>
              <a:rPr lang="en-US">
                <a:ea typeface="Lato Medium"/>
                <a:cs typeface="Lato Medium"/>
              </a:rPr>
            </a:br>
            <a:r>
              <a:rPr lang="en-US">
                <a:ea typeface="Lato Medium"/>
                <a:cs typeface="Lato Medium"/>
              </a:rPr>
              <a:t>Achievements</a:t>
            </a:r>
            <a:endParaRPr lang="en-US"/>
          </a:p>
        </p:txBody>
      </p:sp>
      <p:graphicFrame>
        <p:nvGraphicFramePr>
          <p:cNvPr id="6" name="Diagram 6">
            <a:extLst>
              <a:ext uri="{FF2B5EF4-FFF2-40B4-BE49-F238E27FC236}">
                <a16:creationId xmlns:a16="http://schemas.microsoft.com/office/drawing/2014/main" id="{178A03DC-3CAF-92D1-38B8-7B9FAC754445}"/>
              </a:ext>
            </a:extLst>
          </p:cNvPr>
          <p:cNvGraphicFramePr>
            <a:graphicFrameLocks noGrp="1"/>
          </p:cNvGraphicFramePr>
          <p:nvPr>
            <p:ph idx="1"/>
          </p:nvPr>
        </p:nvGraphicFramePr>
        <p:xfrm>
          <a:off x="609600" y="1825625"/>
          <a:ext cx="10972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76B1949-48A7-A6AC-0AFA-42EBF3188408}"/>
              </a:ext>
            </a:extLst>
          </p:cNvPr>
          <p:cNvSpPr>
            <a:spLocks noGrp="1"/>
          </p:cNvSpPr>
          <p:nvPr>
            <p:ph type="sldNum" sz="quarter" idx="10"/>
          </p:nvPr>
        </p:nvSpPr>
        <p:spPr/>
        <p:txBody>
          <a:bodyPr/>
          <a:lstStyle/>
          <a:p>
            <a:fld id="{97033E4B-E3EB-3D46-B2D8-3159663620FA}" type="slidenum">
              <a:rPr lang="en-US" smtClean="0"/>
              <a:pPr/>
              <a:t>28</a:t>
            </a:fld>
            <a:endParaRPr lang="en-US"/>
          </a:p>
        </p:txBody>
      </p:sp>
      <p:sp>
        <p:nvSpPr>
          <p:cNvPr id="5" name="Footer Placeholder 4">
            <a:extLst>
              <a:ext uri="{FF2B5EF4-FFF2-40B4-BE49-F238E27FC236}">
                <a16:creationId xmlns:a16="http://schemas.microsoft.com/office/drawing/2014/main" id="{6D0DB610-9D0C-9D67-A545-2D91146774F4}"/>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51632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4D9D2-FD51-4B03-BD7A-F1350B0E301B}"/>
              </a:ext>
            </a:extLst>
          </p:cNvPr>
          <p:cNvSpPr>
            <a:spLocks noGrp="1"/>
          </p:cNvSpPr>
          <p:nvPr>
            <p:ph type="title"/>
          </p:nvPr>
        </p:nvSpPr>
        <p:spPr/>
        <p:txBody>
          <a:bodyPr/>
          <a:lstStyle/>
          <a:p>
            <a:r>
              <a:rPr lang="en-US">
                <a:ea typeface="Lato Medium"/>
                <a:cs typeface="Lato Medium"/>
              </a:rPr>
              <a:t>What We Sought to Achieve Statewide</a:t>
            </a:r>
            <a:endParaRPr lang="en-US"/>
          </a:p>
        </p:txBody>
      </p:sp>
      <p:sp>
        <p:nvSpPr>
          <p:cNvPr id="4" name="Slide Number Placeholder 3">
            <a:extLst>
              <a:ext uri="{FF2B5EF4-FFF2-40B4-BE49-F238E27FC236}">
                <a16:creationId xmlns:a16="http://schemas.microsoft.com/office/drawing/2014/main" id="{C4CEE450-F382-85B8-1007-AE56BB298F32}"/>
              </a:ext>
            </a:extLst>
          </p:cNvPr>
          <p:cNvSpPr>
            <a:spLocks noGrp="1"/>
          </p:cNvSpPr>
          <p:nvPr>
            <p:ph type="sldNum" sz="quarter" idx="10"/>
          </p:nvPr>
        </p:nvSpPr>
        <p:spPr/>
        <p:txBody>
          <a:bodyPr/>
          <a:lstStyle/>
          <a:p>
            <a:fld id="{97033E4B-E3EB-3D46-B2D8-3159663620FA}" type="slidenum">
              <a:rPr lang="en-US" dirty="0" smtClean="0"/>
              <a:pPr/>
              <a:t>29</a:t>
            </a:fld>
            <a:endParaRPr lang="en-US"/>
          </a:p>
        </p:txBody>
      </p:sp>
      <p:sp>
        <p:nvSpPr>
          <p:cNvPr id="5" name="Footer Placeholder 4">
            <a:extLst>
              <a:ext uri="{FF2B5EF4-FFF2-40B4-BE49-F238E27FC236}">
                <a16:creationId xmlns:a16="http://schemas.microsoft.com/office/drawing/2014/main" id="{D78FCC0D-964B-6184-D355-259732ED254B}"/>
              </a:ext>
            </a:extLst>
          </p:cNvPr>
          <p:cNvSpPr>
            <a:spLocks noGrp="1"/>
          </p:cNvSpPr>
          <p:nvPr>
            <p:ph type="ftr" sz="quarter" idx="11"/>
          </p:nvPr>
        </p:nvSpPr>
        <p:spPr/>
        <p:txBody>
          <a:bodyPr/>
          <a:lstStyle/>
          <a:p>
            <a:pPr algn="l"/>
            <a:r>
              <a:rPr lang="en-US"/>
              <a:t>Illinois Perinatal Quality Collaborative</a:t>
            </a:r>
          </a:p>
        </p:txBody>
      </p:sp>
      <p:sp>
        <p:nvSpPr>
          <p:cNvPr id="6" name="Content Placeholder 4">
            <a:extLst>
              <a:ext uri="{FF2B5EF4-FFF2-40B4-BE49-F238E27FC236}">
                <a16:creationId xmlns:a16="http://schemas.microsoft.com/office/drawing/2014/main" id="{2DBC0655-4625-EAAF-4E00-19D2579BD749}"/>
              </a:ext>
            </a:extLst>
          </p:cNvPr>
          <p:cNvSpPr>
            <a:spLocks noGrp="1"/>
          </p:cNvSpPr>
          <p:nvPr/>
        </p:nvSpPr>
        <p:spPr>
          <a:xfrm>
            <a:off x="609600" y="1681935"/>
            <a:ext cx="10972800" cy="16688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ea typeface="Lato"/>
                <a:cs typeface="Lato"/>
              </a:rPr>
              <a:t>Decrease the number of newborns born at ≥35 weeks who receive antibiotics</a:t>
            </a:r>
          </a:p>
          <a:p>
            <a:r>
              <a:rPr lang="en-US" sz="2800">
                <a:ea typeface="Lato"/>
                <a:cs typeface="Lato"/>
              </a:rPr>
              <a:t>Decrease number of newborns with a negative blood culture who receive antibiotics for longer than 36 hours</a:t>
            </a:r>
          </a:p>
          <a:p>
            <a:endParaRPr lang="en-US"/>
          </a:p>
          <a:p>
            <a:endParaRPr lang="en-US"/>
          </a:p>
          <a:p>
            <a:endParaRPr lang="en-US"/>
          </a:p>
          <a:p>
            <a:endParaRPr lang="en-US"/>
          </a:p>
          <a:p>
            <a:endParaRPr lang="en-US"/>
          </a:p>
        </p:txBody>
      </p:sp>
      <p:pic>
        <p:nvPicPr>
          <p:cNvPr id="7" name="Picture 6">
            <a:extLst>
              <a:ext uri="{FF2B5EF4-FFF2-40B4-BE49-F238E27FC236}">
                <a16:creationId xmlns:a16="http://schemas.microsoft.com/office/drawing/2014/main" id="{591399D3-DB33-C78A-4CD1-DE99C35CF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018" y="3500701"/>
            <a:ext cx="7813271" cy="1937494"/>
          </a:xfrm>
          <a:prstGeom prst="rect">
            <a:avLst/>
          </a:prstGeom>
        </p:spPr>
      </p:pic>
      <p:sp>
        <p:nvSpPr>
          <p:cNvPr id="8" name="Rectangle 7">
            <a:extLst>
              <a:ext uri="{FF2B5EF4-FFF2-40B4-BE49-F238E27FC236}">
                <a16:creationId xmlns:a16="http://schemas.microsoft.com/office/drawing/2014/main" id="{7DB506E4-7D59-3B5E-7BA4-66710AF001F6}"/>
              </a:ext>
            </a:extLst>
          </p:cNvPr>
          <p:cNvSpPr/>
          <p:nvPr/>
        </p:nvSpPr>
        <p:spPr>
          <a:xfrm>
            <a:off x="609600" y="5438195"/>
            <a:ext cx="11470001"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t>The </a:t>
            </a:r>
            <a:r>
              <a:rPr lang="en-US" sz="3200" b="1" u="sng"/>
              <a:t>Right Antibiotic</a:t>
            </a:r>
            <a:r>
              <a:rPr lang="en-US" sz="3200" b="1"/>
              <a:t> </a:t>
            </a:r>
            <a:r>
              <a:rPr lang="en-US" sz="3200"/>
              <a:t>for the </a:t>
            </a:r>
            <a:r>
              <a:rPr lang="en-US" sz="3200" b="1" u="sng"/>
              <a:t>Right Baby</a:t>
            </a:r>
            <a:r>
              <a:rPr lang="en-US" sz="3200" b="1"/>
              <a:t> </a:t>
            </a:r>
            <a:r>
              <a:rPr lang="en-US" sz="3200"/>
              <a:t>for the </a:t>
            </a:r>
            <a:r>
              <a:rPr lang="en-US" sz="3200" b="1" u="sng"/>
              <a:t>Right Length of Time</a:t>
            </a:r>
            <a:endParaRPr lang="en-US" sz="3200" b="1" u="sng">
              <a:cs typeface="Calibri"/>
            </a:endParaRPr>
          </a:p>
        </p:txBody>
      </p:sp>
    </p:spTree>
    <p:extLst>
      <p:ext uri="{BB962C8B-B14F-4D97-AF65-F5344CB8AC3E}">
        <p14:creationId xmlns:p14="http://schemas.microsoft.com/office/powerpoint/2010/main" val="1989279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3840-FDEC-E449-F7BA-E78CCEC4DD34}"/>
              </a:ext>
            </a:extLst>
          </p:cNvPr>
          <p:cNvSpPr>
            <a:spLocks noGrp="1"/>
          </p:cNvSpPr>
          <p:nvPr>
            <p:ph type="title"/>
          </p:nvPr>
        </p:nvSpPr>
        <p:spPr>
          <a:xfrm>
            <a:off x="609600" y="190954"/>
            <a:ext cx="10972800" cy="1325563"/>
          </a:xfrm>
        </p:spPr>
        <p:txBody>
          <a:bodyPr/>
          <a:lstStyle/>
          <a:p>
            <a:r>
              <a:rPr lang="en-US">
                <a:ea typeface="+mj-lt"/>
                <a:cs typeface="+mj-lt"/>
              </a:rPr>
              <a:t>ABP MOC Part IV (BASIC/MNO)</a:t>
            </a:r>
            <a:endParaRPr lang="en-US"/>
          </a:p>
        </p:txBody>
      </p:sp>
      <p:sp>
        <p:nvSpPr>
          <p:cNvPr id="3" name="Content Placeholder 2">
            <a:extLst>
              <a:ext uri="{FF2B5EF4-FFF2-40B4-BE49-F238E27FC236}">
                <a16:creationId xmlns:a16="http://schemas.microsoft.com/office/drawing/2014/main" id="{5C26C49D-BF42-418D-9693-93ADFAD52C00}"/>
              </a:ext>
            </a:extLst>
          </p:cNvPr>
          <p:cNvSpPr>
            <a:spLocks noGrp="1"/>
          </p:cNvSpPr>
          <p:nvPr>
            <p:ph idx="1"/>
          </p:nvPr>
        </p:nvSpPr>
        <p:spPr>
          <a:xfrm>
            <a:off x="609600" y="1253248"/>
            <a:ext cx="8466524" cy="4351338"/>
          </a:xfrm>
        </p:spPr>
        <p:txBody>
          <a:bodyPr vert="horz" lIns="91440" tIns="45720" rIns="91440" bIns="45720" rtlCol="0" anchor="t">
            <a:noAutofit/>
          </a:bodyPr>
          <a:lstStyle/>
          <a:p>
            <a:pPr>
              <a:spcBef>
                <a:spcPts val="0"/>
              </a:spcBef>
              <a:spcAft>
                <a:spcPts val="0"/>
              </a:spcAft>
            </a:pPr>
            <a:r>
              <a:rPr lang="en-US" sz="2200" dirty="0">
                <a:ea typeface="+mn-lt"/>
                <a:cs typeface="+mn-lt"/>
              </a:rPr>
              <a:t>Complete an attestation form if you are an ABP-certified physician seeking 25 credits under MOC Part IV</a:t>
            </a:r>
            <a:endParaRPr lang="en-US" sz="2200" dirty="0"/>
          </a:p>
          <a:p>
            <a:pPr lvl="1">
              <a:spcBef>
                <a:spcPts val="0"/>
              </a:spcBef>
              <a:spcAft>
                <a:spcPts val="0"/>
              </a:spcAft>
            </a:pPr>
            <a:r>
              <a:rPr lang="en-US" sz="2200" dirty="0">
                <a:ea typeface="+mn-lt"/>
                <a:cs typeface="+mn-lt"/>
              </a:rPr>
              <a:t>Last Chance for MNO</a:t>
            </a:r>
          </a:p>
          <a:p>
            <a:pPr lvl="1">
              <a:spcAft>
                <a:spcPts val="0"/>
              </a:spcAft>
            </a:pPr>
            <a:r>
              <a:rPr lang="en-US" sz="2200" dirty="0">
                <a:ea typeface="+mn-lt"/>
                <a:cs typeface="+mn-lt"/>
              </a:rPr>
              <a:t>BASIC will be ongoing</a:t>
            </a:r>
          </a:p>
          <a:p>
            <a:r>
              <a:rPr lang="en-US" sz="2200" dirty="0">
                <a:ea typeface="+mn-lt"/>
                <a:cs typeface="+mn-lt"/>
              </a:rPr>
              <a:t>Submit the attestation form to your QI project leader for signature and send back to </a:t>
            </a:r>
            <a:r>
              <a:rPr lang="en-US" sz="2200" dirty="0">
                <a:ea typeface="+mn-lt"/>
                <a:cs typeface="+mn-lt"/>
                <a:hlinkClick r:id="rId2"/>
              </a:rPr>
              <a:t>info@ilpqc.org</a:t>
            </a:r>
            <a:r>
              <a:rPr lang="en-US" sz="2200" dirty="0">
                <a:ea typeface="+mn-lt"/>
                <a:cs typeface="+mn-lt"/>
              </a:rPr>
              <a:t> </a:t>
            </a:r>
            <a:r>
              <a:rPr lang="en-US" sz="2200" dirty="0" smtClean="0">
                <a:ea typeface="+mn-lt"/>
                <a:cs typeface="+mn-lt"/>
              </a:rPr>
              <a:t>for </a:t>
            </a:r>
            <a:r>
              <a:rPr lang="en-US" sz="2200" dirty="0">
                <a:ea typeface="+mn-lt"/>
                <a:cs typeface="+mn-lt"/>
              </a:rPr>
              <a:t>credit in 2022</a:t>
            </a:r>
            <a:endParaRPr lang="en-US" sz="2200" dirty="0"/>
          </a:p>
          <a:p>
            <a:pPr>
              <a:spcBef>
                <a:spcPts val="0"/>
              </a:spcBef>
              <a:spcAft>
                <a:spcPts val="0"/>
              </a:spcAft>
            </a:pPr>
            <a:r>
              <a:rPr lang="en-US" sz="2200" dirty="0">
                <a:ea typeface="+mn-lt"/>
                <a:cs typeface="+mn-lt"/>
              </a:rPr>
              <a:t>Attestation of Meaningful Participation:</a:t>
            </a:r>
            <a:endParaRPr lang="en-US" sz="2200" dirty="0"/>
          </a:p>
          <a:p>
            <a:pPr lvl="1">
              <a:spcBef>
                <a:spcPts val="0"/>
              </a:spcBef>
              <a:spcAft>
                <a:spcPts val="0"/>
              </a:spcAft>
            </a:pPr>
            <a:r>
              <a:rPr lang="en-US" sz="2200" dirty="0">
                <a:ea typeface="+mn-lt"/>
                <a:cs typeface="+mn-lt"/>
              </a:rPr>
              <a:t>Intellectually engaged in planning and executing the project</a:t>
            </a:r>
            <a:endParaRPr lang="en-US" sz="2200" dirty="0"/>
          </a:p>
          <a:p>
            <a:pPr lvl="1">
              <a:spcAft>
                <a:spcPts val="0"/>
              </a:spcAft>
            </a:pPr>
            <a:r>
              <a:rPr lang="en-US" sz="2200" dirty="0">
                <a:ea typeface="+mn-lt"/>
                <a:cs typeface="+mn-lt"/>
              </a:rPr>
              <a:t>Participated in implementing the project’s interventions - the changes designed to improve care</a:t>
            </a:r>
            <a:endParaRPr lang="en-US" sz="2200" dirty="0"/>
          </a:p>
          <a:p>
            <a:pPr lvl="1">
              <a:spcAft>
                <a:spcPts val="0"/>
              </a:spcAft>
            </a:pPr>
            <a:r>
              <a:rPr lang="en-US" sz="2200" dirty="0">
                <a:ea typeface="+mn-lt"/>
                <a:cs typeface="+mn-lt"/>
              </a:rPr>
              <a:t>Regularly reviewed data in keeping with the project’s measurement plan</a:t>
            </a:r>
            <a:endParaRPr lang="en-US" sz="2200" dirty="0"/>
          </a:p>
          <a:p>
            <a:pPr lvl="1">
              <a:spcAft>
                <a:spcPts val="0"/>
              </a:spcAft>
            </a:pPr>
            <a:r>
              <a:rPr lang="en-US" sz="2200" dirty="0">
                <a:ea typeface="+mn-lt"/>
                <a:cs typeface="+mn-lt"/>
              </a:rPr>
              <a:t>Collaborated in the activity by attending team meetings</a:t>
            </a:r>
            <a:endParaRPr lang="en-US" sz="2200" dirty="0"/>
          </a:p>
          <a:p>
            <a:endParaRPr lang="en-US" sz="1800" dirty="0"/>
          </a:p>
        </p:txBody>
      </p:sp>
      <p:sp>
        <p:nvSpPr>
          <p:cNvPr id="4" name="Slide Number Placeholder 3">
            <a:extLst>
              <a:ext uri="{FF2B5EF4-FFF2-40B4-BE49-F238E27FC236}">
                <a16:creationId xmlns:a16="http://schemas.microsoft.com/office/drawing/2014/main" id="{73F35830-C5FE-E5C4-C61D-410AD9C7A32E}"/>
              </a:ext>
            </a:extLst>
          </p:cNvPr>
          <p:cNvSpPr>
            <a:spLocks noGrp="1"/>
          </p:cNvSpPr>
          <p:nvPr>
            <p:ph type="sldNum" sz="quarter" idx="10"/>
          </p:nvPr>
        </p:nvSpPr>
        <p:spPr/>
        <p:txBody>
          <a:bodyPr/>
          <a:lstStyle/>
          <a:p>
            <a:fld id="{97033E4B-E3EB-3D46-B2D8-3159663620FA}" type="slidenum">
              <a:rPr lang="en-US" smtClean="0"/>
              <a:pPr/>
              <a:t>3</a:t>
            </a:fld>
            <a:endParaRPr lang="en-US"/>
          </a:p>
        </p:txBody>
      </p:sp>
      <p:sp>
        <p:nvSpPr>
          <p:cNvPr id="5" name="Footer Placeholder 4">
            <a:extLst>
              <a:ext uri="{FF2B5EF4-FFF2-40B4-BE49-F238E27FC236}">
                <a16:creationId xmlns:a16="http://schemas.microsoft.com/office/drawing/2014/main" id="{DA78B19A-05AA-8C14-5B7B-8A35C6FAC921}"/>
              </a:ext>
            </a:extLst>
          </p:cNvPr>
          <p:cNvSpPr>
            <a:spLocks noGrp="1"/>
          </p:cNvSpPr>
          <p:nvPr>
            <p:ph type="ftr" sz="quarter" idx="11"/>
          </p:nvPr>
        </p:nvSpPr>
        <p:spPr/>
        <p:txBody>
          <a:bodyPr/>
          <a:lstStyle/>
          <a:p>
            <a:pPr algn="l"/>
            <a:r>
              <a:rPr lang="en-US"/>
              <a:t>Illinois Perinatal Quality Collaborative</a:t>
            </a:r>
          </a:p>
        </p:txBody>
      </p:sp>
      <p:pic>
        <p:nvPicPr>
          <p:cNvPr id="6" name="Picture 6" descr="Doctor holding sign">
            <a:extLst>
              <a:ext uri="{FF2B5EF4-FFF2-40B4-BE49-F238E27FC236}">
                <a16:creationId xmlns:a16="http://schemas.microsoft.com/office/drawing/2014/main" id="{C8696215-900E-969A-3473-1717E6CDA9C9}"/>
              </a:ext>
            </a:extLst>
          </p:cNvPr>
          <p:cNvPicPr>
            <a:picLocks noChangeAspect="1"/>
          </p:cNvPicPr>
          <p:nvPr/>
        </p:nvPicPr>
        <p:blipFill>
          <a:blip r:embed="rId3"/>
          <a:stretch>
            <a:fillRect/>
          </a:stretch>
        </p:blipFill>
        <p:spPr>
          <a:xfrm>
            <a:off x="9033207" y="1894043"/>
            <a:ext cx="2994102" cy="4253380"/>
          </a:xfrm>
          <a:prstGeom prst="rect">
            <a:avLst/>
          </a:prstGeom>
        </p:spPr>
      </p:pic>
      <p:sp>
        <p:nvSpPr>
          <p:cNvPr id="7" name="TextBox 6">
            <a:extLst>
              <a:ext uri="{FF2B5EF4-FFF2-40B4-BE49-F238E27FC236}">
                <a16:creationId xmlns:a16="http://schemas.microsoft.com/office/drawing/2014/main" id="{816805E0-89D4-BF27-D15D-32B88E416414}"/>
              </a:ext>
            </a:extLst>
          </p:cNvPr>
          <p:cNvSpPr txBox="1"/>
          <p:nvPr/>
        </p:nvSpPr>
        <p:spPr>
          <a:xfrm>
            <a:off x="9171578" y="3037207"/>
            <a:ext cx="22209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cs typeface="Calibri"/>
              </a:rPr>
              <a:t>Claim your credits</a:t>
            </a:r>
            <a:endParaRPr lang="en-US" sz="2400">
              <a:cs typeface="Calibri"/>
            </a:endParaRPr>
          </a:p>
          <a:p>
            <a:pPr algn="ctr"/>
            <a:r>
              <a:rPr lang="en-US" sz="2400" b="1">
                <a:cs typeface="Calibri"/>
              </a:rPr>
              <a:t>TODAY!</a:t>
            </a:r>
          </a:p>
        </p:txBody>
      </p:sp>
    </p:spTree>
    <p:extLst>
      <p:ext uri="{BB962C8B-B14F-4D97-AF65-F5344CB8AC3E}">
        <p14:creationId xmlns:p14="http://schemas.microsoft.com/office/powerpoint/2010/main" val="2933543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4D9D2-FD51-4B03-BD7A-F1350B0E301B}"/>
              </a:ext>
            </a:extLst>
          </p:cNvPr>
          <p:cNvSpPr>
            <a:spLocks noGrp="1"/>
          </p:cNvSpPr>
          <p:nvPr>
            <p:ph type="title"/>
          </p:nvPr>
        </p:nvSpPr>
        <p:spPr>
          <a:noFill/>
        </p:spPr>
        <p:txBody>
          <a:bodyPr/>
          <a:lstStyle/>
          <a:p>
            <a:r>
              <a:rPr lang="en-US">
                <a:ea typeface="+mj-lt"/>
                <a:cs typeface="+mj-lt"/>
              </a:rPr>
              <a:t>Newborns ≥35 weeks who received </a:t>
            </a:r>
            <a:br>
              <a:rPr lang="en-US">
                <a:ea typeface="+mj-lt"/>
                <a:cs typeface="+mj-lt"/>
              </a:rPr>
            </a:br>
            <a:r>
              <a:rPr lang="en-US">
                <a:ea typeface="+mj-lt"/>
                <a:cs typeface="+mj-lt"/>
              </a:rPr>
              <a:t>antibiotics within 72 hours of life</a:t>
            </a:r>
            <a:endParaRPr lang="en-US"/>
          </a:p>
        </p:txBody>
      </p:sp>
      <p:sp>
        <p:nvSpPr>
          <p:cNvPr id="4" name="Slide Number Placeholder 3">
            <a:extLst>
              <a:ext uri="{FF2B5EF4-FFF2-40B4-BE49-F238E27FC236}">
                <a16:creationId xmlns:a16="http://schemas.microsoft.com/office/drawing/2014/main" id="{C4CEE450-F382-85B8-1007-AE56BB298F32}"/>
              </a:ext>
            </a:extLst>
          </p:cNvPr>
          <p:cNvSpPr>
            <a:spLocks noGrp="1"/>
          </p:cNvSpPr>
          <p:nvPr>
            <p:ph type="sldNum" sz="quarter" idx="10"/>
          </p:nvPr>
        </p:nvSpPr>
        <p:spPr/>
        <p:txBody>
          <a:bodyPr/>
          <a:lstStyle/>
          <a:p>
            <a:fld id="{97033E4B-E3EB-3D46-B2D8-3159663620FA}" type="slidenum">
              <a:rPr lang="en-US" dirty="0" smtClean="0"/>
              <a:pPr/>
              <a:t>30</a:t>
            </a:fld>
            <a:endParaRPr lang="en-US"/>
          </a:p>
        </p:txBody>
      </p:sp>
      <p:sp>
        <p:nvSpPr>
          <p:cNvPr id="5" name="Footer Placeholder 4">
            <a:extLst>
              <a:ext uri="{FF2B5EF4-FFF2-40B4-BE49-F238E27FC236}">
                <a16:creationId xmlns:a16="http://schemas.microsoft.com/office/drawing/2014/main" id="{D78FCC0D-964B-6184-D355-259732ED254B}"/>
              </a:ext>
            </a:extLst>
          </p:cNvPr>
          <p:cNvSpPr>
            <a:spLocks noGrp="1"/>
          </p:cNvSpPr>
          <p:nvPr>
            <p:ph type="ftr" sz="quarter" idx="11"/>
          </p:nvPr>
        </p:nvSpPr>
        <p:spPr/>
        <p:txBody>
          <a:bodyPr/>
          <a:lstStyle/>
          <a:p>
            <a:pPr algn="l"/>
            <a:r>
              <a:rPr lang="en-US"/>
              <a:t>Illinois Perinatal Quality Collaborative</a:t>
            </a:r>
          </a:p>
        </p:txBody>
      </p:sp>
      <p:pic>
        <p:nvPicPr>
          <p:cNvPr id="7" name="Picture 7" descr="Chart, line chart&#10;&#10;Description automatically generated">
            <a:extLst>
              <a:ext uri="{FF2B5EF4-FFF2-40B4-BE49-F238E27FC236}">
                <a16:creationId xmlns:a16="http://schemas.microsoft.com/office/drawing/2014/main" id="{495B3AA7-D249-C616-4990-1C008EEBC1F9}"/>
              </a:ext>
            </a:extLst>
          </p:cNvPr>
          <p:cNvPicPr>
            <a:picLocks noChangeAspect="1"/>
          </p:cNvPicPr>
          <p:nvPr/>
        </p:nvPicPr>
        <p:blipFill>
          <a:blip r:embed="rId3"/>
          <a:stretch>
            <a:fillRect/>
          </a:stretch>
        </p:blipFill>
        <p:spPr>
          <a:xfrm>
            <a:off x="181154" y="1901091"/>
            <a:ext cx="5914985" cy="3540088"/>
          </a:xfrm>
          <a:prstGeom prst="rect">
            <a:avLst/>
          </a:prstGeom>
        </p:spPr>
      </p:pic>
      <p:pic>
        <p:nvPicPr>
          <p:cNvPr id="3" name="Picture 5" descr="Chart, histogram&#10;&#10;Description automatically generated">
            <a:extLst>
              <a:ext uri="{FF2B5EF4-FFF2-40B4-BE49-F238E27FC236}">
                <a16:creationId xmlns:a16="http://schemas.microsoft.com/office/drawing/2014/main" id="{9E0CCE68-DBDC-CDA2-4F5F-75336C2F8288}"/>
              </a:ext>
            </a:extLst>
          </p:cNvPr>
          <p:cNvPicPr>
            <a:picLocks noChangeAspect="1"/>
          </p:cNvPicPr>
          <p:nvPr/>
        </p:nvPicPr>
        <p:blipFill>
          <a:blip r:embed="rId4"/>
          <a:stretch>
            <a:fillRect/>
          </a:stretch>
        </p:blipFill>
        <p:spPr>
          <a:xfrm>
            <a:off x="6171108" y="1834141"/>
            <a:ext cx="5912152" cy="3686212"/>
          </a:xfrm>
          <a:prstGeom prst="rect">
            <a:avLst/>
          </a:prstGeom>
        </p:spPr>
      </p:pic>
    </p:spTree>
    <p:extLst>
      <p:ext uri="{BB962C8B-B14F-4D97-AF65-F5344CB8AC3E}">
        <p14:creationId xmlns:p14="http://schemas.microsoft.com/office/powerpoint/2010/main" val="3792852151"/>
      </p:ext>
    </p:extLst>
  </p:cSld>
  <p:clrMapOvr>
    <a:masterClrMapping/>
  </p:clrMapOvr>
  <p:extLst>
    <p:ext uri="{6950BFC3-D8DA-4A85-94F7-54DA5524770B}">
      <p188:commentRel xmlns:p188="http://schemas.microsoft.com/office/powerpoint/2018/8/main" xmlns="" r:id="rId5"/>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4D9D2-FD51-4B03-BD7A-F1350B0E301B}"/>
              </a:ext>
            </a:extLst>
          </p:cNvPr>
          <p:cNvSpPr>
            <a:spLocks noGrp="1"/>
          </p:cNvSpPr>
          <p:nvPr>
            <p:ph type="title"/>
          </p:nvPr>
        </p:nvSpPr>
        <p:spPr>
          <a:noFill/>
        </p:spPr>
        <p:txBody>
          <a:bodyPr/>
          <a:lstStyle/>
          <a:p>
            <a:r>
              <a:rPr lang="en-US">
                <a:ea typeface="+mj-lt"/>
                <a:cs typeface="+mj-lt"/>
              </a:rPr>
              <a:t>Newborns ≥35 weeks who received </a:t>
            </a:r>
            <a:br>
              <a:rPr lang="en-US">
                <a:ea typeface="+mj-lt"/>
                <a:cs typeface="+mj-lt"/>
              </a:rPr>
            </a:br>
            <a:r>
              <a:rPr lang="en-US">
                <a:ea typeface="+mj-lt"/>
                <a:cs typeface="+mj-lt"/>
              </a:rPr>
              <a:t>antibiotics stopped with negative BC</a:t>
            </a:r>
            <a:endParaRPr lang="en-US"/>
          </a:p>
        </p:txBody>
      </p:sp>
      <p:sp>
        <p:nvSpPr>
          <p:cNvPr id="4" name="Slide Number Placeholder 3">
            <a:extLst>
              <a:ext uri="{FF2B5EF4-FFF2-40B4-BE49-F238E27FC236}">
                <a16:creationId xmlns:a16="http://schemas.microsoft.com/office/drawing/2014/main" id="{C4CEE450-F382-85B8-1007-AE56BB298F32}"/>
              </a:ext>
            </a:extLst>
          </p:cNvPr>
          <p:cNvSpPr>
            <a:spLocks noGrp="1"/>
          </p:cNvSpPr>
          <p:nvPr>
            <p:ph type="sldNum" sz="quarter" idx="10"/>
          </p:nvPr>
        </p:nvSpPr>
        <p:spPr/>
        <p:txBody>
          <a:bodyPr/>
          <a:lstStyle/>
          <a:p>
            <a:fld id="{97033E4B-E3EB-3D46-B2D8-3159663620FA}" type="slidenum">
              <a:rPr lang="en-US" dirty="0" smtClean="0"/>
              <a:pPr/>
              <a:t>31</a:t>
            </a:fld>
            <a:endParaRPr lang="en-US"/>
          </a:p>
        </p:txBody>
      </p:sp>
      <p:sp>
        <p:nvSpPr>
          <p:cNvPr id="5" name="Footer Placeholder 4">
            <a:extLst>
              <a:ext uri="{FF2B5EF4-FFF2-40B4-BE49-F238E27FC236}">
                <a16:creationId xmlns:a16="http://schemas.microsoft.com/office/drawing/2014/main" id="{D78FCC0D-964B-6184-D355-259732ED254B}"/>
              </a:ext>
            </a:extLst>
          </p:cNvPr>
          <p:cNvSpPr>
            <a:spLocks noGrp="1"/>
          </p:cNvSpPr>
          <p:nvPr>
            <p:ph type="ftr" sz="quarter" idx="11"/>
          </p:nvPr>
        </p:nvSpPr>
        <p:spPr/>
        <p:txBody>
          <a:bodyPr/>
          <a:lstStyle/>
          <a:p>
            <a:pPr algn="l"/>
            <a:r>
              <a:rPr lang="en-US"/>
              <a:t>Illinois Perinatal Quality Collaborative</a:t>
            </a:r>
          </a:p>
        </p:txBody>
      </p:sp>
      <p:pic>
        <p:nvPicPr>
          <p:cNvPr id="3" name="Picture 5" descr="Chart&#10;&#10;Description automatically generated">
            <a:extLst>
              <a:ext uri="{FF2B5EF4-FFF2-40B4-BE49-F238E27FC236}">
                <a16:creationId xmlns:a16="http://schemas.microsoft.com/office/drawing/2014/main" id="{EB51C75A-F179-4BC0-0A1B-14981201EA49}"/>
              </a:ext>
            </a:extLst>
          </p:cNvPr>
          <p:cNvPicPr>
            <a:picLocks noChangeAspect="1"/>
          </p:cNvPicPr>
          <p:nvPr/>
        </p:nvPicPr>
        <p:blipFill>
          <a:blip r:embed="rId3"/>
          <a:stretch>
            <a:fillRect/>
          </a:stretch>
        </p:blipFill>
        <p:spPr>
          <a:xfrm>
            <a:off x="282498" y="2108875"/>
            <a:ext cx="5875866" cy="3533265"/>
          </a:xfrm>
          <a:prstGeom prst="rect">
            <a:avLst/>
          </a:prstGeom>
        </p:spPr>
      </p:pic>
      <p:sp>
        <p:nvSpPr>
          <p:cNvPr id="6" name="TextBox 5">
            <a:extLst>
              <a:ext uri="{FF2B5EF4-FFF2-40B4-BE49-F238E27FC236}">
                <a16:creationId xmlns:a16="http://schemas.microsoft.com/office/drawing/2014/main" id="{BF46982F-6AB5-73EC-811B-A314719EB03A}"/>
              </a:ext>
            </a:extLst>
          </p:cNvPr>
          <p:cNvSpPr txBox="1"/>
          <p:nvPr/>
        </p:nvSpPr>
        <p:spPr>
          <a:xfrm>
            <a:off x="5381037" y="3781777"/>
            <a:ext cx="7149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64%</a:t>
            </a:r>
          </a:p>
        </p:txBody>
      </p:sp>
      <p:sp>
        <p:nvSpPr>
          <p:cNvPr id="7" name="TextBox 6">
            <a:extLst>
              <a:ext uri="{FF2B5EF4-FFF2-40B4-BE49-F238E27FC236}">
                <a16:creationId xmlns:a16="http://schemas.microsoft.com/office/drawing/2014/main" id="{19A2B8A0-E200-6683-C7DA-327BD79CB61B}"/>
              </a:ext>
            </a:extLst>
          </p:cNvPr>
          <p:cNvSpPr txBox="1"/>
          <p:nvPr/>
        </p:nvSpPr>
        <p:spPr>
          <a:xfrm>
            <a:off x="686741" y="4045184"/>
            <a:ext cx="7149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47%</a:t>
            </a:r>
          </a:p>
        </p:txBody>
      </p:sp>
      <p:graphicFrame>
        <p:nvGraphicFramePr>
          <p:cNvPr id="9" name="Chart 8">
            <a:extLst>
              <a:ext uri="{FF2B5EF4-FFF2-40B4-BE49-F238E27FC236}">
                <a16:creationId xmlns:a16="http://schemas.microsoft.com/office/drawing/2014/main" id="{6418BAC0-412C-B65D-F8BB-4568EBC9C849}"/>
              </a:ext>
              <a:ext uri="{147F2762-F138-4A5C-976F-8EAC2B608ADB}">
                <a16:predDERef xmlns:a16="http://schemas.microsoft.com/office/drawing/2014/main" pred="{D3273243-1A54-7411-05D2-CE63912C4385}"/>
              </a:ext>
            </a:extLst>
          </p:cNvPr>
          <p:cNvGraphicFramePr>
            <a:graphicFrameLocks/>
          </p:cNvGraphicFramePr>
          <p:nvPr>
            <p:extLst>
              <p:ext uri="{D42A27DB-BD31-4B8C-83A1-F6EECF244321}">
                <p14:modId xmlns:p14="http://schemas.microsoft.com/office/powerpoint/2010/main" val="2363051907"/>
              </p:ext>
            </p:extLst>
          </p:nvPr>
        </p:nvGraphicFramePr>
        <p:xfrm>
          <a:off x="6588713" y="2028412"/>
          <a:ext cx="5383154" cy="3233679"/>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CF1552F7-028D-6114-21EF-52A3B9F685B6}"/>
              </a:ext>
            </a:extLst>
          </p:cNvPr>
          <p:cNvSpPr txBox="1"/>
          <p:nvPr/>
        </p:nvSpPr>
        <p:spPr>
          <a:xfrm>
            <a:off x="6980296" y="5221110"/>
            <a:ext cx="444029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In Q2 &amp; Q3 2022, 35 of 59 (66%) teams had 80% or more of newborns with a negative BC with </a:t>
            </a:r>
            <a:r>
              <a:rPr lang="en-US" err="1">
                <a:cs typeface="Calibri"/>
              </a:rPr>
              <a:t>abx</a:t>
            </a:r>
            <a:r>
              <a:rPr lang="en-US">
                <a:cs typeface="Calibri"/>
              </a:rPr>
              <a:t> stopped by 36 </a:t>
            </a:r>
            <a:r>
              <a:rPr lang="en-US" err="1">
                <a:cs typeface="Calibri"/>
              </a:rPr>
              <a:t>hrs</a:t>
            </a:r>
            <a:endParaRPr lang="en-US" err="1"/>
          </a:p>
        </p:txBody>
      </p:sp>
    </p:spTree>
    <p:extLst>
      <p:ext uri="{BB962C8B-B14F-4D97-AF65-F5344CB8AC3E}">
        <p14:creationId xmlns:p14="http://schemas.microsoft.com/office/powerpoint/2010/main" val="1384059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E12D1-955F-DF4F-AB3C-A0F8A41B499B}"/>
              </a:ext>
            </a:extLst>
          </p:cNvPr>
          <p:cNvSpPr>
            <a:spLocks noGrp="1"/>
          </p:cNvSpPr>
          <p:nvPr>
            <p:ph type="title"/>
          </p:nvPr>
        </p:nvSpPr>
        <p:spPr>
          <a:noFill/>
        </p:spPr>
        <p:txBody>
          <a:bodyPr/>
          <a:lstStyle/>
          <a:p>
            <a:r>
              <a:rPr lang="en-US">
                <a:ea typeface="Lato Medium"/>
                <a:cs typeface="Lato Medium"/>
              </a:rPr>
              <a:t>Making Systems Changes Happen:</a:t>
            </a:r>
            <a:br>
              <a:rPr lang="en-US">
                <a:ea typeface="Lato Medium"/>
                <a:cs typeface="Lato Medium"/>
              </a:rPr>
            </a:br>
            <a:r>
              <a:rPr lang="en-US">
                <a:ea typeface="Lato Medium"/>
                <a:cs typeface="Lato Medium"/>
              </a:rPr>
              <a:t>Structure Measures</a:t>
            </a:r>
            <a:endParaRPr lang="en-US"/>
          </a:p>
        </p:txBody>
      </p:sp>
      <p:sp>
        <p:nvSpPr>
          <p:cNvPr id="6" name="Slide Number Placeholder 5">
            <a:extLst>
              <a:ext uri="{FF2B5EF4-FFF2-40B4-BE49-F238E27FC236}">
                <a16:creationId xmlns:a16="http://schemas.microsoft.com/office/drawing/2014/main" id="{EB71EC4D-80CD-8A4C-AD10-7915639710A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3EB9706F-A3D6-E446-86DE-DCE541D2CEF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33" name="TextBox 32">
            <a:extLst>
              <a:ext uri="{FF2B5EF4-FFF2-40B4-BE49-F238E27FC236}">
                <a16:creationId xmlns:a16="http://schemas.microsoft.com/office/drawing/2014/main" id="{2B7ACE90-726C-48BC-3960-E4311CBE8E56}"/>
              </a:ext>
            </a:extLst>
          </p:cNvPr>
          <p:cNvSpPr txBox="1"/>
          <p:nvPr/>
        </p:nvSpPr>
        <p:spPr>
          <a:xfrm>
            <a:off x="-6256" y="1997219"/>
            <a:ext cx="240259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a:solidFill>
                  <a:srgbClr val="444C55"/>
                </a:solidFill>
                <a:latin typeface="Calibri" panose="020F0502020204030204"/>
              </a:rPr>
              <a:t>80</a:t>
            </a:r>
            <a:r>
              <a:rPr kumimoji="0" lang="en-US" sz="2400" b="1" i="0" u="none" strike="noStrike" kern="1200" cap="none" spc="0" normalizeH="0" baseline="0" noProof="0">
                <a:ln>
                  <a:noFill/>
                </a:ln>
                <a:solidFill>
                  <a:srgbClr val="444C55"/>
                </a:solidFill>
                <a:effectLst/>
                <a:uLnTx/>
                <a:uFillTx/>
                <a:latin typeface="Calibri" panose="020F0502020204030204"/>
                <a:ea typeface="+mn-ea"/>
                <a:cs typeface="+mn-cs"/>
              </a:rPr>
              <a:t>%</a:t>
            </a: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 standardized healthcare team education</a:t>
            </a:r>
            <a:endParaRPr kumimoji="0" lang="en-US" sz="2400" b="0" i="0" u="none" strike="noStrike" kern="1200" cap="none" spc="0" normalizeH="0" baseline="0" noProof="0">
              <a:ln>
                <a:noFill/>
              </a:ln>
              <a:solidFill>
                <a:srgbClr val="444C55"/>
              </a:solidFill>
              <a:effectLst/>
              <a:uLnTx/>
              <a:uFillTx/>
              <a:latin typeface="Calibri" panose="020F0502020204030204"/>
              <a:ea typeface="+mn-ea"/>
              <a:cs typeface="Calibri"/>
            </a:endParaRPr>
          </a:p>
        </p:txBody>
      </p:sp>
      <p:sp>
        <p:nvSpPr>
          <p:cNvPr id="34" name="TextBox 33">
            <a:extLst>
              <a:ext uri="{FF2B5EF4-FFF2-40B4-BE49-F238E27FC236}">
                <a16:creationId xmlns:a16="http://schemas.microsoft.com/office/drawing/2014/main" id="{FEE79F8D-D37D-87D7-570B-56B36681CC00}"/>
              </a:ext>
            </a:extLst>
          </p:cNvPr>
          <p:cNvSpPr txBox="1"/>
          <p:nvPr/>
        </p:nvSpPr>
        <p:spPr>
          <a:xfrm>
            <a:off x="3998653" y="2122282"/>
            <a:ext cx="24124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a:solidFill>
                  <a:srgbClr val="444C55"/>
                </a:solidFill>
                <a:latin typeface="Calibri" panose="020F0502020204030204"/>
              </a:rPr>
              <a:t>72</a:t>
            </a:r>
            <a:r>
              <a:rPr kumimoji="0" lang="en-US" sz="2400" b="1" i="0" u="none" strike="noStrike" kern="1200" cap="none" spc="0" normalizeH="0" baseline="0" noProof="0">
                <a:ln>
                  <a:noFill/>
                </a:ln>
                <a:solidFill>
                  <a:srgbClr val="444C55"/>
                </a:solidFill>
                <a:effectLst/>
                <a:uLnTx/>
                <a:uFillTx/>
                <a:latin typeface="Calibri" panose="020F0502020204030204"/>
                <a:ea typeface="+mn-ea"/>
                <a:cs typeface="+mn-cs"/>
              </a:rPr>
              <a:t>%</a:t>
            </a: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 standardized family education</a:t>
            </a:r>
            <a:endParaRPr kumimoji="0" lang="en-US" sz="2400" b="0" i="0" u="none" strike="noStrike" kern="1200" cap="none" spc="0" normalizeH="0" baseline="0" noProof="0">
              <a:ln>
                <a:noFill/>
              </a:ln>
              <a:solidFill>
                <a:srgbClr val="444C55"/>
              </a:solidFill>
              <a:effectLst/>
              <a:uLnTx/>
              <a:uFillTx/>
              <a:latin typeface="Calibri" panose="020F0502020204030204"/>
              <a:ea typeface="+mn-ea"/>
              <a:cs typeface="Calibri"/>
            </a:endParaRPr>
          </a:p>
        </p:txBody>
      </p:sp>
      <p:sp>
        <p:nvSpPr>
          <p:cNvPr id="35" name="TextBox 34">
            <a:extLst>
              <a:ext uri="{FF2B5EF4-FFF2-40B4-BE49-F238E27FC236}">
                <a16:creationId xmlns:a16="http://schemas.microsoft.com/office/drawing/2014/main" id="{03917147-7120-AE8A-693E-0885A4C191B2}"/>
              </a:ext>
            </a:extLst>
          </p:cNvPr>
          <p:cNvSpPr txBox="1"/>
          <p:nvPr/>
        </p:nvSpPr>
        <p:spPr>
          <a:xfrm>
            <a:off x="7685880" y="1998015"/>
            <a:ext cx="245207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4C55"/>
                </a:solidFill>
                <a:effectLst/>
                <a:uLnTx/>
                <a:uFillTx/>
                <a:latin typeface="Calibri" panose="020F0502020204030204"/>
                <a:ea typeface="+mn-ea"/>
                <a:cs typeface="+mn-cs"/>
              </a:rPr>
              <a:t>86%</a:t>
            </a: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 ≥35 EOS Risk Assessment</a:t>
            </a:r>
            <a:endParaRPr lang="en-US" sz="2400" b="0" i="0" u="none" strike="noStrike" kern="1200" cap="none" spc="0" normalizeH="0" baseline="0" noProof="0">
              <a:ln>
                <a:noFill/>
              </a:ln>
              <a:solidFill>
                <a:srgbClr val="444C55"/>
              </a:solidFill>
              <a:effectLst/>
              <a:uLnTx/>
              <a:uFillTx/>
              <a:latin typeface="Calibri" panose="020F0502020204030204"/>
              <a:cs typeface="Calibri"/>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a:solidFill>
                  <a:srgbClr val="444C55"/>
                </a:solidFill>
                <a:latin typeface="Calibri" panose="020F0502020204030204"/>
                <a:cs typeface="Calibri"/>
              </a:rPr>
              <a:t>79</a:t>
            </a:r>
            <a:r>
              <a:rPr kumimoji="0" lang="en-US" sz="2400" b="1" i="0" u="none" strike="noStrike" kern="1200" cap="none" spc="0" normalizeH="0" baseline="0" noProof="0">
                <a:ln>
                  <a:noFill/>
                </a:ln>
                <a:solidFill>
                  <a:srgbClr val="444C55"/>
                </a:solidFill>
                <a:effectLst/>
                <a:uLnTx/>
                <a:uFillTx/>
                <a:latin typeface="Calibri" panose="020F0502020204030204"/>
                <a:ea typeface="+mn-ea"/>
                <a:cs typeface="Calibri"/>
              </a:rPr>
              <a:t>%</a:t>
            </a:r>
            <a:r>
              <a:rPr kumimoji="0" lang="en-US" sz="2400" b="0" i="0" u="none" strike="noStrike" kern="1200" cap="none" spc="0" normalizeH="0" baseline="0" noProof="0">
                <a:ln>
                  <a:noFill/>
                </a:ln>
                <a:solidFill>
                  <a:srgbClr val="444C55"/>
                </a:solidFill>
                <a:effectLst/>
                <a:uLnTx/>
                <a:uFillTx/>
                <a:latin typeface="Calibri" panose="020F0502020204030204"/>
                <a:ea typeface="+mn-ea"/>
                <a:cs typeface="Calibri"/>
              </a:rPr>
              <a:t> &lt;35 EOS Risk Assessment</a:t>
            </a:r>
            <a:endParaRPr lang="en-US" sz="2400" b="0" i="0" u="none" strike="noStrike" kern="1200" cap="none" spc="0" normalizeH="0" baseline="0" noProof="0">
              <a:ln>
                <a:noFill/>
              </a:ln>
              <a:solidFill>
                <a:srgbClr val="444C55"/>
              </a:solidFill>
              <a:effectLst/>
              <a:uLnTx/>
              <a:uFillTx/>
              <a:latin typeface="Calibri" panose="020F0502020204030204"/>
              <a:cs typeface="Calibri"/>
            </a:endParaRPr>
          </a:p>
        </p:txBody>
      </p:sp>
      <p:sp>
        <p:nvSpPr>
          <p:cNvPr id="36" name="TextBox 35">
            <a:extLst>
              <a:ext uri="{FF2B5EF4-FFF2-40B4-BE49-F238E27FC236}">
                <a16:creationId xmlns:a16="http://schemas.microsoft.com/office/drawing/2014/main" id="{C7239BE3-8AFC-BFBE-56F9-AFA6A4B7A00F}"/>
              </a:ext>
            </a:extLst>
          </p:cNvPr>
          <p:cNvSpPr txBox="1"/>
          <p:nvPr/>
        </p:nvSpPr>
        <p:spPr>
          <a:xfrm>
            <a:off x="-69700" y="4173513"/>
            <a:ext cx="25411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a:solidFill>
                  <a:srgbClr val="444C55"/>
                </a:solidFill>
                <a:latin typeface="Calibri" panose="020F0502020204030204"/>
              </a:rPr>
              <a:t>93</a:t>
            </a:r>
            <a:r>
              <a:rPr kumimoji="0" lang="en-US" sz="2400" b="1" i="0" u="none" strike="noStrike" kern="1200" cap="none" spc="0" normalizeH="0" baseline="0" noProof="0">
                <a:ln>
                  <a:noFill/>
                </a:ln>
                <a:solidFill>
                  <a:srgbClr val="444C55"/>
                </a:solidFill>
                <a:effectLst/>
                <a:uLnTx/>
                <a:uFillTx/>
                <a:latin typeface="Calibri" panose="020F0502020204030204"/>
                <a:ea typeface="+mn-ea"/>
                <a:cs typeface="+mn-cs"/>
              </a:rPr>
              <a:t>%</a:t>
            </a: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 standardized dosing guidelines</a:t>
            </a:r>
            <a:endParaRPr kumimoji="0" lang="en-US" sz="2400" b="0" i="0" u="none" strike="noStrike" kern="1200" cap="none" spc="0" normalizeH="0" baseline="0" noProof="0">
              <a:ln>
                <a:noFill/>
              </a:ln>
              <a:solidFill>
                <a:srgbClr val="444C55"/>
              </a:solidFill>
              <a:effectLst/>
              <a:uLnTx/>
              <a:uFillTx/>
              <a:latin typeface="Calibri" panose="020F0502020204030204"/>
              <a:ea typeface="+mn-ea"/>
              <a:cs typeface="Calibri"/>
            </a:endParaRPr>
          </a:p>
        </p:txBody>
      </p:sp>
      <p:sp>
        <p:nvSpPr>
          <p:cNvPr id="37" name="TextBox 36">
            <a:extLst>
              <a:ext uri="{FF2B5EF4-FFF2-40B4-BE49-F238E27FC236}">
                <a16:creationId xmlns:a16="http://schemas.microsoft.com/office/drawing/2014/main" id="{DE98FB73-6906-5C34-D515-FC46087F30B9}"/>
              </a:ext>
            </a:extLst>
          </p:cNvPr>
          <p:cNvSpPr txBox="1"/>
          <p:nvPr/>
        </p:nvSpPr>
        <p:spPr>
          <a:xfrm>
            <a:off x="3681488" y="4140437"/>
            <a:ext cx="26302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a:solidFill>
                  <a:srgbClr val="444C55"/>
                </a:solidFill>
                <a:latin typeface="Calibri" panose="020F0502020204030204"/>
              </a:rPr>
              <a:t>89</a:t>
            </a:r>
            <a:r>
              <a:rPr kumimoji="0" lang="en-US" sz="2400" b="1" i="0" u="none" strike="noStrike" kern="1200" cap="none" spc="0" normalizeH="0" baseline="0" noProof="0">
                <a:ln>
                  <a:noFill/>
                </a:ln>
                <a:solidFill>
                  <a:srgbClr val="444C55"/>
                </a:solidFill>
                <a:effectLst/>
                <a:uLnTx/>
                <a:uFillTx/>
                <a:latin typeface="Calibri" panose="020F0502020204030204"/>
                <a:ea typeface="+mn-ea"/>
                <a:cs typeface="+mn-cs"/>
              </a:rPr>
              <a:t>%</a:t>
            </a: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 standardized antibiotic debriefs/</a:t>
            </a:r>
            <a:endParaRPr lang="en-US" sz="2400" b="0" i="0" u="none" strike="noStrike" kern="1200" cap="none" spc="0" normalizeH="0" baseline="0" noProof="0">
              <a:ln>
                <a:noFill/>
              </a:ln>
              <a:solidFill>
                <a:srgbClr val="444C55"/>
              </a:solidFill>
              <a:effectLst/>
              <a:uLnTx/>
              <a:uFillTx/>
              <a:latin typeface="Calibri" panose="020F0502020204030204"/>
              <a:cs typeface="Calibri"/>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"Time Outs"</a:t>
            </a:r>
            <a:endParaRPr lang="en-US" sz="2400" b="0" i="0" u="none" strike="noStrike" kern="1200" cap="none" spc="0" normalizeH="0" baseline="0" noProof="0">
              <a:ln>
                <a:noFill/>
              </a:ln>
              <a:solidFill>
                <a:srgbClr val="444C55"/>
              </a:solidFill>
              <a:effectLst/>
              <a:uLnTx/>
              <a:uFillTx/>
              <a:latin typeface="Calibri" panose="020F0502020204030204"/>
              <a:cs typeface="Calibri"/>
            </a:endParaRPr>
          </a:p>
        </p:txBody>
      </p:sp>
      <p:sp>
        <p:nvSpPr>
          <p:cNvPr id="38" name="TextBox 37">
            <a:extLst>
              <a:ext uri="{FF2B5EF4-FFF2-40B4-BE49-F238E27FC236}">
                <a16:creationId xmlns:a16="http://schemas.microsoft.com/office/drawing/2014/main" id="{D0CC1A35-A9B6-24A4-58E0-1D0817F65643}"/>
              </a:ext>
            </a:extLst>
          </p:cNvPr>
          <p:cNvSpPr txBox="1"/>
          <p:nvPr/>
        </p:nvSpPr>
        <p:spPr>
          <a:xfrm>
            <a:off x="7380359" y="4143824"/>
            <a:ext cx="282812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a:solidFill>
                  <a:srgbClr val="444C55"/>
                </a:solidFill>
                <a:latin typeface="Calibri" panose="020F0502020204030204"/>
              </a:rPr>
              <a:t>89</a:t>
            </a:r>
            <a:r>
              <a:rPr kumimoji="0" lang="en-US" sz="2400" b="1" i="0" u="none" strike="noStrike" kern="1200" cap="none" spc="0" normalizeH="0" baseline="0" noProof="0">
                <a:ln>
                  <a:noFill/>
                </a:ln>
                <a:solidFill>
                  <a:srgbClr val="444C55"/>
                </a:solidFill>
                <a:effectLst/>
                <a:uLnTx/>
                <a:uFillTx/>
                <a:latin typeface="Calibri" panose="020F0502020204030204"/>
                <a:ea typeface="+mn-ea"/>
                <a:cs typeface="+mn-cs"/>
              </a:rPr>
              <a:t>%</a:t>
            </a:r>
            <a:r>
              <a:rPr kumimoji="0" lang="en-US" sz="2400" b="0" i="0" u="none" strike="noStrike" kern="1200" cap="none" spc="0" normalizeH="0" baseline="0" noProof="0">
                <a:ln>
                  <a:noFill/>
                </a:ln>
                <a:solidFill>
                  <a:srgbClr val="444C55"/>
                </a:solidFill>
                <a:effectLst/>
                <a:uLnTx/>
                <a:uFillTx/>
                <a:latin typeface="Calibri" panose="020F0502020204030204"/>
                <a:ea typeface="+mn-ea"/>
                <a:cs typeface="+mn-cs"/>
              </a:rPr>
              <a:t> standardized antibiotic automatic stop orders</a:t>
            </a:r>
            <a:endParaRPr lang="en-US" sz="2400" b="0" i="0" u="none" strike="noStrike" kern="1200" cap="none" spc="0" normalizeH="0" baseline="0" noProof="0">
              <a:ln>
                <a:noFill/>
              </a:ln>
              <a:solidFill>
                <a:srgbClr val="444C55"/>
              </a:solidFill>
              <a:effectLst/>
              <a:uLnTx/>
              <a:uFillTx/>
              <a:latin typeface="Calibri" panose="020F0502020204030204"/>
              <a:cs typeface="Calibri"/>
            </a:endParaRPr>
          </a:p>
        </p:txBody>
      </p:sp>
      <p:pic>
        <p:nvPicPr>
          <p:cNvPr id="3" name="Graphic 25" descr="Checklist with solid fill">
            <a:extLst>
              <a:ext uri="{FF2B5EF4-FFF2-40B4-BE49-F238E27FC236}">
                <a16:creationId xmlns:a16="http://schemas.microsoft.com/office/drawing/2014/main" id="{B18CC551-7029-613A-446A-0C6F65842D5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035411" y="1904798"/>
            <a:ext cx="1468581" cy="1448789"/>
          </a:xfrm>
          <a:prstGeom prst="rect">
            <a:avLst/>
          </a:prstGeom>
        </p:spPr>
      </p:pic>
      <p:pic>
        <p:nvPicPr>
          <p:cNvPr id="8" name="Graphic 30" descr="Users with solid fill">
            <a:extLst>
              <a:ext uri="{FF2B5EF4-FFF2-40B4-BE49-F238E27FC236}">
                <a16:creationId xmlns:a16="http://schemas.microsoft.com/office/drawing/2014/main" id="{6DC80F1F-4D27-CA4D-C8A1-D1561BEB6AA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396881" y="1753678"/>
            <a:ext cx="1626918" cy="1557646"/>
          </a:xfrm>
          <a:prstGeom prst="rect">
            <a:avLst/>
          </a:prstGeom>
        </p:spPr>
      </p:pic>
      <p:pic>
        <p:nvPicPr>
          <p:cNvPr id="10" name="Graphic 26" descr="Clock with solid fill">
            <a:extLst>
              <a:ext uri="{FF2B5EF4-FFF2-40B4-BE49-F238E27FC236}">
                <a16:creationId xmlns:a16="http://schemas.microsoft.com/office/drawing/2014/main" id="{8C848AA6-601F-C6A9-5833-0679E6ABDEA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421052" y="4082036"/>
            <a:ext cx="1081533" cy="1071637"/>
          </a:xfrm>
          <a:prstGeom prst="rect">
            <a:avLst/>
          </a:prstGeom>
        </p:spPr>
      </p:pic>
      <p:pic>
        <p:nvPicPr>
          <p:cNvPr id="13" name="Picture 13" descr="Icon&#10;&#10;Description automatically generated">
            <a:extLst>
              <a:ext uri="{FF2B5EF4-FFF2-40B4-BE49-F238E27FC236}">
                <a16:creationId xmlns:a16="http://schemas.microsoft.com/office/drawing/2014/main" id="{FD00EFC3-817C-F994-F077-8B9DF2001659}"/>
              </a:ext>
            </a:extLst>
          </p:cNvPr>
          <p:cNvPicPr>
            <a:picLocks noChangeAspect="1"/>
          </p:cNvPicPr>
          <p:nvPr/>
        </p:nvPicPr>
        <p:blipFill>
          <a:blip r:embed="rId9"/>
          <a:stretch>
            <a:fillRect/>
          </a:stretch>
        </p:blipFill>
        <p:spPr>
          <a:xfrm>
            <a:off x="2579543" y="4142386"/>
            <a:ext cx="936914" cy="1433204"/>
          </a:xfrm>
          <a:prstGeom prst="rect">
            <a:avLst/>
          </a:prstGeom>
        </p:spPr>
      </p:pic>
      <p:pic>
        <p:nvPicPr>
          <p:cNvPr id="15" name="Graphic 6" descr="Stop with solid fill">
            <a:extLst>
              <a:ext uri="{FF2B5EF4-FFF2-40B4-BE49-F238E27FC236}">
                <a16:creationId xmlns:a16="http://schemas.microsoft.com/office/drawing/2014/main" id="{A21301AE-8B3E-AC6D-8EA6-334C1B7151D8}"/>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137128" y="4036182"/>
            <a:ext cx="1360824" cy="1360824"/>
          </a:xfrm>
          <a:prstGeom prst="rect">
            <a:avLst/>
          </a:prstGeom>
        </p:spPr>
      </p:pic>
      <p:pic>
        <p:nvPicPr>
          <p:cNvPr id="17" name="Graphic 17" descr="Woman with baby with solid fill">
            <a:extLst>
              <a:ext uri="{FF2B5EF4-FFF2-40B4-BE49-F238E27FC236}">
                <a16:creationId xmlns:a16="http://schemas.microsoft.com/office/drawing/2014/main" id="{29308261-405D-7E37-3CC5-316DEAAD883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341423" y="1823853"/>
            <a:ext cx="1161802" cy="1161802"/>
          </a:xfrm>
          <a:prstGeom prst="rect">
            <a:avLst/>
          </a:prstGeom>
        </p:spPr>
      </p:pic>
    </p:spTree>
    <p:extLst>
      <p:ext uri="{BB962C8B-B14F-4D97-AF65-F5344CB8AC3E}">
        <p14:creationId xmlns:p14="http://schemas.microsoft.com/office/powerpoint/2010/main" val="1999875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B2742-2203-05AD-FC36-F4E529D6C166}"/>
              </a:ext>
            </a:extLst>
          </p:cNvPr>
          <p:cNvSpPr>
            <a:spLocks noGrp="1"/>
          </p:cNvSpPr>
          <p:nvPr>
            <p:ph type="title"/>
          </p:nvPr>
        </p:nvSpPr>
        <p:spPr/>
        <p:txBody>
          <a:bodyPr/>
          <a:lstStyle/>
          <a:p>
            <a:r>
              <a:rPr lang="en-US" dirty="0" smtClean="0"/>
              <a:t>Discussion</a:t>
            </a:r>
            <a:endParaRPr lang="en-US" dirty="0"/>
          </a:p>
        </p:txBody>
      </p:sp>
      <p:sp>
        <p:nvSpPr>
          <p:cNvPr id="3" name="Content Placeholder 2">
            <a:extLst>
              <a:ext uri="{FF2B5EF4-FFF2-40B4-BE49-F238E27FC236}">
                <a16:creationId xmlns:a16="http://schemas.microsoft.com/office/drawing/2014/main" id="{C804F687-8345-A2D5-5AEE-7BF352AF8B58}"/>
              </a:ext>
            </a:extLst>
          </p:cNvPr>
          <p:cNvSpPr>
            <a:spLocks noGrp="1"/>
          </p:cNvSpPr>
          <p:nvPr>
            <p:ph idx="1"/>
          </p:nvPr>
        </p:nvSpPr>
        <p:spPr/>
        <p:txBody>
          <a:bodyPr/>
          <a:lstStyle/>
          <a:p>
            <a:pPr>
              <a:spcAft>
                <a:spcPts val="0"/>
              </a:spcAft>
            </a:pPr>
            <a:r>
              <a:rPr lang="en-US" sz="2600" dirty="0"/>
              <a:t>When is an initiative successful?</a:t>
            </a:r>
          </a:p>
          <a:p>
            <a:pPr>
              <a:spcAft>
                <a:spcPts val="0"/>
              </a:spcAft>
            </a:pPr>
            <a:r>
              <a:rPr lang="en-US" sz="2600" dirty="0"/>
              <a:t>What is sustainability?</a:t>
            </a:r>
          </a:p>
          <a:p>
            <a:pPr>
              <a:spcAft>
                <a:spcPts val="0"/>
              </a:spcAft>
            </a:pPr>
            <a:r>
              <a:rPr lang="en-US" sz="2600" dirty="0"/>
              <a:t>Why is sustainability important?</a:t>
            </a:r>
          </a:p>
          <a:p>
            <a:pPr>
              <a:spcAft>
                <a:spcPts val="0"/>
              </a:spcAft>
            </a:pPr>
            <a:r>
              <a:rPr lang="en-US" sz="2600" dirty="0"/>
              <a:t>What puts sustainability at risk? How do you overcome the risks and realities?</a:t>
            </a:r>
          </a:p>
          <a:p>
            <a:pPr lvl="1">
              <a:spcAft>
                <a:spcPts val="0"/>
              </a:spcAft>
            </a:pPr>
            <a:r>
              <a:rPr lang="en-US" sz="2600" dirty="0"/>
              <a:t>At least 2 risks </a:t>
            </a:r>
          </a:p>
          <a:p>
            <a:pPr lvl="1">
              <a:spcAft>
                <a:spcPts val="0"/>
              </a:spcAft>
            </a:pPr>
            <a:r>
              <a:rPr lang="en-US" sz="2600" dirty="0"/>
              <a:t>2 ways to overcome them</a:t>
            </a:r>
          </a:p>
          <a:p>
            <a:pPr>
              <a:spcAft>
                <a:spcPts val="0"/>
              </a:spcAft>
            </a:pPr>
            <a:r>
              <a:rPr lang="en-US" sz="2600" dirty="0"/>
              <a:t>Why do you think we are still having trouble with 36-hour rule outs?</a:t>
            </a:r>
          </a:p>
          <a:p>
            <a:pPr>
              <a:spcAft>
                <a:spcPts val="0"/>
              </a:spcAft>
            </a:pPr>
            <a:r>
              <a:rPr lang="en-US" sz="2600" dirty="0">
                <a:ea typeface="+mn-lt"/>
                <a:cs typeface="+mn-lt"/>
              </a:rPr>
              <a:t>What can ILPQC do to help teams ensure systems &amp; clinical culture change are sustainable?</a:t>
            </a:r>
            <a:endParaRPr lang="en-US" sz="2600" dirty="0"/>
          </a:p>
          <a:p>
            <a:pPr>
              <a:spcAft>
                <a:spcPts val="0"/>
              </a:spcAft>
            </a:pPr>
            <a:endParaRPr lang="en-US" sz="2800" dirty="0"/>
          </a:p>
        </p:txBody>
      </p:sp>
      <p:sp>
        <p:nvSpPr>
          <p:cNvPr id="4" name="Slide Number Placeholder 3">
            <a:extLst>
              <a:ext uri="{FF2B5EF4-FFF2-40B4-BE49-F238E27FC236}">
                <a16:creationId xmlns:a16="http://schemas.microsoft.com/office/drawing/2014/main" id="{F113FEAE-87B6-B63F-D158-6B1C79FF9FCB}"/>
              </a:ext>
            </a:extLst>
          </p:cNvPr>
          <p:cNvSpPr>
            <a:spLocks noGrp="1"/>
          </p:cNvSpPr>
          <p:nvPr>
            <p:ph type="sldNum" sz="quarter" idx="10"/>
          </p:nvPr>
        </p:nvSpPr>
        <p:spPr/>
        <p:txBody>
          <a:bodyPr/>
          <a:lstStyle/>
          <a:p>
            <a:fld id="{97033E4B-E3EB-3D46-B2D8-3159663620FA}" type="slidenum">
              <a:rPr lang="en-US" smtClean="0"/>
              <a:pPr/>
              <a:t>33</a:t>
            </a:fld>
            <a:endParaRPr lang="en-US"/>
          </a:p>
        </p:txBody>
      </p:sp>
      <p:sp>
        <p:nvSpPr>
          <p:cNvPr id="5" name="Footer Placeholder 4">
            <a:extLst>
              <a:ext uri="{FF2B5EF4-FFF2-40B4-BE49-F238E27FC236}">
                <a16:creationId xmlns:a16="http://schemas.microsoft.com/office/drawing/2014/main" id="{39F919BE-7077-ADD2-A714-E1352452FBF2}"/>
              </a:ext>
            </a:extLst>
          </p:cNvPr>
          <p:cNvSpPr>
            <a:spLocks noGrp="1"/>
          </p:cNvSpPr>
          <p:nvPr>
            <p:ph type="ftr" sz="quarter" idx="11"/>
          </p:nvPr>
        </p:nvSpPr>
        <p:spPr/>
        <p:txBody>
          <a:bodyPr/>
          <a:lstStyle/>
          <a:p>
            <a:pPr algn="l"/>
            <a:r>
              <a:rPr lang="en-US" dirty="0"/>
              <a:t>Illinois Perinatal Quality Collaborative</a:t>
            </a:r>
          </a:p>
        </p:txBody>
      </p:sp>
    </p:spTree>
    <p:extLst>
      <p:ext uri="{BB962C8B-B14F-4D97-AF65-F5344CB8AC3E}">
        <p14:creationId xmlns:p14="http://schemas.microsoft.com/office/powerpoint/2010/main" val="909921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02D99-080D-623F-3CF0-9BB8367515F4}"/>
              </a:ext>
            </a:extLst>
          </p:cNvPr>
          <p:cNvSpPr>
            <a:spLocks noGrp="1"/>
          </p:cNvSpPr>
          <p:nvPr>
            <p:ph type="title"/>
          </p:nvPr>
        </p:nvSpPr>
        <p:spPr>
          <a:noFill/>
        </p:spPr>
        <p:txBody>
          <a:bodyPr/>
          <a:lstStyle/>
          <a:p>
            <a:r>
              <a:rPr lang="en-US">
                <a:ea typeface="Lato Medium"/>
                <a:cs typeface="Calibri"/>
              </a:rPr>
              <a:t>Preference for Data Collection</a:t>
            </a:r>
            <a:br>
              <a:rPr lang="en-US">
                <a:ea typeface="Lato Medium"/>
                <a:cs typeface="Calibri"/>
              </a:rPr>
            </a:br>
            <a:r>
              <a:rPr lang="en-US">
                <a:ea typeface="Lato Medium"/>
                <a:cs typeface="Calibri"/>
              </a:rPr>
              <a:t>in Sustainability</a:t>
            </a:r>
          </a:p>
        </p:txBody>
      </p:sp>
      <p:pic>
        <p:nvPicPr>
          <p:cNvPr id="6" name="Picture 6">
            <a:extLst>
              <a:ext uri="{FF2B5EF4-FFF2-40B4-BE49-F238E27FC236}">
                <a16:creationId xmlns:a16="http://schemas.microsoft.com/office/drawing/2014/main" id="{FC8947B6-9C3C-4DBE-9CB7-1023CF649DF9}"/>
              </a:ext>
            </a:extLst>
          </p:cNvPr>
          <p:cNvPicPr>
            <a:picLocks noGrp="1" noChangeAspect="1"/>
          </p:cNvPicPr>
          <p:nvPr>
            <p:ph idx="1"/>
          </p:nvPr>
        </p:nvPicPr>
        <p:blipFill>
          <a:blip r:embed="rId3"/>
          <a:stretch>
            <a:fillRect/>
          </a:stretch>
        </p:blipFill>
        <p:spPr>
          <a:xfrm>
            <a:off x="345025" y="2055435"/>
            <a:ext cx="9058712" cy="3589338"/>
          </a:xfrm>
        </p:spPr>
      </p:pic>
      <p:sp>
        <p:nvSpPr>
          <p:cNvPr id="4" name="Slide Number Placeholder 3">
            <a:extLst>
              <a:ext uri="{FF2B5EF4-FFF2-40B4-BE49-F238E27FC236}">
                <a16:creationId xmlns:a16="http://schemas.microsoft.com/office/drawing/2014/main" id="{7A37ADE8-7D2C-6AF1-996F-B93919402840}"/>
              </a:ext>
            </a:extLst>
          </p:cNvPr>
          <p:cNvSpPr>
            <a:spLocks noGrp="1"/>
          </p:cNvSpPr>
          <p:nvPr>
            <p:ph type="sldNum" sz="quarter" idx="10"/>
          </p:nvPr>
        </p:nvSpPr>
        <p:spPr/>
        <p:txBody>
          <a:bodyPr/>
          <a:lstStyle/>
          <a:p>
            <a:fld id="{97033E4B-E3EB-3D46-B2D8-3159663620FA}" type="slidenum">
              <a:rPr lang="en-US" smtClean="0"/>
              <a:pPr/>
              <a:t>34</a:t>
            </a:fld>
            <a:endParaRPr lang="en-US"/>
          </a:p>
        </p:txBody>
      </p:sp>
      <p:sp>
        <p:nvSpPr>
          <p:cNvPr id="5" name="Footer Placeholder 4">
            <a:extLst>
              <a:ext uri="{FF2B5EF4-FFF2-40B4-BE49-F238E27FC236}">
                <a16:creationId xmlns:a16="http://schemas.microsoft.com/office/drawing/2014/main" id="{09927131-DE53-FBF4-5A79-9B36236E75C0}"/>
              </a:ext>
            </a:extLst>
          </p:cNvPr>
          <p:cNvSpPr>
            <a:spLocks noGrp="1"/>
          </p:cNvSpPr>
          <p:nvPr>
            <p:ph type="ftr" sz="quarter" idx="11"/>
          </p:nvPr>
        </p:nvSpPr>
        <p:spPr/>
        <p:txBody>
          <a:bodyPr/>
          <a:lstStyle/>
          <a:p>
            <a:pPr algn="l"/>
            <a:r>
              <a:rPr lang="en-US"/>
              <a:t>Illinois Perinatal Quality Collaborative</a:t>
            </a:r>
          </a:p>
        </p:txBody>
      </p:sp>
      <p:pic>
        <p:nvPicPr>
          <p:cNvPr id="7" name="Picture 7" descr="Icon&#10;&#10;Description automatically generated">
            <a:extLst>
              <a:ext uri="{FF2B5EF4-FFF2-40B4-BE49-F238E27FC236}">
                <a16:creationId xmlns:a16="http://schemas.microsoft.com/office/drawing/2014/main" id="{B51309DE-E957-CD05-D521-0993ACB1148D}"/>
              </a:ext>
            </a:extLst>
          </p:cNvPr>
          <p:cNvPicPr>
            <a:picLocks noChangeAspect="1"/>
          </p:cNvPicPr>
          <p:nvPr/>
        </p:nvPicPr>
        <p:blipFill>
          <a:blip r:embed="rId4"/>
          <a:stretch>
            <a:fillRect/>
          </a:stretch>
        </p:blipFill>
        <p:spPr>
          <a:xfrm>
            <a:off x="9218711" y="1918008"/>
            <a:ext cx="2743200" cy="3349487"/>
          </a:xfrm>
          <a:prstGeom prst="rect">
            <a:avLst/>
          </a:prstGeom>
        </p:spPr>
      </p:pic>
      <p:sp>
        <p:nvSpPr>
          <p:cNvPr id="3" name="Wave 2">
            <a:extLst>
              <a:ext uri="{FF2B5EF4-FFF2-40B4-BE49-F238E27FC236}">
                <a16:creationId xmlns:a16="http://schemas.microsoft.com/office/drawing/2014/main" id="{B80359C3-746B-F79D-738A-8F63FE295E01}"/>
              </a:ext>
            </a:extLst>
          </p:cNvPr>
          <p:cNvSpPr/>
          <p:nvPr/>
        </p:nvSpPr>
        <p:spPr>
          <a:xfrm>
            <a:off x="9585305" y="514792"/>
            <a:ext cx="2072475" cy="1355744"/>
          </a:xfrm>
          <a:prstGeom prst="wav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cs typeface="Calibri"/>
              </a:rPr>
              <a:t>2022 Teams Survey</a:t>
            </a:r>
          </a:p>
        </p:txBody>
      </p:sp>
      <p:pic>
        <p:nvPicPr>
          <p:cNvPr id="9" name="Graphic 7" descr="Badge 1 with solid fill">
            <a:extLst>
              <a:ext uri="{FF2B5EF4-FFF2-40B4-BE49-F238E27FC236}">
                <a16:creationId xmlns:a16="http://schemas.microsoft.com/office/drawing/2014/main" id="{451106CF-C109-B3ED-ACBB-64E647DC302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930938" y="3340399"/>
            <a:ext cx="914400" cy="914400"/>
          </a:xfrm>
          <a:prstGeom prst="rect">
            <a:avLst/>
          </a:prstGeom>
        </p:spPr>
      </p:pic>
      <p:pic>
        <p:nvPicPr>
          <p:cNvPr id="11" name="Graphic 8" descr="Badge with solid fill">
            <a:extLst>
              <a:ext uri="{FF2B5EF4-FFF2-40B4-BE49-F238E27FC236}">
                <a16:creationId xmlns:a16="http://schemas.microsoft.com/office/drawing/2014/main" id="{243F56D2-490C-57A5-3D55-DDE9015F121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676069" y="3595498"/>
            <a:ext cx="914400" cy="914400"/>
          </a:xfrm>
          <a:prstGeom prst="rect">
            <a:avLst/>
          </a:prstGeom>
        </p:spPr>
      </p:pic>
      <p:pic>
        <p:nvPicPr>
          <p:cNvPr id="13" name="Graphic 9" descr="Badge 3 with solid fill">
            <a:extLst>
              <a:ext uri="{FF2B5EF4-FFF2-40B4-BE49-F238E27FC236}">
                <a16:creationId xmlns:a16="http://schemas.microsoft.com/office/drawing/2014/main" id="{5A0B75EF-2B05-10F5-7BB9-8CABFF126AE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451865" y="4058661"/>
            <a:ext cx="914400" cy="914400"/>
          </a:xfrm>
          <a:prstGeom prst="rect">
            <a:avLst/>
          </a:prstGeom>
        </p:spPr>
      </p:pic>
    </p:spTree>
    <p:extLst>
      <p:ext uri="{BB962C8B-B14F-4D97-AF65-F5344CB8AC3E}">
        <p14:creationId xmlns:p14="http://schemas.microsoft.com/office/powerpoint/2010/main" val="1673991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2EBF6-AF3F-BB14-BF23-5C56D560FEFB}"/>
              </a:ext>
            </a:extLst>
          </p:cNvPr>
          <p:cNvSpPr>
            <a:spLocks noGrp="1"/>
          </p:cNvSpPr>
          <p:nvPr>
            <p:ph type="title"/>
          </p:nvPr>
        </p:nvSpPr>
        <p:spPr/>
        <p:txBody>
          <a:bodyPr/>
          <a:lstStyle/>
          <a:p>
            <a:r>
              <a:rPr lang="en-US">
                <a:ea typeface="Lato Medium"/>
                <a:cs typeface="Lato Medium"/>
              </a:rPr>
              <a:t>Making it Stick</a:t>
            </a:r>
            <a:endParaRPr lang="en-US"/>
          </a:p>
        </p:txBody>
      </p:sp>
      <p:sp>
        <p:nvSpPr>
          <p:cNvPr id="4" name="Slide Number Placeholder 3">
            <a:extLst>
              <a:ext uri="{FF2B5EF4-FFF2-40B4-BE49-F238E27FC236}">
                <a16:creationId xmlns:a16="http://schemas.microsoft.com/office/drawing/2014/main" id="{0CF93EF3-A744-30DE-4719-43B8AD83B33B}"/>
              </a:ext>
            </a:extLst>
          </p:cNvPr>
          <p:cNvSpPr>
            <a:spLocks noGrp="1"/>
          </p:cNvSpPr>
          <p:nvPr>
            <p:ph type="sldNum" sz="quarter" idx="10"/>
          </p:nvPr>
        </p:nvSpPr>
        <p:spPr/>
        <p:txBody>
          <a:bodyPr/>
          <a:lstStyle/>
          <a:p>
            <a:fld id="{97033E4B-E3EB-3D46-B2D8-3159663620FA}" type="slidenum">
              <a:rPr lang="en-US" smtClean="0"/>
              <a:pPr/>
              <a:t>35</a:t>
            </a:fld>
            <a:endParaRPr lang="en-US"/>
          </a:p>
        </p:txBody>
      </p:sp>
      <p:sp>
        <p:nvSpPr>
          <p:cNvPr id="5" name="Footer Placeholder 4">
            <a:extLst>
              <a:ext uri="{FF2B5EF4-FFF2-40B4-BE49-F238E27FC236}">
                <a16:creationId xmlns:a16="http://schemas.microsoft.com/office/drawing/2014/main" id="{57FB8C4A-6490-C64C-3C1F-18924E91C649}"/>
              </a:ext>
            </a:extLst>
          </p:cNvPr>
          <p:cNvSpPr>
            <a:spLocks noGrp="1"/>
          </p:cNvSpPr>
          <p:nvPr>
            <p:ph type="ftr" sz="quarter" idx="11"/>
          </p:nvPr>
        </p:nvSpPr>
        <p:spPr/>
        <p:txBody>
          <a:bodyPr/>
          <a:lstStyle/>
          <a:p>
            <a:pPr algn="l"/>
            <a:r>
              <a:rPr lang="en-US"/>
              <a:t>Illinois Perinatal Quality Collaborative</a:t>
            </a:r>
          </a:p>
        </p:txBody>
      </p:sp>
      <p:pic>
        <p:nvPicPr>
          <p:cNvPr id="6" name="Picture 6">
            <a:extLst>
              <a:ext uri="{FF2B5EF4-FFF2-40B4-BE49-F238E27FC236}">
                <a16:creationId xmlns:a16="http://schemas.microsoft.com/office/drawing/2014/main" id="{36A81DAF-764C-B212-41A1-F24AF314D558}"/>
              </a:ext>
            </a:extLst>
          </p:cNvPr>
          <p:cNvPicPr>
            <a:picLocks noChangeAspect="1"/>
          </p:cNvPicPr>
          <p:nvPr/>
        </p:nvPicPr>
        <p:blipFill rotWithShape="1">
          <a:blip r:embed="rId2"/>
          <a:srcRect l="9918" t="6564" r="15558" b="3362"/>
          <a:stretch/>
        </p:blipFill>
        <p:spPr>
          <a:xfrm>
            <a:off x="2571749" y="1690688"/>
            <a:ext cx="6400801" cy="4665662"/>
          </a:xfrm>
          <a:prstGeom prst="rect">
            <a:avLst/>
          </a:prstGeom>
        </p:spPr>
      </p:pic>
    </p:spTree>
    <p:extLst>
      <p:ext uri="{BB962C8B-B14F-4D97-AF65-F5344CB8AC3E}">
        <p14:creationId xmlns:p14="http://schemas.microsoft.com/office/powerpoint/2010/main" val="145595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raphical user interface, application&#10;&#10;Description automatically generated">
            <a:extLst>
              <a:ext uri="{FF2B5EF4-FFF2-40B4-BE49-F238E27FC236}">
                <a16:creationId xmlns:a16="http://schemas.microsoft.com/office/drawing/2014/main" id="{7E768ADB-AB92-2852-B891-F4458D02411A}"/>
              </a:ext>
            </a:extLst>
          </p:cNvPr>
          <p:cNvPicPr>
            <a:picLocks noGrp="1" noChangeAspect="1"/>
          </p:cNvPicPr>
          <p:nvPr>
            <p:ph idx="1"/>
          </p:nvPr>
        </p:nvPicPr>
        <p:blipFill>
          <a:blip r:embed="rId2"/>
          <a:stretch>
            <a:fillRect/>
          </a:stretch>
        </p:blipFill>
        <p:spPr>
          <a:xfrm>
            <a:off x="1760540" y="643467"/>
            <a:ext cx="8670919" cy="5571066"/>
          </a:xfrm>
          <a:prstGeom prst="rect">
            <a:avLst/>
          </a:prstGeom>
        </p:spPr>
      </p:pic>
      <p:sp>
        <p:nvSpPr>
          <p:cNvPr id="5" name="Footer Placeholder 4">
            <a:extLst>
              <a:ext uri="{FF2B5EF4-FFF2-40B4-BE49-F238E27FC236}">
                <a16:creationId xmlns:a16="http://schemas.microsoft.com/office/drawing/2014/main" id="{2F89BFF7-FA31-52DD-3594-7B4E69DBF98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Illinois Perinatal Quality Collaborative</a:t>
            </a:r>
          </a:p>
        </p:txBody>
      </p:sp>
      <p:sp>
        <p:nvSpPr>
          <p:cNvPr id="4" name="Slide Number Placeholder 3">
            <a:extLst>
              <a:ext uri="{FF2B5EF4-FFF2-40B4-BE49-F238E27FC236}">
                <a16:creationId xmlns:a16="http://schemas.microsoft.com/office/drawing/2014/main" id="{985EB7EB-7C37-6AFB-3B6D-4089672F0B2D}"/>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spcAft>
                <a:spcPts val="600"/>
              </a:spcAft>
            </a:pPr>
            <a:fld id="{97033E4B-E3EB-3D46-B2D8-3159663620FA}" type="slidenum">
              <a:rPr lang="en-US">
                <a:solidFill>
                  <a:srgbClr val="FFFFFF"/>
                </a:solidFill>
              </a:rPr>
              <a:pPr>
                <a:spcAft>
                  <a:spcPts val="600"/>
                </a:spcAft>
              </a:pPr>
              <a:t>36</a:t>
            </a:fld>
            <a:endParaRPr lang="en-US">
              <a:solidFill>
                <a:srgbClr val="FFFFFF"/>
              </a:solidFill>
            </a:endParaRPr>
          </a:p>
        </p:txBody>
      </p:sp>
      <p:sp>
        <p:nvSpPr>
          <p:cNvPr id="3" name="Ribbon: Tilted Up 2">
            <a:extLst>
              <a:ext uri="{FF2B5EF4-FFF2-40B4-BE49-F238E27FC236}">
                <a16:creationId xmlns:a16="http://schemas.microsoft.com/office/drawing/2014/main" id="{C2C9408E-F6F6-521E-7C08-2D8E5B7E899B}"/>
              </a:ext>
            </a:extLst>
          </p:cNvPr>
          <p:cNvSpPr/>
          <p:nvPr/>
        </p:nvSpPr>
        <p:spPr>
          <a:xfrm>
            <a:off x="1962313" y="5192323"/>
            <a:ext cx="8175171" cy="1186542"/>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ILPQC 11th Annual Conference </a:t>
            </a:r>
            <a:endParaRPr lang="en-US"/>
          </a:p>
          <a:p>
            <a:pPr algn="ctr"/>
            <a:r>
              <a:rPr lang="en-US">
                <a:ea typeface="+mn-lt"/>
                <a:cs typeface="+mn-lt"/>
              </a:rPr>
              <a:t>Thursday, November 2, 2023</a:t>
            </a:r>
            <a:endParaRPr lang="en-US"/>
          </a:p>
        </p:txBody>
      </p:sp>
      <p:sp>
        <p:nvSpPr>
          <p:cNvPr id="2" name="TextBox 1">
            <a:extLst>
              <a:ext uri="{FF2B5EF4-FFF2-40B4-BE49-F238E27FC236}">
                <a16:creationId xmlns:a16="http://schemas.microsoft.com/office/drawing/2014/main" id="{060FCB3F-08B5-1129-D0F7-4D5DCD43D05E}"/>
              </a:ext>
            </a:extLst>
          </p:cNvPr>
          <p:cNvSpPr txBox="1"/>
          <p:nvPr/>
        </p:nvSpPr>
        <p:spPr>
          <a:xfrm>
            <a:off x="2642419" y="5362676"/>
            <a:ext cx="1327354" cy="769441"/>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solidFill>
                  <a:schemeClr val="bg1"/>
                </a:solidFill>
                <a:cs typeface="Calibri"/>
              </a:rPr>
              <a:t>AND</a:t>
            </a:r>
          </a:p>
        </p:txBody>
      </p:sp>
      <p:sp>
        <p:nvSpPr>
          <p:cNvPr id="8" name="Isosceles Triangle 7">
            <a:extLst>
              <a:ext uri="{FF2B5EF4-FFF2-40B4-BE49-F238E27FC236}">
                <a16:creationId xmlns:a16="http://schemas.microsoft.com/office/drawing/2014/main" id="{36CBE736-B964-56BE-08E6-58724FDEE8F0}"/>
              </a:ext>
            </a:extLst>
          </p:cNvPr>
          <p:cNvSpPr/>
          <p:nvPr/>
        </p:nvSpPr>
        <p:spPr>
          <a:xfrm rot="5400000">
            <a:off x="3814097" y="5542936"/>
            <a:ext cx="729225" cy="4178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943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hank you note with a cup of coffee - ID: 107004">
            <a:extLst>
              <a:ext uri="{FF2B5EF4-FFF2-40B4-BE49-F238E27FC236}">
                <a16:creationId xmlns:a16="http://schemas.microsoft.com/office/drawing/2014/main" id="{21843B6A-1BD6-63DD-2D2F-94757F0C11B1}"/>
              </a:ext>
            </a:extLst>
          </p:cNvPr>
          <p:cNvPicPr>
            <a:picLocks noChangeAspect="1"/>
          </p:cNvPicPr>
          <p:nvPr/>
        </p:nvPicPr>
        <p:blipFill rotWithShape="1">
          <a:blip r:embed="rId2"/>
          <a:srcRect b="260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E0FB995-5DD8-5081-A69E-96B5869B0012}"/>
              </a:ext>
            </a:extLst>
          </p:cNvPr>
          <p:cNvSpPr>
            <a:spLocks noGrp="1"/>
          </p:cNvSpPr>
          <p:nvPr>
            <p:ph idx="1"/>
          </p:nvPr>
        </p:nvSpPr>
        <p:spPr>
          <a:xfrm>
            <a:off x="747358" y="3967163"/>
            <a:ext cx="10962037" cy="2476499"/>
          </a:xfrm>
        </p:spPr>
        <p:txBody>
          <a:bodyPr vert="horz" lIns="91440" tIns="45720" rIns="91440" bIns="45720" rtlCol="0" anchor="ctr">
            <a:normAutofit/>
          </a:bodyPr>
          <a:lstStyle/>
          <a:p>
            <a:pPr marL="0" indent="0" algn="ctr">
              <a:buNone/>
            </a:pPr>
            <a:r>
              <a:rPr lang="en-US" sz="3200" b="1">
                <a:solidFill>
                  <a:schemeClr val="accent1"/>
                </a:solidFill>
                <a:ea typeface="Lato"/>
                <a:cs typeface="Calibri"/>
              </a:rPr>
              <a:t>We look forward to continuing this great work together in 2023 and thank you for your continued support and dedication to make Illinois the best place to give birth and be born! </a:t>
            </a:r>
            <a:endParaRPr lang="en-US" sz="3200" b="1">
              <a:solidFill>
                <a:schemeClr val="accent1"/>
              </a:solidFill>
              <a:ea typeface="Lato"/>
              <a:cs typeface="+mn-lt"/>
            </a:endParaRPr>
          </a:p>
          <a:p>
            <a:pPr marL="0" indent="0">
              <a:buNone/>
            </a:pPr>
            <a:endParaRPr lang="en-US" sz="1800"/>
          </a:p>
        </p:txBody>
      </p:sp>
      <p:sp>
        <p:nvSpPr>
          <p:cNvPr id="5" name="Footer Placeholder 4">
            <a:extLst>
              <a:ext uri="{FF2B5EF4-FFF2-40B4-BE49-F238E27FC236}">
                <a16:creationId xmlns:a16="http://schemas.microsoft.com/office/drawing/2014/main" id="{38CD5E16-C217-E2C5-E58E-C7C2C28FA242}"/>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chemeClr val="tx1">
                    <a:lumMod val="75000"/>
                    <a:lumOff val="25000"/>
                  </a:schemeClr>
                </a:solidFill>
              </a:rPr>
              <a:t>Illinois Perinatal Quality Collaborative</a:t>
            </a:r>
          </a:p>
        </p:txBody>
      </p:sp>
      <p:sp>
        <p:nvSpPr>
          <p:cNvPr id="4" name="Slide Number Placeholder 3">
            <a:extLst>
              <a:ext uri="{FF2B5EF4-FFF2-40B4-BE49-F238E27FC236}">
                <a16:creationId xmlns:a16="http://schemas.microsoft.com/office/drawing/2014/main" id="{97BA95EB-6423-FFF2-5F25-1FA3A8D2E08A}"/>
              </a:ext>
            </a:extLst>
          </p:cNvPr>
          <p:cNvSpPr>
            <a:spLocks noGrp="1"/>
          </p:cNvSpPr>
          <p:nvPr>
            <p:ph type="sldNum" sz="quarter" idx="10"/>
          </p:nvPr>
        </p:nvSpPr>
        <p:spPr>
          <a:xfrm>
            <a:off x="8864600" y="6356350"/>
            <a:ext cx="2743200" cy="365125"/>
          </a:xfrm>
        </p:spPr>
        <p:txBody>
          <a:bodyPr>
            <a:normAutofit/>
          </a:bodyPr>
          <a:lstStyle/>
          <a:p>
            <a:pPr>
              <a:spcAft>
                <a:spcPts val="600"/>
              </a:spcAft>
            </a:pPr>
            <a:fld id="{97033E4B-E3EB-3D46-B2D8-3159663620FA}" type="slidenum">
              <a:rPr lang="en-US">
                <a:solidFill>
                  <a:schemeClr val="tx1">
                    <a:lumMod val="75000"/>
                    <a:lumOff val="25000"/>
                  </a:schemeClr>
                </a:solidFill>
              </a:rPr>
              <a:pPr>
                <a:spcAft>
                  <a:spcPts val="600"/>
                </a:spcAft>
              </a:pPr>
              <a:t>37</a:t>
            </a:fld>
            <a:endParaRPr lang="en-US">
              <a:solidFill>
                <a:schemeClr val="tx1">
                  <a:lumMod val="75000"/>
                  <a:lumOff val="25000"/>
                </a:schemeClr>
              </a:solidFill>
            </a:endParaRPr>
          </a:p>
        </p:txBody>
      </p:sp>
    </p:spTree>
    <p:extLst>
      <p:ext uri="{BB962C8B-B14F-4D97-AF65-F5344CB8AC3E}">
        <p14:creationId xmlns:p14="http://schemas.microsoft.com/office/powerpoint/2010/main" val="1570961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03810" y="2183513"/>
            <a:ext cx="10710785" cy="2014679"/>
          </a:xfrm>
          <a:noFill/>
        </p:spPr>
        <p:txBody>
          <a:bodyPr/>
          <a:lstStyle/>
          <a:p>
            <a:r>
              <a:rPr lang="en-US">
                <a:ea typeface="Lato Medium"/>
                <a:cs typeface="Lato Medium"/>
              </a:rPr>
              <a:t>BASIC Team Talk:</a:t>
            </a:r>
            <a:br>
              <a:rPr lang="en-US">
                <a:ea typeface="Lato Medium"/>
                <a:cs typeface="Lato Medium"/>
              </a:rPr>
            </a:br>
            <a:r>
              <a:rPr lang="en-US" b="0">
                <a:ea typeface="+mj-lt"/>
                <a:cs typeface="+mj-lt"/>
              </a:rPr>
              <a:t>Advocate Lutheran General Hospital, Park Ridge IL</a:t>
            </a:r>
            <a:br>
              <a:rPr lang="en-US" b="0">
                <a:ea typeface="+mj-lt"/>
                <a:cs typeface="+mj-lt"/>
              </a:rPr>
            </a:br>
            <a:r>
              <a:rPr lang="en-US" sz="2800" b="0">
                <a:solidFill>
                  <a:schemeClr val="accent1">
                    <a:lumMod val="75000"/>
                  </a:schemeClr>
                </a:solidFill>
                <a:ea typeface="+mj-lt"/>
                <a:cs typeface="+mj-lt"/>
              </a:rPr>
              <a:t>Catherine Bennett APRN/CNS</a:t>
            </a:r>
            <a:endParaRPr lang="en-US" sz="3200">
              <a:solidFill>
                <a:schemeClr val="accent1">
                  <a:lumMod val="75000"/>
                </a:schemeClr>
              </a:solidFill>
            </a:endParaRPr>
          </a:p>
          <a:p>
            <a:r>
              <a:rPr lang="en-US" sz="2800" b="0">
                <a:solidFill>
                  <a:schemeClr val="accent1">
                    <a:lumMod val="75000"/>
                  </a:schemeClr>
                </a:solidFill>
                <a:ea typeface="+mj-lt"/>
                <a:cs typeface="+mj-lt"/>
              </a:rPr>
              <a:t>Perinatal Clinical Nurse Specialist</a:t>
            </a:r>
            <a:endParaRPr lang="en-US" sz="2800">
              <a:solidFill>
                <a:schemeClr val="accent1">
                  <a:lumMod val="75000"/>
                </a:schemeClr>
              </a:solidFill>
              <a:ea typeface="+mj-lt"/>
              <a:cs typeface="+mj-lt"/>
            </a:endParaRPr>
          </a:p>
          <a:p>
            <a:endParaRPr lang="en-US" b="0">
              <a:ea typeface="+mj-lt"/>
              <a:cs typeface="+mj-lt"/>
            </a:endParaRPr>
          </a:p>
        </p:txBody>
      </p:sp>
      <p:sp>
        <p:nvSpPr>
          <p:cNvPr id="7" name="Subtitle 6"/>
          <p:cNvSpPr>
            <a:spLocks noGrp="1"/>
          </p:cNvSpPr>
          <p:nvPr>
            <p:ph type="subTitle" idx="1"/>
          </p:nvPr>
        </p:nvSpPr>
        <p:spPr>
          <a:xfrm>
            <a:off x="1413310" y="3081639"/>
            <a:ext cx="9823650" cy="986569"/>
          </a:xfrm>
        </p:spPr>
        <p:txBody>
          <a:bodyPr/>
          <a:lstStyle/>
          <a:p>
            <a:pPr>
              <a:lnSpc>
                <a:spcPct val="150000"/>
              </a:lnSpc>
            </a:pPr>
            <a:r>
              <a:rPr lang="en-US" sz="3200"/>
              <a:t/>
            </a:r>
            <a:br>
              <a:rPr lang="en-US" sz="3200"/>
            </a:br>
            <a:endParaRPr lang="en-US" sz="3200"/>
          </a:p>
        </p:txBody>
      </p:sp>
      <p:sp>
        <p:nvSpPr>
          <p:cNvPr id="4" name="Slide Number Placeholder 3"/>
          <p:cNvSpPr>
            <a:spLocks noGrp="1"/>
          </p:cNvSpPr>
          <p:nvPr>
            <p:ph type="sldNum" sz="quarter" idx="4294967295"/>
          </p:nvPr>
        </p:nvSpPr>
        <p:spPr>
          <a:xfrm>
            <a:off x="9448800" y="6356350"/>
            <a:ext cx="2743200" cy="365125"/>
          </a:xfrm>
        </p:spPr>
        <p:txBody>
          <a:bodyPr/>
          <a:lstStyle/>
          <a:p>
            <a:fld id="{97033E4B-E3EB-3D46-B2D8-3159663620FA}" type="slidenum">
              <a:rPr lang="en-US" smtClean="0"/>
              <a:pPr/>
              <a:t>38</a:t>
            </a:fld>
            <a:endParaRPr lang="en-US"/>
          </a:p>
        </p:txBody>
      </p:sp>
      <p:sp>
        <p:nvSpPr>
          <p:cNvPr id="5" name="Footer Placeholder 4"/>
          <p:cNvSpPr>
            <a:spLocks noGrp="1"/>
          </p:cNvSpPr>
          <p:nvPr>
            <p:ph type="ftr" sz="quarter" idx="4294967295"/>
          </p:nvPr>
        </p:nvSpPr>
        <p:spPr>
          <a:xfrm>
            <a:off x="0" y="6356350"/>
            <a:ext cx="4114800" cy="365125"/>
          </a:xfrm>
        </p:spPr>
        <p:txBody>
          <a:bodyPr/>
          <a:lstStyle/>
          <a:p>
            <a:pPr algn="l"/>
            <a:r>
              <a:rPr lang="en-US"/>
              <a:t>Illinois Perinatal Quality Collaborative</a:t>
            </a:r>
          </a:p>
        </p:txBody>
      </p:sp>
    </p:spTree>
    <p:extLst>
      <p:ext uri="{BB962C8B-B14F-4D97-AF65-F5344CB8AC3E}">
        <p14:creationId xmlns:p14="http://schemas.microsoft.com/office/powerpoint/2010/main" val="560253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81000"/>
            <a:ext cx="12192000" cy="60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
          </a:p>
        </p:txBody>
      </p:sp>
      <p:sp>
        <p:nvSpPr>
          <p:cNvPr id="2" name="Title 1">
            <a:extLst>
              <a:ext uri="{FF2B5EF4-FFF2-40B4-BE49-F238E27FC236}">
                <a16:creationId xmlns:a16="http://schemas.microsoft.com/office/drawing/2014/main" id="{623D19D8-CFEA-422C-8653-D8D501826BEE}"/>
              </a:ext>
            </a:extLst>
          </p:cNvPr>
          <p:cNvSpPr>
            <a:spLocks noGrp="1"/>
          </p:cNvSpPr>
          <p:nvPr>
            <p:ph type="title"/>
          </p:nvPr>
        </p:nvSpPr>
        <p:spPr>
          <a:xfrm>
            <a:off x="685885" y="1081184"/>
            <a:ext cx="3429000" cy="1191827"/>
          </a:xfrm>
        </p:spPr>
        <p:txBody>
          <a:bodyPr vert="horz" lIns="25400" tIns="12700" rIns="25400" bIns="12700" rtlCol="0" anchor="b">
            <a:normAutofit fontScale="90000"/>
          </a:bodyPr>
          <a:lstStyle/>
          <a:p>
            <a:pPr eaLnBrk="1" hangingPunct="1"/>
            <a:r>
              <a:rPr lang="en-US" sz="3584" b="1">
                <a:ea typeface="+mj-ea"/>
                <a:cs typeface="+mj-cs"/>
              </a:rPr>
              <a:t>Advocate Lutheran General Hospital </a:t>
            </a:r>
            <a:br>
              <a:rPr lang="en-US" sz="3584" b="1">
                <a:ea typeface="+mj-ea"/>
                <a:cs typeface="+mj-cs"/>
              </a:rPr>
            </a:br>
            <a:r>
              <a:rPr lang="en-US" sz="3584" b="1">
                <a:ea typeface="+mj-ea"/>
                <a:cs typeface="+mj-cs"/>
              </a:rPr>
              <a:t>Park Ridge, IL</a:t>
            </a:r>
          </a:p>
        </p:txBody>
      </p:sp>
      <p:sp>
        <p:nvSpPr>
          <p:cNvPr id="7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668783"/>
            <a:ext cx="3255095" cy="16256"/>
          </a:xfrm>
          <a:custGeom>
            <a:avLst/>
            <a:gdLst>
              <a:gd name="connsiteX0" fmla="*/ 0 w 11718342"/>
              <a:gd name="connsiteY0" fmla="*/ 0 h 58521"/>
              <a:gd name="connsiteX1" fmla="*/ 337764 w 11718342"/>
              <a:gd name="connsiteY1" fmla="*/ 0 h 58521"/>
              <a:gd name="connsiteX2" fmla="*/ 1144262 w 11718342"/>
              <a:gd name="connsiteY2" fmla="*/ 0 h 58521"/>
              <a:gd name="connsiteX3" fmla="*/ 1482026 w 11718342"/>
              <a:gd name="connsiteY3" fmla="*/ 0 h 58521"/>
              <a:gd name="connsiteX4" fmla="*/ 1819790 w 11718342"/>
              <a:gd name="connsiteY4" fmla="*/ 0 h 58521"/>
              <a:gd name="connsiteX5" fmla="*/ 2743471 w 11718342"/>
              <a:gd name="connsiteY5" fmla="*/ 0 h 58521"/>
              <a:gd name="connsiteX6" fmla="*/ 3432785 w 11718342"/>
              <a:gd name="connsiteY6" fmla="*/ 0 h 58521"/>
              <a:gd name="connsiteX7" fmla="*/ 3770549 w 11718342"/>
              <a:gd name="connsiteY7" fmla="*/ 0 h 58521"/>
              <a:gd name="connsiteX8" fmla="*/ 4459863 w 11718342"/>
              <a:gd name="connsiteY8" fmla="*/ 0 h 58521"/>
              <a:gd name="connsiteX9" fmla="*/ 5383544 w 11718342"/>
              <a:gd name="connsiteY9" fmla="*/ 0 h 58521"/>
              <a:gd name="connsiteX10" fmla="*/ 5955675 w 11718342"/>
              <a:gd name="connsiteY10" fmla="*/ 0 h 58521"/>
              <a:gd name="connsiteX11" fmla="*/ 6527806 w 11718342"/>
              <a:gd name="connsiteY11" fmla="*/ 0 h 58521"/>
              <a:gd name="connsiteX12" fmla="*/ 7217120 w 11718342"/>
              <a:gd name="connsiteY12" fmla="*/ 0 h 58521"/>
              <a:gd name="connsiteX13" fmla="*/ 8023618 w 11718342"/>
              <a:gd name="connsiteY13" fmla="*/ 0 h 58521"/>
              <a:gd name="connsiteX14" fmla="*/ 8830115 w 11718342"/>
              <a:gd name="connsiteY14" fmla="*/ 0 h 58521"/>
              <a:gd name="connsiteX15" fmla="*/ 9636613 w 11718342"/>
              <a:gd name="connsiteY15" fmla="*/ 0 h 58521"/>
              <a:gd name="connsiteX16" fmla="*/ 10560294 w 11718342"/>
              <a:gd name="connsiteY16" fmla="*/ 0 h 58521"/>
              <a:gd name="connsiteX17" fmla="*/ 11718342 w 11718342"/>
              <a:gd name="connsiteY17" fmla="*/ 0 h 58521"/>
              <a:gd name="connsiteX18" fmla="*/ 11718342 w 11718342"/>
              <a:gd name="connsiteY18" fmla="*/ 58521 h 58521"/>
              <a:gd name="connsiteX19" fmla="*/ 10911844 w 11718342"/>
              <a:gd name="connsiteY19" fmla="*/ 58521 h 58521"/>
              <a:gd name="connsiteX20" fmla="*/ 10574080 w 11718342"/>
              <a:gd name="connsiteY20" fmla="*/ 58521 h 58521"/>
              <a:gd name="connsiteX21" fmla="*/ 9884766 w 11718342"/>
              <a:gd name="connsiteY21" fmla="*/ 58521 h 58521"/>
              <a:gd name="connsiteX22" fmla="*/ 9312635 w 11718342"/>
              <a:gd name="connsiteY22" fmla="*/ 58521 h 58521"/>
              <a:gd name="connsiteX23" fmla="*/ 8740505 w 11718342"/>
              <a:gd name="connsiteY23" fmla="*/ 58521 h 58521"/>
              <a:gd name="connsiteX24" fmla="*/ 8168374 w 11718342"/>
              <a:gd name="connsiteY24" fmla="*/ 58521 h 58521"/>
              <a:gd name="connsiteX25" fmla="*/ 7596243 w 11718342"/>
              <a:gd name="connsiteY25" fmla="*/ 58521 h 58521"/>
              <a:gd name="connsiteX26" fmla="*/ 6789745 w 11718342"/>
              <a:gd name="connsiteY26" fmla="*/ 58521 h 58521"/>
              <a:gd name="connsiteX27" fmla="*/ 6100431 w 11718342"/>
              <a:gd name="connsiteY27" fmla="*/ 58521 h 58521"/>
              <a:gd name="connsiteX28" fmla="*/ 5762667 w 11718342"/>
              <a:gd name="connsiteY28" fmla="*/ 58521 h 58521"/>
              <a:gd name="connsiteX29" fmla="*/ 5190536 w 11718342"/>
              <a:gd name="connsiteY29" fmla="*/ 58521 h 58521"/>
              <a:gd name="connsiteX30" fmla="*/ 4384039 w 11718342"/>
              <a:gd name="connsiteY30" fmla="*/ 58521 h 58521"/>
              <a:gd name="connsiteX31" fmla="*/ 3929091 w 11718342"/>
              <a:gd name="connsiteY31" fmla="*/ 58521 h 58521"/>
              <a:gd name="connsiteX32" fmla="*/ 3005410 w 11718342"/>
              <a:gd name="connsiteY32" fmla="*/ 58521 h 58521"/>
              <a:gd name="connsiteX33" fmla="*/ 2081729 w 11718342"/>
              <a:gd name="connsiteY33" fmla="*/ 58521 h 58521"/>
              <a:gd name="connsiteX34" fmla="*/ 1392415 w 11718342"/>
              <a:gd name="connsiteY34" fmla="*/ 58521 h 58521"/>
              <a:gd name="connsiteX35" fmla="*/ 0 w 11718342"/>
              <a:gd name="connsiteY35" fmla="*/ 58521 h 58521"/>
              <a:gd name="connsiteX36" fmla="*/ 0 w 11718342"/>
              <a:gd name="connsiteY36" fmla="*/ 0 h 58521"/>
              <a:gd name="connsiteX0" fmla="*/ 0 w 11718342"/>
              <a:gd name="connsiteY0" fmla="*/ 0 h 58521"/>
              <a:gd name="connsiteX1" fmla="*/ 572131 w 11718342"/>
              <a:gd name="connsiteY1" fmla="*/ 0 h 58521"/>
              <a:gd name="connsiteX2" fmla="*/ 909895 w 11718342"/>
              <a:gd name="connsiteY2" fmla="*/ 0 h 58521"/>
              <a:gd name="connsiteX3" fmla="*/ 1833576 w 11718342"/>
              <a:gd name="connsiteY3" fmla="*/ 0 h 58521"/>
              <a:gd name="connsiteX4" fmla="*/ 2405707 w 11718342"/>
              <a:gd name="connsiteY4" fmla="*/ 0 h 58521"/>
              <a:gd name="connsiteX5" fmla="*/ 2977837 w 11718342"/>
              <a:gd name="connsiteY5" fmla="*/ 0 h 58521"/>
              <a:gd name="connsiteX6" fmla="*/ 3901519 w 11718342"/>
              <a:gd name="connsiteY6" fmla="*/ 0 h 58521"/>
              <a:gd name="connsiteX7" fmla="*/ 4356466 w 11718342"/>
              <a:gd name="connsiteY7" fmla="*/ 0 h 58521"/>
              <a:gd name="connsiteX8" fmla="*/ 5280147 w 11718342"/>
              <a:gd name="connsiteY8" fmla="*/ 0 h 58521"/>
              <a:gd name="connsiteX9" fmla="*/ 6203828 w 11718342"/>
              <a:gd name="connsiteY9" fmla="*/ 0 h 58521"/>
              <a:gd name="connsiteX10" fmla="*/ 6893142 w 11718342"/>
              <a:gd name="connsiteY10" fmla="*/ 0 h 58521"/>
              <a:gd name="connsiteX11" fmla="*/ 7816823 w 11718342"/>
              <a:gd name="connsiteY11" fmla="*/ 0 h 58521"/>
              <a:gd name="connsiteX12" fmla="*/ 8388954 w 11718342"/>
              <a:gd name="connsiteY12" fmla="*/ 0 h 58521"/>
              <a:gd name="connsiteX13" fmla="*/ 8961085 w 11718342"/>
              <a:gd name="connsiteY13" fmla="*/ 0 h 58521"/>
              <a:gd name="connsiteX14" fmla="*/ 9767583 w 11718342"/>
              <a:gd name="connsiteY14" fmla="*/ 0 h 58521"/>
              <a:gd name="connsiteX15" fmla="*/ 10339714 w 11718342"/>
              <a:gd name="connsiteY15" fmla="*/ 0 h 58521"/>
              <a:gd name="connsiteX16" fmla="*/ 11718342 w 11718342"/>
              <a:gd name="connsiteY16" fmla="*/ 0 h 58521"/>
              <a:gd name="connsiteX17" fmla="*/ 11718342 w 11718342"/>
              <a:gd name="connsiteY17" fmla="*/ 58521 h 58521"/>
              <a:gd name="connsiteX18" fmla="*/ 10911844 w 11718342"/>
              <a:gd name="connsiteY18" fmla="*/ 58521 h 58521"/>
              <a:gd name="connsiteX19" fmla="*/ 10574080 w 11718342"/>
              <a:gd name="connsiteY19" fmla="*/ 58521 h 58521"/>
              <a:gd name="connsiteX20" fmla="*/ 10119133 w 11718342"/>
              <a:gd name="connsiteY20" fmla="*/ 58521 h 58521"/>
              <a:gd name="connsiteX21" fmla="*/ 9195452 w 11718342"/>
              <a:gd name="connsiteY21" fmla="*/ 58521 h 58521"/>
              <a:gd name="connsiteX22" fmla="*/ 8506138 w 11718342"/>
              <a:gd name="connsiteY22" fmla="*/ 58521 h 58521"/>
              <a:gd name="connsiteX23" fmla="*/ 8051190 w 11718342"/>
              <a:gd name="connsiteY23" fmla="*/ 58521 h 58521"/>
              <a:gd name="connsiteX24" fmla="*/ 7361876 w 11718342"/>
              <a:gd name="connsiteY24" fmla="*/ 58521 h 58521"/>
              <a:gd name="connsiteX25" fmla="*/ 7024112 w 11718342"/>
              <a:gd name="connsiteY25" fmla="*/ 58521 h 58521"/>
              <a:gd name="connsiteX26" fmla="*/ 6686348 w 11718342"/>
              <a:gd name="connsiteY26" fmla="*/ 58521 h 58521"/>
              <a:gd name="connsiteX27" fmla="*/ 5997034 w 11718342"/>
              <a:gd name="connsiteY27" fmla="*/ 58521 h 58521"/>
              <a:gd name="connsiteX28" fmla="*/ 5542086 w 11718342"/>
              <a:gd name="connsiteY28" fmla="*/ 58521 h 58521"/>
              <a:gd name="connsiteX29" fmla="*/ 4735589 w 11718342"/>
              <a:gd name="connsiteY29" fmla="*/ 58521 h 58521"/>
              <a:gd name="connsiteX30" fmla="*/ 4280641 w 11718342"/>
              <a:gd name="connsiteY30" fmla="*/ 58521 h 58521"/>
              <a:gd name="connsiteX31" fmla="*/ 3474144 w 11718342"/>
              <a:gd name="connsiteY31" fmla="*/ 58521 h 58521"/>
              <a:gd name="connsiteX32" fmla="*/ 3136380 w 11718342"/>
              <a:gd name="connsiteY32" fmla="*/ 58521 h 58521"/>
              <a:gd name="connsiteX33" fmla="*/ 2329882 w 11718342"/>
              <a:gd name="connsiteY33" fmla="*/ 58521 h 58521"/>
              <a:gd name="connsiteX34" fmla="*/ 1874935 w 11718342"/>
              <a:gd name="connsiteY34" fmla="*/ 58521 h 58521"/>
              <a:gd name="connsiteX35" fmla="*/ 1537171 w 11718342"/>
              <a:gd name="connsiteY35" fmla="*/ 58521 h 58521"/>
              <a:gd name="connsiteX36" fmla="*/ 1082223 w 11718342"/>
              <a:gd name="connsiteY36" fmla="*/ 58521 h 58521"/>
              <a:gd name="connsiteX37" fmla="*/ 0 w 11718342"/>
              <a:gd name="connsiteY37" fmla="*/ 58521 h 58521"/>
              <a:gd name="connsiteX38" fmla="*/ 0 w 11718342"/>
              <a:gd name="connsiteY38" fmla="*/ 0 h 5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18342" h="58521" fill="none" extrusionOk="0">
                <a:moveTo>
                  <a:pt x="0" y="0"/>
                </a:moveTo>
                <a:cubicBezTo>
                  <a:pt x="95825" y="-3361"/>
                  <a:pt x="267681" y="-30320"/>
                  <a:pt x="337764" y="0"/>
                </a:cubicBezTo>
                <a:cubicBezTo>
                  <a:pt x="439615" y="38089"/>
                  <a:pt x="1004345" y="42378"/>
                  <a:pt x="1144262" y="0"/>
                </a:cubicBezTo>
                <a:cubicBezTo>
                  <a:pt x="1319821" y="-31052"/>
                  <a:pt x="1413263" y="7519"/>
                  <a:pt x="1482026" y="0"/>
                </a:cubicBezTo>
                <a:cubicBezTo>
                  <a:pt x="1551303" y="-17302"/>
                  <a:pt x="1755724" y="-28198"/>
                  <a:pt x="1819790" y="0"/>
                </a:cubicBezTo>
                <a:cubicBezTo>
                  <a:pt x="1866219" y="14487"/>
                  <a:pt x="2553178" y="-29663"/>
                  <a:pt x="2743471" y="0"/>
                </a:cubicBezTo>
                <a:cubicBezTo>
                  <a:pt x="2964319" y="-13067"/>
                  <a:pt x="3251758" y="-7447"/>
                  <a:pt x="3432785" y="0"/>
                </a:cubicBezTo>
                <a:cubicBezTo>
                  <a:pt x="3668733" y="-6187"/>
                  <a:pt x="3622531" y="3732"/>
                  <a:pt x="3770549" y="0"/>
                </a:cubicBezTo>
                <a:cubicBezTo>
                  <a:pt x="3916335" y="8916"/>
                  <a:pt x="4308612" y="21612"/>
                  <a:pt x="4459863" y="0"/>
                </a:cubicBezTo>
                <a:cubicBezTo>
                  <a:pt x="4666935" y="20776"/>
                  <a:pt x="4950212" y="24580"/>
                  <a:pt x="5383544" y="0"/>
                </a:cubicBezTo>
                <a:cubicBezTo>
                  <a:pt x="5776137" y="-12122"/>
                  <a:pt x="5723716" y="727"/>
                  <a:pt x="5955675" y="0"/>
                </a:cubicBezTo>
                <a:cubicBezTo>
                  <a:pt x="6162313" y="217"/>
                  <a:pt x="6356709" y="41181"/>
                  <a:pt x="6527806" y="0"/>
                </a:cubicBezTo>
                <a:cubicBezTo>
                  <a:pt x="6692784" y="-25397"/>
                  <a:pt x="7075151" y="-2992"/>
                  <a:pt x="7217120" y="0"/>
                </a:cubicBezTo>
                <a:cubicBezTo>
                  <a:pt x="7384174" y="5219"/>
                  <a:pt x="7596136" y="35785"/>
                  <a:pt x="8023618" y="0"/>
                </a:cubicBezTo>
                <a:cubicBezTo>
                  <a:pt x="8418567" y="-31101"/>
                  <a:pt x="8447710" y="27415"/>
                  <a:pt x="8830115" y="0"/>
                </a:cubicBezTo>
                <a:cubicBezTo>
                  <a:pt x="9203181" y="-18865"/>
                  <a:pt x="9362833" y="1269"/>
                  <a:pt x="9636613" y="0"/>
                </a:cubicBezTo>
                <a:cubicBezTo>
                  <a:pt x="9847954" y="33929"/>
                  <a:pt x="10220904" y="15754"/>
                  <a:pt x="10560294" y="0"/>
                </a:cubicBezTo>
                <a:cubicBezTo>
                  <a:pt x="10863602" y="-2376"/>
                  <a:pt x="11387908" y="-106762"/>
                  <a:pt x="11718342" y="0"/>
                </a:cubicBezTo>
                <a:cubicBezTo>
                  <a:pt x="11715675" y="27909"/>
                  <a:pt x="11718635" y="33956"/>
                  <a:pt x="11718342" y="58521"/>
                </a:cubicBezTo>
                <a:cubicBezTo>
                  <a:pt x="11559902" y="38564"/>
                  <a:pt x="11132553" y="41607"/>
                  <a:pt x="10911844" y="58521"/>
                </a:cubicBezTo>
                <a:cubicBezTo>
                  <a:pt x="10720499" y="53758"/>
                  <a:pt x="10689706" y="58279"/>
                  <a:pt x="10574080" y="58521"/>
                </a:cubicBezTo>
                <a:cubicBezTo>
                  <a:pt x="10517621" y="61286"/>
                  <a:pt x="10180707" y="19217"/>
                  <a:pt x="9884766" y="58521"/>
                </a:cubicBezTo>
                <a:cubicBezTo>
                  <a:pt x="9558425" y="87344"/>
                  <a:pt x="9434087" y="88802"/>
                  <a:pt x="9312635" y="58521"/>
                </a:cubicBezTo>
                <a:cubicBezTo>
                  <a:pt x="9191373" y="47293"/>
                  <a:pt x="9002056" y="33533"/>
                  <a:pt x="8740505" y="58521"/>
                </a:cubicBezTo>
                <a:cubicBezTo>
                  <a:pt x="8530480" y="44070"/>
                  <a:pt x="8343913" y="71171"/>
                  <a:pt x="8168374" y="58521"/>
                </a:cubicBezTo>
                <a:cubicBezTo>
                  <a:pt x="8013636" y="48198"/>
                  <a:pt x="7845181" y="64328"/>
                  <a:pt x="7596243" y="58521"/>
                </a:cubicBezTo>
                <a:cubicBezTo>
                  <a:pt x="7374262" y="55236"/>
                  <a:pt x="6996175" y="59246"/>
                  <a:pt x="6789745" y="58521"/>
                </a:cubicBezTo>
                <a:cubicBezTo>
                  <a:pt x="6577264" y="79379"/>
                  <a:pt x="6295238" y="75198"/>
                  <a:pt x="6100431" y="58521"/>
                </a:cubicBezTo>
                <a:cubicBezTo>
                  <a:pt x="5926218" y="26220"/>
                  <a:pt x="5872326" y="48463"/>
                  <a:pt x="5762667" y="58521"/>
                </a:cubicBezTo>
                <a:cubicBezTo>
                  <a:pt x="5667165" y="70316"/>
                  <a:pt x="5351810" y="53799"/>
                  <a:pt x="5190536" y="58521"/>
                </a:cubicBezTo>
                <a:cubicBezTo>
                  <a:pt x="5064267" y="36896"/>
                  <a:pt x="4620957" y="35041"/>
                  <a:pt x="4384039" y="58521"/>
                </a:cubicBezTo>
                <a:cubicBezTo>
                  <a:pt x="4165290" y="47630"/>
                  <a:pt x="4136812" y="52970"/>
                  <a:pt x="3929091" y="58521"/>
                </a:cubicBezTo>
                <a:cubicBezTo>
                  <a:pt x="3758277" y="72179"/>
                  <a:pt x="3199877" y="4556"/>
                  <a:pt x="3005410" y="58521"/>
                </a:cubicBezTo>
                <a:cubicBezTo>
                  <a:pt x="2801235" y="51163"/>
                  <a:pt x="2518199" y="69557"/>
                  <a:pt x="2081729" y="58521"/>
                </a:cubicBezTo>
                <a:cubicBezTo>
                  <a:pt x="1644810" y="55115"/>
                  <a:pt x="1659443" y="79525"/>
                  <a:pt x="1392415" y="58521"/>
                </a:cubicBezTo>
                <a:cubicBezTo>
                  <a:pt x="1091956" y="6262"/>
                  <a:pt x="330308" y="126980"/>
                  <a:pt x="0" y="58521"/>
                </a:cubicBezTo>
                <a:cubicBezTo>
                  <a:pt x="658" y="46028"/>
                  <a:pt x="2065" y="26842"/>
                  <a:pt x="0" y="0"/>
                </a:cubicBezTo>
                <a:close/>
              </a:path>
              <a:path w="11718342" h="58521" stroke="0" extrusionOk="0">
                <a:moveTo>
                  <a:pt x="0" y="0"/>
                </a:moveTo>
                <a:cubicBezTo>
                  <a:pt x="228377" y="4458"/>
                  <a:pt x="423594" y="38385"/>
                  <a:pt x="572131" y="0"/>
                </a:cubicBezTo>
                <a:cubicBezTo>
                  <a:pt x="734784" y="-21395"/>
                  <a:pt x="792922" y="-9583"/>
                  <a:pt x="909895" y="0"/>
                </a:cubicBezTo>
                <a:cubicBezTo>
                  <a:pt x="1024025" y="1258"/>
                  <a:pt x="1610573" y="-20966"/>
                  <a:pt x="1833576" y="0"/>
                </a:cubicBezTo>
                <a:cubicBezTo>
                  <a:pt x="2027278" y="22067"/>
                  <a:pt x="2232359" y="43840"/>
                  <a:pt x="2405707" y="0"/>
                </a:cubicBezTo>
                <a:cubicBezTo>
                  <a:pt x="2614563" y="-47118"/>
                  <a:pt x="2830761" y="-10056"/>
                  <a:pt x="2977837" y="0"/>
                </a:cubicBezTo>
                <a:cubicBezTo>
                  <a:pt x="3166900" y="-19833"/>
                  <a:pt x="3656265" y="17292"/>
                  <a:pt x="3901519" y="0"/>
                </a:cubicBezTo>
                <a:cubicBezTo>
                  <a:pt x="4100712" y="14324"/>
                  <a:pt x="4146153" y="-3001"/>
                  <a:pt x="4356466" y="0"/>
                </a:cubicBezTo>
                <a:cubicBezTo>
                  <a:pt x="4625149" y="-20213"/>
                  <a:pt x="4946840" y="-12776"/>
                  <a:pt x="5280147" y="0"/>
                </a:cubicBezTo>
                <a:cubicBezTo>
                  <a:pt x="5589861" y="15643"/>
                  <a:pt x="5898318" y="32661"/>
                  <a:pt x="6203828" y="0"/>
                </a:cubicBezTo>
                <a:cubicBezTo>
                  <a:pt x="6514182" y="8105"/>
                  <a:pt x="6652511" y="15470"/>
                  <a:pt x="6893142" y="0"/>
                </a:cubicBezTo>
                <a:cubicBezTo>
                  <a:pt x="7116952" y="-8293"/>
                  <a:pt x="7499546" y="90338"/>
                  <a:pt x="7816823" y="0"/>
                </a:cubicBezTo>
                <a:cubicBezTo>
                  <a:pt x="8115020" y="-45436"/>
                  <a:pt x="8133890" y="-8776"/>
                  <a:pt x="8388954" y="0"/>
                </a:cubicBezTo>
                <a:cubicBezTo>
                  <a:pt x="8644039" y="-2903"/>
                  <a:pt x="8759403" y="-25416"/>
                  <a:pt x="8961085" y="0"/>
                </a:cubicBezTo>
                <a:cubicBezTo>
                  <a:pt x="9162717" y="61592"/>
                  <a:pt x="9580921" y="-19676"/>
                  <a:pt x="9767583" y="0"/>
                </a:cubicBezTo>
                <a:cubicBezTo>
                  <a:pt x="9976865" y="22312"/>
                  <a:pt x="10106240" y="38403"/>
                  <a:pt x="10339714" y="0"/>
                </a:cubicBezTo>
                <a:cubicBezTo>
                  <a:pt x="10609696" y="45096"/>
                  <a:pt x="11349850" y="-21993"/>
                  <a:pt x="11718342" y="0"/>
                </a:cubicBezTo>
                <a:cubicBezTo>
                  <a:pt x="11719090" y="13869"/>
                  <a:pt x="11724201" y="33018"/>
                  <a:pt x="11718342" y="58521"/>
                </a:cubicBezTo>
                <a:cubicBezTo>
                  <a:pt x="11586400" y="96049"/>
                  <a:pt x="11183068" y="37435"/>
                  <a:pt x="10911844" y="58521"/>
                </a:cubicBezTo>
                <a:cubicBezTo>
                  <a:pt x="10667507" y="60482"/>
                  <a:pt x="10674455" y="75450"/>
                  <a:pt x="10574080" y="58521"/>
                </a:cubicBezTo>
                <a:cubicBezTo>
                  <a:pt x="10499561" y="56410"/>
                  <a:pt x="10254977" y="61896"/>
                  <a:pt x="10119133" y="58521"/>
                </a:cubicBezTo>
                <a:cubicBezTo>
                  <a:pt x="10043687" y="49117"/>
                  <a:pt x="9574534" y="576"/>
                  <a:pt x="9195452" y="58521"/>
                </a:cubicBezTo>
                <a:cubicBezTo>
                  <a:pt x="8857533" y="33608"/>
                  <a:pt x="8811880" y="71363"/>
                  <a:pt x="8506138" y="58521"/>
                </a:cubicBezTo>
                <a:cubicBezTo>
                  <a:pt x="8204370" y="48412"/>
                  <a:pt x="8244156" y="33622"/>
                  <a:pt x="8051190" y="58521"/>
                </a:cubicBezTo>
                <a:cubicBezTo>
                  <a:pt x="7851239" y="50651"/>
                  <a:pt x="7495835" y="2972"/>
                  <a:pt x="7361876" y="58521"/>
                </a:cubicBezTo>
                <a:cubicBezTo>
                  <a:pt x="7216097" y="90571"/>
                  <a:pt x="7162001" y="64763"/>
                  <a:pt x="7024112" y="58521"/>
                </a:cubicBezTo>
                <a:cubicBezTo>
                  <a:pt x="6869475" y="52133"/>
                  <a:pt x="6788360" y="54821"/>
                  <a:pt x="6686348" y="58521"/>
                </a:cubicBezTo>
                <a:cubicBezTo>
                  <a:pt x="6573242" y="48995"/>
                  <a:pt x="6317545" y="144883"/>
                  <a:pt x="5997034" y="58521"/>
                </a:cubicBezTo>
                <a:cubicBezTo>
                  <a:pt x="5704776" y="37472"/>
                  <a:pt x="5706201" y="80445"/>
                  <a:pt x="5542086" y="58521"/>
                </a:cubicBezTo>
                <a:cubicBezTo>
                  <a:pt x="5356235" y="40705"/>
                  <a:pt x="5072592" y="-432"/>
                  <a:pt x="4735589" y="58521"/>
                </a:cubicBezTo>
                <a:cubicBezTo>
                  <a:pt x="4398005" y="54772"/>
                  <a:pt x="4381309" y="54202"/>
                  <a:pt x="4280641" y="58521"/>
                </a:cubicBezTo>
                <a:cubicBezTo>
                  <a:pt x="4187778" y="85506"/>
                  <a:pt x="3663821" y="61321"/>
                  <a:pt x="3474144" y="58521"/>
                </a:cubicBezTo>
                <a:cubicBezTo>
                  <a:pt x="3295063" y="50098"/>
                  <a:pt x="3224886" y="72232"/>
                  <a:pt x="3136380" y="58521"/>
                </a:cubicBezTo>
                <a:cubicBezTo>
                  <a:pt x="3057834" y="79424"/>
                  <a:pt x="2610875" y="48043"/>
                  <a:pt x="2329882" y="58521"/>
                </a:cubicBezTo>
                <a:cubicBezTo>
                  <a:pt x="2093087" y="80356"/>
                  <a:pt x="2012242" y="68615"/>
                  <a:pt x="1874935" y="58521"/>
                </a:cubicBezTo>
                <a:cubicBezTo>
                  <a:pt x="1727185" y="37415"/>
                  <a:pt x="1609652" y="67319"/>
                  <a:pt x="1537171" y="58521"/>
                </a:cubicBezTo>
                <a:cubicBezTo>
                  <a:pt x="1489809" y="51269"/>
                  <a:pt x="1231477" y="66575"/>
                  <a:pt x="1082223" y="58521"/>
                </a:cubicBezTo>
                <a:cubicBezTo>
                  <a:pt x="947300" y="110387"/>
                  <a:pt x="311621" y="89062"/>
                  <a:pt x="0" y="58521"/>
                </a:cubicBezTo>
                <a:cubicBezTo>
                  <a:pt x="1552" y="41789"/>
                  <a:pt x="4272" y="12851"/>
                  <a:pt x="0" y="0"/>
                </a:cubicBezTo>
                <a:close/>
              </a:path>
              <a:path w="11718342" h="58521" fill="none" stroke="0" extrusionOk="0">
                <a:moveTo>
                  <a:pt x="0" y="0"/>
                </a:moveTo>
                <a:cubicBezTo>
                  <a:pt x="84402" y="-8603"/>
                  <a:pt x="241295" y="-10850"/>
                  <a:pt x="337764" y="0"/>
                </a:cubicBezTo>
                <a:cubicBezTo>
                  <a:pt x="426809" y="16815"/>
                  <a:pt x="921014" y="35812"/>
                  <a:pt x="1144262" y="0"/>
                </a:cubicBezTo>
                <a:cubicBezTo>
                  <a:pt x="1327592" y="-32713"/>
                  <a:pt x="1411629" y="20667"/>
                  <a:pt x="1482026" y="0"/>
                </a:cubicBezTo>
                <a:cubicBezTo>
                  <a:pt x="1543670" y="-14902"/>
                  <a:pt x="1754426" y="-10817"/>
                  <a:pt x="1819790" y="0"/>
                </a:cubicBezTo>
                <a:cubicBezTo>
                  <a:pt x="1934007" y="18029"/>
                  <a:pt x="2547035" y="-29182"/>
                  <a:pt x="2743471" y="0"/>
                </a:cubicBezTo>
                <a:cubicBezTo>
                  <a:pt x="2936501" y="-11417"/>
                  <a:pt x="3157415" y="36065"/>
                  <a:pt x="3432785" y="0"/>
                </a:cubicBezTo>
                <a:cubicBezTo>
                  <a:pt x="3665565" y="-3278"/>
                  <a:pt x="3614768" y="17562"/>
                  <a:pt x="3770549" y="0"/>
                </a:cubicBezTo>
                <a:cubicBezTo>
                  <a:pt x="3929438" y="-3195"/>
                  <a:pt x="4327013" y="34025"/>
                  <a:pt x="4459863" y="0"/>
                </a:cubicBezTo>
                <a:cubicBezTo>
                  <a:pt x="4592151" y="-33424"/>
                  <a:pt x="4984380" y="24274"/>
                  <a:pt x="5383544" y="0"/>
                </a:cubicBezTo>
                <a:cubicBezTo>
                  <a:pt x="5797733" y="-7559"/>
                  <a:pt x="5724155" y="11923"/>
                  <a:pt x="5955675" y="0"/>
                </a:cubicBezTo>
                <a:cubicBezTo>
                  <a:pt x="6204559" y="17214"/>
                  <a:pt x="6379353" y="47312"/>
                  <a:pt x="6527806" y="0"/>
                </a:cubicBezTo>
                <a:cubicBezTo>
                  <a:pt x="6726078" y="-46142"/>
                  <a:pt x="7043411" y="-22320"/>
                  <a:pt x="7217120" y="0"/>
                </a:cubicBezTo>
                <a:cubicBezTo>
                  <a:pt x="7381326" y="8307"/>
                  <a:pt x="7596069" y="5774"/>
                  <a:pt x="8023618" y="0"/>
                </a:cubicBezTo>
                <a:cubicBezTo>
                  <a:pt x="8411082" y="-25104"/>
                  <a:pt x="8441937" y="22222"/>
                  <a:pt x="8830115" y="0"/>
                </a:cubicBezTo>
                <a:cubicBezTo>
                  <a:pt x="9213383" y="-38705"/>
                  <a:pt x="9340953" y="-3075"/>
                  <a:pt x="9636613" y="0"/>
                </a:cubicBezTo>
                <a:cubicBezTo>
                  <a:pt x="9892363" y="37310"/>
                  <a:pt x="10258215" y="28193"/>
                  <a:pt x="10560294" y="0"/>
                </a:cubicBezTo>
                <a:cubicBezTo>
                  <a:pt x="10906838" y="16858"/>
                  <a:pt x="11447292" y="-84628"/>
                  <a:pt x="11718342" y="0"/>
                </a:cubicBezTo>
                <a:cubicBezTo>
                  <a:pt x="11715124" y="28862"/>
                  <a:pt x="11717346" y="34713"/>
                  <a:pt x="11718342" y="58521"/>
                </a:cubicBezTo>
                <a:cubicBezTo>
                  <a:pt x="11567646" y="69329"/>
                  <a:pt x="11083004" y="76935"/>
                  <a:pt x="10911844" y="58521"/>
                </a:cubicBezTo>
                <a:cubicBezTo>
                  <a:pt x="10720587" y="47717"/>
                  <a:pt x="10685276" y="59139"/>
                  <a:pt x="10574080" y="58521"/>
                </a:cubicBezTo>
                <a:cubicBezTo>
                  <a:pt x="10478357" y="73888"/>
                  <a:pt x="10165211" y="83044"/>
                  <a:pt x="9884766" y="58521"/>
                </a:cubicBezTo>
                <a:cubicBezTo>
                  <a:pt x="9579333" y="100964"/>
                  <a:pt x="9425719" y="78277"/>
                  <a:pt x="9312635" y="58521"/>
                </a:cubicBezTo>
                <a:cubicBezTo>
                  <a:pt x="9202666" y="36671"/>
                  <a:pt x="8958798" y="3299"/>
                  <a:pt x="8740505" y="58521"/>
                </a:cubicBezTo>
                <a:cubicBezTo>
                  <a:pt x="8538926" y="80960"/>
                  <a:pt x="8288284" y="71885"/>
                  <a:pt x="8168374" y="58521"/>
                </a:cubicBezTo>
                <a:cubicBezTo>
                  <a:pt x="8003580" y="74273"/>
                  <a:pt x="7828621" y="27818"/>
                  <a:pt x="7596243" y="58521"/>
                </a:cubicBezTo>
                <a:cubicBezTo>
                  <a:pt x="7376843" y="32402"/>
                  <a:pt x="7014261" y="-75"/>
                  <a:pt x="6789745" y="58521"/>
                </a:cubicBezTo>
                <a:cubicBezTo>
                  <a:pt x="6548143" y="68154"/>
                  <a:pt x="6281305" y="69700"/>
                  <a:pt x="6100431" y="58521"/>
                </a:cubicBezTo>
                <a:cubicBezTo>
                  <a:pt x="5922518" y="42727"/>
                  <a:pt x="5866782" y="66985"/>
                  <a:pt x="5762667" y="58521"/>
                </a:cubicBezTo>
                <a:cubicBezTo>
                  <a:pt x="5669796" y="60101"/>
                  <a:pt x="5334269" y="84052"/>
                  <a:pt x="5190536" y="58521"/>
                </a:cubicBezTo>
                <a:cubicBezTo>
                  <a:pt x="5092000" y="78303"/>
                  <a:pt x="4591809" y="25410"/>
                  <a:pt x="4384039" y="58521"/>
                </a:cubicBezTo>
                <a:cubicBezTo>
                  <a:pt x="4163880" y="46356"/>
                  <a:pt x="4137277" y="61074"/>
                  <a:pt x="3929091" y="58521"/>
                </a:cubicBezTo>
                <a:cubicBezTo>
                  <a:pt x="3756436" y="90343"/>
                  <a:pt x="3201033" y="48431"/>
                  <a:pt x="3005410" y="58521"/>
                </a:cubicBezTo>
                <a:cubicBezTo>
                  <a:pt x="2844260" y="111520"/>
                  <a:pt x="2488717" y="23563"/>
                  <a:pt x="2081729" y="58521"/>
                </a:cubicBezTo>
                <a:cubicBezTo>
                  <a:pt x="1641703" y="60065"/>
                  <a:pt x="1666612" y="83451"/>
                  <a:pt x="1392415" y="58521"/>
                </a:cubicBezTo>
                <a:cubicBezTo>
                  <a:pt x="1155059" y="3402"/>
                  <a:pt x="332223" y="52096"/>
                  <a:pt x="0" y="58521"/>
                </a:cubicBezTo>
                <a:cubicBezTo>
                  <a:pt x="-5179" y="45352"/>
                  <a:pt x="1574" y="2880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custGeom>
                    <a:avLst/>
                    <a:gdLst>
                      <a:gd name="connsiteX0" fmla="*/ 0 w 3255095"/>
                      <a:gd name="connsiteY0" fmla="*/ 0 h 16256"/>
                      <a:gd name="connsiteX1" fmla="*/ 93823 w 3255095"/>
                      <a:gd name="connsiteY1" fmla="*/ 0 h 16256"/>
                      <a:gd name="connsiteX2" fmla="*/ 317850 w 3255095"/>
                      <a:gd name="connsiteY2" fmla="*/ 0 h 16256"/>
                      <a:gd name="connsiteX3" fmla="*/ 411673 w 3255095"/>
                      <a:gd name="connsiteY3" fmla="*/ 0 h 16256"/>
                      <a:gd name="connsiteX4" fmla="*/ 505497 w 3255095"/>
                      <a:gd name="connsiteY4" fmla="*/ 0 h 16256"/>
                      <a:gd name="connsiteX5" fmla="*/ 762075 w 3255095"/>
                      <a:gd name="connsiteY5" fmla="*/ 0 h 16256"/>
                      <a:gd name="connsiteX6" fmla="*/ 953551 w 3255095"/>
                      <a:gd name="connsiteY6" fmla="*/ 0 h 16256"/>
                      <a:gd name="connsiteX7" fmla="*/ 1047374 w 3255095"/>
                      <a:gd name="connsiteY7" fmla="*/ 0 h 16256"/>
                      <a:gd name="connsiteX8" fmla="*/ 1238850 w 3255095"/>
                      <a:gd name="connsiteY8" fmla="*/ 0 h 16256"/>
                      <a:gd name="connsiteX9" fmla="*/ 1495428 w 3255095"/>
                      <a:gd name="connsiteY9" fmla="*/ 0 h 16256"/>
                      <a:gd name="connsiteX10" fmla="*/ 1654354 w 3255095"/>
                      <a:gd name="connsiteY10" fmla="*/ 0 h 16256"/>
                      <a:gd name="connsiteX11" fmla="*/ 1813279 w 3255095"/>
                      <a:gd name="connsiteY11" fmla="*/ 0 h 16256"/>
                      <a:gd name="connsiteX12" fmla="*/ 2004755 w 3255095"/>
                      <a:gd name="connsiteY12" fmla="*/ 0 h 16256"/>
                      <a:gd name="connsiteX13" fmla="*/ 2228782 w 3255095"/>
                      <a:gd name="connsiteY13" fmla="*/ 0 h 16256"/>
                      <a:gd name="connsiteX14" fmla="*/ 2452809 w 3255095"/>
                      <a:gd name="connsiteY14" fmla="*/ 0 h 16256"/>
                      <a:gd name="connsiteX15" fmla="*/ 2676836 w 3255095"/>
                      <a:gd name="connsiteY15" fmla="*/ 0 h 16256"/>
                      <a:gd name="connsiteX16" fmla="*/ 2933415 w 3255095"/>
                      <a:gd name="connsiteY16" fmla="*/ 0 h 16256"/>
                      <a:gd name="connsiteX17" fmla="*/ 3255095 w 3255095"/>
                      <a:gd name="connsiteY17" fmla="*/ 0 h 16256"/>
                      <a:gd name="connsiteX18" fmla="*/ 3255095 w 3255095"/>
                      <a:gd name="connsiteY18" fmla="*/ 16256 h 16256"/>
                      <a:gd name="connsiteX19" fmla="*/ 3031067 w 3255095"/>
                      <a:gd name="connsiteY19" fmla="*/ 16256 h 16256"/>
                      <a:gd name="connsiteX20" fmla="*/ 2937244 w 3255095"/>
                      <a:gd name="connsiteY20" fmla="*/ 16256 h 16256"/>
                      <a:gd name="connsiteX21" fmla="*/ 2745768 w 3255095"/>
                      <a:gd name="connsiteY21" fmla="*/ 16256 h 16256"/>
                      <a:gd name="connsiteX22" fmla="*/ 2586843 w 3255095"/>
                      <a:gd name="connsiteY22" fmla="*/ 16256 h 16256"/>
                      <a:gd name="connsiteX23" fmla="*/ 2427918 w 3255095"/>
                      <a:gd name="connsiteY23" fmla="*/ 16256 h 16256"/>
                      <a:gd name="connsiteX24" fmla="*/ 2268992 w 3255095"/>
                      <a:gd name="connsiteY24" fmla="*/ 16256 h 16256"/>
                      <a:gd name="connsiteX25" fmla="*/ 2110067 w 3255095"/>
                      <a:gd name="connsiteY25" fmla="*/ 16256 h 16256"/>
                      <a:gd name="connsiteX26" fmla="*/ 1886040 w 3255095"/>
                      <a:gd name="connsiteY26" fmla="*/ 16256 h 16256"/>
                      <a:gd name="connsiteX27" fmla="*/ 1694564 w 3255095"/>
                      <a:gd name="connsiteY27" fmla="*/ 16256 h 16256"/>
                      <a:gd name="connsiteX28" fmla="*/ 1600740 w 3255095"/>
                      <a:gd name="connsiteY28" fmla="*/ 16256 h 16256"/>
                      <a:gd name="connsiteX29" fmla="*/ 1441815 w 3255095"/>
                      <a:gd name="connsiteY29" fmla="*/ 16256 h 16256"/>
                      <a:gd name="connsiteX30" fmla="*/ 1217788 w 3255095"/>
                      <a:gd name="connsiteY30" fmla="*/ 16256 h 16256"/>
                      <a:gd name="connsiteX31" fmla="*/ 1091414 w 3255095"/>
                      <a:gd name="connsiteY31" fmla="*/ 16256 h 16256"/>
                      <a:gd name="connsiteX32" fmla="*/ 834836 w 3255095"/>
                      <a:gd name="connsiteY32" fmla="*/ 16256 h 16256"/>
                      <a:gd name="connsiteX33" fmla="*/ 578258 w 3255095"/>
                      <a:gd name="connsiteY33" fmla="*/ 16256 h 16256"/>
                      <a:gd name="connsiteX34" fmla="*/ 386781 w 3255095"/>
                      <a:gd name="connsiteY34" fmla="*/ 16256 h 16256"/>
                      <a:gd name="connsiteX35" fmla="*/ 0 w 3255095"/>
                      <a:gd name="connsiteY35" fmla="*/ 16256 h 16256"/>
                      <a:gd name="connsiteX36" fmla="*/ 0 w 3255095"/>
                      <a:gd name="connsiteY36" fmla="*/ 0 h 16256"/>
                      <a:gd name="connsiteX0" fmla="*/ 0 w 3255095"/>
                      <a:gd name="connsiteY0" fmla="*/ 0 h 16256"/>
                      <a:gd name="connsiteX1" fmla="*/ 158925 w 3255095"/>
                      <a:gd name="connsiteY1" fmla="*/ 0 h 16256"/>
                      <a:gd name="connsiteX2" fmla="*/ 252748 w 3255095"/>
                      <a:gd name="connsiteY2" fmla="*/ 0 h 16256"/>
                      <a:gd name="connsiteX3" fmla="*/ 509326 w 3255095"/>
                      <a:gd name="connsiteY3" fmla="*/ 0 h 16256"/>
                      <a:gd name="connsiteX4" fmla="*/ 668251 w 3255095"/>
                      <a:gd name="connsiteY4" fmla="*/ 0 h 16256"/>
                      <a:gd name="connsiteX5" fmla="*/ 827176 w 3255095"/>
                      <a:gd name="connsiteY5" fmla="*/ 0 h 16256"/>
                      <a:gd name="connsiteX6" fmla="*/ 1083755 w 3255095"/>
                      <a:gd name="connsiteY6" fmla="*/ 0 h 16256"/>
                      <a:gd name="connsiteX7" fmla="*/ 1210129 w 3255095"/>
                      <a:gd name="connsiteY7" fmla="*/ 0 h 16256"/>
                      <a:gd name="connsiteX8" fmla="*/ 1466707 w 3255095"/>
                      <a:gd name="connsiteY8" fmla="*/ 0 h 16256"/>
                      <a:gd name="connsiteX9" fmla="*/ 1723285 w 3255095"/>
                      <a:gd name="connsiteY9" fmla="*/ 0 h 16256"/>
                      <a:gd name="connsiteX10" fmla="*/ 1914761 w 3255095"/>
                      <a:gd name="connsiteY10" fmla="*/ 0 h 16256"/>
                      <a:gd name="connsiteX11" fmla="*/ 2171339 w 3255095"/>
                      <a:gd name="connsiteY11" fmla="*/ 0 h 16256"/>
                      <a:gd name="connsiteX12" fmla="*/ 2330265 w 3255095"/>
                      <a:gd name="connsiteY12" fmla="*/ 0 h 16256"/>
                      <a:gd name="connsiteX13" fmla="*/ 2489190 w 3255095"/>
                      <a:gd name="connsiteY13" fmla="*/ 0 h 16256"/>
                      <a:gd name="connsiteX14" fmla="*/ 2713217 w 3255095"/>
                      <a:gd name="connsiteY14" fmla="*/ 0 h 16256"/>
                      <a:gd name="connsiteX15" fmla="*/ 2872142 w 3255095"/>
                      <a:gd name="connsiteY15" fmla="*/ 0 h 16256"/>
                      <a:gd name="connsiteX16" fmla="*/ 3255095 w 3255095"/>
                      <a:gd name="connsiteY16" fmla="*/ 0 h 16256"/>
                      <a:gd name="connsiteX17" fmla="*/ 3255095 w 3255095"/>
                      <a:gd name="connsiteY17" fmla="*/ 16256 h 16256"/>
                      <a:gd name="connsiteX18" fmla="*/ 3031067 w 3255095"/>
                      <a:gd name="connsiteY18" fmla="*/ 16256 h 16256"/>
                      <a:gd name="connsiteX19" fmla="*/ 2937244 w 3255095"/>
                      <a:gd name="connsiteY19" fmla="*/ 16256 h 16256"/>
                      <a:gd name="connsiteX20" fmla="*/ 2810870 w 3255095"/>
                      <a:gd name="connsiteY20" fmla="*/ 16256 h 16256"/>
                      <a:gd name="connsiteX21" fmla="*/ 2554292 w 3255095"/>
                      <a:gd name="connsiteY21" fmla="*/ 16256 h 16256"/>
                      <a:gd name="connsiteX22" fmla="*/ 2362816 w 3255095"/>
                      <a:gd name="connsiteY22" fmla="*/ 16256 h 16256"/>
                      <a:gd name="connsiteX23" fmla="*/ 2236441 w 3255095"/>
                      <a:gd name="connsiteY23" fmla="*/ 16256 h 16256"/>
                      <a:gd name="connsiteX24" fmla="*/ 2044965 w 3255095"/>
                      <a:gd name="connsiteY24" fmla="*/ 16256 h 16256"/>
                      <a:gd name="connsiteX25" fmla="*/ 1951142 w 3255095"/>
                      <a:gd name="connsiteY25" fmla="*/ 16256 h 16256"/>
                      <a:gd name="connsiteX26" fmla="*/ 1857318 w 3255095"/>
                      <a:gd name="connsiteY26" fmla="*/ 16256 h 16256"/>
                      <a:gd name="connsiteX27" fmla="*/ 1665842 w 3255095"/>
                      <a:gd name="connsiteY27" fmla="*/ 16256 h 16256"/>
                      <a:gd name="connsiteX28" fmla="*/ 1539468 w 3255095"/>
                      <a:gd name="connsiteY28" fmla="*/ 16256 h 16256"/>
                      <a:gd name="connsiteX29" fmla="*/ 1315441 w 3255095"/>
                      <a:gd name="connsiteY29" fmla="*/ 16256 h 16256"/>
                      <a:gd name="connsiteX30" fmla="*/ 1189066 w 3255095"/>
                      <a:gd name="connsiteY30" fmla="*/ 16256 h 16256"/>
                      <a:gd name="connsiteX31" fmla="*/ 965040 w 3255095"/>
                      <a:gd name="connsiteY31" fmla="*/ 16256 h 16256"/>
                      <a:gd name="connsiteX32" fmla="*/ 871216 w 3255095"/>
                      <a:gd name="connsiteY32" fmla="*/ 16256 h 16256"/>
                      <a:gd name="connsiteX33" fmla="*/ 647189 w 3255095"/>
                      <a:gd name="connsiteY33" fmla="*/ 16256 h 16256"/>
                      <a:gd name="connsiteX34" fmla="*/ 520815 w 3255095"/>
                      <a:gd name="connsiteY34" fmla="*/ 16256 h 16256"/>
                      <a:gd name="connsiteX35" fmla="*/ 426991 w 3255095"/>
                      <a:gd name="connsiteY35" fmla="*/ 16256 h 16256"/>
                      <a:gd name="connsiteX36" fmla="*/ 300617 w 3255095"/>
                      <a:gd name="connsiteY36" fmla="*/ 16256 h 16256"/>
                      <a:gd name="connsiteX37" fmla="*/ 0 w 3255095"/>
                      <a:gd name="connsiteY37" fmla="*/ 16256 h 16256"/>
                      <a:gd name="connsiteX38" fmla="*/ 0 w 3255095"/>
                      <a:gd name="connsiteY38" fmla="*/ 0 h 16256"/>
                      <a:gd name="connsiteX0" fmla="*/ 0 w 3255095"/>
                      <a:gd name="connsiteY0" fmla="*/ 0 h 16256"/>
                      <a:gd name="connsiteX1" fmla="*/ 93823 w 3255095"/>
                      <a:gd name="connsiteY1" fmla="*/ 0 h 16256"/>
                      <a:gd name="connsiteX2" fmla="*/ 317850 w 3255095"/>
                      <a:gd name="connsiteY2" fmla="*/ 0 h 16256"/>
                      <a:gd name="connsiteX3" fmla="*/ 411673 w 3255095"/>
                      <a:gd name="connsiteY3" fmla="*/ 0 h 16256"/>
                      <a:gd name="connsiteX4" fmla="*/ 505497 w 3255095"/>
                      <a:gd name="connsiteY4" fmla="*/ 0 h 16256"/>
                      <a:gd name="connsiteX5" fmla="*/ 762075 w 3255095"/>
                      <a:gd name="connsiteY5" fmla="*/ 0 h 16256"/>
                      <a:gd name="connsiteX6" fmla="*/ 953551 w 3255095"/>
                      <a:gd name="connsiteY6" fmla="*/ 0 h 16256"/>
                      <a:gd name="connsiteX7" fmla="*/ 1047374 w 3255095"/>
                      <a:gd name="connsiteY7" fmla="*/ 0 h 16256"/>
                      <a:gd name="connsiteX8" fmla="*/ 1238850 w 3255095"/>
                      <a:gd name="connsiteY8" fmla="*/ 0 h 16256"/>
                      <a:gd name="connsiteX9" fmla="*/ 1495428 w 3255095"/>
                      <a:gd name="connsiteY9" fmla="*/ 0 h 16256"/>
                      <a:gd name="connsiteX10" fmla="*/ 1654354 w 3255095"/>
                      <a:gd name="connsiteY10" fmla="*/ 0 h 16256"/>
                      <a:gd name="connsiteX11" fmla="*/ 1813279 w 3255095"/>
                      <a:gd name="connsiteY11" fmla="*/ 0 h 16256"/>
                      <a:gd name="connsiteX12" fmla="*/ 2004755 w 3255095"/>
                      <a:gd name="connsiteY12" fmla="*/ 0 h 16256"/>
                      <a:gd name="connsiteX13" fmla="*/ 2228782 w 3255095"/>
                      <a:gd name="connsiteY13" fmla="*/ 0 h 16256"/>
                      <a:gd name="connsiteX14" fmla="*/ 2452809 w 3255095"/>
                      <a:gd name="connsiteY14" fmla="*/ 0 h 16256"/>
                      <a:gd name="connsiteX15" fmla="*/ 2676836 w 3255095"/>
                      <a:gd name="connsiteY15" fmla="*/ 0 h 16256"/>
                      <a:gd name="connsiteX16" fmla="*/ 2933415 w 3255095"/>
                      <a:gd name="connsiteY16" fmla="*/ 0 h 16256"/>
                      <a:gd name="connsiteX17" fmla="*/ 3255095 w 3255095"/>
                      <a:gd name="connsiteY17" fmla="*/ 0 h 16256"/>
                      <a:gd name="connsiteX18" fmla="*/ 3255095 w 3255095"/>
                      <a:gd name="connsiteY18" fmla="*/ 16256 h 16256"/>
                      <a:gd name="connsiteX19" fmla="*/ 3031067 w 3255095"/>
                      <a:gd name="connsiteY19" fmla="*/ 16256 h 16256"/>
                      <a:gd name="connsiteX20" fmla="*/ 2937244 w 3255095"/>
                      <a:gd name="connsiteY20" fmla="*/ 16256 h 16256"/>
                      <a:gd name="connsiteX21" fmla="*/ 2745768 w 3255095"/>
                      <a:gd name="connsiteY21" fmla="*/ 16256 h 16256"/>
                      <a:gd name="connsiteX22" fmla="*/ 2586843 w 3255095"/>
                      <a:gd name="connsiteY22" fmla="*/ 16256 h 16256"/>
                      <a:gd name="connsiteX23" fmla="*/ 2427918 w 3255095"/>
                      <a:gd name="connsiteY23" fmla="*/ 16256 h 16256"/>
                      <a:gd name="connsiteX24" fmla="*/ 2268992 w 3255095"/>
                      <a:gd name="connsiteY24" fmla="*/ 16256 h 16256"/>
                      <a:gd name="connsiteX25" fmla="*/ 2110067 w 3255095"/>
                      <a:gd name="connsiteY25" fmla="*/ 16256 h 16256"/>
                      <a:gd name="connsiteX26" fmla="*/ 1886040 w 3255095"/>
                      <a:gd name="connsiteY26" fmla="*/ 16256 h 16256"/>
                      <a:gd name="connsiteX27" fmla="*/ 1694564 w 3255095"/>
                      <a:gd name="connsiteY27" fmla="*/ 16256 h 16256"/>
                      <a:gd name="connsiteX28" fmla="*/ 1600740 w 3255095"/>
                      <a:gd name="connsiteY28" fmla="*/ 16256 h 16256"/>
                      <a:gd name="connsiteX29" fmla="*/ 1441815 w 3255095"/>
                      <a:gd name="connsiteY29" fmla="*/ 16256 h 16256"/>
                      <a:gd name="connsiteX30" fmla="*/ 1217788 w 3255095"/>
                      <a:gd name="connsiteY30" fmla="*/ 16256 h 16256"/>
                      <a:gd name="connsiteX31" fmla="*/ 1091414 w 3255095"/>
                      <a:gd name="connsiteY31" fmla="*/ 16256 h 16256"/>
                      <a:gd name="connsiteX32" fmla="*/ 834836 w 3255095"/>
                      <a:gd name="connsiteY32" fmla="*/ 16256 h 16256"/>
                      <a:gd name="connsiteX33" fmla="*/ 578258 w 3255095"/>
                      <a:gd name="connsiteY33" fmla="*/ 16256 h 16256"/>
                      <a:gd name="connsiteX34" fmla="*/ 386781 w 3255095"/>
                      <a:gd name="connsiteY34" fmla="*/ 16256 h 16256"/>
                      <a:gd name="connsiteX35" fmla="*/ 0 w 3255095"/>
                      <a:gd name="connsiteY35" fmla="*/ 16256 h 16256"/>
                      <a:gd name="connsiteX36" fmla="*/ 0 w 3255095"/>
                      <a:gd name="connsiteY36" fmla="*/ 0 h 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55095" h="16256" fill="none" extrusionOk="0">
                        <a:moveTo>
                          <a:pt x="0" y="0"/>
                        </a:moveTo>
                        <a:cubicBezTo>
                          <a:pt x="24159" y="-3747"/>
                          <a:pt x="77449" y="-11771"/>
                          <a:pt x="93823" y="0"/>
                        </a:cubicBezTo>
                        <a:cubicBezTo>
                          <a:pt x="125824" y="15140"/>
                          <a:pt x="284782" y="12765"/>
                          <a:pt x="317850" y="0"/>
                        </a:cubicBezTo>
                        <a:cubicBezTo>
                          <a:pt x="364179" y="-7734"/>
                          <a:pt x="392521" y="317"/>
                          <a:pt x="411673" y="0"/>
                        </a:cubicBezTo>
                        <a:cubicBezTo>
                          <a:pt x="430989" y="-5537"/>
                          <a:pt x="488242" y="-9431"/>
                          <a:pt x="505497" y="0"/>
                        </a:cubicBezTo>
                        <a:cubicBezTo>
                          <a:pt x="509343" y="4731"/>
                          <a:pt x="716119" y="-18987"/>
                          <a:pt x="762075" y="0"/>
                        </a:cubicBezTo>
                        <a:cubicBezTo>
                          <a:pt x="826805" y="-6293"/>
                          <a:pt x="906584" y="-2326"/>
                          <a:pt x="953551" y="0"/>
                        </a:cubicBezTo>
                        <a:cubicBezTo>
                          <a:pt x="1019237" y="-2279"/>
                          <a:pt x="1006990" y="-1712"/>
                          <a:pt x="1047374" y="0"/>
                        </a:cubicBezTo>
                        <a:cubicBezTo>
                          <a:pt x="1085864" y="12442"/>
                          <a:pt x="1193793" y="2742"/>
                          <a:pt x="1238850" y="0"/>
                        </a:cubicBezTo>
                        <a:cubicBezTo>
                          <a:pt x="1307875" y="15035"/>
                          <a:pt x="1357967" y="11605"/>
                          <a:pt x="1495428" y="0"/>
                        </a:cubicBezTo>
                        <a:cubicBezTo>
                          <a:pt x="1603271" y="-2943"/>
                          <a:pt x="1589849" y="-3401"/>
                          <a:pt x="1654354" y="0"/>
                        </a:cubicBezTo>
                        <a:cubicBezTo>
                          <a:pt x="1708968" y="1093"/>
                          <a:pt x="1765671" y="12669"/>
                          <a:pt x="1813279" y="0"/>
                        </a:cubicBezTo>
                        <a:cubicBezTo>
                          <a:pt x="1852355" y="-12972"/>
                          <a:pt x="1972243" y="-204"/>
                          <a:pt x="2004755" y="0"/>
                        </a:cubicBezTo>
                        <a:cubicBezTo>
                          <a:pt x="2038018" y="193"/>
                          <a:pt x="2104637" y="12305"/>
                          <a:pt x="2228782" y="0"/>
                        </a:cubicBezTo>
                        <a:cubicBezTo>
                          <a:pt x="2338091" y="-9105"/>
                          <a:pt x="2346814" y="4726"/>
                          <a:pt x="2452809" y="0"/>
                        </a:cubicBezTo>
                        <a:cubicBezTo>
                          <a:pt x="2555735" y="-4218"/>
                          <a:pt x="2599036" y="4722"/>
                          <a:pt x="2676836" y="0"/>
                        </a:cubicBezTo>
                        <a:cubicBezTo>
                          <a:pt x="2726537" y="11587"/>
                          <a:pt x="2841671" y="11319"/>
                          <a:pt x="2933415" y="0"/>
                        </a:cubicBezTo>
                        <a:cubicBezTo>
                          <a:pt x="3003226" y="-3167"/>
                          <a:pt x="3162575" y="-48608"/>
                          <a:pt x="3255095" y="0"/>
                        </a:cubicBezTo>
                        <a:cubicBezTo>
                          <a:pt x="3254419" y="7627"/>
                          <a:pt x="3255494" y="9102"/>
                          <a:pt x="3255095" y="16256"/>
                        </a:cubicBezTo>
                        <a:cubicBezTo>
                          <a:pt x="3219416" y="4973"/>
                          <a:pt x="3098066" y="6743"/>
                          <a:pt x="3031067" y="16256"/>
                        </a:cubicBezTo>
                        <a:cubicBezTo>
                          <a:pt x="2978165" y="16338"/>
                          <a:pt x="2970638" y="14994"/>
                          <a:pt x="2937244" y="16256"/>
                        </a:cubicBezTo>
                        <a:cubicBezTo>
                          <a:pt x="2937278" y="17991"/>
                          <a:pt x="2827126" y="-5176"/>
                          <a:pt x="2745768" y="16256"/>
                        </a:cubicBezTo>
                        <a:cubicBezTo>
                          <a:pt x="2646622" y="25195"/>
                          <a:pt x="2623728" y="28504"/>
                          <a:pt x="2586843" y="16256"/>
                        </a:cubicBezTo>
                        <a:cubicBezTo>
                          <a:pt x="2550156" y="20454"/>
                          <a:pt x="2508086" y="6675"/>
                          <a:pt x="2427918" y="16256"/>
                        </a:cubicBezTo>
                        <a:cubicBezTo>
                          <a:pt x="2372806" y="4492"/>
                          <a:pt x="2322328" y="21788"/>
                          <a:pt x="2268992" y="16256"/>
                        </a:cubicBezTo>
                        <a:cubicBezTo>
                          <a:pt x="2227084" y="11701"/>
                          <a:pt x="2187266" y="15184"/>
                          <a:pt x="2110067" y="16256"/>
                        </a:cubicBezTo>
                        <a:cubicBezTo>
                          <a:pt x="2058219" y="17099"/>
                          <a:pt x="1943982" y="24129"/>
                          <a:pt x="1886040" y="16256"/>
                        </a:cubicBezTo>
                        <a:cubicBezTo>
                          <a:pt x="1824614" y="21146"/>
                          <a:pt x="1761803" y="20023"/>
                          <a:pt x="1694564" y="16256"/>
                        </a:cubicBezTo>
                        <a:cubicBezTo>
                          <a:pt x="1646140" y="5939"/>
                          <a:pt x="1632608" y="12441"/>
                          <a:pt x="1600740" y="16256"/>
                        </a:cubicBezTo>
                        <a:cubicBezTo>
                          <a:pt x="1578767" y="28682"/>
                          <a:pt x="1488192" y="14910"/>
                          <a:pt x="1441815" y="16256"/>
                        </a:cubicBezTo>
                        <a:cubicBezTo>
                          <a:pt x="1415428" y="1339"/>
                          <a:pt x="1287712" y="105"/>
                          <a:pt x="1217788" y="16256"/>
                        </a:cubicBezTo>
                        <a:cubicBezTo>
                          <a:pt x="1157350" y="13377"/>
                          <a:pt x="1150412" y="13590"/>
                          <a:pt x="1091414" y="16256"/>
                        </a:cubicBezTo>
                        <a:cubicBezTo>
                          <a:pt x="1053659" y="23460"/>
                          <a:pt x="891021" y="-11603"/>
                          <a:pt x="834836" y="16256"/>
                        </a:cubicBezTo>
                        <a:cubicBezTo>
                          <a:pt x="773592" y="4215"/>
                          <a:pt x="701776" y="36410"/>
                          <a:pt x="578258" y="16256"/>
                        </a:cubicBezTo>
                        <a:cubicBezTo>
                          <a:pt x="455381" y="14947"/>
                          <a:pt x="460938" y="21606"/>
                          <a:pt x="386781" y="16256"/>
                        </a:cubicBezTo>
                        <a:cubicBezTo>
                          <a:pt x="294136" y="-6227"/>
                          <a:pt x="81963" y="46797"/>
                          <a:pt x="0" y="16256"/>
                        </a:cubicBezTo>
                        <a:cubicBezTo>
                          <a:pt x="1079" y="13323"/>
                          <a:pt x="1063" y="7385"/>
                          <a:pt x="0" y="0"/>
                        </a:cubicBezTo>
                        <a:close/>
                      </a:path>
                      <a:path w="3255095" h="16256" stroke="0" extrusionOk="0">
                        <a:moveTo>
                          <a:pt x="0" y="0"/>
                        </a:moveTo>
                        <a:cubicBezTo>
                          <a:pt x="64605" y="1744"/>
                          <a:pt x="119954" y="12140"/>
                          <a:pt x="158925" y="0"/>
                        </a:cubicBezTo>
                        <a:cubicBezTo>
                          <a:pt x="203401" y="-3816"/>
                          <a:pt x="222218" y="-3783"/>
                          <a:pt x="252748" y="0"/>
                        </a:cubicBezTo>
                        <a:cubicBezTo>
                          <a:pt x="277099" y="-3097"/>
                          <a:pt x="441218" y="-15600"/>
                          <a:pt x="509326" y="0"/>
                        </a:cubicBezTo>
                        <a:cubicBezTo>
                          <a:pt x="561533" y="17924"/>
                          <a:pt x="621169" y="13067"/>
                          <a:pt x="668251" y="0"/>
                        </a:cubicBezTo>
                        <a:cubicBezTo>
                          <a:pt x="727394" y="-17999"/>
                          <a:pt x="787646" y="-5179"/>
                          <a:pt x="827176" y="0"/>
                        </a:cubicBezTo>
                        <a:cubicBezTo>
                          <a:pt x="893687" y="-2291"/>
                          <a:pt x="1007312" y="9847"/>
                          <a:pt x="1083755" y="0"/>
                        </a:cubicBezTo>
                        <a:cubicBezTo>
                          <a:pt x="1138690" y="4679"/>
                          <a:pt x="1153097" y="-578"/>
                          <a:pt x="1210129" y="0"/>
                        </a:cubicBezTo>
                        <a:cubicBezTo>
                          <a:pt x="1296413" y="-11218"/>
                          <a:pt x="1362891" y="-19947"/>
                          <a:pt x="1466707" y="0"/>
                        </a:cubicBezTo>
                        <a:cubicBezTo>
                          <a:pt x="1551253" y="7972"/>
                          <a:pt x="1646339" y="19090"/>
                          <a:pt x="1723285" y="0"/>
                        </a:cubicBezTo>
                        <a:cubicBezTo>
                          <a:pt x="1803813" y="2998"/>
                          <a:pt x="1848271" y="8536"/>
                          <a:pt x="1914761" y="0"/>
                        </a:cubicBezTo>
                        <a:cubicBezTo>
                          <a:pt x="1967547" y="-651"/>
                          <a:pt x="2079652" y="39776"/>
                          <a:pt x="2171339" y="0"/>
                        </a:cubicBezTo>
                        <a:cubicBezTo>
                          <a:pt x="2252199" y="-13091"/>
                          <a:pt x="2257477" y="-1343"/>
                          <a:pt x="2330265" y="0"/>
                        </a:cubicBezTo>
                        <a:cubicBezTo>
                          <a:pt x="2403292" y="-8131"/>
                          <a:pt x="2426989" y="-10697"/>
                          <a:pt x="2489190" y="0"/>
                        </a:cubicBezTo>
                        <a:cubicBezTo>
                          <a:pt x="2546238" y="21638"/>
                          <a:pt x="2664804" y="3999"/>
                          <a:pt x="2713217" y="0"/>
                        </a:cubicBezTo>
                        <a:cubicBezTo>
                          <a:pt x="2776211" y="3802"/>
                          <a:pt x="2806922" y="14714"/>
                          <a:pt x="2872142" y="0"/>
                        </a:cubicBezTo>
                        <a:cubicBezTo>
                          <a:pt x="2956374" y="25608"/>
                          <a:pt x="3161747" y="-14961"/>
                          <a:pt x="3255095" y="0"/>
                        </a:cubicBezTo>
                        <a:cubicBezTo>
                          <a:pt x="3254035" y="4308"/>
                          <a:pt x="3256941" y="9216"/>
                          <a:pt x="3255095" y="16256"/>
                        </a:cubicBezTo>
                        <a:cubicBezTo>
                          <a:pt x="3223412" y="30190"/>
                          <a:pt x="3109826" y="7550"/>
                          <a:pt x="3031067" y="16256"/>
                        </a:cubicBezTo>
                        <a:cubicBezTo>
                          <a:pt x="2963403" y="17284"/>
                          <a:pt x="2966115" y="21108"/>
                          <a:pt x="2937244" y="16256"/>
                        </a:cubicBezTo>
                        <a:cubicBezTo>
                          <a:pt x="2922607" y="19456"/>
                          <a:pt x="2851506" y="15058"/>
                          <a:pt x="2810870" y="16256"/>
                        </a:cubicBezTo>
                        <a:cubicBezTo>
                          <a:pt x="2815697" y="12281"/>
                          <a:pt x="2665560" y="-14078"/>
                          <a:pt x="2554292" y="16256"/>
                        </a:cubicBezTo>
                        <a:cubicBezTo>
                          <a:pt x="2462086" y="8411"/>
                          <a:pt x="2447820" y="20914"/>
                          <a:pt x="2362816" y="16256"/>
                        </a:cubicBezTo>
                        <a:cubicBezTo>
                          <a:pt x="2279317" y="13406"/>
                          <a:pt x="2290654" y="8341"/>
                          <a:pt x="2236441" y="16256"/>
                        </a:cubicBezTo>
                        <a:cubicBezTo>
                          <a:pt x="2180066" y="11090"/>
                          <a:pt x="2077154" y="-6919"/>
                          <a:pt x="2044965" y="16256"/>
                        </a:cubicBezTo>
                        <a:cubicBezTo>
                          <a:pt x="2008429" y="25197"/>
                          <a:pt x="1990229" y="17135"/>
                          <a:pt x="1951142" y="16256"/>
                        </a:cubicBezTo>
                        <a:cubicBezTo>
                          <a:pt x="1903391" y="15672"/>
                          <a:pt x="1881669" y="13763"/>
                          <a:pt x="1857318" y="16256"/>
                        </a:cubicBezTo>
                        <a:cubicBezTo>
                          <a:pt x="1821402" y="-1918"/>
                          <a:pt x="1763486" y="55461"/>
                          <a:pt x="1665842" y="16256"/>
                        </a:cubicBezTo>
                        <a:cubicBezTo>
                          <a:pt x="1582655" y="12362"/>
                          <a:pt x="1584967" y="23416"/>
                          <a:pt x="1539468" y="16256"/>
                        </a:cubicBezTo>
                        <a:cubicBezTo>
                          <a:pt x="1469291" y="8484"/>
                          <a:pt x="1409301" y="-5942"/>
                          <a:pt x="1315441" y="16256"/>
                        </a:cubicBezTo>
                        <a:cubicBezTo>
                          <a:pt x="1220943" y="15812"/>
                          <a:pt x="1216334" y="15419"/>
                          <a:pt x="1189066" y="16256"/>
                        </a:cubicBezTo>
                        <a:cubicBezTo>
                          <a:pt x="1167310" y="34810"/>
                          <a:pt x="1023359" y="14933"/>
                          <a:pt x="965040" y="16256"/>
                        </a:cubicBezTo>
                        <a:cubicBezTo>
                          <a:pt x="915614" y="13572"/>
                          <a:pt x="896487" y="19969"/>
                          <a:pt x="871216" y="16256"/>
                        </a:cubicBezTo>
                        <a:cubicBezTo>
                          <a:pt x="848090" y="28429"/>
                          <a:pt x="742195" y="16856"/>
                          <a:pt x="647189" y="16256"/>
                        </a:cubicBezTo>
                        <a:cubicBezTo>
                          <a:pt x="578549" y="22419"/>
                          <a:pt x="558007" y="18425"/>
                          <a:pt x="520815" y="16256"/>
                        </a:cubicBezTo>
                        <a:cubicBezTo>
                          <a:pt x="481726" y="9616"/>
                          <a:pt x="447041" y="14920"/>
                          <a:pt x="426991" y="16256"/>
                        </a:cubicBezTo>
                        <a:cubicBezTo>
                          <a:pt x="422015" y="16974"/>
                          <a:pt x="345535" y="17953"/>
                          <a:pt x="300617" y="16256"/>
                        </a:cubicBezTo>
                        <a:cubicBezTo>
                          <a:pt x="261508" y="38086"/>
                          <a:pt x="69938" y="33428"/>
                          <a:pt x="0" y="16256"/>
                        </a:cubicBezTo>
                        <a:cubicBezTo>
                          <a:pt x="298" y="11286"/>
                          <a:pt x="1565" y="3184"/>
                          <a:pt x="0" y="0"/>
                        </a:cubicBezTo>
                        <a:close/>
                      </a:path>
                      <a:path w="3255095" h="16256" fill="none" stroke="0" extrusionOk="0">
                        <a:moveTo>
                          <a:pt x="0" y="0"/>
                        </a:moveTo>
                        <a:cubicBezTo>
                          <a:pt x="19951" y="-5151"/>
                          <a:pt x="68165" y="-3203"/>
                          <a:pt x="93823" y="0"/>
                        </a:cubicBezTo>
                        <a:cubicBezTo>
                          <a:pt x="123878" y="-1912"/>
                          <a:pt x="259352" y="-1745"/>
                          <a:pt x="317850" y="0"/>
                        </a:cubicBezTo>
                        <a:cubicBezTo>
                          <a:pt x="371434" y="-12088"/>
                          <a:pt x="389226" y="4726"/>
                          <a:pt x="411673" y="0"/>
                        </a:cubicBezTo>
                        <a:cubicBezTo>
                          <a:pt x="427175" y="-5574"/>
                          <a:pt x="489628" y="-3768"/>
                          <a:pt x="505497" y="0"/>
                        </a:cubicBezTo>
                        <a:cubicBezTo>
                          <a:pt x="538886" y="5459"/>
                          <a:pt x="707922" y="-4295"/>
                          <a:pt x="762075" y="0"/>
                        </a:cubicBezTo>
                        <a:cubicBezTo>
                          <a:pt x="816234" y="2486"/>
                          <a:pt x="884441" y="2467"/>
                          <a:pt x="953551" y="0"/>
                        </a:cubicBezTo>
                        <a:cubicBezTo>
                          <a:pt x="1016905" y="5"/>
                          <a:pt x="1001332" y="4617"/>
                          <a:pt x="1047374" y="0"/>
                        </a:cubicBezTo>
                        <a:cubicBezTo>
                          <a:pt x="1095777" y="3744"/>
                          <a:pt x="1209520" y="8786"/>
                          <a:pt x="1238850" y="0"/>
                        </a:cubicBezTo>
                        <a:cubicBezTo>
                          <a:pt x="1275212" y="-20018"/>
                          <a:pt x="1382641" y="8872"/>
                          <a:pt x="1495428" y="0"/>
                        </a:cubicBezTo>
                        <a:cubicBezTo>
                          <a:pt x="1614716" y="-2087"/>
                          <a:pt x="1590693" y="4347"/>
                          <a:pt x="1654354" y="0"/>
                        </a:cubicBezTo>
                        <a:cubicBezTo>
                          <a:pt x="1718407" y="9025"/>
                          <a:pt x="1778587" y="10116"/>
                          <a:pt x="1813279" y="0"/>
                        </a:cubicBezTo>
                        <a:cubicBezTo>
                          <a:pt x="1863168" y="-14436"/>
                          <a:pt x="1952866" y="-12523"/>
                          <a:pt x="2004755" y="0"/>
                        </a:cubicBezTo>
                        <a:cubicBezTo>
                          <a:pt x="2050264" y="-97"/>
                          <a:pt x="2120783" y="6916"/>
                          <a:pt x="2228782" y="0"/>
                        </a:cubicBezTo>
                        <a:cubicBezTo>
                          <a:pt x="2334798" y="-3862"/>
                          <a:pt x="2345164" y="6630"/>
                          <a:pt x="2452809" y="0"/>
                        </a:cubicBezTo>
                        <a:cubicBezTo>
                          <a:pt x="2558251" y="-7068"/>
                          <a:pt x="2596643" y="-4005"/>
                          <a:pt x="2676836" y="0"/>
                        </a:cubicBezTo>
                        <a:cubicBezTo>
                          <a:pt x="2746068" y="6831"/>
                          <a:pt x="2860579" y="4195"/>
                          <a:pt x="2933415" y="0"/>
                        </a:cubicBezTo>
                        <a:cubicBezTo>
                          <a:pt x="3034839" y="-4444"/>
                          <a:pt x="3187052" y="-8095"/>
                          <a:pt x="3255095" y="0"/>
                        </a:cubicBezTo>
                        <a:cubicBezTo>
                          <a:pt x="3254254" y="8334"/>
                          <a:pt x="3254850" y="9690"/>
                          <a:pt x="3255095" y="16256"/>
                        </a:cubicBezTo>
                        <a:cubicBezTo>
                          <a:pt x="3211010" y="17673"/>
                          <a:pt x="3086754" y="29946"/>
                          <a:pt x="3031067" y="16256"/>
                        </a:cubicBezTo>
                        <a:cubicBezTo>
                          <a:pt x="2980184" y="14087"/>
                          <a:pt x="2970480" y="16994"/>
                          <a:pt x="2937244" y="16256"/>
                        </a:cubicBezTo>
                        <a:cubicBezTo>
                          <a:pt x="2908510" y="23354"/>
                          <a:pt x="2818348" y="23145"/>
                          <a:pt x="2745768" y="16256"/>
                        </a:cubicBezTo>
                        <a:cubicBezTo>
                          <a:pt x="2661818" y="20810"/>
                          <a:pt x="2621608" y="20183"/>
                          <a:pt x="2586843" y="16256"/>
                        </a:cubicBezTo>
                        <a:cubicBezTo>
                          <a:pt x="2560469" y="-1396"/>
                          <a:pt x="2488378" y="-10405"/>
                          <a:pt x="2427918" y="16256"/>
                        </a:cubicBezTo>
                        <a:cubicBezTo>
                          <a:pt x="2372964" y="27883"/>
                          <a:pt x="2307014" y="16438"/>
                          <a:pt x="2268992" y="16256"/>
                        </a:cubicBezTo>
                        <a:cubicBezTo>
                          <a:pt x="2232314" y="24051"/>
                          <a:pt x="2166293" y="8102"/>
                          <a:pt x="2110067" y="16256"/>
                        </a:cubicBezTo>
                        <a:cubicBezTo>
                          <a:pt x="2050748" y="11625"/>
                          <a:pt x="1953605" y="-13162"/>
                          <a:pt x="1886040" y="16256"/>
                        </a:cubicBezTo>
                        <a:cubicBezTo>
                          <a:pt x="1820675" y="26120"/>
                          <a:pt x="1740322" y="21961"/>
                          <a:pt x="1694564" y="16256"/>
                        </a:cubicBezTo>
                        <a:cubicBezTo>
                          <a:pt x="1645124" y="12321"/>
                          <a:pt x="1628918" y="21608"/>
                          <a:pt x="1600740" y="16256"/>
                        </a:cubicBezTo>
                        <a:cubicBezTo>
                          <a:pt x="1578210" y="10677"/>
                          <a:pt x="1478879" y="19778"/>
                          <a:pt x="1441815" y="16256"/>
                        </a:cubicBezTo>
                        <a:cubicBezTo>
                          <a:pt x="1417798" y="20125"/>
                          <a:pt x="1264740" y="9446"/>
                          <a:pt x="1217788" y="16256"/>
                        </a:cubicBezTo>
                        <a:cubicBezTo>
                          <a:pt x="1155733" y="12571"/>
                          <a:pt x="1148851" y="16814"/>
                          <a:pt x="1091414" y="16256"/>
                        </a:cubicBezTo>
                        <a:cubicBezTo>
                          <a:pt x="1041187" y="27998"/>
                          <a:pt x="881243" y="20932"/>
                          <a:pt x="834836" y="16256"/>
                        </a:cubicBezTo>
                        <a:cubicBezTo>
                          <a:pt x="803733" y="24750"/>
                          <a:pt x="673966" y="-2820"/>
                          <a:pt x="578258" y="16256"/>
                        </a:cubicBezTo>
                        <a:cubicBezTo>
                          <a:pt x="457316" y="15721"/>
                          <a:pt x="461022" y="21986"/>
                          <a:pt x="386781" y="16256"/>
                        </a:cubicBezTo>
                        <a:cubicBezTo>
                          <a:pt x="331014" y="-14635"/>
                          <a:pt x="94622" y="-2231"/>
                          <a:pt x="0" y="16256"/>
                        </a:cubicBezTo>
                        <a:cubicBezTo>
                          <a:pt x="-2086" y="12034"/>
                          <a:pt x="-594" y="8626"/>
                          <a:pt x="0" y="0"/>
                        </a:cubicBezTo>
                        <a:close/>
                      </a:path>
                      <a:path w="3255095" h="16256" fill="none" stroke="0" extrusionOk="0">
                        <a:moveTo>
                          <a:pt x="0" y="0"/>
                        </a:moveTo>
                        <a:cubicBezTo>
                          <a:pt x="26133" y="-1233"/>
                          <a:pt x="69845" y="-6730"/>
                          <a:pt x="93823" y="0"/>
                        </a:cubicBezTo>
                        <a:cubicBezTo>
                          <a:pt x="130810" y="12410"/>
                          <a:pt x="270376" y="12045"/>
                          <a:pt x="317850" y="0"/>
                        </a:cubicBezTo>
                        <a:cubicBezTo>
                          <a:pt x="364719" y="-6774"/>
                          <a:pt x="392480" y="2600"/>
                          <a:pt x="411673" y="0"/>
                        </a:cubicBezTo>
                        <a:cubicBezTo>
                          <a:pt x="429079" y="-5813"/>
                          <a:pt x="490848" y="-6330"/>
                          <a:pt x="505497" y="0"/>
                        </a:cubicBezTo>
                        <a:cubicBezTo>
                          <a:pt x="523722" y="4656"/>
                          <a:pt x="711159" y="-12239"/>
                          <a:pt x="762075" y="0"/>
                        </a:cubicBezTo>
                        <a:cubicBezTo>
                          <a:pt x="816146" y="-4744"/>
                          <a:pt x="897582" y="3283"/>
                          <a:pt x="953551" y="0"/>
                        </a:cubicBezTo>
                        <a:cubicBezTo>
                          <a:pt x="1018989" y="-2702"/>
                          <a:pt x="1005891" y="1546"/>
                          <a:pt x="1047374" y="0"/>
                        </a:cubicBezTo>
                        <a:cubicBezTo>
                          <a:pt x="1092577" y="5111"/>
                          <a:pt x="1202214" y="7296"/>
                          <a:pt x="1238850" y="0"/>
                        </a:cubicBezTo>
                        <a:cubicBezTo>
                          <a:pt x="1279350" y="3018"/>
                          <a:pt x="1376564" y="8058"/>
                          <a:pt x="1495428" y="0"/>
                        </a:cubicBezTo>
                        <a:cubicBezTo>
                          <a:pt x="1606197" y="-814"/>
                          <a:pt x="1590136" y="2431"/>
                          <a:pt x="1654354" y="0"/>
                        </a:cubicBezTo>
                        <a:cubicBezTo>
                          <a:pt x="1713039" y="2041"/>
                          <a:pt x="1769080" y="15515"/>
                          <a:pt x="1813279" y="0"/>
                        </a:cubicBezTo>
                        <a:cubicBezTo>
                          <a:pt x="1861808" y="-9420"/>
                          <a:pt x="1967052" y="-8982"/>
                          <a:pt x="2004755" y="0"/>
                        </a:cubicBezTo>
                        <a:cubicBezTo>
                          <a:pt x="2047283" y="2085"/>
                          <a:pt x="2101550" y="4084"/>
                          <a:pt x="2228782" y="0"/>
                        </a:cubicBezTo>
                        <a:cubicBezTo>
                          <a:pt x="2334537" y="-8921"/>
                          <a:pt x="2346245" y="6919"/>
                          <a:pt x="2452809" y="0"/>
                        </a:cubicBezTo>
                        <a:cubicBezTo>
                          <a:pt x="2557210" y="-15666"/>
                          <a:pt x="2599748" y="958"/>
                          <a:pt x="2676836" y="0"/>
                        </a:cubicBezTo>
                        <a:cubicBezTo>
                          <a:pt x="2733083" y="13821"/>
                          <a:pt x="2849448" y="12036"/>
                          <a:pt x="2933415" y="0"/>
                        </a:cubicBezTo>
                        <a:cubicBezTo>
                          <a:pt x="3017392" y="5870"/>
                          <a:pt x="3182855" y="-41252"/>
                          <a:pt x="3255095" y="0"/>
                        </a:cubicBezTo>
                        <a:cubicBezTo>
                          <a:pt x="3254143" y="8087"/>
                          <a:pt x="3255051" y="9439"/>
                          <a:pt x="3255095" y="16256"/>
                        </a:cubicBezTo>
                        <a:cubicBezTo>
                          <a:pt x="3212555" y="13626"/>
                          <a:pt x="3088155" y="13782"/>
                          <a:pt x="3031067" y="16256"/>
                        </a:cubicBezTo>
                        <a:cubicBezTo>
                          <a:pt x="2978201" y="13305"/>
                          <a:pt x="2969087" y="16172"/>
                          <a:pt x="2937244" y="16256"/>
                        </a:cubicBezTo>
                        <a:cubicBezTo>
                          <a:pt x="2933815" y="27574"/>
                          <a:pt x="2821855" y="23813"/>
                          <a:pt x="2745768" y="16256"/>
                        </a:cubicBezTo>
                        <a:cubicBezTo>
                          <a:pt x="2651772" y="30979"/>
                          <a:pt x="2618265" y="21597"/>
                          <a:pt x="2586843" y="16256"/>
                        </a:cubicBezTo>
                        <a:cubicBezTo>
                          <a:pt x="2558185" y="14712"/>
                          <a:pt x="2500155" y="677"/>
                          <a:pt x="2427918" y="16256"/>
                        </a:cubicBezTo>
                        <a:cubicBezTo>
                          <a:pt x="2377658" y="17332"/>
                          <a:pt x="2308265" y="21851"/>
                          <a:pt x="2268992" y="16256"/>
                        </a:cubicBezTo>
                        <a:cubicBezTo>
                          <a:pt x="2222672" y="23796"/>
                          <a:pt x="2175760" y="6987"/>
                          <a:pt x="2110067" y="16256"/>
                        </a:cubicBezTo>
                        <a:cubicBezTo>
                          <a:pt x="2050816" y="13533"/>
                          <a:pt x="1946383" y="11246"/>
                          <a:pt x="1886040" y="16256"/>
                        </a:cubicBezTo>
                        <a:cubicBezTo>
                          <a:pt x="1823586" y="20734"/>
                          <a:pt x="1752632" y="16999"/>
                          <a:pt x="1694564" y="16256"/>
                        </a:cubicBezTo>
                        <a:cubicBezTo>
                          <a:pt x="1644764" y="8072"/>
                          <a:pt x="1631792" y="15063"/>
                          <a:pt x="1600740" y="16256"/>
                        </a:cubicBezTo>
                        <a:cubicBezTo>
                          <a:pt x="1581108" y="18163"/>
                          <a:pt x="1484048" y="24541"/>
                          <a:pt x="1441815" y="16256"/>
                        </a:cubicBezTo>
                        <a:cubicBezTo>
                          <a:pt x="1413928" y="12310"/>
                          <a:pt x="1282266" y="5386"/>
                          <a:pt x="1217788" y="16256"/>
                        </a:cubicBezTo>
                        <a:cubicBezTo>
                          <a:pt x="1157752" y="13253"/>
                          <a:pt x="1149342" y="14951"/>
                          <a:pt x="1091414" y="16256"/>
                        </a:cubicBezTo>
                        <a:cubicBezTo>
                          <a:pt x="1047113" y="23063"/>
                          <a:pt x="893053" y="11528"/>
                          <a:pt x="834836" y="16256"/>
                        </a:cubicBezTo>
                        <a:cubicBezTo>
                          <a:pt x="786882" y="22880"/>
                          <a:pt x="697853" y="17120"/>
                          <a:pt x="578258" y="16256"/>
                        </a:cubicBezTo>
                        <a:cubicBezTo>
                          <a:pt x="455567" y="16623"/>
                          <a:pt x="462315" y="22395"/>
                          <a:pt x="386781" y="16256"/>
                        </a:cubicBezTo>
                        <a:cubicBezTo>
                          <a:pt x="310088" y="-5488"/>
                          <a:pt x="88606" y="29653"/>
                          <a:pt x="0" y="16256"/>
                        </a:cubicBezTo>
                        <a:cubicBezTo>
                          <a:pt x="13" y="12864"/>
                          <a:pt x="613" y="805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
          </a:p>
        </p:txBody>
      </p:sp>
      <p:pic>
        <p:nvPicPr>
          <p:cNvPr id="6" name="Content Placeholder 5" descr="A group of people posing for a photo&#10;&#10;Description automatically generated">
            <a:extLst>
              <a:ext uri="{FF2B5EF4-FFF2-40B4-BE49-F238E27FC236}">
                <a16:creationId xmlns:a16="http://schemas.microsoft.com/office/drawing/2014/main" id="{77E12800-AB3D-407D-8ABD-50EE5F4516E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00769" y="949960"/>
            <a:ext cx="6610773" cy="4958080"/>
          </a:xfrm>
          <a:prstGeom prst="rect">
            <a:avLst/>
          </a:prstGeom>
        </p:spPr>
      </p:pic>
      <p:graphicFrame>
        <p:nvGraphicFramePr>
          <p:cNvPr id="54" name="Content Placeholder 3">
            <a:extLst>
              <a:ext uri="{FF2B5EF4-FFF2-40B4-BE49-F238E27FC236}">
                <a16:creationId xmlns:a16="http://schemas.microsoft.com/office/drawing/2014/main" id="{DA093A97-3BF8-1B15-50D7-B326CCE13D3F}"/>
              </a:ext>
            </a:extLst>
          </p:cNvPr>
          <p:cNvGraphicFramePr>
            <a:graphicFrameLocks noGrp="1"/>
          </p:cNvGraphicFramePr>
          <p:nvPr>
            <p:ph sz="half" idx="2"/>
            <p:extLst>
              <p:ext uri="{D42A27DB-BD31-4B8C-83A1-F6EECF244321}">
                <p14:modId xmlns:p14="http://schemas.microsoft.com/office/powerpoint/2010/main" val="624943385"/>
              </p:ext>
            </p:extLst>
          </p:nvPr>
        </p:nvGraphicFramePr>
        <p:xfrm>
          <a:off x="523113" y="2690796"/>
          <a:ext cx="3429000" cy="1759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3" name="Picture 42">
            <a:extLst>
              <a:ext uri="{FF2B5EF4-FFF2-40B4-BE49-F238E27FC236}">
                <a16:creationId xmlns:a16="http://schemas.microsoft.com/office/drawing/2014/main" id="{E9F3DC4F-9DD3-41C4-ABD5-6669A10066E9}"/>
              </a:ext>
            </a:extLst>
          </p:cNvPr>
          <p:cNvPicPr>
            <a:picLocks noChangeAspect="1"/>
          </p:cNvPicPr>
          <p:nvPr/>
        </p:nvPicPr>
        <p:blipFill>
          <a:blip r:embed="rId8"/>
          <a:stretch>
            <a:fillRect/>
          </a:stretch>
        </p:blipFill>
        <p:spPr>
          <a:xfrm>
            <a:off x="1310590" y="4358215"/>
            <a:ext cx="1920471" cy="1414443"/>
          </a:xfrm>
          <a:prstGeom prst="rect">
            <a:avLst/>
          </a:prstGeom>
        </p:spPr>
      </p:pic>
      <p:pic>
        <p:nvPicPr>
          <p:cNvPr id="4" name="Picture 3">
            <a:extLst>
              <a:ext uri="{FF2B5EF4-FFF2-40B4-BE49-F238E27FC236}">
                <a16:creationId xmlns:a16="http://schemas.microsoft.com/office/drawing/2014/main" id="{80B4BFEE-E71D-4E7E-8F4F-3353F457424E}"/>
              </a:ext>
            </a:extLst>
          </p:cNvPr>
          <p:cNvPicPr>
            <a:picLocks noChangeAspect="1"/>
          </p:cNvPicPr>
          <p:nvPr/>
        </p:nvPicPr>
        <p:blipFill>
          <a:blip r:embed="rId9"/>
          <a:stretch>
            <a:fillRect/>
          </a:stretch>
        </p:blipFill>
        <p:spPr>
          <a:xfrm>
            <a:off x="11376" y="5744029"/>
            <a:ext cx="4518898" cy="644261"/>
          </a:xfrm>
          <a:prstGeom prst="rect">
            <a:avLst/>
          </a:prstGeom>
        </p:spPr>
      </p:pic>
    </p:spTree>
    <p:extLst>
      <p:ext uri="{BB962C8B-B14F-4D97-AF65-F5344CB8AC3E}">
        <p14:creationId xmlns:p14="http://schemas.microsoft.com/office/powerpoint/2010/main" val="335045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470DC-6A4D-EB71-3D64-966909B033FD}"/>
              </a:ext>
            </a:extLst>
          </p:cNvPr>
          <p:cNvSpPr>
            <a:spLocks noGrp="1"/>
          </p:cNvSpPr>
          <p:nvPr>
            <p:ph type="title"/>
          </p:nvPr>
        </p:nvSpPr>
        <p:spPr>
          <a:xfrm>
            <a:off x="5076043" y="764462"/>
            <a:ext cx="6586491" cy="1286160"/>
          </a:xfrm>
        </p:spPr>
        <p:txBody>
          <a:bodyPr vert="horz" lIns="91440" tIns="45720" rIns="91440" bIns="45720" rtlCol="0" anchor="b">
            <a:normAutofit/>
          </a:bodyPr>
          <a:lstStyle/>
          <a:p>
            <a:r>
              <a:rPr lang="en-US">
                <a:ea typeface="+mj-ea"/>
                <a:cs typeface="+mj-cs"/>
              </a:rPr>
              <a:t>Happy 10th Annual Conference! </a:t>
            </a:r>
          </a:p>
        </p:txBody>
      </p:sp>
      <p:pic>
        <p:nvPicPr>
          <p:cNvPr id="7" name="Picture 8">
            <a:extLst>
              <a:ext uri="{FF2B5EF4-FFF2-40B4-BE49-F238E27FC236}">
                <a16:creationId xmlns:a16="http://schemas.microsoft.com/office/drawing/2014/main" id="{D2E71623-9670-3658-B059-BD37F778D6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sp>
        <p:nvSpPr>
          <p:cNvPr id="5" name="Footer Placeholder 4">
            <a:extLst>
              <a:ext uri="{FF2B5EF4-FFF2-40B4-BE49-F238E27FC236}">
                <a16:creationId xmlns:a16="http://schemas.microsoft.com/office/drawing/2014/main" id="{5FEB6AAF-D686-C45B-6998-7D9F0BE43389}"/>
              </a:ext>
            </a:extLst>
          </p:cNvPr>
          <p:cNvSpPr>
            <a:spLocks noGrp="1"/>
          </p:cNvSpPr>
          <p:nvPr>
            <p:ph type="ftr" sz="quarter" idx="11"/>
          </p:nvPr>
        </p:nvSpPr>
        <p:spPr>
          <a:xfrm>
            <a:off x="4965430" y="6356350"/>
            <a:ext cx="4139134" cy="365125"/>
          </a:xfrm>
        </p:spPr>
        <p:txBody>
          <a:bodyPr vert="horz" lIns="91440" tIns="45720" rIns="91440" bIns="45720" rtlCol="0">
            <a:normAutofit/>
          </a:bodyPr>
          <a:lstStyle/>
          <a:p>
            <a:pPr algn="l">
              <a:spcAft>
                <a:spcPts val="600"/>
              </a:spcAft>
              <a:defRPr/>
            </a:pPr>
            <a:r>
              <a:rPr lang="en-US" kern="1200">
                <a:latin typeface="Calibri" panose="020F0502020204030204"/>
                <a:ea typeface="+mn-ea"/>
                <a:cs typeface="+mn-cs"/>
              </a:rPr>
              <a:t>Illinois Perinatal Quality Collaborative</a:t>
            </a:r>
          </a:p>
        </p:txBody>
      </p:sp>
      <p:sp>
        <p:nvSpPr>
          <p:cNvPr id="4" name="Slide Number Placeholder 3">
            <a:extLst>
              <a:ext uri="{FF2B5EF4-FFF2-40B4-BE49-F238E27FC236}">
                <a16:creationId xmlns:a16="http://schemas.microsoft.com/office/drawing/2014/main" id="{9466DC92-58D3-F5E2-FACA-48BB819C87B8}"/>
              </a:ext>
            </a:extLst>
          </p:cNvPr>
          <p:cNvSpPr>
            <a:spLocks noGrp="1"/>
          </p:cNvSpPr>
          <p:nvPr>
            <p:ph type="sldNum" sz="quarter" idx="10"/>
          </p:nvPr>
        </p:nvSpPr>
        <p:spPr>
          <a:xfrm>
            <a:off x="10167042" y="6356350"/>
            <a:ext cx="1186758" cy="365125"/>
          </a:xfrm>
          <a:prstGeom prst="ellipse">
            <a:avLst/>
          </a:prstGeom>
        </p:spPr>
        <p:txBody>
          <a:bodyPr vert="horz" lIns="91440" tIns="45720" rIns="91440" bIns="45720" rtlCol="0">
            <a:normAutofit/>
          </a:bodyPr>
          <a:lstStyle/>
          <a:p>
            <a:pPr>
              <a:lnSpc>
                <a:spcPct val="90000"/>
              </a:lnSpc>
              <a:spcAft>
                <a:spcPts val="600"/>
              </a:spcAft>
              <a:defRPr/>
            </a:pPr>
            <a:fld id="{97033E4B-E3EB-3D46-B2D8-3159663620FA}" type="slidenum">
              <a:rPr lang="en-US" dirty="0">
                <a:latin typeface="Calibri" panose="020F0502020204030204"/>
              </a:rPr>
              <a:pPr>
                <a:lnSpc>
                  <a:spcPct val="90000"/>
                </a:lnSpc>
                <a:spcAft>
                  <a:spcPts val="600"/>
                </a:spcAft>
                <a:defRPr/>
              </a:pPr>
              <a:t>4</a:t>
            </a:fld>
            <a:endParaRPr lang="en-US">
              <a:latin typeface="Calibri" panose="020F0502020204030204"/>
            </a:endParaRPr>
          </a:p>
        </p:txBody>
      </p:sp>
      <p:sp>
        <p:nvSpPr>
          <p:cNvPr id="14" name="Content Placeholder 3">
            <a:extLst>
              <a:ext uri="{FF2B5EF4-FFF2-40B4-BE49-F238E27FC236}">
                <a16:creationId xmlns:a16="http://schemas.microsoft.com/office/drawing/2014/main" id="{079DA00C-E987-F20A-6358-DF359D0463B9}"/>
              </a:ext>
            </a:extLst>
          </p:cNvPr>
          <p:cNvSpPr>
            <a:spLocks noGrp="1"/>
          </p:cNvSpPr>
          <p:nvPr/>
        </p:nvSpPr>
        <p:spPr>
          <a:xfrm>
            <a:off x="5653640" y="2979139"/>
            <a:ext cx="5431806" cy="1680847"/>
          </a:xfrm>
          <a:prstGeom prst="rect">
            <a:avLst/>
          </a:prstGeom>
          <a:solidFill>
            <a:schemeClr val="accent3">
              <a:lumMod val="20000"/>
              <a:lumOff val="80000"/>
            </a:schemeClr>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Clr>
                <a:srgbClr val="F58466"/>
              </a:buClr>
              <a:buNone/>
            </a:pPr>
            <a:r>
              <a:rPr lang="en-US" altLang="en-US" sz="2800" b="1" u="sng"/>
              <a:t>Thank you</a:t>
            </a:r>
            <a:r>
              <a:rPr lang="en-US" altLang="en-US" sz="2800"/>
              <a:t> to all who continue to contribute to building a successful state collaborative for IL! </a:t>
            </a:r>
          </a:p>
          <a:p>
            <a:pPr marL="457200" lvl="1" indent="0" eaLnBrk="1" hangingPunct="1">
              <a:buClr>
                <a:srgbClr val="004990"/>
              </a:buClr>
              <a:buNone/>
            </a:pPr>
            <a:endParaRPr lang="en-US" altLang="en-US" sz="1800"/>
          </a:p>
        </p:txBody>
      </p:sp>
    </p:spTree>
    <p:extLst>
      <p:ext uri="{BB962C8B-B14F-4D97-AF65-F5344CB8AC3E}">
        <p14:creationId xmlns:p14="http://schemas.microsoft.com/office/powerpoint/2010/main" val="4029408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4">
            <a:extLst>
              <a:ext uri="{FF2B5EF4-FFF2-40B4-BE49-F238E27FC236}">
                <a16:creationId xmlns:a16="http://schemas.microsoft.com/office/drawing/2014/main" id="{CF4163A8-7EBD-40D2-A6E9-3FD53718C7B2}"/>
              </a:ext>
            </a:extLst>
          </p:cNvPr>
          <p:cNvSpPr txBox="1"/>
          <p:nvPr/>
        </p:nvSpPr>
        <p:spPr>
          <a:xfrm>
            <a:off x="214476" y="1510485"/>
            <a:ext cx="1984044" cy="159719"/>
          </a:xfrm>
          <a:prstGeom prst="rect">
            <a:avLst/>
          </a:prstGeom>
        </p:spPr>
        <p:txBody>
          <a:bodyPr wrap="square" lIns="0" tIns="5774" rIns="0" bIns="0">
            <a:spAutoFit/>
          </a:bodyPr>
          <a:lstStyle/>
          <a:p>
            <a:pPr marL="4278">
              <a:spcBef>
                <a:spcPts val="45"/>
              </a:spcBef>
              <a:defRPr/>
            </a:pPr>
            <a:r>
              <a:rPr lang="en-US" sz="1000" b="1" spc="4">
                <a:solidFill>
                  <a:srgbClr val="003B5C"/>
                </a:solidFill>
                <a:latin typeface="Arial"/>
                <a:cs typeface="Arial"/>
              </a:rPr>
              <a:t>Introduction</a:t>
            </a:r>
            <a:r>
              <a:rPr lang="en-US" sz="741" b="1" spc="4">
                <a:solidFill>
                  <a:srgbClr val="003B5C"/>
                </a:solidFill>
                <a:latin typeface="Arial"/>
                <a:cs typeface="Arial"/>
              </a:rPr>
              <a:t> </a:t>
            </a:r>
            <a:endParaRPr sz="741">
              <a:solidFill>
                <a:srgbClr val="003B5C"/>
              </a:solidFill>
              <a:latin typeface="Arial"/>
              <a:cs typeface="Arial"/>
            </a:endParaRPr>
          </a:p>
        </p:txBody>
      </p:sp>
      <p:sp>
        <p:nvSpPr>
          <p:cNvPr id="17423" name="object 5">
            <a:extLst>
              <a:ext uri="{FF2B5EF4-FFF2-40B4-BE49-F238E27FC236}">
                <a16:creationId xmlns:a16="http://schemas.microsoft.com/office/drawing/2014/main" id="{57215BE0-68C3-4226-AD5A-DC22ED479E9F}"/>
              </a:ext>
            </a:extLst>
          </p:cNvPr>
          <p:cNvSpPr txBox="1">
            <a:spLocks noChangeArrowheads="1"/>
          </p:cNvSpPr>
          <p:nvPr/>
        </p:nvSpPr>
        <p:spPr bwMode="auto">
          <a:xfrm>
            <a:off x="108404" y="1679925"/>
            <a:ext cx="3303869" cy="2320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13046" rIns="0" bIns="0">
            <a:spAutoFit/>
          </a:bodyPr>
          <a:lstStyle>
            <a:lvl1pPr marL="358775" indent="-341313">
              <a:tabLst>
                <a:tab pos="358775" algn="l"/>
              </a:tabLst>
              <a:defRPr sz="1700">
                <a:solidFill>
                  <a:schemeClr val="tx1"/>
                </a:solidFill>
                <a:latin typeface="Times" panose="02020603050405020304" pitchFamily="18" charset="0"/>
                <a:ea typeface="MS PGothic" panose="020B0600070205080204" pitchFamily="34" charset="-128"/>
              </a:defRPr>
            </a:lvl1pPr>
            <a:lvl2pPr marL="742950" indent="-285750">
              <a:tabLst>
                <a:tab pos="358775" algn="l"/>
              </a:tabLst>
              <a:defRPr sz="1700">
                <a:solidFill>
                  <a:schemeClr val="tx1"/>
                </a:solidFill>
                <a:latin typeface="Times" panose="02020603050405020304" pitchFamily="18" charset="0"/>
                <a:ea typeface="MS PGothic" panose="020B0600070205080204" pitchFamily="34" charset="-128"/>
              </a:defRPr>
            </a:lvl2pPr>
            <a:lvl3pPr marL="1143000" indent="-228600">
              <a:tabLst>
                <a:tab pos="358775" algn="l"/>
              </a:tabLst>
              <a:defRPr sz="1700">
                <a:solidFill>
                  <a:schemeClr val="tx1"/>
                </a:solidFill>
                <a:latin typeface="Times" panose="02020603050405020304" pitchFamily="18" charset="0"/>
                <a:ea typeface="MS PGothic" panose="020B0600070205080204" pitchFamily="34" charset="-128"/>
              </a:defRPr>
            </a:lvl3pPr>
            <a:lvl4pPr marL="1600200" indent="-228600">
              <a:tabLst>
                <a:tab pos="358775" algn="l"/>
              </a:tabLst>
              <a:defRPr sz="1700">
                <a:solidFill>
                  <a:schemeClr val="tx1"/>
                </a:solidFill>
                <a:latin typeface="Times" panose="02020603050405020304" pitchFamily="18" charset="0"/>
                <a:ea typeface="MS PGothic" panose="020B0600070205080204" pitchFamily="34" charset="-128"/>
              </a:defRPr>
            </a:lvl4pPr>
            <a:lvl5pPr marL="2057400" indent="-228600">
              <a:tabLst>
                <a:tab pos="358775" algn="l"/>
              </a:tabLst>
              <a:defRPr sz="17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358775" algn="l"/>
              </a:tabLst>
              <a:defRPr sz="17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358775" algn="l"/>
              </a:tabLst>
              <a:defRPr sz="17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358775" algn="l"/>
              </a:tabLst>
              <a:defRPr sz="17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358775" algn="l"/>
              </a:tabLst>
              <a:defRPr sz="1700">
                <a:solidFill>
                  <a:schemeClr val="tx1"/>
                </a:solidFill>
                <a:latin typeface="Times" panose="02020603050405020304" pitchFamily="18" charset="0"/>
                <a:ea typeface="MS PGothic" panose="020B0600070205080204" pitchFamily="34" charset="-128"/>
              </a:defRPr>
            </a:lvl9pPr>
          </a:lstStyle>
          <a:p>
            <a:pPr marL="131861" indent="-127010">
              <a:buClr>
                <a:srgbClr val="00B0F0"/>
              </a:buClr>
              <a:buSzPct val="125000"/>
              <a:buFont typeface="Arial" panose="020B0604020202020204" pitchFamily="34" charset="0"/>
              <a:buChar char="•"/>
            </a:pPr>
            <a:r>
              <a:rPr lang="en-US" sz="833">
                <a:solidFill>
                  <a:srgbClr val="212121"/>
                </a:solidFill>
                <a:latin typeface="+mn-lt"/>
              </a:rPr>
              <a:t>Early neonatal antibiotic exposure causes disruption of the intestinal microbiome which may lead to lifelong health consequences</a:t>
            </a:r>
          </a:p>
          <a:p>
            <a:pPr marL="131861" indent="-127010">
              <a:buClr>
                <a:srgbClr val="00B0F0"/>
              </a:buClr>
              <a:buSzPct val="125000"/>
              <a:buFont typeface="Arial" panose="020B0604020202020204" pitchFamily="34" charset="0"/>
              <a:buChar char="•"/>
            </a:pPr>
            <a:endParaRPr lang="en-US" sz="833">
              <a:solidFill>
                <a:srgbClr val="212121"/>
              </a:solidFill>
              <a:latin typeface="+mn-lt"/>
            </a:endParaRPr>
          </a:p>
          <a:p>
            <a:pPr marL="131861" indent="-127010">
              <a:buClr>
                <a:srgbClr val="00B0F0"/>
              </a:buClr>
              <a:buSzPct val="125000"/>
              <a:buFont typeface="Arial" panose="020B0604020202020204" pitchFamily="34" charset="0"/>
              <a:buChar char="•"/>
            </a:pPr>
            <a:endParaRPr lang="en-US" sz="833">
              <a:solidFill>
                <a:srgbClr val="212121"/>
              </a:solidFill>
              <a:latin typeface="+mn-lt"/>
            </a:endParaRPr>
          </a:p>
          <a:p>
            <a:pPr marL="4851" indent="0">
              <a:buClr>
                <a:srgbClr val="00B0F0"/>
              </a:buClr>
              <a:buSzPct val="125000"/>
            </a:pPr>
            <a:endParaRPr lang="en-US" sz="833">
              <a:solidFill>
                <a:srgbClr val="212121"/>
              </a:solidFill>
              <a:latin typeface="+mn-lt"/>
            </a:endParaRPr>
          </a:p>
          <a:p>
            <a:pPr marL="4851" indent="0">
              <a:buClr>
                <a:srgbClr val="00B0F0"/>
              </a:buClr>
              <a:buSzPct val="125000"/>
            </a:pPr>
            <a:endParaRPr lang="en-US" sz="833">
              <a:solidFill>
                <a:srgbClr val="212121"/>
              </a:solidFill>
              <a:latin typeface="+mn-lt"/>
            </a:endParaRPr>
          </a:p>
          <a:p>
            <a:pPr marL="4851" indent="0">
              <a:buClr>
                <a:srgbClr val="00B0F0"/>
              </a:buClr>
              <a:buSzPct val="125000"/>
            </a:pPr>
            <a:endParaRPr lang="en-US" sz="833">
              <a:solidFill>
                <a:srgbClr val="212121"/>
              </a:solidFill>
              <a:latin typeface="+mn-lt"/>
            </a:endParaRPr>
          </a:p>
          <a:p>
            <a:pPr marL="131861" indent="-127010">
              <a:buClr>
                <a:srgbClr val="00B0F0"/>
              </a:buClr>
              <a:buSzPct val="125000"/>
              <a:buFont typeface="Arial" panose="020B0604020202020204" pitchFamily="34" charset="0"/>
              <a:buChar char="•"/>
            </a:pPr>
            <a:endParaRPr lang="en-US" sz="833">
              <a:solidFill>
                <a:srgbClr val="000000"/>
              </a:solidFill>
              <a:latin typeface="+mn-lt"/>
              <a:cs typeface="Arial" panose="020B0604020202020204" pitchFamily="34" charset="0"/>
            </a:endParaRPr>
          </a:p>
          <a:p>
            <a:pPr marL="131861" indent="-127010">
              <a:buClr>
                <a:srgbClr val="00B0F0"/>
              </a:buClr>
              <a:buSzPct val="125000"/>
              <a:buFont typeface="Arial" panose="020B0604020202020204" pitchFamily="34" charset="0"/>
              <a:buChar char="•"/>
            </a:pPr>
            <a:r>
              <a:rPr lang="en-US" sz="833">
                <a:solidFill>
                  <a:srgbClr val="000000"/>
                </a:solidFill>
                <a:latin typeface="+mn-lt"/>
                <a:cs typeface="Arial" panose="020B0604020202020204" pitchFamily="34" charset="0"/>
              </a:rPr>
              <a:t> Intrapartum and neonatal antibiotic use is prevalent, to battle infection and as a prophylactic intervention.</a:t>
            </a:r>
          </a:p>
          <a:p>
            <a:pPr marL="131861" indent="-127010">
              <a:buClr>
                <a:srgbClr val="00B0F0"/>
              </a:buClr>
              <a:buSzPct val="125000"/>
              <a:buFont typeface="Arial" panose="020B0604020202020204" pitchFamily="34" charset="0"/>
              <a:buChar char="•"/>
            </a:pPr>
            <a:endParaRPr lang="en-US" sz="833">
              <a:solidFill>
                <a:srgbClr val="000000"/>
              </a:solidFill>
              <a:latin typeface="+mn-lt"/>
              <a:cs typeface="Arial" panose="020B0604020202020204" pitchFamily="34" charset="0"/>
            </a:endParaRPr>
          </a:p>
          <a:p>
            <a:pPr marL="131861" indent="-127010">
              <a:buClr>
                <a:srgbClr val="00B0F0"/>
              </a:buClr>
              <a:buSzPct val="125000"/>
              <a:buFont typeface="Arial" panose="020B0604020202020204" pitchFamily="34" charset="0"/>
              <a:buChar char="•"/>
            </a:pPr>
            <a:r>
              <a:rPr lang="en-US" sz="833">
                <a:solidFill>
                  <a:srgbClr val="212121"/>
                </a:solidFill>
                <a:latin typeface="+mn-lt"/>
              </a:rPr>
              <a:t>Standard practice for well appearing neonates born to mothers with chorioamnionitis included a blood culture, complete blood count and 4 doses of antibiotics over 36 hours. </a:t>
            </a:r>
          </a:p>
          <a:p>
            <a:pPr marL="131861" indent="-127010">
              <a:buClr>
                <a:srgbClr val="00B0F0"/>
              </a:buClr>
              <a:buSzPct val="125000"/>
              <a:buFont typeface="Arial" panose="020B0604020202020204" pitchFamily="34" charset="0"/>
              <a:buChar char="•"/>
            </a:pPr>
            <a:endParaRPr lang="en-US" sz="833">
              <a:solidFill>
                <a:srgbClr val="212121"/>
              </a:solidFill>
              <a:latin typeface="+mn-lt"/>
            </a:endParaRPr>
          </a:p>
          <a:p>
            <a:pPr marL="131861" indent="-127010">
              <a:buClr>
                <a:srgbClr val="00B0F0"/>
              </a:buClr>
              <a:buSzPct val="125000"/>
              <a:buFont typeface="Arial" panose="020B0604020202020204" pitchFamily="34" charset="0"/>
              <a:buChar char="•"/>
            </a:pPr>
            <a:r>
              <a:rPr lang="en-US" sz="833">
                <a:solidFill>
                  <a:srgbClr val="212121"/>
                </a:solidFill>
                <a:latin typeface="+mn-lt"/>
              </a:rPr>
              <a:t>Over a 5-year period, the percentage of well appearing infants with positive blood cultures in our hospital was zero.  Unfortunately, each of these infants was treated with prophylactic and unnecessary</a:t>
            </a:r>
            <a:r>
              <a:rPr lang="en-US" sz="833" b="1">
                <a:solidFill>
                  <a:srgbClr val="212121"/>
                </a:solidFill>
                <a:latin typeface="+mn-lt"/>
              </a:rPr>
              <a:t> </a:t>
            </a:r>
            <a:r>
              <a:rPr lang="en-US" sz="833">
                <a:solidFill>
                  <a:srgbClr val="212121"/>
                </a:solidFill>
                <a:latin typeface="+mn-lt"/>
              </a:rPr>
              <a:t>antibiotics</a:t>
            </a:r>
            <a:r>
              <a:rPr lang="en-US" sz="833" b="1">
                <a:solidFill>
                  <a:srgbClr val="212121"/>
                </a:solidFill>
                <a:latin typeface="+mn-lt"/>
              </a:rPr>
              <a:t>.</a:t>
            </a:r>
          </a:p>
        </p:txBody>
      </p:sp>
      <p:sp>
        <p:nvSpPr>
          <p:cNvPr id="17424" name="object 9">
            <a:extLst>
              <a:ext uri="{FF2B5EF4-FFF2-40B4-BE49-F238E27FC236}">
                <a16:creationId xmlns:a16="http://schemas.microsoft.com/office/drawing/2014/main" id="{423C609B-B551-4604-A271-277825CCCE6A}"/>
              </a:ext>
            </a:extLst>
          </p:cNvPr>
          <p:cNvSpPr txBox="1">
            <a:spLocks noChangeArrowheads="1"/>
          </p:cNvSpPr>
          <p:nvPr/>
        </p:nvSpPr>
        <p:spPr bwMode="auto">
          <a:xfrm>
            <a:off x="108404" y="4057561"/>
            <a:ext cx="1493034" cy="15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3422" rIns="0" bIns="0">
            <a:spAutoFit/>
          </a:bodyPr>
          <a:lstStyle>
            <a:lvl1pPr marL="15875">
              <a:defRPr sz="1700">
                <a:solidFill>
                  <a:schemeClr val="tx1"/>
                </a:solidFill>
                <a:latin typeface="Times" panose="02020603050405020304" pitchFamily="18" charset="0"/>
                <a:ea typeface="MS PGothic" panose="020B0600070205080204" pitchFamily="34" charset="-128"/>
              </a:defRPr>
            </a:lvl1pPr>
            <a:lvl2pPr marL="742950" indent="-285750">
              <a:defRPr sz="1700">
                <a:solidFill>
                  <a:schemeClr val="tx1"/>
                </a:solidFill>
                <a:latin typeface="Times" panose="02020603050405020304" pitchFamily="18" charset="0"/>
                <a:ea typeface="MS PGothic" panose="020B0600070205080204" pitchFamily="34" charset="-128"/>
              </a:defRPr>
            </a:lvl2pPr>
            <a:lvl3pPr marL="1143000" indent="-228600">
              <a:defRPr sz="1700">
                <a:solidFill>
                  <a:schemeClr val="tx1"/>
                </a:solidFill>
                <a:latin typeface="Times" panose="02020603050405020304" pitchFamily="18" charset="0"/>
                <a:ea typeface="MS PGothic" panose="020B0600070205080204" pitchFamily="34" charset="-128"/>
              </a:defRPr>
            </a:lvl3pPr>
            <a:lvl4pPr marL="1600200" indent="-228600">
              <a:defRPr sz="1700">
                <a:solidFill>
                  <a:schemeClr val="tx1"/>
                </a:solidFill>
                <a:latin typeface="Times" panose="02020603050405020304" pitchFamily="18" charset="0"/>
                <a:ea typeface="MS PGothic" panose="020B0600070205080204" pitchFamily="34" charset="-128"/>
              </a:defRPr>
            </a:lvl4pPr>
            <a:lvl5pPr marL="2057400" indent="-228600">
              <a:defRPr sz="17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9pPr>
          </a:lstStyle>
          <a:p>
            <a:pPr>
              <a:lnSpc>
                <a:spcPct val="102000"/>
              </a:lnSpc>
              <a:spcBef>
                <a:spcPts val="28"/>
              </a:spcBef>
            </a:pPr>
            <a:r>
              <a:rPr lang="en-US" altLang="en-US" sz="1000" b="1">
                <a:solidFill>
                  <a:srgbClr val="003B5C"/>
                </a:solidFill>
                <a:latin typeface="Arial" panose="020B0604020202020204" pitchFamily="34" charset="0"/>
                <a:cs typeface="Arial" panose="020B0604020202020204" pitchFamily="34" charset="0"/>
              </a:rPr>
              <a:t>Methods</a:t>
            </a:r>
            <a:endParaRPr lang="en-US" altLang="en-US" sz="1000">
              <a:latin typeface="Arial" panose="020B0604020202020204" pitchFamily="34" charset="0"/>
              <a:cs typeface="Arial" panose="020B0604020202020204" pitchFamily="34" charset="0"/>
            </a:endParaRPr>
          </a:p>
        </p:txBody>
      </p:sp>
      <p:sp>
        <p:nvSpPr>
          <p:cNvPr id="17425" name="object 13">
            <a:extLst>
              <a:ext uri="{FF2B5EF4-FFF2-40B4-BE49-F238E27FC236}">
                <a16:creationId xmlns:a16="http://schemas.microsoft.com/office/drawing/2014/main" id="{14F28EB9-6D28-489E-9A02-2E105DC5D23C}"/>
              </a:ext>
            </a:extLst>
          </p:cNvPr>
          <p:cNvSpPr txBox="1">
            <a:spLocks noChangeArrowheads="1"/>
          </p:cNvSpPr>
          <p:nvPr/>
        </p:nvSpPr>
        <p:spPr bwMode="auto">
          <a:xfrm>
            <a:off x="127482" y="4264081"/>
            <a:ext cx="3224389" cy="2218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13046" rIns="0" bIns="0">
            <a:spAutoFit/>
          </a:bodyPr>
          <a:lstStyle>
            <a:lvl1pPr marL="434975" indent="-417513">
              <a:tabLst>
                <a:tab pos="434975" algn="l"/>
              </a:tabLst>
              <a:defRPr sz="1700">
                <a:solidFill>
                  <a:schemeClr val="tx1"/>
                </a:solidFill>
                <a:latin typeface="Times" panose="02020603050405020304" pitchFamily="18" charset="0"/>
                <a:ea typeface="MS PGothic" panose="020B0600070205080204" pitchFamily="34" charset="-128"/>
              </a:defRPr>
            </a:lvl1pPr>
            <a:lvl2pPr marL="742950" indent="-285750">
              <a:tabLst>
                <a:tab pos="434975" algn="l"/>
              </a:tabLst>
              <a:defRPr sz="1700">
                <a:solidFill>
                  <a:schemeClr val="tx1"/>
                </a:solidFill>
                <a:latin typeface="Times" panose="02020603050405020304" pitchFamily="18" charset="0"/>
                <a:ea typeface="MS PGothic" panose="020B0600070205080204" pitchFamily="34" charset="-128"/>
              </a:defRPr>
            </a:lvl2pPr>
            <a:lvl3pPr marL="1143000" indent="-228600">
              <a:tabLst>
                <a:tab pos="434975" algn="l"/>
              </a:tabLst>
              <a:defRPr sz="1700">
                <a:solidFill>
                  <a:schemeClr val="tx1"/>
                </a:solidFill>
                <a:latin typeface="Times" panose="02020603050405020304" pitchFamily="18" charset="0"/>
                <a:ea typeface="MS PGothic" panose="020B0600070205080204" pitchFamily="34" charset="-128"/>
              </a:defRPr>
            </a:lvl3pPr>
            <a:lvl4pPr marL="1600200" indent="-228600">
              <a:tabLst>
                <a:tab pos="434975" algn="l"/>
              </a:tabLst>
              <a:defRPr sz="1700">
                <a:solidFill>
                  <a:schemeClr val="tx1"/>
                </a:solidFill>
                <a:latin typeface="Times" panose="02020603050405020304" pitchFamily="18" charset="0"/>
                <a:ea typeface="MS PGothic" panose="020B0600070205080204" pitchFamily="34" charset="-128"/>
              </a:defRPr>
            </a:lvl4pPr>
            <a:lvl5pPr marL="2057400" indent="-228600">
              <a:tabLst>
                <a:tab pos="434975" algn="l"/>
              </a:tabLst>
              <a:defRPr sz="17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34975" algn="l"/>
              </a:tabLst>
              <a:defRPr sz="17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34975" algn="l"/>
              </a:tabLst>
              <a:defRPr sz="17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34975" algn="l"/>
              </a:tabLst>
              <a:defRPr sz="17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34975" algn="l"/>
              </a:tabLst>
              <a:defRPr sz="1700">
                <a:solidFill>
                  <a:schemeClr val="tx1"/>
                </a:solidFill>
                <a:latin typeface="Times" panose="02020603050405020304" pitchFamily="18" charset="0"/>
                <a:ea typeface="MS PGothic" panose="020B0600070205080204" pitchFamily="34" charset="-128"/>
              </a:defRPr>
            </a:lvl9pPr>
          </a:lstStyle>
          <a:p>
            <a:pPr marL="109081" indent="-105847">
              <a:spcBef>
                <a:spcPts val="185"/>
              </a:spcBef>
              <a:buClr>
                <a:srgbClr val="00B0F0"/>
              </a:buClr>
              <a:buSzPct val="125000"/>
              <a:buFont typeface="Arial" panose="020B0604020202020204" pitchFamily="34" charset="0"/>
              <a:buChar char="•"/>
            </a:pPr>
            <a:r>
              <a:rPr lang="en-US" altLang="en-US" sz="833" b="1">
                <a:latin typeface="+mn-lt"/>
                <a:cs typeface="Arial" panose="020B0604020202020204" pitchFamily="34" charset="0"/>
              </a:rPr>
              <a:t>April 2016: </a:t>
            </a:r>
            <a:r>
              <a:rPr lang="en-US" altLang="en-US" sz="833">
                <a:latin typeface="+mn-lt"/>
                <a:cs typeface="Arial" panose="020B0604020202020204" pitchFamily="34" charset="0"/>
              </a:rPr>
              <a:t>A nurse led process improvement project was implemented to decrease the incidence of chorioamnionitis.  The elements of the project emphasized the need for improved pericare and a decrease in the number of vaginal exams during labor.</a:t>
            </a:r>
          </a:p>
          <a:p>
            <a:pPr marL="3234" indent="0">
              <a:spcBef>
                <a:spcPts val="185"/>
              </a:spcBef>
              <a:buClr>
                <a:srgbClr val="00A3E0"/>
              </a:buClr>
              <a:buSzPct val="125000"/>
            </a:pPr>
            <a:endParaRPr lang="en-US" altLang="en-US" sz="833">
              <a:latin typeface="+mn-lt"/>
              <a:cs typeface="Arial" panose="020B0604020202020204" pitchFamily="34" charset="0"/>
            </a:endParaRPr>
          </a:p>
          <a:p>
            <a:pPr marL="109081" indent="-105847">
              <a:spcBef>
                <a:spcPts val="185"/>
              </a:spcBef>
              <a:buClr>
                <a:srgbClr val="00A3E0"/>
              </a:buClr>
              <a:buSzPct val="125000"/>
              <a:buFont typeface="Arial" panose="020B0604020202020204" pitchFamily="34" charset="0"/>
              <a:buChar char="•"/>
            </a:pPr>
            <a:r>
              <a:rPr lang="en-US" altLang="en-US" sz="833" b="1">
                <a:latin typeface="+mn-lt"/>
                <a:cs typeface="Arial" panose="020B0604020202020204" pitchFamily="34" charset="0"/>
              </a:rPr>
              <a:t>December 2020: </a:t>
            </a:r>
            <a:r>
              <a:rPr lang="en-US" altLang="en-US" sz="833">
                <a:latin typeface="+mn-lt"/>
                <a:cs typeface="Arial" panose="020B0604020202020204" pitchFamily="34" charset="0"/>
              </a:rPr>
              <a:t>Education on the usage of the calculator was provided to the Advocate Health System obstetrical and pediatric teams.</a:t>
            </a:r>
          </a:p>
          <a:p>
            <a:pPr marL="3234" indent="0">
              <a:spcBef>
                <a:spcPts val="185"/>
              </a:spcBef>
              <a:buClr>
                <a:srgbClr val="00A3E0"/>
              </a:buClr>
              <a:buSzPct val="125000"/>
            </a:pPr>
            <a:endParaRPr lang="en-US" altLang="en-US" sz="833">
              <a:latin typeface="+mn-lt"/>
              <a:cs typeface="Arial" panose="020B0604020202020204" pitchFamily="34" charset="0"/>
            </a:endParaRPr>
          </a:p>
          <a:p>
            <a:pPr marL="109081" indent="-105847">
              <a:spcBef>
                <a:spcPts val="185"/>
              </a:spcBef>
              <a:buClr>
                <a:srgbClr val="00A3E0"/>
              </a:buClr>
              <a:buSzPct val="125000"/>
              <a:buFont typeface="Arial" panose="020B0604020202020204" pitchFamily="34" charset="0"/>
              <a:buChar char="•"/>
            </a:pPr>
            <a:r>
              <a:rPr lang="en-US" altLang="en-US" sz="833" b="1">
                <a:latin typeface="+mn-lt"/>
                <a:cs typeface="Arial" panose="020B0604020202020204" pitchFamily="34" charset="0"/>
              </a:rPr>
              <a:t>January 2021: </a:t>
            </a:r>
            <a:r>
              <a:rPr lang="en-US" altLang="en-US" sz="833">
                <a:latin typeface="+mn-lt"/>
                <a:cs typeface="Arial" panose="020B0604020202020204" pitchFamily="34" charset="0"/>
              </a:rPr>
              <a:t>A</a:t>
            </a:r>
            <a:r>
              <a:rPr lang="en-US" altLang="en-US" sz="833">
                <a:solidFill>
                  <a:srgbClr val="212121"/>
                </a:solidFill>
                <a:latin typeface="+mn-lt"/>
                <a:cs typeface="Arial" panose="020B0604020202020204" pitchFamily="34" charset="0"/>
              </a:rPr>
              <a:t> validated neonatal sepsis </a:t>
            </a:r>
            <a:r>
              <a:rPr lang="en-US" sz="833">
                <a:solidFill>
                  <a:srgbClr val="212121"/>
                </a:solidFill>
                <a:latin typeface="+mn-lt"/>
              </a:rPr>
              <a:t>calculator was installed into EPIC and applied to all neonates born at </a:t>
            </a:r>
            <a:r>
              <a:rPr lang="en-US" sz="833" u="sng">
                <a:solidFill>
                  <a:srgbClr val="212121"/>
                </a:solidFill>
                <a:latin typeface="+mn-lt"/>
              </a:rPr>
              <a:t>&gt;</a:t>
            </a:r>
            <a:r>
              <a:rPr lang="en-US" sz="833">
                <a:solidFill>
                  <a:srgbClr val="212121"/>
                </a:solidFill>
                <a:latin typeface="+mn-lt"/>
              </a:rPr>
              <a:t>35 weeks gestation within the first hour of life. </a:t>
            </a:r>
          </a:p>
          <a:p>
            <a:pPr marL="3234" indent="0">
              <a:spcBef>
                <a:spcPts val="185"/>
              </a:spcBef>
              <a:buClr>
                <a:srgbClr val="00A3E0"/>
              </a:buClr>
              <a:buSzPct val="125000"/>
            </a:pPr>
            <a:endParaRPr lang="en-US" sz="833">
              <a:solidFill>
                <a:srgbClr val="212121"/>
              </a:solidFill>
              <a:latin typeface="+mn-lt"/>
            </a:endParaRPr>
          </a:p>
          <a:p>
            <a:pPr marL="109081" indent="-105847">
              <a:spcBef>
                <a:spcPts val="185"/>
              </a:spcBef>
              <a:buClr>
                <a:srgbClr val="00A3E0"/>
              </a:buClr>
              <a:buSzPct val="125000"/>
              <a:buFont typeface="Arial" panose="020B0604020202020204" pitchFamily="34" charset="0"/>
              <a:buChar char="•"/>
            </a:pPr>
            <a:r>
              <a:rPr lang="en-US" sz="833" b="1">
                <a:solidFill>
                  <a:srgbClr val="212121"/>
                </a:solidFill>
                <a:latin typeface="+mn-lt"/>
              </a:rPr>
              <a:t>Data points included:  G</a:t>
            </a:r>
            <a:r>
              <a:rPr lang="en-US" sz="833">
                <a:solidFill>
                  <a:srgbClr val="212121"/>
                </a:solidFill>
                <a:latin typeface="+mn-lt"/>
              </a:rPr>
              <a:t>estational age, length of rupture of membranes, Group B Strep status, maternal antibiotics administered during labor,  and highest maternal temperature.</a:t>
            </a:r>
          </a:p>
          <a:p>
            <a:pPr marL="109081" indent="-105847">
              <a:spcBef>
                <a:spcPts val="185"/>
              </a:spcBef>
              <a:buClr>
                <a:srgbClr val="00A3E0"/>
              </a:buClr>
              <a:buSzPct val="125000"/>
              <a:buFont typeface="Arial" panose="020B0604020202020204" pitchFamily="34" charset="0"/>
              <a:buChar char="•"/>
            </a:pPr>
            <a:endParaRPr lang="en-US" altLang="en-US" sz="667">
              <a:solidFill>
                <a:srgbClr val="0A1034"/>
              </a:solidFill>
              <a:latin typeface="Arial" panose="020B0604020202020204" pitchFamily="34" charset="0"/>
              <a:cs typeface="Arial" panose="020B0604020202020204" pitchFamily="34" charset="0"/>
            </a:endParaRPr>
          </a:p>
        </p:txBody>
      </p:sp>
      <p:sp>
        <p:nvSpPr>
          <p:cNvPr id="23" name="object 21">
            <a:extLst>
              <a:ext uri="{FF2B5EF4-FFF2-40B4-BE49-F238E27FC236}">
                <a16:creationId xmlns:a16="http://schemas.microsoft.com/office/drawing/2014/main" id="{55269CD8-220A-4DDA-A81B-66860E89E804}"/>
              </a:ext>
            </a:extLst>
          </p:cNvPr>
          <p:cNvSpPr txBox="1"/>
          <p:nvPr/>
        </p:nvSpPr>
        <p:spPr>
          <a:xfrm>
            <a:off x="8933306" y="4690682"/>
            <a:ext cx="1246874" cy="159719"/>
          </a:xfrm>
          <a:prstGeom prst="rect">
            <a:avLst/>
          </a:prstGeom>
        </p:spPr>
        <p:txBody>
          <a:bodyPr lIns="0" tIns="5774" rIns="0" bIns="0">
            <a:spAutoFit/>
          </a:bodyPr>
          <a:lstStyle/>
          <a:p>
            <a:pPr marL="4278">
              <a:spcBef>
                <a:spcPts val="45"/>
              </a:spcBef>
              <a:defRPr/>
            </a:pPr>
            <a:r>
              <a:rPr lang="en-US" sz="1000" b="1" spc="4">
                <a:solidFill>
                  <a:srgbClr val="003B5C"/>
                </a:solidFill>
                <a:latin typeface="Arial"/>
                <a:cs typeface="Arial"/>
              </a:rPr>
              <a:t>References</a:t>
            </a:r>
            <a:endParaRPr sz="1000">
              <a:solidFill>
                <a:srgbClr val="003B5C"/>
              </a:solidFill>
              <a:latin typeface="Arial"/>
              <a:cs typeface="Arial"/>
            </a:endParaRPr>
          </a:p>
        </p:txBody>
      </p:sp>
      <p:sp>
        <p:nvSpPr>
          <p:cNvPr id="17431" name="object 23">
            <a:extLst>
              <a:ext uri="{FF2B5EF4-FFF2-40B4-BE49-F238E27FC236}">
                <a16:creationId xmlns:a16="http://schemas.microsoft.com/office/drawing/2014/main" id="{B78FE5C2-7512-441E-B78D-C7C52959AD85}"/>
              </a:ext>
            </a:extLst>
          </p:cNvPr>
          <p:cNvSpPr txBox="1">
            <a:spLocks noChangeArrowheads="1"/>
          </p:cNvSpPr>
          <p:nvPr/>
        </p:nvSpPr>
        <p:spPr bwMode="auto">
          <a:xfrm>
            <a:off x="8911808" y="4816313"/>
            <a:ext cx="3004107" cy="1289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56888" rIns="0" bIns="0">
            <a:spAutoFit/>
          </a:bodyPr>
          <a:lstStyle>
            <a:lvl1pPr marL="15875">
              <a:defRPr sz="1700">
                <a:solidFill>
                  <a:schemeClr val="tx1"/>
                </a:solidFill>
                <a:latin typeface="Times" panose="02020603050405020304" pitchFamily="18" charset="0"/>
                <a:ea typeface="MS PGothic" panose="020B0600070205080204" pitchFamily="34" charset="-128"/>
              </a:defRPr>
            </a:lvl1pPr>
            <a:lvl2pPr marL="742950" indent="-285750">
              <a:defRPr sz="1700">
                <a:solidFill>
                  <a:schemeClr val="tx1"/>
                </a:solidFill>
                <a:latin typeface="Times" panose="02020603050405020304" pitchFamily="18" charset="0"/>
                <a:ea typeface="MS PGothic" panose="020B0600070205080204" pitchFamily="34" charset="-128"/>
              </a:defRPr>
            </a:lvl2pPr>
            <a:lvl3pPr marL="1143000" indent="-228600">
              <a:defRPr sz="1700">
                <a:solidFill>
                  <a:schemeClr val="tx1"/>
                </a:solidFill>
                <a:latin typeface="Times" panose="02020603050405020304" pitchFamily="18" charset="0"/>
                <a:ea typeface="MS PGothic" panose="020B0600070205080204" pitchFamily="34" charset="-128"/>
              </a:defRPr>
            </a:lvl3pPr>
            <a:lvl4pPr marL="1600200" indent="-228600">
              <a:defRPr sz="1700">
                <a:solidFill>
                  <a:schemeClr val="tx1"/>
                </a:solidFill>
                <a:latin typeface="Times" panose="02020603050405020304" pitchFamily="18" charset="0"/>
                <a:ea typeface="MS PGothic" panose="020B0600070205080204" pitchFamily="34" charset="-128"/>
              </a:defRPr>
            </a:lvl4pPr>
            <a:lvl5pPr marL="2057400" indent="-228600">
              <a:defRPr sz="17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9pPr>
          </a:lstStyle>
          <a:p>
            <a:pPr marL="99668" indent="-95258">
              <a:buFont typeface="Arial" panose="020B0604020202020204" pitchFamily="34" charset="0"/>
              <a:buChar char="•"/>
            </a:pPr>
            <a:r>
              <a:rPr lang="en-US" sz="667">
                <a:solidFill>
                  <a:srgbClr val="212121"/>
                </a:solidFill>
                <a:latin typeface="+mn-lt"/>
              </a:rPr>
              <a:t>CDC </a:t>
            </a:r>
            <a:r>
              <a:rPr lang="en-US" sz="667">
                <a:solidFill>
                  <a:srgbClr val="212121"/>
                </a:solidFill>
                <a:latin typeface="+mn-lt"/>
                <a:hlinkClick r:id="rId3"/>
              </a:rPr>
              <a:t>https://www.cdc.gov/nchs/data/nvsr/nvsr67/nvsr67_08_tables-508.pdf</a:t>
            </a:r>
            <a:endParaRPr lang="en-US" sz="667">
              <a:solidFill>
                <a:srgbClr val="212121"/>
              </a:solidFill>
              <a:latin typeface="+mn-lt"/>
            </a:endParaRPr>
          </a:p>
          <a:p>
            <a:pPr marL="99668" indent="-95258">
              <a:buFont typeface="Arial" panose="020B0604020202020204" pitchFamily="34" charset="0"/>
              <a:buChar char="•"/>
            </a:pPr>
            <a:r>
              <a:rPr lang="en-US" sz="667">
                <a:solidFill>
                  <a:srgbClr val="212121"/>
                </a:solidFill>
                <a:latin typeface="+mn-lt"/>
              </a:rPr>
              <a:t>Dhudasia, M., Mukhopadhyay, S., Puopolo, K. (2018) Implementation of the sepsis risk  calculator at an academic birth hospital. </a:t>
            </a:r>
            <a:r>
              <a:rPr lang="en-US" sz="667" i="1">
                <a:solidFill>
                  <a:srgbClr val="212121"/>
                </a:solidFill>
                <a:latin typeface="+mn-lt"/>
              </a:rPr>
              <a:t>Hospital Pediatrics 8 </a:t>
            </a:r>
            <a:r>
              <a:rPr lang="en-US" sz="667">
                <a:solidFill>
                  <a:srgbClr val="212121"/>
                </a:solidFill>
                <a:latin typeface="+mn-lt"/>
              </a:rPr>
              <a:t>(5).</a:t>
            </a:r>
          </a:p>
          <a:p>
            <a:pPr marL="99668" indent="-95258">
              <a:buFont typeface="Arial" panose="020B0604020202020204" pitchFamily="34" charset="0"/>
              <a:buChar char="•"/>
            </a:pPr>
            <a:r>
              <a:rPr lang="en-US" sz="667">
                <a:solidFill>
                  <a:srgbClr val="212121"/>
                </a:solidFill>
                <a:latin typeface="+mn-lt"/>
              </a:rPr>
              <a:t>Ellington, M., Kasat, K., Williams, K., Reichman, V., Stoffels, G., Leung, T., Degoy, A., Fisk, R., Gonzalez-Ballesteros, L., Peralta-Reich, D., Potash, A. Rao, K. (2021).</a:t>
            </a:r>
          </a:p>
          <a:p>
            <a:pPr marL="99668" indent="-95258">
              <a:buFont typeface="Arial" panose="020B0604020202020204" pitchFamily="34" charset="0"/>
              <a:buChar char="•"/>
            </a:pPr>
            <a:r>
              <a:rPr lang="en-US" sz="667">
                <a:solidFill>
                  <a:srgbClr val="212121"/>
                </a:solidFill>
                <a:latin typeface="+mn-lt"/>
              </a:rPr>
              <a:t>Improving antibiotic stewardship among asymptomatic newborns using the early-onset sepsis risk calculator. </a:t>
            </a:r>
            <a:r>
              <a:rPr lang="en-US" sz="667" i="1">
                <a:solidFill>
                  <a:srgbClr val="212121"/>
                </a:solidFill>
                <a:latin typeface="+mn-lt"/>
              </a:rPr>
              <a:t>Pediatric Quality and Safety (5) </a:t>
            </a:r>
            <a:r>
              <a:rPr lang="en-US" sz="667">
                <a:solidFill>
                  <a:srgbClr val="212121"/>
                </a:solidFill>
                <a:latin typeface="+mn-lt"/>
              </a:rPr>
              <a:t>6. E459.</a:t>
            </a:r>
          </a:p>
          <a:p>
            <a:pPr marL="99668" indent="-95258">
              <a:buFont typeface="Arial" panose="020B0604020202020204" pitchFamily="34" charset="0"/>
              <a:buChar char="•"/>
            </a:pPr>
            <a:r>
              <a:rPr lang="en-US" sz="667">
                <a:solidFill>
                  <a:srgbClr val="212121"/>
                </a:solidFill>
                <a:latin typeface="+mn-lt"/>
              </a:rPr>
              <a:t>Puopolo, K., Benitz, W., Zaoutis, T. (2018). Management of neonates born at </a:t>
            </a:r>
            <a:r>
              <a:rPr lang="en-US" sz="667" u="sng">
                <a:solidFill>
                  <a:srgbClr val="212121"/>
                </a:solidFill>
                <a:latin typeface="+mn-lt"/>
              </a:rPr>
              <a:t>&gt;</a:t>
            </a:r>
            <a:r>
              <a:rPr lang="en-US" sz="667">
                <a:solidFill>
                  <a:srgbClr val="212121"/>
                </a:solidFill>
                <a:latin typeface="+mn-lt"/>
              </a:rPr>
              <a:t> 35 0/7 weeks’ gestation with suspected or proven early-onset bacterial sepsis. </a:t>
            </a:r>
            <a:r>
              <a:rPr lang="en-US" sz="667" i="1">
                <a:solidFill>
                  <a:srgbClr val="212121"/>
                </a:solidFill>
                <a:latin typeface="+mn-lt"/>
              </a:rPr>
              <a:t>Pediatrics 142 </a:t>
            </a:r>
            <a:r>
              <a:rPr lang="en-US" sz="667">
                <a:solidFill>
                  <a:srgbClr val="212121"/>
                </a:solidFill>
                <a:latin typeface="+mn-lt"/>
              </a:rPr>
              <a:t>(8)</a:t>
            </a:r>
          </a:p>
          <a:p>
            <a:pPr marL="99668" indent="-95258">
              <a:buFont typeface="Arial" panose="020B0604020202020204" pitchFamily="34" charset="0"/>
              <a:buChar char="•"/>
            </a:pPr>
            <a:r>
              <a:rPr lang="en-US" sz="667">
                <a:solidFill>
                  <a:srgbClr val="212121"/>
                </a:solidFill>
                <a:latin typeface="+mn-lt"/>
              </a:rPr>
              <a:t>Puopolo, K., Mukhopadhyay, S., Frymoyer, A., Benitz, W. (2021). The term newborn: Early-onset sepsis. </a:t>
            </a:r>
            <a:r>
              <a:rPr lang="en-US" sz="667" i="1">
                <a:solidFill>
                  <a:srgbClr val="212121"/>
                </a:solidFill>
                <a:latin typeface="+mn-lt"/>
              </a:rPr>
              <a:t>Clinics in Perinatology 48</a:t>
            </a:r>
            <a:r>
              <a:rPr lang="en-US" sz="667">
                <a:solidFill>
                  <a:srgbClr val="212121"/>
                </a:solidFill>
                <a:latin typeface="+mn-lt"/>
              </a:rPr>
              <a:t>(3) 471-484.</a:t>
            </a:r>
          </a:p>
        </p:txBody>
      </p:sp>
      <p:sp>
        <p:nvSpPr>
          <p:cNvPr id="34" name="object 20">
            <a:extLst>
              <a:ext uri="{FF2B5EF4-FFF2-40B4-BE49-F238E27FC236}">
                <a16:creationId xmlns:a16="http://schemas.microsoft.com/office/drawing/2014/main" id="{E2B1A32C-E91D-4C31-8887-153D0E65F9CD}"/>
              </a:ext>
            </a:extLst>
          </p:cNvPr>
          <p:cNvSpPr txBox="1"/>
          <p:nvPr/>
        </p:nvSpPr>
        <p:spPr>
          <a:xfrm>
            <a:off x="3610541" y="1527164"/>
            <a:ext cx="1735300" cy="159719"/>
          </a:xfrm>
          <a:prstGeom prst="rect">
            <a:avLst/>
          </a:prstGeom>
        </p:spPr>
        <p:txBody>
          <a:bodyPr wrap="square" lIns="0" tIns="5774" rIns="0" bIns="0">
            <a:spAutoFit/>
          </a:bodyPr>
          <a:lstStyle/>
          <a:p>
            <a:pPr marL="4278">
              <a:spcBef>
                <a:spcPts val="45"/>
              </a:spcBef>
              <a:defRPr/>
            </a:pPr>
            <a:r>
              <a:rPr lang="en-US" sz="1000" b="1" spc="5">
                <a:solidFill>
                  <a:srgbClr val="003B5C"/>
                </a:solidFill>
                <a:latin typeface="Arial"/>
                <a:cs typeface="Arial"/>
              </a:rPr>
              <a:t>Results</a:t>
            </a:r>
            <a:endParaRPr sz="1000">
              <a:solidFill>
                <a:srgbClr val="003B5C"/>
              </a:solidFill>
              <a:latin typeface="Arial"/>
              <a:cs typeface="Arial"/>
            </a:endParaRPr>
          </a:p>
        </p:txBody>
      </p:sp>
      <p:sp>
        <p:nvSpPr>
          <p:cNvPr id="37" name="Text Box 11">
            <a:extLst>
              <a:ext uri="{FF2B5EF4-FFF2-40B4-BE49-F238E27FC236}">
                <a16:creationId xmlns:a16="http://schemas.microsoft.com/office/drawing/2014/main" id="{BD7C55FC-CC9B-4FB4-92F5-EC9A7241A831}"/>
              </a:ext>
            </a:extLst>
          </p:cNvPr>
          <p:cNvSpPr txBox="1">
            <a:spLocks noChangeArrowheads="1"/>
          </p:cNvSpPr>
          <p:nvPr/>
        </p:nvSpPr>
        <p:spPr bwMode="auto">
          <a:xfrm>
            <a:off x="204611" y="327722"/>
            <a:ext cx="8988778" cy="639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700">
                <a:solidFill>
                  <a:schemeClr val="tx1"/>
                </a:solidFill>
                <a:latin typeface="Times" panose="02020603050405020304" pitchFamily="18" charset="0"/>
                <a:ea typeface="MS PGothic" panose="020B0600070205080204" pitchFamily="34" charset="-128"/>
              </a:defRPr>
            </a:lvl1pPr>
            <a:lvl2pPr marL="742950" indent="-285750">
              <a:defRPr sz="1700">
                <a:solidFill>
                  <a:schemeClr val="tx1"/>
                </a:solidFill>
                <a:latin typeface="Times" panose="02020603050405020304" pitchFamily="18" charset="0"/>
                <a:ea typeface="MS PGothic" panose="020B0600070205080204" pitchFamily="34" charset="-128"/>
              </a:defRPr>
            </a:lvl2pPr>
            <a:lvl3pPr marL="1143000" indent="-228600">
              <a:defRPr sz="1700">
                <a:solidFill>
                  <a:schemeClr val="tx1"/>
                </a:solidFill>
                <a:latin typeface="Times" panose="02020603050405020304" pitchFamily="18" charset="0"/>
                <a:ea typeface="MS PGothic" panose="020B0600070205080204" pitchFamily="34" charset="-128"/>
              </a:defRPr>
            </a:lvl3pPr>
            <a:lvl4pPr marL="1600200" indent="-228600">
              <a:defRPr sz="1700">
                <a:solidFill>
                  <a:schemeClr val="tx1"/>
                </a:solidFill>
                <a:latin typeface="Times" panose="02020603050405020304" pitchFamily="18" charset="0"/>
                <a:ea typeface="MS PGothic" panose="020B0600070205080204" pitchFamily="34" charset="-128"/>
              </a:defRPr>
            </a:lvl4pPr>
            <a:lvl5pPr marL="2057400" indent="-228600">
              <a:defRPr sz="17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9pPr>
          </a:lstStyle>
          <a:p>
            <a:pPr algn="l"/>
            <a:endParaRPr lang="en-US" sz="1556">
              <a:solidFill>
                <a:schemeClr val="bg1"/>
              </a:solidFill>
              <a:latin typeface="Arial Nova" panose="020B0504020202020204" pitchFamily="34" charset="0"/>
            </a:endParaRPr>
          </a:p>
          <a:p>
            <a:r>
              <a:rPr lang="en-US" sz="2000" b="1">
                <a:solidFill>
                  <a:schemeClr val="bg1"/>
                </a:solidFill>
                <a:latin typeface="+mj-lt"/>
                <a:ea typeface="Calibri" panose="020F0502020204030204" pitchFamily="34" charset="0"/>
                <a:cs typeface="Calibri" panose="020F0502020204030204" pitchFamily="34" charset="0"/>
              </a:rPr>
              <a:t>Prophylactic Antibiotics for Neonates, Are We Causing More Harm Than Good?</a:t>
            </a:r>
            <a:endParaRPr lang="en-US" sz="2000" b="1">
              <a:solidFill>
                <a:schemeClr val="bg1"/>
              </a:solidFill>
              <a:latin typeface="+mj-lt"/>
              <a:cs typeface="Times" panose="02020603050405020304" pitchFamily="18" charset="0"/>
            </a:endParaRPr>
          </a:p>
        </p:txBody>
      </p:sp>
      <p:grpSp>
        <p:nvGrpSpPr>
          <p:cNvPr id="17444" name="Group 41">
            <a:extLst>
              <a:ext uri="{FF2B5EF4-FFF2-40B4-BE49-F238E27FC236}">
                <a16:creationId xmlns:a16="http://schemas.microsoft.com/office/drawing/2014/main" id="{90C4B36E-37F1-4167-A347-66DDF0FAA18E}"/>
              </a:ext>
            </a:extLst>
          </p:cNvPr>
          <p:cNvGrpSpPr>
            <a:grpSpLocks/>
          </p:cNvGrpSpPr>
          <p:nvPr/>
        </p:nvGrpSpPr>
        <p:grpSpPr bwMode="auto">
          <a:xfrm>
            <a:off x="10291223" y="6132814"/>
            <a:ext cx="1763238" cy="314317"/>
            <a:chOff x="20774024" y="18062310"/>
            <a:chExt cx="6286293" cy="1730894"/>
          </a:xfrm>
        </p:grpSpPr>
        <p:sp>
          <p:nvSpPr>
            <p:cNvPr id="17446" name="TextBox 7">
              <a:extLst>
                <a:ext uri="{FF2B5EF4-FFF2-40B4-BE49-F238E27FC236}">
                  <a16:creationId xmlns:a16="http://schemas.microsoft.com/office/drawing/2014/main" id="{9EC0B7BA-7D58-43A4-9DD0-DC031F16C61B}"/>
                </a:ext>
              </a:extLst>
            </p:cNvPr>
            <p:cNvSpPr txBox="1">
              <a:spLocks noChangeArrowheads="1"/>
            </p:cNvSpPr>
            <p:nvPr/>
          </p:nvSpPr>
          <p:spPr bwMode="auto">
            <a:xfrm>
              <a:off x="22327980" y="18062310"/>
              <a:ext cx="4732337" cy="1730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700">
                  <a:solidFill>
                    <a:schemeClr val="tx1"/>
                  </a:solidFill>
                  <a:latin typeface="Times" panose="02020603050405020304" pitchFamily="18" charset="0"/>
                  <a:ea typeface="MS PGothic" panose="020B0600070205080204" pitchFamily="34" charset="-128"/>
                </a:defRPr>
              </a:lvl1pPr>
              <a:lvl2pPr marL="742950" indent="-285750">
                <a:defRPr sz="1700">
                  <a:solidFill>
                    <a:schemeClr val="tx1"/>
                  </a:solidFill>
                  <a:latin typeface="Times" panose="02020603050405020304" pitchFamily="18" charset="0"/>
                  <a:ea typeface="MS PGothic" panose="020B0600070205080204" pitchFamily="34" charset="-128"/>
                </a:defRPr>
              </a:lvl2pPr>
              <a:lvl3pPr marL="1143000" indent="-228600">
                <a:defRPr sz="1700">
                  <a:solidFill>
                    <a:schemeClr val="tx1"/>
                  </a:solidFill>
                  <a:latin typeface="Times" panose="02020603050405020304" pitchFamily="18" charset="0"/>
                  <a:ea typeface="MS PGothic" panose="020B0600070205080204" pitchFamily="34" charset="-128"/>
                </a:defRPr>
              </a:lvl3pPr>
              <a:lvl4pPr marL="1600200" indent="-228600">
                <a:defRPr sz="1700">
                  <a:solidFill>
                    <a:schemeClr val="tx1"/>
                  </a:solidFill>
                  <a:latin typeface="Times" panose="02020603050405020304" pitchFamily="18" charset="0"/>
                  <a:ea typeface="MS PGothic" panose="020B0600070205080204" pitchFamily="34" charset="-128"/>
                </a:defRPr>
              </a:lvl4pPr>
              <a:lvl5pPr marL="2057400" indent="-228600">
                <a:defRPr sz="17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Times" panose="02020603050405020304" pitchFamily="18" charset="0"/>
                  <a:ea typeface="MS PGothic" panose="020B0600070205080204" pitchFamily="34" charset="-128"/>
                </a:defRPr>
              </a:lvl9pPr>
            </a:lstStyle>
            <a:p>
              <a:r>
                <a:rPr lang="en-US" altLang="en-US" sz="481">
                  <a:latin typeface="Arial" panose="020B0604020202020204" pitchFamily="34" charset="0"/>
                  <a:cs typeface="Arial" panose="020B0604020202020204" pitchFamily="34" charset="0"/>
                </a:rPr>
                <a:t>Advocate Lutheran General Hospital  is proud to be Magnet</a:t>
              </a:r>
              <a:r>
                <a:rPr lang="en-US" altLang="en-US" sz="481" b="1"/>
                <a:t>®</a:t>
              </a:r>
              <a:r>
                <a:rPr lang="en-US" altLang="en-US" sz="481">
                  <a:latin typeface="Arial" panose="020B0604020202020204" pitchFamily="34" charset="0"/>
                  <a:cs typeface="Arial" panose="020B0604020202020204" pitchFamily="34" charset="0"/>
                </a:rPr>
                <a:t> recognized by the American Nurses Credentialing Center.</a:t>
              </a:r>
            </a:p>
          </p:txBody>
        </p:sp>
        <p:pic>
          <p:nvPicPr>
            <p:cNvPr id="17447" name="Picture 50">
              <a:extLst>
                <a:ext uri="{FF2B5EF4-FFF2-40B4-BE49-F238E27FC236}">
                  <a16:creationId xmlns:a16="http://schemas.microsoft.com/office/drawing/2014/main" id="{EFBEFB9A-DE2E-44A7-9793-364A47E2A4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74024" y="18133634"/>
              <a:ext cx="1462088" cy="1222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0" name="Picture 24">
            <a:extLst>
              <a:ext uri="{FF2B5EF4-FFF2-40B4-BE49-F238E27FC236}">
                <a16:creationId xmlns:a16="http://schemas.microsoft.com/office/drawing/2014/main" id="{CAE20CDF-4946-9C44-92E0-8E25558384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8317" y="966377"/>
            <a:ext cx="1835072" cy="37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9022F66-1D09-4F49-9483-155FC850BB5C}"/>
              </a:ext>
            </a:extLst>
          </p:cNvPr>
          <p:cNvSpPr txBox="1"/>
          <p:nvPr/>
        </p:nvSpPr>
        <p:spPr>
          <a:xfrm rot="10800000" flipV="1">
            <a:off x="204611" y="901585"/>
            <a:ext cx="4088114" cy="468462"/>
          </a:xfrm>
          <a:prstGeom prst="rect">
            <a:avLst/>
          </a:prstGeom>
          <a:noFill/>
        </p:spPr>
        <p:txBody>
          <a:bodyPr wrap="square" rtlCol="0">
            <a:spAutoFit/>
          </a:bodyPr>
          <a:lstStyle/>
          <a:p>
            <a:pPr>
              <a:spcBef>
                <a:spcPct val="50000"/>
              </a:spcBef>
              <a:defRPr/>
            </a:pPr>
            <a:r>
              <a:rPr lang="en-US" altLang="en-US" sz="1222">
                <a:solidFill>
                  <a:schemeClr val="bg1"/>
                </a:solidFill>
                <a:latin typeface="+mj-lt"/>
              </a:rPr>
              <a:t>Laura Lang BSN, RNC-OB, Catherine Bennett APRN/CNS (catherine.bennett@aah.org)</a:t>
            </a:r>
          </a:p>
        </p:txBody>
      </p:sp>
      <p:pic>
        <p:nvPicPr>
          <p:cNvPr id="29" name="Picture 28">
            <a:extLst>
              <a:ext uri="{FF2B5EF4-FFF2-40B4-BE49-F238E27FC236}">
                <a16:creationId xmlns:a16="http://schemas.microsoft.com/office/drawing/2014/main" id="{25070D83-6015-4551-B7A3-A693DA8480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7966" y="975926"/>
            <a:ext cx="2141458" cy="352457"/>
          </a:xfrm>
          <a:prstGeom prst="rect">
            <a:avLst/>
          </a:prstGeom>
        </p:spPr>
      </p:pic>
      <p:sp>
        <p:nvSpPr>
          <p:cNvPr id="12" name="TextBox 11">
            <a:extLst>
              <a:ext uri="{FF2B5EF4-FFF2-40B4-BE49-F238E27FC236}">
                <a16:creationId xmlns:a16="http://schemas.microsoft.com/office/drawing/2014/main" id="{A3429490-7E83-4EE6-985A-F125826CF9FB}"/>
              </a:ext>
            </a:extLst>
          </p:cNvPr>
          <p:cNvSpPr txBox="1"/>
          <p:nvPr/>
        </p:nvSpPr>
        <p:spPr>
          <a:xfrm>
            <a:off x="7061444" y="1711683"/>
            <a:ext cx="1675348" cy="1118896"/>
          </a:xfrm>
          <a:prstGeom prst="rect">
            <a:avLst/>
          </a:prstGeom>
          <a:noFill/>
          <a:ln>
            <a:solidFill>
              <a:schemeClr val="tx1"/>
            </a:solidFill>
          </a:ln>
        </p:spPr>
        <p:txBody>
          <a:bodyPr wrap="square" rtlCol="0">
            <a:spAutoFit/>
          </a:bodyPr>
          <a:lstStyle/>
          <a:p>
            <a:r>
              <a:rPr lang="en-US" sz="667" b="1">
                <a:solidFill>
                  <a:srgbClr val="000000"/>
                </a:solidFill>
                <a:latin typeface="+mn-lt"/>
                <a:cs typeface="Arial" panose="020B0604020202020204" pitchFamily="34" charset="0"/>
              </a:rPr>
              <a:t>Intervention: </a:t>
            </a:r>
            <a:r>
              <a:rPr lang="en-US" sz="667">
                <a:solidFill>
                  <a:srgbClr val="000000"/>
                </a:solidFill>
                <a:latin typeface="+mn-lt"/>
                <a:cs typeface="Arial" panose="020B0604020202020204" pitchFamily="34" charset="0"/>
              </a:rPr>
              <a:t>Decrease the number of vaginal exams and perform perineal care every two hours. </a:t>
            </a:r>
          </a:p>
          <a:p>
            <a:r>
              <a:rPr lang="en-US" sz="667" b="1">
                <a:solidFill>
                  <a:srgbClr val="000000"/>
                </a:solidFill>
                <a:latin typeface="+mn-lt"/>
                <a:cs typeface="Arial" panose="020B0604020202020204" pitchFamily="34" charset="0"/>
              </a:rPr>
              <a:t>Results: </a:t>
            </a:r>
            <a:r>
              <a:rPr lang="en-US" sz="667">
                <a:solidFill>
                  <a:srgbClr val="000000"/>
                </a:solidFill>
                <a:latin typeface="+mn-lt"/>
                <a:cs typeface="Arial" panose="020B0604020202020204" pitchFamily="34" charset="0"/>
              </a:rPr>
              <a:t>40% reduction in chorioamnionitis. </a:t>
            </a:r>
          </a:p>
          <a:p>
            <a:r>
              <a:rPr lang="en-US" sz="667">
                <a:solidFill>
                  <a:srgbClr val="000000"/>
                </a:solidFill>
                <a:latin typeface="+mn-lt"/>
                <a:cs typeface="Arial" panose="020B0604020202020204" pitchFamily="34" charset="0"/>
              </a:rPr>
              <a:t>A review of the blood cultures of infants exposed to chorioamnionitis demonstrated that 100% were negative and the antibiotics received were unnecessary. </a:t>
            </a:r>
            <a:endParaRPr lang="en-US" sz="667">
              <a:latin typeface="+mn-lt"/>
              <a:cs typeface="Arial" panose="020B0604020202020204" pitchFamily="34" charset="0"/>
            </a:endParaRPr>
          </a:p>
        </p:txBody>
      </p:sp>
      <p:sp>
        <p:nvSpPr>
          <p:cNvPr id="40" name="TextBox 39">
            <a:extLst>
              <a:ext uri="{FF2B5EF4-FFF2-40B4-BE49-F238E27FC236}">
                <a16:creationId xmlns:a16="http://schemas.microsoft.com/office/drawing/2014/main" id="{2F962E63-EE92-489B-9B6D-C84892FB8187}"/>
              </a:ext>
            </a:extLst>
          </p:cNvPr>
          <p:cNvSpPr txBox="1"/>
          <p:nvPr/>
        </p:nvSpPr>
        <p:spPr>
          <a:xfrm>
            <a:off x="7072047" y="5606357"/>
            <a:ext cx="1675348" cy="708271"/>
          </a:xfrm>
          <a:prstGeom prst="rect">
            <a:avLst/>
          </a:prstGeom>
          <a:noFill/>
          <a:ln>
            <a:solidFill>
              <a:schemeClr val="tx1"/>
            </a:solidFill>
          </a:ln>
        </p:spPr>
        <p:txBody>
          <a:bodyPr wrap="square" rtlCol="0">
            <a:spAutoFit/>
          </a:bodyPr>
          <a:lstStyle/>
          <a:p>
            <a:r>
              <a:rPr lang="en-US" sz="667" b="1">
                <a:solidFill>
                  <a:srgbClr val="000000"/>
                </a:solidFill>
                <a:latin typeface="+mn-lt"/>
                <a:cs typeface="Arial" panose="020B0604020202020204" pitchFamily="34" charset="0"/>
              </a:rPr>
              <a:t>Intervention: </a:t>
            </a:r>
            <a:r>
              <a:rPr lang="en-US" sz="667">
                <a:solidFill>
                  <a:srgbClr val="000000"/>
                </a:solidFill>
                <a:latin typeface="+mn-lt"/>
                <a:cs typeface="Arial" panose="020B0604020202020204" pitchFamily="34" charset="0"/>
              </a:rPr>
              <a:t>The use of this calculator was initiated in January 2021. </a:t>
            </a:r>
          </a:p>
          <a:p>
            <a:r>
              <a:rPr lang="en-US" sz="667" b="1">
                <a:solidFill>
                  <a:srgbClr val="000000"/>
                </a:solidFill>
                <a:latin typeface="+mn-lt"/>
                <a:cs typeface="Arial" panose="020B0604020202020204" pitchFamily="34" charset="0"/>
              </a:rPr>
              <a:t>Results: </a:t>
            </a:r>
            <a:r>
              <a:rPr lang="en-US" sz="667">
                <a:solidFill>
                  <a:srgbClr val="000000"/>
                </a:solidFill>
                <a:latin typeface="+mn-lt"/>
                <a:cs typeface="Arial" panose="020B0604020202020204" pitchFamily="34" charset="0"/>
              </a:rPr>
              <a:t>Antibiotic use for asymptomatic infants has decreased by 96%. protecting the microbiomes of these infants as well as saving thousands of health care dollars. </a:t>
            </a:r>
            <a:endParaRPr lang="en-US" sz="667">
              <a:latin typeface="+mn-lt"/>
              <a:cs typeface="Arial" panose="020B0604020202020204" pitchFamily="34" charset="0"/>
            </a:endParaRPr>
          </a:p>
        </p:txBody>
      </p:sp>
      <p:sp>
        <p:nvSpPr>
          <p:cNvPr id="41" name="object 21">
            <a:extLst>
              <a:ext uri="{FF2B5EF4-FFF2-40B4-BE49-F238E27FC236}">
                <a16:creationId xmlns:a16="http://schemas.microsoft.com/office/drawing/2014/main" id="{F9C4086E-3FA8-4831-ABAE-47EEC121961E}"/>
              </a:ext>
            </a:extLst>
          </p:cNvPr>
          <p:cNvSpPr txBox="1"/>
          <p:nvPr/>
        </p:nvSpPr>
        <p:spPr>
          <a:xfrm>
            <a:off x="8924182" y="1498870"/>
            <a:ext cx="2482762" cy="159719"/>
          </a:xfrm>
          <a:prstGeom prst="rect">
            <a:avLst/>
          </a:prstGeom>
        </p:spPr>
        <p:txBody>
          <a:bodyPr wrap="square" lIns="0" tIns="5774" rIns="0" bIns="0">
            <a:spAutoFit/>
          </a:bodyPr>
          <a:lstStyle/>
          <a:p>
            <a:pPr marL="4278">
              <a:spcBef>
                <a:spcPts val="45"/>
              </a:spcBef>
              <a:defRPr/>
            </a:pPr>
            <a:r>
              <a:rPr lang="en-US" sz="1000" b="1" spc="4">
                <a:solidFill>
                  <a:srgbClr val="003B5C"/>
                </a:solidFill>
                <a:latin typeface="Arial"/>
                <a:cs typeface="Arial"/>
              </a:rPr>
              <a:t>Discussion</a:t>
            </a:r>
            <a:endParaRPr sz="1000">
              <a:solidFill>
                <a:srgbClr val="003B5C"/>
              </a:solidFill>
              <a:latin typeface="Arial"/>
              <a:cs typeface="Arial"/>
            </a:endParaRPr>
          </a:p>
        </p:txBody>
      </p:sp>
      <p:sp>
        <p:nvSpPr>
          <p:cNvPr id="16" name="TextBox 15">
            <a:extLst>
              <a:ext uri="{FF2B5EF4-FFF2-40B4-BE49-F238E27FC236}">
                <a16:creationId xmlns:a16="http://schemas.microsoft.com/office/drawing/2014/main" id="{FA0328DA-84D4-4AF4-8BD4-31CDC767C81C}"/>
              </a:ext>
            </a:extLst>
          </p:cNvPr>
          <p:cNvSpPr txBox="1"/>
          <p:nvPr/>
        </p:nvSpPr>
        <p:spPr>
          <a:xfrm>
            <a:off x="8838320" y="1679925"/>
            <a:ext cx="3099839" cy="3424977"/>
          </a:xfrm>
          <a:prstGeom prst="rect">
            <a:avLst/>
          </a:prstGeom>
          <a:noFill/>
        </p:spPr>
        <p:txBody>
          <a:bodyPr wrap="square" rtlCol="0">
            <a:spAutoFit/>
          </a:bodyPr>
          <a:lstStyle/>
          <a:p>
            <a:pPr marL="109081" indent="-105847">
              <a:spcBef>
                <a:spcPts val="102"/>
              </a:spcBef>
              <a:buClr>
                <a:srgbClr val="00A3E0"/>
              </a:buClr>
              <a:buSzPct val="125000"/>
              <a:buFont typeface="Arial" panose="020B0604020202020204" pitchFamily="34" charset="0"/>
              <a:buChar char="•"/>
            </a:pPr>
            <a:r>
              <a:rPr lang="en-US" sz="833">
                <a:latin typeface="+mn-lt"/>
                <a:cs typeface="Arial" panose="020B0604020202020204" pitchFamily="34" charset="0"/>
              </a:rPr>
              <a:t>The incidence of chorioamnionitis in term infants is 9.7/1000 births. This translates to approximately 35,000 infants born to mothers diagnosed with chorioamnionitis per year in the United States (US).</a:t>
            </a:r>
          </a:p>
          <a:p>
            <a:pPr marL="3234">
              <a:spcBef>
                <a:spcPts val="102"/>
              </a:spcBef>
              <a:buClr>
                <a:srgbClr val="00A3E0"/>
              </a:buClr>
              <a:buSzPct val="125000"/>
            </a:pPr>
            <a:endParaRPr lang="en-US" sz="833">
              <a:latin typeface="+mn-lt"/>
              <a:cs typeface="Arial" panose="020B0604020202020204" pitchFamily="34" charset="0"/>
            </a:endParaRPr>
          </a:p>
          <a:p>
            <a:pPr marL="109081" indent="-105847">
              <a:spcBef>
                <a:spcPts val="102"/>
              </a:spcBef>
              <a:buClr>
                <a:srgbClr val="00A3E0"/>
              </a:buClr>
              <a:buSzPct val="125000"/>
              <a:buFont typeface="Arial" panose="020B0604020202020204" pitchFamily="34" charset="0"/>
              <a:buChar char="•"/>
            </a:pPr>
            <a:r>
              <a:rPr lang="en-US" sz="833">
                <a:solidFill>
                  <a:srgbClr val="212121"/>
                </a:solidFill>
                <a:latin typeface="+mn-lt"/>
              </a:rPr>
              <a:t>Universal implementation of the neonatal sepsis calculator among clinically well appearing neonates ≥ 35 weeks of gestation, born to mothers with chorioamnionitis throughout the US, would significantly reduce the number of newborns receiving antibiotics.</a:t>
            </a:r>
          </a:p>
          <a:p>
            <a:pPr marL="109081" indent="-105847">
              <a:spcBef>
                <a:spcPts val="102"/>
              </a:spcBef>
              <a:buClr>
                <a:srgbClr val="00A3E0"/>
              </a:buClr>
              <a:buSzPct val="125000"/>
              <a:buFont typeface="Arial" panose="020B0604020202020204" pitchFamily="34" charset="0"/>
              <a:buChar char="•"/>
            </a:pPr>
            <a:endParaRPr lang="en-US" sz="833">
              <a:solidFill>
                <a:srgbClr val="212121"/>
              </a:solidFill>
              <a:latin typeface="+mn-lt"/>
            </a:endParaRPr>
          </a:p>
          <a:p>
            <a:pPr marL="109081" indent="-105847">
              <a:spcBef>
                <a:spcPts val="102"/>
              </a:spcBef>
              <a:buClr>
                <a:srgbClr val="00A3E0"/>
              </a:buClr>
              <a:buSzPct val="125000"/>
              <a:buFont typeface="Arial" panose="020B0604020202020204" pitchFamily="34" charset="0"/>
              <a:buChar char="•"/>
            </a:pPr>
            <a:r>
              <a:rPr lang="en-US" sz="833">
                <a:solidFill>
                  <a:srgbClr val="212121"/>
                </a:solidFill>
                <a:latin typeface="+mn-lt"/>
              </a:rPr>
              <a:t>The benefits of reducing antibiotic use in these infants would improve overall lifelong health, one without chronic diseases associated with early antibiotic exposure.</a:t>
            </a:r>
          </a:p>
          <a:p>
            <a:pPr marL="109081" indent="-105847">
              <a:spcBef>
                <a:spcPts val="102"/>
              </a:spcBef>
              <a:buClr>
                <a:srgbClr val="00A3E0"/>
              </a:buClr>
              <a:buSzPct val="125000"/>
              <a:buFont typeface="Arial" panose="020B0604020202020204" pitchFamily="34" charset="0"/>
              <a:buChar char="•"/>
            </a:pPr>
            <a:endParaRPr lang="en-US" sz="833">
              <a:solidFill>
                <a:srgbClr val="212121"/>
              </a:solidFill>
              <a:latin typeface="+mn-lt"/>
            </a:endParaRPr>
          </a:p>
          <a:p>
            <a:pPr marL="109081" indent="-105847">
              <a:spcBef>
                <a:spcPts val="102"/>
              </a:spcBef>
              <a:buClr>
                <a:srgbClr val="00A3E0"/>
              </a:buClr>
              <a:buSzPct val="125000"/>
              <a:buFont typeface="Arial" panose="020B0604020202020204" pitchFamily="34" charset="0"/>
              <a:buChar char="•"/>
            </a:pPr>
            <a:r>
              <a:rPr lang="en-US" sz="833">
                <a:solidFill>
                  <a:srgbClr val="212121"/>
                </a:solidFill>
                <a:latin typeface="+mn-lt"/>
              </a:rPr>
              <a:t>The decrease in antibiotic administration at our institution led to a  $1500 savings per infant.</a:t>
            </a:r>
          </a:p>
          <a:p>
            <a:pPr marL="3234">
              <a:spcBef>
                <a:spcPts val="102"/>
              </a:spcBef>
              <a:buClr>
                <a:srgbClr val="00A3E0"/>
              </a:buClr>
              <a:buSzPct val="125000"/>
            </a:pPr>
            <a:endParaRPr lang="en-US" sz="833">
              <a:solidFill>
                <a:srgbClr val="212121"/>
              </a:solidFill>
              <a:latin typeface="+mn-lt"/>
            </a:endParaRPr>
          </a:p>
          <a:p>
            <a:pPr marL="109081" indent="-105847">
              <a:spcBef>
                <a:spcPts val="102"/>
              </a:spcBef>
              <a:buClr>
                <a:srgbClr val="00A3E0"/>
              </a:buClr>
              <a:buSzPct val="125000"/>
              <a:buFont typeface="Arial" panose="020B0604020202020204" pitchFamily="34" charset="0"/>
              <a:buChar char="•"/>
            </a:pPr>
            <a:r>
              <a:rPr lang="en-US" sz="833">
                <a:solidFill>
                  <a:srgbClr val="000000"/>
                </a:solidFill>
                <a:latin typeface="+mn-lt"/>
                <a:cs typeface="Arial" panose="020B0604020202020204" pitchFamily="34" charset="0"/>
              </a:rPr>
              <a:t>Labor and Delivery nurse-led protocols helped reduce the incidence of chorioamnionitis, but there were limits due existing CDC recommendations.</a:t>
            </a:r>
          </a:p>
          <a:p>
            <a:pPr marL="3234">
              <a:spcBef>
                <a:spcPts val="102"/>
              </a:spcBef>
              <a:buClr>
                <a:srgbClr val="00A3E0"/>
              </a:buClr>
              <a:buSzPct val="125000"/>
            </a:pPr>
            <a:endParaRPr lang="en-US" sz="833">
              <a:solidFill>
                <a:srgbClr val="000000"/>
              </a:solidFill>
              <a:latin typeface="+mn-lt"/>
              <a:cs typeface="Arial" panose="020B0604020202020204" pitchFamily="34" charset="0"/>
            </a:endParaRPr>
          </a:p>
          <a:p>
            <a:pPr marL="109081" indent="-105847">
              <a:spcBef>
                <a:spcPts val="102"/>
              </a:spcBef>
              <a:buClr>
                <a:srgbClr val="00A3E0"/>
              </a:buClr>
              <a:buSzPct val="125000"/>
              <a:buFont typeface="Arial" panose="020B0604020202020204" pitchFamily="34" charset="0"/>
              <a:buChar char="•"/>
            </a:pPr>
            <a:r>
              <a:rPr lang="en-US" sz="833">
                <a:solidFill>
                  <a:srgbClr val="000000"/>
                </a:solidFill>
                <a:latin typeface="+mn-lt"/>
                <a:cs typeface="Arial" panose="020B0604020202020204" pitchFamily="34" charset="0"/>
              </a:rPr>
              <a:t> For infants that are exposed to chorioamnionitis, the need for antibiotics should be evaluated using a neonatal sepsis calculator. </a:t>
            </a:r>
            <a:endParaRPr lang="en-US" altLang="en-US" sz="833">
              <a:solidFill>
                <a:srgbClr val="0A1034"/>
              </a:solidFill>
              <a:latin typeface="+mn-lt"/>
              <a:cs typeface="Arial" panose="020B0604020202020204" pitchFamily="34" charset="0"/>
            </a:endParaRPr>
          </a:p>
        </p:txBody>
      </p:sp>
      <p:pic>
        <p:nvPicPr>
          <p:cNvPr id="46" name="Picture 45">
            <a:extLst>
              <a:ext uri="{FF2B5EF4-FFF2-40B4-BE49-F238E27FC236}">
                <a16:creationId xmlns:a16="http://schemas.microsoft.com/office/drawing/2014/main" id="{85AAE432-58FF-41E3-8C5E-0D3999EEC93F}"/>
              </a:ext>
            </a:extLst>
          </p:cNvPr>
          <p:cNvPicPr>
            <a:picLocks noChangeAspect="1"/>
          </p:cNvPicPr>
          <p:nvPr/>
        </p:nvPicPr>
        <p:blipFill>
          <a:blip r:embed="rId7"/>
          <a:stretch>
            <a:fillRect/>
          </a:stretch>
        </p:blipFill>
        <p:spPr>
          <a:xfrm>
            <a:off x="9349024" y="517900"/>
            <a:ext cx="1071521" cy="810483"/>
          </a:xfrm>
          <a:prstGeom prst="rect">
            <a:avLst/>
          </a:prstGeom>
        </p:spPr>
      </p:pic>
      <p:sp>
        <p:nvSpPr>
          <p:cNvPr id="47" name="object 13">
            <a:extLst>
              <a:ext uri="{FF2B5EF4-FFF2-40B4-BE49-F238E27FC236}">
                <a16:creationId xmlns:a16="http://schemas.microsoft.com/office/drawing/2014/main" id="{BD339553-6929-4A4A-BB29-971AA3B5C9EC}"/>
              </a:ext>
            </a:extLst>
          </p:cNvPr>
          <p:cNvSpPr txBox="1">
            <a:spLocks noChangeArrowheads="1"/>
          </p:cNvSpPr>
          <p:nvPr/>
        </p:nvSpPr>
        <p:spPr bwMode="auto">
          <a:xfrm>
            <a:off x="321409" y="2159568"/>
            <a:ext cx="1430328" cy="49202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13046" rIns="0" bIns="0">
            <a:spAutoFit/>
          </a:bodyPr>
          <a:lstStyle>
            <a:lvl1pPr marL="434975" indent="-417513">
              <a:tabLst>
                <a:tab pos="434975" algn="l"/>
              </a:tabLst>
              <a:defRPr sz="1700">
                <a:solidFill>
                  <a:schemeClr val="tx1"/>
                </a:solidFill>
                <a:latin typeface="Times" panose="02020603050405020304" pitchFamily="18" charset="0"/>
                <a:ea typeface="MS PGothic" panose="020B0600070205080204" pitchFamily="34" charset="-128"/>
              </a:defRPr>
            </a:lvl1pPr>
            <a:lvl2pPr marL="742950" indent="-285750">
              <a:tabLst>
                <a:tab pos="434975" algn="l"/>
              </a:tabLst>
              <a:defRPr sz="1700">
                <a:solidFill>
                  <a:schemeClr val="tx1"/>
                </a:solidFill>
                <a:latin typeface="Times" panose="02020603050405020304" pitchFamily="18" charset="0"/>
                <a:ea typeface="MS PGothic" panose="020B0600070205080204" pitchFamily="34" charset="-128"/>
              </a:defRPr>
            </a:lvl2pPr>
            <a:lvl3pPr marL="1143000" indent="-228600">
              <a:tabLst>
                <a:tab pos="434975" algn="l"/>
              </a:tabLst>
              <a:defRPr sz="1700">
                <a:solidFill>
                  <a:schemeClr val="tx1"/>
                </a:solidFill>
                <a:latin typeface="Times" panose="02020603050405020304" pitchFamily="18" charset="0"/>
                <a:ea typeface="MS PGothic" panose="020B0600070205080204" pitchFamily="34" charset="-128"/>
              </a:defRPr>
            </a:lvl3pPr>
            <a:lvl4pPr marL="1600200" indent="-228600">
              <a:tabLst>
                <a:tab pos="434975" algn="l"/>
              </a:tabLst>
              <a:defRPr sz="1700">
                <a:solidFill>
                  <a:schemeClr val="tx1"/>
                </a:solidFill>
                <a:latin typeface="Times" panose="02020603050405020304" pitchFamily="18" charset="0"/>
                <a:ea typeface="MS PGothic" panose="020B0600070205080204" pitchFamily="34" charset="-128"/>
              </a:defRPr>
            </a:lvl4pPr>
            <a:lvl5pPr marL="2057400" indent="-228600">
              <a:tabLst>
                <a:tab pos="434975" algn="l"/>
              </a:tabLst>
              <a:defRPr sz="17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34975" algn="l"/>
              </a:tabLst>
              <a:defRPr sz="17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34975" algn="l"/>
              </a:tabLst>
              <a:defRPr sz="17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34975" algn="l"/>
              </a:tabLst>
              <a:defRPr sz="17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34975" algn="l"/>
              </a:tabLst>
              <a:defRPr sz="1700">
                <a:solidFill>
                  <a:schemeClr val="tx1"/>
                </a:solidFill>
                <a:latin typeface="Times" panose="02020603050405020304" pitchFamily="18" charset="0"/>
                <a:ea typeface="MS PGothic" panose="020B0600070205080204" pitchFamily="34" charset="-128"/>
              </a:defRPr>
            </a:lvl9pPr>
          </a:lstStyle>
          <a:p>
            <a:pPr marL="217417" lvl="1" indent="-127010">
              <a:buClr>
                <a:srgbClr val="00B0F0"/>
              </a:buClr>
              <a:buSzPct val="125000"/>
              <a:buFont typeface="Arial" panose="020B0604020202020204" pitchFamily="34" charset="0"/>
              <a:buChar char="•"/>
            </a:pPr>
            <a:r>
              <a:rPr lang="en-US" sz="778">
                <a:solidFill>
                  <a:srgbClr val="212121"/>
                </a:solidFill>
                <a:latin typeface="+mn-lt"/>
              </a:rPr>
              <a:t>Asthma</a:t>
            </a:r>
          </a:p>
          <a:p>
            <a:pPr marL="217417" lvl="1" indent="-127010">
              <a:buClr>
                <a:srgbClr val="00B0F0"/>
              </a:buClr>
              <a:buSzPct val="125000"/>
              <a:buFont typeface="Arial" panose="020B0604020202020204" pitchFamily="34" charset="0"/>
              <a:buChar char="•"/>
            </a:pPr>
            <a:r>
              <a:rPr lang="en-US" sz="778">
                <a:solidFill>
                  <a:srgbClr val="212121"/>
                </a:solidFill>
                <a:latin typeface="+mn-lt"/>
              </a:rPr>
              <a:t>Lung disease</a:t>
            </a:r>
          </a:p>
          <a:p>
            <a:pPr marL="217417" lvl="1" indent="-127010">
              <a:buClr>
                <a:srgbClr val="00B0F0"/>
              </a:buClr>
              <a:buSzPct val="125000"/>
              <a:buFont typeface="Arial" panose="020B0604020202020204" pitchFamily="34" charset="0"/>
              <a:buChar char="•"/>
            </a:pPr>
            <a:r>
              <a:rPr lang="en-US" sz="778">
                <a:solidFill>
                  <a:srgbClr val="212121"/>
                </a:solidFill>
                <a:latin typeface="+mn-lt"/>
              </a:rPr>
              <a:t>Obesity</a:t>
            </a:r>
          </a:p>
          <a:p>
            <a:pPr marL="217417" lvl="1" indent="-127010">
              <a:buClr>
                <a:srgbClr val="00B0F0"/>
              </a:buClr>
              <a:buSzPct val="125000"/>
              <a:buFont typeface="Arial" panose="020B0604020202020204" pitchFamily="34" charset="0"/>
              <a:buChar char="•"/>
            </a:pPr>
            <a:r>
              <a:rPr lang="en-US" sz="778">
                <a:solidFill>
                  <a:srgbClr val="212121"/>
                </a:solidFill>
                <a:latin typeface="+mn-lt"/>
              </a:rPr>
              <a:t>Inflammatory bowel disease </a:t>
            </a:r>
          </a:p>
        </p:txBody>
      </p:sp>
      <p:sp>
        <p:nvSpPr>
          <p:cNvPr id="32" name="TextBox 31">
            <a:extLst>
              <a:ext uri="{FF2B5EF4-FFF2-40B4-BE49-F238E27FC236}">
                <a16:creationId xmlns:a16="http://schemas.microsoft.com/office/drawing/2014/main" id="{3F9ED9B0-DD8D-4F40-9973-9552D16C6E55}"/>
              </a:ext>
            </a:extLst>
          </p:cNvPr>
          <p:cNvSpPr txBox="1"/>
          <p:nvPr/>
        </p:nvSpPr>
        <p:spPr>
          <a:xfrm>
            <a:off x="7770363" y="2574627"/>
            <a:ext cx="998912" cy="177869"/>
          </a:xfrm>
          <a:prstGeom prst="rect">
            <a:avLst/>
          </a:prstGeom>
          <a:noFill/>
        </p:spPr>
        <p:txBody>
          <a:bodyPr wrap="square" rtlCol="0">
            <a:spAutoFit/>
          </a:bodyPr>
          <a:lstStyle/>
          <a:p>
            <a:pPr algn="r"/>
            <a:r>
              <a:rPr lang="en-US" sz="556">
                <a:latin typeface="+mn-lt"/>
                <a:cs typeface="Arial" panose="020B0604020202020204" pitchFamily="34" charset="0"/>
              </a:rPr>
              <a:t>Description: Figure 1</a:t>
            </a:r>
          </a:p>
        </p:txBody>
      </p:sp>
      <p:sp>
        <p:nvSpPr>
          <p:cNvPr id="33" name="TextBox 32">
            <a:extLst>
              <a:ext uri="{FF2B5EF4-FFF2-40B4-BE49-F238E27FC236}">
                <a16:creationId xmlns:a16="http://schemas.microsoft.com/office/drawing/2014/main" id="{932FAA79-2885-4295-8D91-A4D2778832EE}"/>
              </a:ext>
            </a:extLst>
          </p:cNvPr>
          <p:cNvSpPr txBox="1"/>
          <p:nvPr/>
        </p:nvSpPr>
        <p:spPr>
          <a:xfrm>
            <a:off x="6462554" y="6312325"/>
            <a:ext cx="508000" cy="177869"/>
          </a:xfrm>
          <a:prstGeom prst="rect">
            <a:avLst/>
          </a:prstGeom>
          <a:noFill/>
        </p:spPr>
        <p:txBody>
          <a:bodyPr wrap="square" rtlCol="0">
            <a:spAutoFit/>
          </a:bodyPr>
          <a:lstStyle/>
          <a:p>
            <a:pPr algn="r"/>
            <a:r>
              <a:rPr lang="en-US" sz="556">
                <a:latin typeface="+mn-lt"/>
                <a:cs typeface="Arial" panose="020B0604020202020204" pitchFamily="34" charset="0"/>
              </a:rPr>
              <a:t>Figure 2</a:t>
            </a:r>
          </a:p>
        </p:txBody>
      </p:sp>
      <p:sp>
        <p:nvSpPr>
          <p:cNvPr id="35" name="TextBox 34">
            <a:extLst>
              <a:ext uri="{FF2B5EF4-FFF2-40B4-BE49-F238E27FC236}">
                <a16:creationId xmlns:a16="http://schemas.microsoft.com/office/drawing/2014/main" id="{D2B6005A-663F-45A4-9E8E-EB109DA2E3AB}"/>
              </a:ext>
            </a:extLst>
          </p:cNvPr>
          <p:cNvSpPr txBox="1"/>
          <p:nvPr/>
        </p:nvSpPr>
        <p:spPr>
          <a:xfrm>
            <a:off x="7770745" y="6256754"/>
            <a:ext cx="998912" cy="177869"/>
          </a:xfrm>
          <a:prstGeom prst="rect">
            <a:avLst/>
          </a:prstGeom>
          <a:noFill/>
        </p:spPr>
        <p:txBody>
          <a:bodyPr wrap="square" rtlCol="0">
            <a:spAutoFit/>
          </a:bodyPr>
          <a:lstStyle/>
          <a:p>
            <a:pPr algn="r"/>
            <a:r>
              <a:rPr lang="en-US" sz="556">
                <a:latin typeface="+mn-lt"/>
                <a:cs typeface="Arial" panose="020B0604020202020204" pitchFamily="34" charset="0"/>
              </a:rPr>
              <a:t>Description: Figure 2</a:t>
            </a:r>
          </a:p>
        </p:txBody>
      </p:sp>
      <p:sp>
        <p:nvSpPr>
          <p:cNvPr id="4" name="TextBox 3">
            <a:extLst>
              <a:ext uri="{FF2B5EF4-FFF2-40B4-BE49-F238E27FC236}">
                <a16:creationId xmlns:a16="http://schemas.microsoft.com/office/drawing/2014/main" id="{F16C9AB1-49BB-482B-8CE6-AC6FD711C9EB}"/>
              </a:ext>
            </a:extLst>
          </p:cNvPr>
          <p:cNvSpPr txBox="1"/>
          <p:nvPr/>
        </p:nvSpPr>
        <p:spPr>
          <a:xfrm>
            <a:off x="214476" y="1988745"/>
            <a:ext cx="3288650" cy="220510"/>
          </a:xfrm>
          <a:prstGeom prst="rect">
            <a:avLst/>
          </a:prstGeom>
          <a:noFill/>
        </p:spPr>
        <p:txBody>
          <a:bodyPr wrap="square" rtlCol="0">
            <a:spAutoFit/>
          </a:bodyPr>
          <a:lstStyle/>
          <a:p>
            <a:r>
              <a:rPr lang="en-US" sz="833" b="1">
                <a:latin typeface="+mn-lt"/>
              </a:rPr>
              <a:t>Antibiotic Associated  Disruption of Neonatal Microbiome</a:t>
            </a:r>
          </a:p>
        </p:txBody>
      </p:sp>
      <p:sp>
        <p:nvSpPr>
          <p:cNvPr id="39" name="TextBox 38">
            <a:extLst>
              <a:ext uri="{FF2B5EF4-FFF2-40B4-BE49-F238E27FC236}">
                <a16:creationId xmlns:a16="http://schemas.microsoft.com/office/drawing/2014/main" id="{DD576D20-E57D-4072-86A9-6773E0147E33}"/>
              </a:ext>
            </a:extLst>
          </p:cNvPr>
          <p:cNvSpPr txBox="1"/>
          <p:nvPr/>
        </p:nvSpPr>
        <p:spPr>
          <a:xfrm>
            <a:off x="6462554" y="3807734"/>
            <a:ext cx="508000" cy="177869"/>
          </a:xfrm>
          <a:prstGeom prst="rect">
            <a:avLst/>
          </a:prstGeom>
          <a:noFill/>
        </p:spPr>
        <p:txBody>
          <a:bodyPr wrap="square" rtlCol="0">
            <a:spAutoFit/>
          </a:bodyPr>
          <a:lstStyle/>
          <a:p>
            <a:pPr algn="r"/>
            <a:r>
              <a:rPr lang="en-US" sz="556">
                <a:latin typeface="+mn-lt"/>
                <a:cs typeface="Arial" panose="020B0604020202020204" pitchFamily="34" charset="0"/>
              </a:rPr>
              <a:t>Figure 1</a:t>
            </a:r>
          </a:p>
        </p:txBody>
      </p:sp>
      <p:sp>
        <p:nvSpPr>
          <p:cNvPr id="2" name="TextBox 1">
            <a:extLst>
              <a:ext uri="{FF2B5EF4-FFF2-40B4-BE49-F238E27FC236}">
                <a16:creationId xmlns:a16="http://schemas.microsoft.com/office/drawing/2014/main" id="{170BFCDF-29B4-4A05-94B6-C554A8469F1A}"/>
              </a:ext>
            </a:extLst>
          </p:cNvPr>
          <p:cNvSpPr txBox="1"/>
          <p:nvPr/>
        </p:nvSpPr>
        <p:spPr>
          <a:xfrm>
            <a:off x="7053865" y="3035030"/>
            <a:ext cx="1675348" cy="2784032"/>
          </a:xfrm>
          <a:prstGeom prst="rect">
            <a:avLst/>
          </a:prstGeom>
          <a:solidFill>
            <a:srgbClr val="7F81BE"/>
          </a:solidFill>
          <a:ln>
            <a:solidFill>
              <a:schemeClr val="tx1"/>
            </a:solidFill>
          </a:ln>
        </p:spPr>
        <p:txBody>
          <a:bodyPr wrap="square" rtlCol="0">
            <a:spAutoFit/>
          </a:bodyPr>
          <a:lstStyle/>
          <a:p>
            <a:pPr marL="127010" indent="-127010">
              <a:buFont typeface="Arial" panose="020B0604020202020204" pitchFamily="34" charset="0"/>
              <a:buChar char="•"/>
            </a:pPr>
            <a:r>
              <a:rPr lang="en-US" sz="833">
                <a:solidFill>
                  <a:schemeClr val="bg1"/>
                </a:solidFill>
                <a:latin typeface="+mj-lt"/>
              </a:rPr>
              <a:t>Research demonstrated the importance of neonatal gut health.</a:t>
            </a:r>
          </a:p>
          <a:p>
            <a:endParaRPr lang="en-US" sz="833">
              <a:solidFill>
                <a:schemeClr val="bg1"/>
              </a:solidFill>
              <a:latin typeface="+mj-lt"/>
            </a:endParaRPr>
          </a:p>
          <a:p>
            <a:pPr marL="127010" indent="-127010">
              <a:buFont typeface="Arial" panose="020B0604020202020204" pitchFamily="34" charset="0"/>
              <a:buChar char="•"/>
            </a:pPr>
            <a:r>
              <a:rPr lang="en-US" sz="833">
                <a:solidFill>
                  <a:schemeClr val="bg1"/>
                </a:solidFill>
                <a:latin typeface="+mj-lt"/>
              </a:rPr>
              <a:t>Improved perineal care and decreased vaginal exams reduced chorioamnionitis by 40%.</a:t>
            </a:r>
          </a:p>
          <a:p>
            <a:endParaRPr lang="en-US" sz="833">
              <a:solidFill>
                <a:schemeClr val="bg1"/>
              </a:solidFill>
              <a:latin typeface="+mj-lt"/>
            </a:endParaRPr>
          </a:p>
          <a:p>
            <a:pPr marL="127010" indent="-127010">
              <a:buFont typeface="Arial" panose="020B0604020202020204" pitchFamily="34" charset="0"/>
              <a:buChar char="•"/>
            </a:pPr>
            <a:r>
              <a:rPr lang="en-US" sz="833">
                <a:solidFill>
                  <a:schemeClr val="bg1"/>
                </a:solidFill>
                <a:latin typeface="+mj-lt"/>
              </a:rPr>
              <a:t>However, asymptomatic infants with negative blood cultures were still being treated with antibiotics per CDC recommendations.</a:t>
            </a:r>
          </a:p>
          <a:p>
            <a:endParaRPr lang="en-US" sz="833">
              <a:solidFill>
                <a:schemeClr val="bg1"/>
              </a:solidFill>
              <a:latin typeface="+mj-lt"/>
            </a:endParaRPr>
          </a:p>
          <a:p>
            <a:pPr marL="127010" indent="-127010">
              <a:buFont typeface="Arial" panose="020B0604020202020204" pitchFamily="34" charset="0"/>
              <a:buChar char="•"/>
            </a:pPr>
            <a:r>
              <a:rPr lang="en-US" sz="833">
                <a:solidFill>
                  <a:schemeClr val="bg1"/>
                </a:solidFill>
                <a:latin typeface="+mj-lt"/>
              </a:rPr>
              <a:t>The implementation of the  neonatal sepsis calculator  promoted the necessary practice change that led to a significant reduction in prophylactic antibiotic use.</a:t>
            </a:r>
          </a:p>
        </p:txBody>
      </p:sp>
      <p:sp>
        <p:nvSpPr>
          <p:cNvPr id="6" name="TextBox 5">
            <a:extLst>
              <a:ext uri="{FF2B5EF4-FFF2-40B4-BE49-F238E27FC236}">
                <a16:creationId xmlns:a16="http://schemas.microsoft.com/office/drawing/2014/main" id="{009BC9A5-27D6-43B1-A0AD-A6E56470A01F}"/>
              </a:ext>
            </a:extLst>
          </p:cNvPr>
          <p:cNvSpPr txBox="1"/>
          <p:nvPr/>
        </p:nvSpPr>
        <p:spPr>
          <a:xfrm>
            <a:off x="7056930" y="2775331"/>
            <a:ext cx="1441420" cy="246221"/>
          </a:xfrm>
          <a:prstGeom prst="rect">
            <a:avLst/>
          </a:prstGeom>
          <a:noFill/>
        </p:spPr>
        <p:txBody>
          <a:bodyPr wrap="none" rtlCol="0">
            <a:spAutoFit/>
          </a:bodyPr>
          <a:lstStyle/>
          <a:p>
            <a:r>
              <a:rPr lang="en-US" sz="1000" b="1">
                <a:solidFill>
                  <a:srgbClr val="003B5C"/>
                </a:solidFill>
                <a:latin typeface="Arial" panose="020B0604020202020204" pitchFamily="34" charset="0"/>
                <a:cs typeface="Arial" panose="020B0604020202020204" pitchFamily="34" charset="0"/>
              </a:rPr>
              <a:t>A Gap was Identified</a:t>
            </a:r>
          </a:p>
        </p:txBody>
      </p:sp>
      <p:pic>
        <p:nvPicPr>
          <p:cNvPr id="19" name="Picture 18">
            <a:extLst>
              <a:ext uri="{FF2B5EF4-FFF2-40B4-BE49-F238E27FC236}">
                <a16:creationId xmlns:a16="http://schemas.microsoft.com/office/drawing/2014/main" id="{754B534D-B35A-4684-927D-389357921383}"/>
              </a:ext>
            </a:extLst>
          </p:cNvPr>
          <p:cNvPicPr>
            <a:picLocks noChangeAspect="1"/>
          </p:cNvPicPr>
          <p:nvPr/>
        </p:nvPicPr>
        <p:blipFill>
          <a:blip r:embed="rId8"/>
          <a:stretch>
            <a:fillRect/>
          </a:stretch>
        </p:blipFill>
        <p:spPr>
          <a:xfrm>
            <a:off x="3477672" y="1670204"/>
            <a:ext cx="3390952" cy="2119017"/>
          </a:xfrm>
          <a:prstGeom prst="rect">
            <a:avLst/>
          </a:prstGeom>
        </p:spPr>
      </p:pic>
      <p:pic>
        <p:nvPicPr>
          <p:cNvPr id="10" name="Picture 9">
            <a:extLst>
              <a:ext uri="{FF2B5EF4-FFF2-40B4-BE49-F238E27FC236}">
                <a16:creationId xmlns:a16="http://schemas.microsoft.com/office/drawing/2014/main" id="{64E246D4-CDC4-4FFE-97C6-BB05BD9D0D73}"/>
              </a:ext>
            </a:extLst>
          </p:cNvPr>
          <p:cNvPicPr>
            <a:picLocks noChangeAspect="1"/>
          </p:cNvPicPr>
          <p:nvPr/>
        </p:nvPicPr>
        <p:blipFill rotWithShape="1">
          <a:blip r:embed="rId9"/>
          <a:srcRect t="3565"/>
          <a:stretch/>
        </p:blipFill>
        <p:spPr>
          <a:xfrm>
            <a:off x="3477672" y="3943393"/>
            <a:ext cx="3372099" cy="2378722"/>
          </a:xfrm>
          <a:prstGeom prst="rect">
            <a:avLst/>
          </a:prstGeom>
        </p:spPr>
      </p:pic>
    </p:spTree>
    <p:extLst>
      <p:ext uri="{BB962C8B-B14F-4D97-AF65-F5344CB8AC3E}">
        <p14:creationId xmlns:p14="http://schemas.microsoft.com/office/powerpoint/2010/main" val="491185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13310" y="1564389"/>
            <a:ext cx="9365380" cy="2014679"/>
          </a:xfrm>
          <a:noFill/>
        </p:spPr>
        <p:txBody>
          <a:bodyPr/>
          <a:lstStyle/>
          <a:p>
            <a:r>
              <a:rPr lang="en-US" dirty="0">
                <a:ea typeface="Lato Medium"/>
                <a:cs typeface="Lato Medium"/>
              </a:rPr>
              <a:t>BASIC Team Talk</a:t>
            </a:r>
            <a:r>
              <a:rPr lang="en-US" dirty="0" smtClean="0">
                <a:ea typeface="Lato Medium"/>
                <a:cs typeface="Lato Medium"/>
              </a:rPr>
              <a:t>: HSHS St. John’s</a:t>
            </a:r>
            <a:r>
              <a:rPr lang="en-US" dirty="0">
                <a:ea typeface="Lato Medium"/>
                <a:cs typeface="Lato Medium"/>
              </a:rPr>
              <a:t/>
            </a:r>
            <a:br>
              <a:rPr lang="en-US" dirty="0">
                <a:ea typeface="Lato Medium"/>
                <a:cs typeface="Lato Medium"/>
              </a:rPr>
            </a:br>
            <a:endParaRPr lang="en-US" sz="3200" dirty="0"/>
          </a:p>
        </p:txBody>
      </p:sp>
      <p:sp>
        <p:nvSpPr>
          <p:cNvPr id="7" name="Subtitle 6"/>
          <p:cNvSpPr>
            <a:spLocks noGrp="1"/>
          </p:cNvSpPr>
          <p:nvPr>
            <p:ph type="subTitle" idx="1"/>
          </p:nvPr>
        </p:nvSpPr>
        <p:spPr>
          <a:xfrm>
            <a:off x="1413310" y="3081639"/>
            <a:ext cx="9823650" cy="986569"/>
          </a:xfrm>
        </p:spPr>
        <p:txBody>
          <a:bodyPr/>
          <a:lstStyle/>
          <a:p>
            <a:pPr>
              <a:lnSpc>
                <a:spcPct val="150000"/>
              </a:lnSpc>
            </a:pPr>
            <a:r>
              <a:rPr lang="en-US" sz="3200"/>
              <a:t/>
            </a:r>
            <a:br>
              <a:rPr lang="en-US" sz="3200"/>
            </a:br>
            <a:endParaRPr lang="en-US" sz="3200"/>
          </a:p>
        </p:txBody>
      </p:sp>
      <p:sp>
        <p:nvSpPr>
          <p:cNvPr id="4" name="Slide Number Placeholder 3"/>
          <p:cNvSpPr>
            <a:spLocks noGrp="1"/>
          </p:cNvSpPr>
          <p:nvPr>
            <p:ph type="sldNum" sz="quarter" idx="4294967295"/>
          </p:nvPr>
        </p:nvSpPr>
        <p:spPr>
          <a:xfrm>
            <a:off x="9448800" y="6356350"/>
            <a:ext cx="2743200" cy="365125"/>
          </a:xfrm>
        </p:spPr>
        <p:txBody>
          <a:bodyPr/>
          <a:lstStyle/>
          <a:p>
            <a:fld id="{97033E4B-E3EB-3D46-B2D8-3159663620FA}" type="slidenum">
              <a:rPr lang="en-US" smtClean="0"/>
              <a:pPr/>
              <a:t>41</a:t>
            </a:fld>
            <a:endParaRPr lang="en-US"/>
          </a:p>
        </p:txBody>
      </p:sp>
      <p:sp>
        <p:nvSpPr>
          <p:cNvPr id="5" name="Footer Placeholder 4"/>
          <p:cNvSpPr>
            <a:spLocks noGrp="1"/>
          </p:cNvSpPr>
          <p:nvPr>
            <p:ph type="ftr" sz="quarter" idx="4294967295"/>
          </p:nvPr>
        </p:nvSpPr>
        <p:spPr>
          <a:xfrm>
            <a:off x="0" y="6356350"/>
            <a:ext cx="4114800" cy="365125"/>
          </a:xfrm>
        </p:spPr>
        <p:txBody>
          <a:bodyPr/>
          <a:lstStyle/>
          <a:p>
            <a:pPr algn="l"/>
            <a:r>
              <a:rPr lang="en-US"/>
              <a:t>Illinois Perinatal Quality Collaborative</a:t>
            </a:r>
          </a:p>
        </p:txBody>
      </p:sp>
    </p:spTree>
    <p:extLst>
      <p:ext uri="{BB962C8B-B14F-4D97-AF65-F5344CB8AC3E}">
        <p14:creationId xmlns:p14="http://schemas.microsoft.com/office/powerpoint/2010/main" val="3304276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sz="2400" b="1" u="sng" dirty="0"/>
              <a:t>Babies Antibiotic Stewardship Improvement Collaborative (BASIC)</a:t>
            </a:r>
          </a:p>
          <a:p>
            <a:r>
              <a:rPr lang="en-US" sz="2400" dirty="0"/>
              <a:t>Located in Springfield, Illinois</a:t>
            </a:r>
          </a:p>
          <a:p>
            <a:r>
              <a:rPr lang="en-US" sz="2400" dirty="0"/>
              <a:t>2000 deliveries per year</a:t>
            </a:r>
          </a:p>
          <a:p>
            <a:r>
              <a:rPr lang="en-US" sz="2400" dirty="0"/>
              <a:t>56 NICU beds</a:t>
            </a:r>
          </a:p>
          <a:p>
            <a:r>
              <a:rPr lang="en-US" sz="2400" dirty="0"/>
              <a:t>Level III perinatal center</a:t>
            </a:r>
          </a:p>
          <a:p>
            <a:r>
              <a:rPr lang="en-US" sz="2400" dirty="0"/>
              <a:t>Involved in BASIC </a:t>
            </a:r>
          </a:p>
          <a:p>
            <a:r>
              <a:rPr lang="en-US" sz="2400" dirty="0"/>
              <a:t>Contact information are:</a:t>
            </a:r>
          </a:p>
          <a:p>
            <a:pPr marL="914400" indent="-571500">
              <a:buFont typeface="Wingdings" panose="05000000000000000000" pitchFamily="2" charset="2"/>
              <a:buChar char="ü"/>
            </a:pPr>
            <a:r>
              <a:rPr lang="en-US" sz="2400" dirty="0"/>
              <a:t>Kim Lawrence, RN </a:t>
            </a:r>
            <a:r>
              <a:rPr lang="en-US" sz="2400" dirty="0">
                <a:hlinkClick r:id="rId2"/>
              </a:rPr>
              <a:t>Kimberly.Lawrence@hshs.org</a:t>
            </a:r>
            <a:r>
              <a:rPr lang="en-US" sz="2400" dirty="0"/>
              <a:t> </a:t>
            </a:r>
          </a:p>
          <a:p>
            <a:pPr marL="914400" indent="-571500">
              <a:buFont typeface="Wingdings" panose="05000000000000000000" pitchFamily="2" charset="2"/>
              <a:buChar char="ü"/>
            </a:pPr>
            <a:r>
              <a:rPr lang="en-US" sz="2400" dirty="0"/>
              <a:t>Pele Dina, MD </a:t>
            </a:r>
            <a:r>
              <a:rPr lang="en-US" sz="2400" dirty="0">
                <a:hlinkClick r:id="rId3"/>
              </a:rPr>
              <a:t>pdina28@siumed.edu</a:t>
            </a:r>
            <a:endParaRPr lang="en-US" sz="2400" dirty="0"/>
          </a:p>
          <a:p>
            <a:endParaRPr lang="en-US" sz="2400" dirty="0"/>
          </a:p>
        </p:txBody>
      </p:sp>
      <p:pic>
        <p:nvPicPr>
          <p:cNvPr id="6" name="Picture 2" descr="Dairy Queen's Miracle Treat Day Helps Fund St. John's Children Hospital –  W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6368" y="238896"/>
            <a:ext cx="5519264" cy="1079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AF57053-44FC-4DC6-8467-94EA259B24E1}"/>
              </a:ext>
            </a:extLst>
          </p:cNvPr>
          <p:cNvPicPr>
            <a:picLocks noChangeAspect="1"/>
          </p:cNvPicPr>
          <p:nvPr/>
        </p:nvPicPr>
        <p:blipFill>
          <a:blip r:embed="rId5"/>
          <a:stretch>
            <a:fillRect/>
          </a:stretch>
        </p:blipFill>
        <p:spPr>
          <a:xfrm>
            <a:off x="8020050" y="2929731"/>
            <a:ext cx="3333750" cy="2143125"/>
          </a:xfrm>
          <a:prstGeom prst="rect">
            <a:avLst/>
          </a:prstGeom>
        </p:spPr>
      </p:pic>
    </p:spTree>
    <p:extLst>
      <p:ext uri="{BB962C8B-B14F-4D97-AF65-F5344CB8AC3E}">
        <p14:creationId xmlns:p14="http://schemas.microsoft.com/office/powerpoint/2010/main" val="2432271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3F3715-6165-4100-9B0B-0FBBC155464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70319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Lato Medium"/>
                <a:cs typeface="Lato Medium"/>
              </a:rPr>
              <a:t>Wrap-up  </a:t>
            </a:r>
            <a:endParaRPr lang="en-US"/>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34191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4CC6-EAA2-485B-93B8-EB7B1B04A01E}"/>
              </a:ext>
            </a:extLst>
          </p:cNvPr>
          <p:cNvSpPr>
            <a:spLocks noGrp="1"/>
          </p:cNvSpPr>
          <p:nvPr>
            <p:ph type="title"/>
          </p:nvPr>
        </p:nvSpPr>
        <p:spPr>
          <a:noFill/>
        </p:spPr>
        <p:txBody>
          <a:bodyPr/>
          <a:lstStyle/>
          <a:p>
            <a:r>
              <a:rPr lang="en-US">
                <a:ea typeface="Lato Medium"/>
                <a:cs typeface="Calibri"/>
              </a:rPr>
              <a:t>Upcoming </a:t>
            </a:r>
            <a:r>
              <a:rPr lang="en-US">
                <a:solidFill>
                  <a:schemeClr val="accent3"/>
                </a:solidFill>
                <a:ea typeface="Lato Medium"/>
                <a:cs typeface="Calibri"/>
              </a:rPr>
              <a:t>BASIC QI Support</a:t>
            </a:r>
            <a:r>
              <a:rPr lang="en-US">
                <a:ea typeface="Lato Medium"/>
                <a:cs typeface="Calibri"/>
              </a:rPr>
              <a:t> for Q3 2022</a:t>
            </a:r>
            <a:endParaRPr lang="en-US"/>
          </a:p>
        </p:txBody>
      </p:sp>
      <p:sp>
        <p:nvSpPr>
          <p:cNvPr id="3" name="Content Placeholder 2">
            <a:extLst>
              <a:ext uri="{FF2B5EF4-FFF2-40B4-BE49-F238E27FC236}">
                <a16:creationId xmlns:a16="http://schemas.microsoft.com/office/drawing/2014/main" id="{94CFBC5D-5817-F6B2-06BA-4C69AA78097A}"/>
              </a:ext>
            </a:extLst>
          </p:cNvPr>
          <p:cNvSpPr>
            <a:spLocks noGrp="1"/>
          </p:cNvSpPr>
          <p:nvPr>
            <p:ph idx="1"/>
          </p:nvPr>
        </p:nvSpPr>
        <p:spPr/>
        <p:txBody>
          <a:bodyPr vert="horz" lIns="91440" tIns="45720" rIns="91440" bIns="45720" rtlCol="0" anchor="t">
            <a:noAutofit/>
          </a:bodyPr>
          <a:lstStyle/>
          <a:p>
            <a:r>
              <a:rPr lang="en-US">
                <a:ea typeface="+mn-lt"/>
                <a:cs typeface="+mn-lt"/>
              </a:rPr>
              <a:t>ILPQC will be doing outreach to teams who have a higher percentage of newborns who receive antibiotics for longer than 36 hours</a:t>
            </a:r>
          </a:p>
          <a:p>
            <a:pPr lvl="1"/>
            <a:r>
              <a:rPr lang="en-US">
                <a:ea typeface="Lato"/>
                <a:cs typeface="Calibri"/>
              </a:rPr>
              <a:t>Teams who have a large portion of newborns who receive antibiotics for longer than 48 hours</a:t>
            </a:r>
            <a:endParaRPr lang="en-US">
              <a:ea typeface="+mn-lt"/>
              <a:cs typeface="+mn-lt"/>
            </a:endParaRPr>
          </a:p>
          <a:p>
            <a:pPr lvl="1"/>
            <a:r>
              <a:rPr lang="en-US">
                <a:ea typeface="Lato"/>
                <a:cs typeface="Calibri"/>
              </a:rPr>
              <a:t>Teams who have a large portion of newborns who receive antibiotics for between 36-48 hours</a:t>
            </a:r>
          </a:p>
          <a:p>
            <a:pPr lvl="1"/>
            <a:endParaRPr lang="en-US">
              <a:ea typeface="Lato"/>
              <a:cs typeface="Calibri"/>
            </a:endParaRPr>
          </a:p>
          <a:p>
            <a:pPr marL="457200" lvl="1" indent="0">
              <a:buNone/>
            </a:pPr>
            <a:endParaRPr lang="en-US">
              <a:ea typeface="Lato"/>
              <a:cs typeface="Calibri"/>
            </a:endParaRPr>
          </a:p>
          <a:p>
            <a:pPr lvl="1"/>
            <a:endParaRPr lang="en-US">
              <a:ea typeface="Lato"/>
              <a:cs typeface="Calibri"/>
            </a:endParaRPr>
          </a:p>
          <a:p>
            <a:pPr lvl="1"/>
            <a:endParaRPr lang="en-US">
              <a:ea typeface="Lato"/>
              <a:cs typeface="Calibri"/>
            </a:endParaRPr>
          </a:p>
        </p:txBody>
      </p:sp>
      <p:sp>
        <p:nvSpPr>
          <p:cNvPr id="4" name="Slide Number Placeholder 3">
            <a:extLst>
              <a:ext uri="{FF2B5EF4-FFF2-40B4-BE49-F238E27FC236}">
                <a16:creationId xmlns:a16="http://schemas.microsoft.com/office/drawing/2014/main" id="{7509E6B2-7829-A27F-1FD9-1166FF49750E}"/>
              </a:ext>
            </a:extLst>
          </p:cNvPr>
          <p:cNvSpPr>
            <a:spLocks noGrp="1"/>
          </p:cNvSpPr>
          <p:nvPr>
            <p:ph type="sldNum" sz="quarter" idx="10"/>
          </p:nvPr>
        </p:nvSpPr>
        <p:spPr/>
        <p:txBody>
          <a:bodyPr/>
          <a:lstStyle/>
          <a:p>
            <a:fld id="{97033E4B-E3EB-3D46-B2D8-3159663620FA}" type="slidenum">
              <a:rPr lang="en-US" smtClean="0"/>
              <a:pPr/>
              <a:t>45</a:t>
            </a:fld>
            <a:endParaRPr lang="en-US"/>
          </a:p>
        </p:txBody>
      </p:sp>
      <p:sp>
        <p:nvSpPr>
          <p:cNvPr id="5" name="Footer Placeholder 4">
            <a:extLst>
              <a:ext uri="{FF2B5EF4-FFF2-40B4-BE49-F238E27FC236}">
                <a16:creationId xmlns:a16="http://schemas.microsoft.com/office/drawing/2014/main" id="{35469F94-6655-51EA-0293-21640BD46551}"/>
              </a:ext>
            </a:extLst>
          </p:cNvPr>
          <p:cNvSpPr>
            <a:spLocks noGrp="1"/>
          </p:cNvSpPr>
          <p:nvPr>
            <p:ph type="ftr" sz="quarter" idx="11"/>
          </p:nvPr>
        </p:nvSpPr>
        <p:spPr/>
        <p:txBody>
          <a:bodyPr/>
          <a:lstStyle/>
          <a:p>
            <a:pPr algn="l"/>
            <a:r>
              <a:rPr lang="en-US"/>
              <a:t>Illinois Perinatal Quality Collaborative</a:t>
            </a:r>
          </a:p>
        </p:txBody>
      </p:sp>
      <p:sp>
        <p:nvSpPr>
          <p:cNvPr id="6" name="Rectangle: Rounded Corners 5">
            <a:extLst>
              <a:ext uri="{FF2B5EF4-FFF2-40B4-BE49-F238E27FC236}">
                <a16:creationId xmlns:a16="http://schemas.microsoft.com/office/drawing/2014/main" id="{D6FE749E-128B-B737-5C21-AC95F5C97712}"/>
              </a:ext>
            </a:extLst>
          </p:cNvPr>
          <p:cNvSpPr/>
          <p:nvPr/>
        </p:nvSpPr>
        <p:spPr>
          <a:xfrm>
            <a:off x="2272952" y="4065741"/>
            <a:ext cx="7359040" cy="1774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cs typeface="Calibri"/>
              </a:rPr>
              <a:t>Keep an eye out for an email from ILPQC to schedule your QI Support call on a Thursday or Friday in December!</a:t>
            </a:r>
          </a:p>
        </p:txBody>
      </p:sp>
    </p:spTree>
    <p:extLst>
      <p:ext uri="{BB962C8B-B14F-4D97-AF65-F5344CB8AC3E}">
        <p14:creationId xmlns:p14="http://schemas.microsoft.com/office/powerpoint/2010/main" val="1123759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ea typeface="Lato Medium"/>
                <a:cs typeface="Lato Medium"/>
              </a:rPr>
              <a:t>Upcoming Call Schedule</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dirty="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sp>
        <p:nvSpPr>
          <p:cNvPr id="8" name="Rectangle 7"/>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162324568"/>
              </p:ext>
            </p:extLst>
          </p:nvPr>
        </p:nvGraphicFramePr>
        <p:xfrm>
          <a:off x="1005840" y="2020146"/>
          <a:ext cx="10576560" cy="3130183"/>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2982488768"/>
                    </a:ext>
                  </a:extLst>
                </a:gridCol>
                <a:gridCol w="7223760">
                  <a:extLst>
                    <a:ext uri="{9D8B030D-6E8A-4147-A177-3AD203B41FA5}">
                      <a16:colId xmlns:a16="http://schemas.microsoft.com/office/drawing/2014/main" val="3494472654"/>
                    </a:ext>
                  </a:extLst>
                </a:gridCol>
              </a:tblGrid>
              <a:tr h="569863">
                <a:tc>
                  <a:txBody>
                    <a:bodyPr/>
                    <a:lstStyle/>
                    <a:p>
                      <a:r>
                        <a:rPr lang="en-US" dirty="0"/>
                        <a:t>Month</a:t>
                      </a:r>
                    </a:p>
                  </a:txBody>
                  <a:tcPr/>
                </a:tc>
                <a:tc>
                  <a:txBody>
                    <a:bodyPr/>
                    <a:lstStyle/>
                    <a:p>
                      <a:r>
                        <a:rPr lang="en-US" dirty="0"/>
                        <a:t>Topic</a:t>
                      </a:r>
                    </a:p>
                  </a:txBody>
                  <a:tcPr/>
                </a:tc>
                <a:extLst>
                  <a:ext uri="{0D108BD9-81ED-4DB2-BD59-A6C34878D82A}">
                    <a16:rowId xmlns:a16="http://schemas.microsoft.com/office/drawing/2014/main" val="4152772376"/>
                  </a:ext>
                </a:extLst>
              </a:tr>
              <a:tr h="569862">
                <a:tc>
                  <a:txBody>
                    <a:bodyPr/>
                    <a:lstStyle/>
                    <a:p>
                      <a:pPr lvl="0" algn="ctr">
                        <a:buNone/>
                      </a:pPr>
                      <a:r>
                        <a:rPr lang="en-US" dirty="0"/>
                        <a:t>December 19</a:t>
                      </a:r>
                      <a:r>
                        <a:rPr lang="en-US" baseline="30000" dirty="0"/>
                        <a:t>th</a:t>
                      </a:r>
                      <a:r>
                        <a:rPr lang="en-US" dirty="0"/>
                        <a:t>, 2022</a:t>
                      </a:r>
                    </a:p>
                    <a:p>
                      <a:pPr lvl="0" algn="ctr">
                        <a:buNone/>
                      </a:pPr>
                      <a:r>
                        <a:rPr lang="en-US" dirty="0"/>
                        <a:t>2-3 PM</a:t>
                      </a:r>
                    </a:p>
                  </a:txBody>
                  <a:tcPr/>
                </a:tc>
                <a:tc>
                  <a:txBody>
                    <a:bodyPr/>
                    <a:lstStyle/>
                    <a:p>
                      <a:pPr lvl="0" algn="ctr">
                        <a:buNone/>
                      </a:pPr>
                      <a:r>
                        <a:rPr lang="en-US" dirty="0"/>
                        <a:t>BASIC</a:t>
                      </a:r>
                      <a:r>
                        <a:rPr lang="en-US" baseline="0" dirty="0"/>
                        <a:t> Monthly Webinar </a:t>
                      </a:r>
                      <a:endParaRPr lang="en-US" dirty="0"/>
                    </a:p>
                  </a:txBody>
                  <a:tcPr/>
                </a:tc>
                <a:extLst>
                  <a:ext uri="{0D108BD9-81ED-4DB2-BD59-A6C34878D82A}">
                    <a16:rowId xmlns:a16="http://schemas.microsoft.com/office/drawing/2014/main" val="2366287111"/>
                  </a:ext>
                </a:extLst>
              </a:tr>
              <a:tr h="569862">
                <a:tc>
                  <a:txBody>
                    <a:bodyPr/>
                    <a:lstStyle/>
                    <a:p>
                      <a:pPr lvl="0" algn="ctr">
                        <a:buNone/>
                      </a:pPr>
                      <a:r>
                        <a:rPr lang="en-US" dirty="0"/>
                        <a:t>January 23rd , 2022</a:t>
                      </a:r>
                    </a:p>
                    <a:p>
                      <a:pPr lvl="0" algn="ctr">
                        <a:buNone/>
                      </a:pPr>
                      <a:endParaRPr lang="en-US"/>
                    </a:p>
                  </a:txBody>
                  <a:tcPr/>
                </a:tc>
                <a:tc>
                  <a:txBody>
                    <a:bodyPr/>
                    <a:lstStyle/>
                    <a:p>
                      <a:pPr lvl="0" algn="ctr">
                        <a:buNone/>
                      </a:pPr>
                      <a:r>
                        <a:rPr lang="en-US" dirty="0"/>
                        <a:t>MLK Day, No BASIC Call</a:t>
                      </a:r>
                      <a:endParaRPr lang="en-US" baseline="0" dirty="0"/>
                    </a:p>
                  </a:txBody>
                  <a:tcPr/>
                </a:tc>
                <a:extLst>
                  <a:ext uri="{0D108BD9-81ED-4DB2-BD59-A6C34878D82A}">
                    <a16:rowId xmlns:a16="http://schemas.microsoft.com/office/drawing/2014/main" val="2496292393"/>
                  </a:ext>
                </a:extLst>
              </a:tr>
              <a:tr h="569863">
                <a:tc>
                  <a:txBody>
                    <a:bodyPr/>
                    <a:lstStyle/>
                    <a:p>
                      <a:pPr lvl="0" algn="ctr">
                        <a:buNone/>
                      </a:pPr>
                      <a:r>
                        <a:rPr lang="en-US" dirty="0"/>
                        <a:t>February 20th, 2022</a:t>
                      </a:r>
                    </a:p>
                    <a:p>
                      <a:pPr lvl="0" algn="ctr">
                        <a:buNone/>
                      </a:pPr>
                      <a:r>
                        <a:rPr lang="en-US" dirty="0"/>
                        <a:t>2-3 PM</a:t>
                      </a:r>
                    </a:p>
                  </a:txBody>
                  <a:tcPr anchor="ctr"/>
                </a:tc>
                <a:tc>
                  <a:txBody>
                    <a:bodyPr/>
                    <a:lstStyle/>
                    <a:p>
                      <a:pPr lvl="0" algn="ctr">
                        <a:buNone/>
                      </a:pPr>
                      <a:r>
                        <a:rPr lang="en-US" dirty="0"/>
                        <a:t>BASIC</a:t>
                      </a:r>
                      <a:r>
                        <a:rPr lang="en-US" baseline="0" dirty="0"/>
                        <a:t> Monthly Webinar </a:t>
                      </a:r>
                      <a:endParaRPr lang="en-US" dirty="0"/>
                    </a:p>
                  </a:txBody>
                  <a:tcPr anchor="ctr"/>
                </a:tc>
                <a:extLst>
                  <a:ext uri="{0D108BD9-81ED-4DB2-BD59-A6C34878D82A}">
                    <a16:rowId xmlns:a16="http://schemas.microsoft.com/office/drawing/2014/main" val="1703881952"/>
                  </a:ext>
                </a:extLst>
              </a:tr>
              <a:tr h="569863">
                <a:tc>
                  <a:txBody>
                    <a:bodyPr/>
                    <a:lstStyle/>
                    <a:p>
                      <a:pPr algn="ctr"/>
                      <a:r>
                        <a:rPr lang="en-US" dirty="0"/>
                        <a:t>March 20th, 2022</a:t>
                      </a:r>
                    </a:p>
                    <a:p>
                      <a:pPr algn="ctr"/>
                      <a:r>
                        <a:rPr lang="en-US" dirty="0"/>
                        <a:t>2-3 PM</a:t>
                      </a:r>
                    </a:p>
                  </a:txBody>
                  <a:tcPr anchor="ctr"/>
                </a:tc>
                <a:tc>
                  <a:txBody>
                    <a:bodyPr/>
                    <a:lstStyle/>
                    <a:p>
                      <a:pPr algn="ctr"/>
                      <a:r>
                        <a:rPr lang="en-US" dirty="0"/>
                        <a:t>BASIC</a:t>
                      </a:r>
                      <a:r>
                        <a:rPr lang="en-US" baseline="0" dirty="0"/>
                        <a:t> Monthly Webinar </a:t>
                      </a:r>
                      <a:endParaRPr lang="en-US" dirty="0"/>
                    </a:p>
                  </a:txBody>
                  <a:tcPr anchor="ctr"/>
                </a:tc>
                <a:extLst>
                  <a:ext uri="{0D108BD9-81ED-4DB2-BD59-A6C34878D82A}">
                    <a16:rowId xmlns:a16="http://schemas.microsoft.com/office/drawing/2014/main" val="2183481527"/>
                  </a:ext>
                </a:extLst>
              </a:tr>
            </a:tbl>
          </a:graphicData>
        </a:graphic>
      </p:graphicFrame>
    </p:spTree>
    <p:extLst>
      <p:ext uri="{BB962C8B-B14F-4D97-AF65-F5344CB8AC3E}">
        <p14:creationId xmlns:p14="http://schemas.microsoft.com/office/powerpoint/2010/main" val="3046219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EB7F-D348-D96C-A566-EFA233DC49BF}"/>
              </a:ext>
            </a:extLst>
          </p:cNvPr>
          <p:cNvSpPr>
            <a:spLocks noGrp="1"/>
          </p:cNvSpPr>
          <p:nvPr>
            <p:ph type="title"/>
          </p:nvPr>
        </p:nvSpPr>
        <p:spPr/>
        <p:txBody>
          <a:bodyPr/>
          <a:lstStyle/>
          <a:p>
            <a:r>
              <a:rPr lang="en-US">
                <a:ea typeface="Lato Medium"/>
                <a:cs typeface="Lato Medium"/>
              </a:rPr>
              <a:t>Office Hours</a:t>
            </a:r>
          </a:p>
        </p:txBody>
      </p:sp>
      <p:sp>
        <p:nvSpPr>
          <p:cNvPr id="3" name="Subtitle 2">
            <a:extLst>
              <a:ext uri="{FF2B5EF4-FFF2-40B4-BE49-F238E27FC236}">
                <a16:creationId xmlns:a16="http://schemas.microsoft.com/office/drawing/2014/main" id="{70171BA8-F2C8-4DBC-F57C-D195D167AEE7}"/>
              </a:ext>
            </a:extLst>
          </p:cNvPr>
          <p:cNvSpPr>
            <a:spLocks noGrp="1"/>
          </p:cNvSpPr>
          <p:nvPr>
            <p:ph type="subTitle" idx="1"/>
          </p:nvPr>
        </p:nvSpPr>
        <p:spPr/>
        <p:txBody>
          <a:bodyPr vert="horz" lIns="91440" tIns="45720" rIns="91440" bIns="45720" rtlCol="0" anchor="t">
            <a:noAutofit/>
          </a:bodyPr>
          <a:lstStyle/>
          <a:p>
            <a:r>
              <a:rPr lang="en-US">
                <a:ea typeface="Lato"/>
                <a:cs typeface="Lato"/>
              </a:rPr>
              <a:t>Q &amp; A</a:t>
            </a:r>
          </a:p>
        </p:txBody>
      </p:sp>
    </p:spTree>
    <p:extLst>
      <p:ext uri="{BB962C8B-B14F-4D97-AF65-F5344CB8AC3E}">
        <p14:creationId xmlns:p14="http://schemas.microsoft.com/office/powerpoint/2010/main" val="1290914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F9F46-075A-7D44-87A7-6A4A9F14E6A6}"/>
              </a:ext>
            </a:extLst>
          </p:cNvPr>
          <p:cNvSpPr>
            <a:spLocks noGrp="1"/>
          </p:cNvSpPr>
          <p:nvPr>
            <p:ph type="ctrTitle"/>
          </p:nvPr>
        </p:nvSpPr>
        <p:spPr>
          <a:xfrm>
            <a:off x="368401" y="493618"/>
            <a:ext cx="4613127" cy="2566692"/>
          </a:xfrm>
        </p:spPr>
        <p:txBody>
          <a:bodyPr>
            <a:normAutofit/>
          </a:bodyPr>
          <a:lstStyle/>
          <a:p>
            <a:pPr algn="ctr"/>
            <a:r>
              <a:rPr lang="en-US" sz="4800">
                <a:solidFill>
                  <a:schemeClr val="tx2">
                    <a:lumMod val="50000"/>
                  </a:schemeClr>
                </a:solidFill>
              </a:rPr>
              <a:t>Thanks to our Funders</a:t>
            </a:r>
          </a:p>
        </p:txBody>
      </p:sp>
      <p:sp>
        <p:nvSpPr>
          <p:cNvPr id="3" name="Subtitle 2">
            <a:extLst>
              <a:ext uri="{FF2B5EF4-FFF2-40B4-BE49-F238E27FC236}">
                <a16:creationId xmlns:a16="http://schemas.microsoft.com/office/drawing/2014/main" id="{43D19BCB-87EC-2242-A60F-BDD660F18F16}"/>
              </a:ext>
            </a:extLst>
          </p:cNvPr>
          <p:cNvSpPr>
            <a:spLocks noGrp="1"/>
          </p:cNvSpPr>
          <p:nvPr>
            <p:ph type="subTitle" idx="1"/>
          </p:nvPr>
        </p:nvSpPr>
        <p:spPr>
          <a:xfrm>
            <a:off x="153432" y="5248519"/>
            <a:ext cx="5194433" cy="986569"/>
          </a:xfrm>
        </p:spPr>
        <p:txBody>
          <a:bodyPr>
            <a:normAutofit/>
          </a:bodyPr>
          <a:lstStyle/>
          <a:p>
            <a:r>
              <a:rPr lang="en-US" sz="2800"/>
              <a:t>In kind support:</a:t>
            </a:r>
          </a:p>
        </p:txBody>
      </p:sp>
      <p:sp>
        <p:nvSpPr>
          <p:cNvPr id="5" name="Rectangle 4"/>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4C55"/>
                </a:solidFill>
                <a:effectLst/>
                <a:uLnTx/>
                <a:uFillTx/>
                <a:latin typeface="Arial" panose="020B0604020202020204"/>
                <a:ea typeface="+mn-ea"/>
                <a:cs typeface="+mn-cs"/>
              </a:rPr>
              <a:t> </a:t>
            </a:r>
          </a:p>
        </p:txBody>
      </p:sp>
      <p:pic>
        <p:nvPicPr>
          <p:cNvPr id="1026" name="Picture 2" descr="Laboratory of Neurogenomics and Novel Therapies Web Site – Research and  Patient Care at Northwester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11492" y="5826682"/>
            <a:ext cx="1627118" cy="5963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US CDC logo.svg - Wikimedia Common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74461" y="4045643"/>
            <a:ext cx="1154729" cy="8720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pcqc.org/wp-content/uploads/2021/03/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68647" y="4069152"/>
            <a:ext cx="1382001" cy="7352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DPH | Protecting health, improving liv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184" y="3246774"/>
            <a:ext cx="1698317" cy="4698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DHS Logo"/>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37094" y="3181076"/>
            <a:ext cx="1556853" cy="5666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900003" y="3181076"/>
            <a:ext cx="1307805" cy="599691"/>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52805" y="5749326"/>
            <a:ext cx="1267057" cy="544971"/>
          </a:xfrm>
          <a:prstGeom prst="rect">
            <a:avLst/>
          </a:prstGeom>
        </p:spPr>
      </p:pic>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7833" y="5687308"/>
            <a:ext cx="1949464" cy="671127"/>
          </a:xfrm>
          <a:prstGeom prst="rect">
            <a:avLst/>
          </a:prstGeom>
        </p:spPr>
      </p:pic>
      <p:pic>
        <p:nvPicPr>
          <p:cNvPr id="16" name="Picture 1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24254" y="6310429"/>
            <a:ext cx="2140342" cy="428068"/>
          </a:xfrm>
          <a:prstGeom prst="rect">
            <a:avLst/>
          </a:prstGeom>
        </p:spPr>
      </p:pic>
    </p:spTree>
    <p:extLst>
      <p:ext uri="{BB962C8B-B14F-4D97-AF65-F5344CB8AC3E}">
        <p14:creationId xmlns:p14="http://schemas.microsoft.com/office/powerpoint/2010/main" val="867181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06" y="367350"/>
            <a:ext cx="5049414" cy="1128068"/>
          </a:xfrm>
        </p:spPr>
        <p:txBody>
          <a:bodyPr anchor="ctr">
            <a:normAutofit/>
          </a:bodyPr>
          <a:lstStyle/>
          <a:p>
            <a:pPr>
              <a:lnSpc>
                <a:spcPct val="90000"/>
              </a:lnSpc>
            </a:pPr>
            <a:r>
              <a:rPr lang="en-US" sz="3700"/>
              <a:t>2022 AC by the Numbers</a:t>
            </a:r>
          </a:p>
        </p:txBody>
      </p:sp>
      <p:sp>
        <p:nvSpPr>
          <p:cNvPr id="3" name="Content Placeholder 2"/>
          <p:cNvSpPr>
            <a:spLocks noGrp="1"/>
          </p:cNvSpPr>
          <p:nvPr>
            <p:ph idx="1"/>
          </p:nvPr>
        </p:nvSpPr>
        <p:spPr>
          <a:xfrm>
            <a:off x="561964" y="1884807"/>
            <a:ext cx="4976368" cy="4597810"/>
          </a:xfrm>
        </p:spPr>
        <p:txBody>
          <a:bodyPr vert="horz" lIns="91440" tIns="45720" rIns="91440" bIns="45720" rtlCol="0" anchor="ctr">
            <a:normAutofit/>
          </a:bodyPr>
          <a:lstStyle/>
          <a:p>
            <a:pPr marL="0" indent="0">
              <a:lnSpc>
                <a:spcPct val="90000"/>
              </a:lnSpc>
              <a:buNone/>
            </a:pPr>
            <a:r>
              <a:rPr lang="en-US" sz="2000">
                <a:ea typeface="Lato"/>
                <a:cs typeface="Lato"/>
              </a:rPr>
              <a:t>Our first in-person event since 2019!!</a:t>
            </a:r>
          </a:p>
          <a:p>
            <a:pPr>
              <a:lnSpc>
                <a:spcPct val="90000"/>
              </a:lnSpc>
            </a:pPr>
            <a:r>
              <a:rPr lang="en-US" sz="2200">
                <a:ea typeface="+mn-lt"/>
                <a:cs typeface="+mn-lt"/>
              </a:rPr>
              <a:t>360 in-person attendees</a:t>
            </a:r>
          </a:p>
          <a:p>
            <a:pPr>
              <a:lnSpc>
                <a:spcPct val="90000"/>
              </a:lnSpc>
            </a:pPr>
            <a:r>
              <a:rPr lang="en-US" sz="2200">
                <a:ea typeface="Lato"/>
                <a:cs typeface="Calibri"/>
              </a:rPr>
              <a:t>8 national speakers</a:t>
            </a:r>
            <a:endParaRPr lang="en-US" sz="2200">
              <a:ea typeface="Lato"/>
              <a:cs typeface="Lato"/>
            </a:endParaRPr>
          </a:p>
          <a:p>
            <a:pPr>
              <a:lnSpc>
                <a:spcPct val="90000"/>
              </a:lnSpc>
            </a:pPr>
            <a:r>
              <a:rPr lang="en-US" sz="2200">
                <a:ea typeface="+mn-lt"/>
                <a:cs typeface="+mn-lt"/>
              </a:rPr>
              <a:t>48 Quality Improvement Posters</a:t>
            </a:r>
            <a:endParaRPr lang="en-US" sz="2200"/>
          </a:p>
          <a:p>
            <a:pPr>
              <a:lnSpc>
                <a:spcPct val="90000"/>
              </a:lnSpc>
            </a:pPr>
            <a:r>
              <a:rPr lang="en-US" sz="2200">
                <a:ea typeface="+mn-lt"/>
                <a:cs typeface="+mn-lt"/>
              </a:rPr>
              <a:t>3 breakout sessions </a:t>
            </a:r>
          </a:p>
          <a:p>
            <a:pPr marL="457200" lvl="1" indent="0">
              <a:lnSpc>
                <a:spcPct val="90000"/>
              </a:lnSpc>
              <a:buNone/>
            </a:pPr>
            <a:r>
              <a:rPr lang="en-US" sz="1800">
                <a:ea typeface="+mn-lt"/>
                <a:cs typeface="+mn-lt"/>
              </a:rPr>
              <a:t>(OB, Neonatal, and Patient &amp; Community)</a:t>
            </a:r>
            <a:endParaRPr lang="en-US" sz="1800"/>
          </a:p>
          <a:p>
            <a:pPr>
              <a:lnSpc>
                <a:spcPct val="90000"/>
              </a:lnSpc>
            </a:pPr>
            <a:r>
              <a:rPr lang="en-US" sz="2200">
                <a:ea typeface="+mn-lt"/>
                <a:cs typeface="+mn-lt"/>
              </a:rPr>
              <a:t>Over 100 Quality Improvement Recognition Awards for current QI initiatives</a:t>
            </a:r>
            <a:endParaRPr lang="en-US" sz="2200"/>
          </a:p>
          <a:p>
            <a:pPr>
              <a:lnSpc>
                <a:spcPct val="90000"/>
              </a:lnSpc>
            </a:pPr>
            <a:endParaRPr lang="en-US" sz="2000"/>
          </a:p>
          <a:p>
            <a:pPr>
              <a:lnSpc>
                <a:spcPct val="90000"/>
              </a:lnSpc>
            </a:pPr>
            <a:endParaRPr lang="en-US" sz="2000"/>
          </a:p>
        </p:txBody>
      </p:sp>
      <p:pic>
        <p:nvPicPr>
          <p:cNvPr id="6" name="Picture 6" descr="Cupcake with candle and confetti">
            <a:extLst>
              <a:ext uri="{FF2B5EF4-FFF2-40B4-BE49-F238E27FC236}">
                <a16:creationId xmlns:a16="http://schemas.microsoft.com/office/drawing/2014/main" id="{3B1F0C24-9D1B-CFE3-35B6-EF8BC8B7100E}"/>
              </a:ext>
            </a:extLst>
          </p:cNvPr>
          <p:cNvPicPr>
            <a:picLocks noChangeAspect="1"/>
          </p:cNvPicPr>
          <p:nvPr/>
        </p:nvPicPr>
        <p:blipFill rotWithShape="1">
          <a:blip r:embed="rId3"/>
          <a:srcRect l="31141" r="1" b="1"/>
          <a:stretch/>
        </p:blipFill>
        <p:spPr>
          <a:xfrm>
            <a:off x="5977788" y="799352"/>
            <a:ext cx="5425410" cy="5259296"/>
          </a:xfrm>
          <a:prstGeom prst="rect">
            <a:avLst/>
          </a:prstGeom>
        </p:spPr>
      </p:pic>
      <p:sp>
        <p:nvSpPr>
          <p:cNvPr id="5" name="Footer Placeholder 4"/>
          <p:cNvSpPr>
            <a:spLocks noGrp="1"/>
          </p:cNvSpPr>
          <p:nvPr>
            <p:ph type="ftr" sz="quarter" idx="11"/>
          </p:nvPr>
        </p:nvSpPr>
        <p:spPr>
          <a:xfrm>
            <a:off x="5685810" y="6492240"/>
            <a:ext cx="3050866" cy="365125"/>
          </a:xfrm>
        </p:spPr>
        <p:txBody>
          <a:bodyPr>
            <a:normAutofit/>
          </a:bodyPr>
          <a:lstStyle/>
          <a:p>
            <a:pPr algn="l">
              <a:spcAft>
                <a:spcPts val="600"/>
              </a:spcAft>
            </a:pPr>
            <a:r>
              <a:rPr lang="en-US"/>
              <a:t>Illinois Perinatal Quality Collaborative</a:t>
            </a:r>
          </a:p>
        </p:txBody>
      </p:sp>
      <p:sp>
        <p:nvSpPr>
          <p:cNvPr id="4" name="Slide Number Placeholder 3"/>
          <p:cNvSpPr>
            <a:spLocks noGrp="1"/>
          </p:cNvSpPr>
          <p:nvPr>
            <p:ph type="sldNum" sz="quarter" idx="10"/>
          </p:nvPr>
        </p:nvSpPr>
        <p:spPr>
          <a:xfrm>
            <a:off x="9385070" y="6492240"/>
            <a:ext cx="1055716" cy="365125"/>
          </a:xfrm>
        </p:spPr>
        <p:txBody>
          <a:bodyPr>
            <a:normAutofit/>
          </a:bodyPr>
          <a:lstStyle/>
          <a:p>
            <a:pPr>
              <a:spcAft>
                <a:spcPts val="600"/>
              </a:spcAft>
            </a:pPr>
            <a:fld id="{97033E4B-E3EB-3D46-B2D8-3159663620FA}" type="slidenum">
              <a:rPr lang="en-US" smtClean="0"/>
              <a:pPr>
                <a:spcAft>
                  <a:spcPts val="600"/>
                </a:spcAft>
              </a:pPr>
              <a:t>5</a:t>
            </a:fld>
            <a:endParaRPr lang="en-US"/>
          </a:p>
        </p:txBody>
      </p:sp>
    </p:spTree>
    <p:extLst>
      <p:ext uri="{BB962C8B-B14F-4D97-AF65-F5344CB8AC3E}">
        <p14:creationId xmlns:p14="http://schemas.microsoft.com/office/powerpoint/2010/main" val="765077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0"/>
            <a:ext cx="10972800" cy="1325563"/>
          </a:xfrm>
          <a:noFill/>
        </p:spPr>
        <p:txBody>
          <a:bodyPr/>
          <a:lstStyle/>
          <a:p>
            <a:r>
              <a:rPr lang="en-US">
                <a:ea typeface="Lato Medium"/>
                <a:cs typeface="Lato Medium"/>
              </a:rPr>
              <a:t>Agenda- Recordings Available Soon!</a:t>
            </a:r>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6</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graphicFrame>
        <p:nvGraphicFramePr>
          <p:cNvPr id="6" name="Table 5"/>
          <p:cNvGraphicFramePr>
            <a:graphicFrameLocks noGrp="1"/>
          </p:cNvGraphicFramePr>
          <p:nvPr/>
        </p:nvGraphicFramePr>
        <p:xfrm>
          <a:off x="0" y="1257298"/>
          <a:ext cx="5974080" cy="5624322"/>
        </p:xfrm>
        <a:graphic>
          <a:graphicData uri="http://schemas.openxmlformats.org/drawingml/2006/table">
            <a:tbl>
              <a:tblPr firstRow="1" bandRow="1">
                <a:tableStyleId>{5C22544A-7EE6-4342-B048-85BDC9FD1C3A}</a:tableStyleId>
              </a:tblPr>
              <a:tblGrid>
                <a:gridCol w="972753">
                  <a:extLst>
                    <a:ext uri="{9D8B030D-6E8A-4147-A177-3AD203B41FA5}">
                      <a16:colId xmlns:a16="http://schemas.microsoft.com/office/drawing/2014/main" val="4054754217"/>
                    </a:ext>
                  </a:extLst>
                </a:gridCol>
                <a:gridCol w="5001327">
                  <a:extLst>
                    <a:ext uri="{9D8B030D-6E8A-4147-A177-3AD203B41FA5}">
                      <a16:colId xmlns:a16="http://schemas.microsoft.com/office/drawing/2014/main" val="3435032329"/>
                    </a:ext>
                  </a:extLst>
                </a:gridCol>
              </a:tblGrid>
              <a:tr h="380129">
                <a:tc>
                  <a:txBody>
                    <a:bodyPr/>
                    <a:lstStyle/>
                    <a:p>
                      <a:r>
                        <a:rPr lang="en-US" sz="1600"/>
                        <a:t>Time</a:t>
                      </a:r>
                    </a:p>
                  </a:txBody>
                  <a:tcPr/>
                </a:tc>
                <a:tc>
                  <a:txBody>
                    <a:bodyPr/>
                    <a:lstStyle/>
                    <a:p>
                      <a:r>
                        <a:rPr lang="en-US" sz="1600"/>
                        <a:t>Title and Presenter</a:t>
                      </a:r>
                    </a:p>
                  </a:txBody>
                  <a:tcPr/>
                </a:tc>
                <a:extLst>
                  <a:ext uri="{0D108BD9-81ED-4DB2-BD59-A6C34878D82A}">
                    <a16:rowId xmlns:a16="http://schemas.microsoft.com/office/drawing/2014/main" val="1866108729"/>
                  </a:ext>
                </a:extLst>
              </a:tr>
              <a:tr h="699345">
                <a:tc>
                  <a:txBody>
                    <a:bodyPr/>
                    <a:lstStyle/>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8:00a-8:15a</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100" b="1" i="1">
                          <a:solidFill>
                            <a:srgbClr val="7030A0"/>
                          </a:solidFill>
                          <a:effectLst/>
                          <a:latin typeface="Arial" panose="020B0604020202020204" pitchFamily="34" charset="0"/>
                          <a:ea typeface="Calibri" panose="020F0502020204030204" pitchFamily="34" charset="0"/>
                        </a:rPr>
                        <a:t>Welcome:</a:t>
                      </a:r>
                      <a:r>
                        <a:rPr lang="en-US" sz="1100">
                          <a:solidFill>
                            <a:srgbClr val="7030A0"/>
                          </a:solidFill>
                          <a:effectLst/>
                          <a:latin typeface="Arial" panose="020B0604020202020204" pitchFamily="34" charset="0"/>
                          <a:ea typeface="Calibri" panose="020F0502020204030204" pitchFamily="34" charset="0"/>
                        </a:rPr>
                        <a:t> </a:t>
                      </a:r>
                      <a:r>
                        <a:rPr lang="en-US" sz="1000" b="1">
                          <a:solidFill>
                            <a:srgbClr val="444C55"/>
                          </a:solidFill>
                          <a:effectLst/>
                          <a:latin typeface="Arial" panose="020B0604020202020204" pitchFamily="34" charset="0"/>
                          <a:ea typeface="Arial" panose="020B0604020202020204" pitchFamily="34" charset="0"/>
                        </a:rPr>
                        <a:t>Ann Borders, MD, MSc, MPH</a:t>
                      </a:r>
                    </a:p>
                    <a:p>
                      <a:pPr marL="0" marR="0">
                        <a:lnSpc>
                          <a:spcPct val="115000"/>
                        </a:lnSpc>
                        <a:spcBef>
                          <a:spcPts val="0"/>
                        </a:spcBef>
                        <a:spcAft>
                          <a:spcPts val="0"/>
                        </a:spcAft>
                      </a:pP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i="1">
                          <a:solidFill>
                            <a:srgbClr val="7030A0"/>
                          </a:solidFill>
                          <a:effectLst/>
                          <a:latin typeface="Arial" panose="020B0604020202020204" pitchFamily="34" charset="0"/>
                          <a:ea typeface="Calibri" panose="020F0502020204030204" pitchFamily="34" charset="0"/>
                        </a:rPr>
                        <a:t>VIP Welcome:</a:t>
                      </a:r>
                      <a:r>
                        <a:rPr lang="en-US" sz="1000">
                          <a:solidFill>
                            <a:srgbClr val="000000"/>
                          </a:solidFill>
                          <a:effectLst/>
                          <a:latin typeface="Arial" panose="020B0604020202020204" pitchFamily="34" charset="0"/>
                          <a:ea typeface="Calibri" panose="020F0502020204030204" pitchFamily="34" charset="0"/>
                        </a:rPr>
                        <a:t> </a:t>
                      </a:r>
                      <a:r>
                        <a:rPr lang="en-US" sz="1000" err="1">
                          <a:solidFill>
                            <a:srgbClr val="000000"/>
                          </a:solidFill>
                          <a:effectLst/>
                          <a:latin typeface="Arial" panose="020B0604020202020204" pitchFamily="34" charset="0"/>
                          <a:ea typeface="Calibri" panose="020F0502020204030204" pitchFamily="34" charset="0"/>
                        </a:rPr>
                        <a:t>Tamela</a:t>
                      </a:r>
                      <a:r>
                        <a:rPr lang="en-US" sz="1000">
                          <a:solidFill>
                            <a:srgbClr val="000000"/>
                          </a:solidFill>
                          <a:effectLst/>
                          <a:latin typeface="Arial" panose="020B0604020202020204" pitchFamily="34" charset="0"/>
                          <a:ea typeface="Calibri" panose="020F0502020204030204" pitchFamily="34" charset="0"/>
                        </a:rPr>
                        <a:t> Milan-Alexander: </a:t>
                      </a:r>
                      <a:r>
                        <a:rPr lang="en-US" sz="1000" err="1">
                          <a:solidFill>
                            <a:srgbClr val="000000"/>
                          </a:solidFill>
                          <a:effectLst/>
                          <a:latin typeface="Arial" panose="020B0604020202020204" pitchFamily="34" charset="0"/>
                          <a:ea typeface="Calibri" panose="020F0502020204030204" pitchFamily="34" charset="0"/>
                        </a:rPr>
                        <a:t>EverThrive</a:t>
                      </a:r>
                      <a:r>
                        <a:rPr lang="en-US" sz="1000">
                          <a:solidFill>
                            <a:srgbClr val="000000"/>
                          </a:solidFill>
                          <a:effectLst/>
                          <a:latin typeface="Arial" panose="020B0604020202020204" pitchFamily="34" charset="0"/>
                          <a:ea typeface="Calibri" panose="020F0502020204030204" pitchFamily="34" charset="0"/>
                        </a:rPr>
                        <a:t> Community Engagement Director</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661984693"/>
                  </a:ext>
                </a:extLst>
              </a:tr>
              <a:tr h="915213">
                <a:tc>
                  <a:txBody>
                    <a:bodyPr/>
                    <a:lstStyle/>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8:15a-9:00a</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100" b="1" i="1">
                          <a:solidFill>
                            <a:srgbClr val="7030A0"/>
                          </a:solidFill>
                          <a:effectLst/>
                          <a:latin typeface="Arial" panose="020B0604020202020204" pitchFamily="34" charset="0"/>
                          <a:ea typeface="Calibri" panose="020F0502020204030204" pitchFamily="34" charset="0"/>
                        </a:rPr>
                        <a:t>Decade of Success: Making a Difference for Illinois Mothers and Newborns </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b="1">
                          <a:solidFill>
                            <a:srgbClr val="444C55"/>
                          </a:solidFill>
                          <a:effectLst/>
                          <a:latin typeface="Arial" panose="020B0604020202020204" pitchFamily="34" charset="0"/>
                          <a:ea typeface="Arial" panose="020B0604020202020204" pitchFamily="34" charset="0"/>
                        </a:rPr>
                        <a:t> </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b="1">
                          <a:solidFill>
                            <a:srgbClr val="444C55"/>
                          </a:solidFill>
                          <a:effectLst/>
                          <a:latin typeface="Arial" panose="020B0604020202020204" pitchFamily="34" charset="0"/>
                          <a:ea typeface="Arial" panose="020B0604020202020204" pitchFamily="34" charset="0"/>
                        </a:rPr>
                        <a:t>Ann Borders, MD, MSc, MPH</a:t>
                      </a:r>
                      <a:r>
                        <a:rPr lang="en-US" sz="1100" b="0">
                          <a:solidFill>
                            <a:srgbClr val="000000"/>
                          </a:solidFill>
                          <a:effectLst/>
                          <a:latin typeface="Arial" panose="020B0604020202020204" pitchFamily="34" charset="0"/>
                          <a:ea typeface="Arial" panose="020B0604020202020204" pitchFamily="34" charset="0"/>
                        </a:rPr>
                        <a:t>,</a:t>
                      </a:r>
                      <a:r>
                        <a:rPr lang="en-US" sz="1100" b="0" baseline="0">
                          <a:solidFill>
                            <a:srgbClr val="000000"/>
                          </a:solidFill>
                          <a:effectLst/>
                          <a:latin typeface="Arial" panose="020B0604020202020204" pitchFamily="34" charset="0"/>
                          <a:ea typeface="Arial" panose="020B0604020202020204" pitchFamily="34" charset="0"/>
                        </a:rPr>
                        <a:t> </a:t>
                      </a:r>
                      <a:r>
                        <a:rPr lang="en-US" sz="1000" b="1">
                          <a:solidFill>
                            <a:srgbClr val="444C55"/>
                          </a:solidFill>
                          <a:effectLst/>
                          <a:latin typeface="Arial" panose="020B0604020202020204" pitchFamily="34" charset="0"/>
                          <a:ea typeface="Arial" panose="020B0604020202020204" pitchFamily="34" charset="0"/>
                        </a:rPr>
                        <a:t>Leslie </a:t>
                      </a:r>
                      <a:r>
                        <a:rPr lang="en-US" sz="1000" b="1" err="1">
                          <a:solidFill>
                            <a:srgbClr val="444C55"/>
                          </a:solidFill>
                          <a:effectLst/>
                          <a:latin typeface="Arial" panose="020B0604020202020204" pitchFamily="34" charset="0"/>
                          <a:ea typeface="Arial" panose="020B0604020202020204" pitchFamily="34" charset="0"/>
                        </a:rPr>
                        <a:t>Caldarelli</a:t>
                      </a:r>
                      <a:r>
                        <a:rPr lang="en-US" sz="1000" b="1">
                          <a:solidFill>
                            <a:srgbClr val="444C55"/>
                          </a:solidFill>
                          <a:effectLst/>
                          <a:latin typeface="Arial" panose="020B0604020202020204" pitchFamily="34" charset="0"/>
                          <a:ea typeface="Arial" panose="020B0604020202020204" pitchFamily="34" charset="0"/>
                        </a:rPr>
                        <a:t>, MD</a:t>
                      </a:r>
                      <a:r>
                        <a:rPr lang="en-US" sz="1100" b="0" baseline="0">
                          <a:solidFill>
                            <a:srgbClr val="000000"/>
                          </a:solidFill>
                          <a:effectLst/>
                          <a:latin typeface="Arial" panose="020B0604020202020204" pitchFamily="34" charset="0"/>
                          <a:ea typeface="Arial" panose="020B0604020202020204" pitchFamily="34" charset="0"/>
                        </a:rPr>
                        <a:t> and </a:t>
                      </a:r>
                      <a:r>
                        <a:rPr lang="en-US" sz="1000" b="1">
                          <a:solidFill>
                            <a:srgbClr val="444C55"/>
                          </a:solidFill>
                          <a:effectLst/>
                          <a:latin typeface="Arial" panose="020B0604020202020204" pitchFamily="34" charset="0"/>
                          <a:ea typeface="Arial" panose="020B0604020202020204" pitchFamily="34" charset="0"/>
                        </a:rPr>
                        <a:t>Justin </a:t>
                      </a:r>
                      <a:r>
                        <a:rPr lang="en-US" sz="1000" b="1" err="1">
                          <a:solidFill>
                            <a:srgbClr val="444C55"/>
                          </a:solidFill>
                          <a:effectLst/>
                          <a:latin typeface="Arial" panose="020B0604020202020204" pitchFamily="34" charset="0"/>
                          <a:ea typeface="Arial" panose="020B0604020202020204" pitchFamily="34" charset="0"/>
                        </a:rPr>
                        <a:t>Josephsen</a:t>
                      </a:r>
                      <a:r>
                        <a:rPr lang="en-US" sz="1000" b="1">
                          <a:solidFill>
                            <a:srgbClr val="444C55"/>
                          </a:solidFill>
                          <a:effectLst/>
                          <a:latin typeface="Arial" panose="020B0604020202020204" pitchFamily="34" charset="0"/>
                          <a:ea typeface="Arial" panose="020B0604020202020204" pitchFamily="34" charset="0"/>
                        </a:rPr>
                        <a:t>, MD</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758259478"/>
                  </a:ext>
                </a:extLst>
              </a:tr>
              <a:tr h="1097358">
                <a:tc>
                  <a:txBody>
                    <a:bodyPr/>
                    <a:lstStyle/>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9:00a-9:45a</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i="1">
                          <a:solidFill>
                            <a:srgbClr val="000000"/>
                          </a:solidFill>
                          <a:effectLst/>
                          <a:latin typeface="Arial" panose="020B0604020202020204" pitchFamily="34" charset="0"/>
                          <a:ea typeface="Calibri" panose="020F0502020204030204" pitchFamily="34" charset="0"/>
                        </a:rPr>
                        <a:t> </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100" b="1" i="1">
                          <a:solidFill>
                            <a:srgbClr val="7030A0"/>
                          </a:solidFill>
                          <a:effectLst/>
                          <a:latin typeface="Arial" panose="020B0604020202020204" pitchFamily="34" charset="0"/>
                          <a:ea typeface="Arial" panose="020B0604020202020204" pitchFamily="34" charset="0"/>
                        </a:rPr>
                        <a:t>No Quality without Equity: A Growing Movement to Address Maternal Disparities</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 </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b="1" err="1">
                          <a:solidFill>
                            <a:srgbClr val="000000"/>
                          </a:solidFill>
                          <a:effectLst/>
                          <a:latin typeface="Arial" panose="020B0604020202020204" pitchFamily="34" charset="0"/>
                          <a:ea typeface="Times New Roman" panose="02020603050405020304" pitchFamily="18" charset="0"/>
                        </a:rPr>
                        <a:t>Zsakeba</a:t>
                      </a:r>
                      <a:r>
                        <a:rPr lang="en-US" sz="1000" b="1">
                          <a:solidFill>
                            <a:srgbClr val="000000"/>
                          </a:solidFill>
                          <a:effectLst/>
                          <a:latin typeface="Arial" panose="020B0604020202020204" pitchFamily="34" charset="0"/>
                          <a:ea typeface="Times New Roman" panose="02020603050405020304" pitchFamily="18" charset="0"/>
                        </a:rPr>
                        <a:t> Henderson, MD, FACOG</a:t>
                      </a:r>
                      <a:r>
                        <a:rPr lang="en-US" sz="1100" b="0">
                          <a:solidFill>
                            <a:srgbClr val="000000"/>
                          </a:solidFill>
                          <a:effectLst/>
                          <a:latin typeface="Arial" panose="020B0604020202020204" pitchFamily="34" charset="0"/>
                          <a:ea typeface="Times New Roman" panose="02020603050405020304" pitchFamily="18" charset="0"/>
                        </a:rPr>
                        <a:t>,</a:t>
                      </a:r>
                      <a:r>
                        <a:rPr lang="en-US" sz="1100" b="0" baseline="0">
                          <a:solidFill>
                            <a:srgbClr val="000000"/>
                          </a:solidFill>
                          <a:effectLst/>
                          <a:latin typeface="Arial" panose="020B0604020202020204" pitchFamily="34" charset="0"/>
                          <a:ea typeface="Times New Roman" panose="02020603050405020304" pitchFamily="18" charset="0"/>
                        </a:rPr>
                        <a:t> </a:t>
                      </a:r>
                      <a:r>
                        <a:rPr lang="en-US" sz="1000">
                          <a:solidFill>
                            <a:srgbClr val="000000"/>
                          </a:solidFill>
                          <a:effectLst/>
                          <a:latin typeface="Arial" panose="020B0604020202020204" pitchFamily="34" charset="0"/>
                          <a:ea typeface="Times New Roman" panose="02020603050405020304" pitchFamily="18" charset="0"/>
                        </a:rPr>
                        <a:t>Senior Vice President, MCH Impact</a:t>
                      </a:r>
                      <a:r>
                        <a:rPr lang="en-US" sz="1100">
                          <a:solidFill>
                            <a:srgbClr val="000000"/>
                          </a:solidFill>
                          <a:effectLst/>
                          <a:latin typeface="Arial" panose="020B0604020202020204" pitchFamily="34" charset="0"/>
                          <a:ea typeface="Times New Roman" panose="02020603050405020304" pitchFamily="18" charset="0"/>
                        </a:rPr>
                        <a:t>,</a:t>
                      </a:r>
                      <a:r>
                        <a:rPr lang="en-US" sz="1100" baseline="0">
                          <a:solidFill>
                            <a:srgbClr val="000000"/>
                          </a:solidFill>
                          <a:effectLst/>
                          <a:latin typeface="Arial" panose="020B0604020202020204" pitchFamily="34" charset="0"/>
                          <a:ea typeface="Times New Roman" panose="02020603050405020304" pitchFamily="18" charset="0"/>
                        </a:rPr>
                        <a:t> </a:t>
                      </a:r>
                      <a:r>
                        <a:rPr lang="en-US" sz="1000">
                          <a:solidFill>
                            <a:srgbClr val="000000"/>
                          </a:solidFill>
                          <a:effectLst/>
                          <a:latin typeface="Arial" panose="020B0604020202020204" pitchFamily="34" charset="0"/>
                          <a:ea typeface="Times New Roman" panose="02020603050405020304" pitchFamily="18" charset="0"/>
                        </a:rPr>
                        <a:t>Chief Medical &amp; Health Officer, March of Dimes </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080246746"/>
                  </a:ext>
                </a:extLst>
              </a:tr>
              <a:tr h="319346">
                <a:tc>
                  <a:txBody>
                    <a:bodyPr/>
                    <a:lstStyle/>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9:45a-10:00a</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Break</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014853459"/>
                  </a:ext>
                </a:extLst>
              </a:tr>
              <a:tr h="915213">
                <a:tc>
                  <a:txBody>
                    <a:bodyPr/>
                    <a:lstStyle/>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10:00a-10:15a</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100" b="1" i="1">
                          <a:solidFill>
                            <a:srgbClr val="7030A0"/>
                          </a:solidFill>
                          <a:effectLst/>
                          <a:latin typeface="Arial" panose="020B0604020202020204" pitchFamily="34" charset="0"/>
                          <a:ea typeface="Times New Roman" panose="02020603050405020304" pitchFamily="18" charset="0"/>
                        </a:rPr>
                        <a:t>Planting the Seeds for the Next Neonatal Initiative as our BASIC Efforts Now Bloom</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b="1">
                          <a:solidFill>
                            <a:srgbClr val="00B0F0"/>
                          </a:solidFill>
                          <a:effectLst/>
                          <a:latin typeface="Arial" panose="020B0604020202020204" pitchFamily="34" charset="0"/>
                          <a:ea typeface="Times New Roman" panose="02020603050405020304" pitchFamily="18" charset="0"/>
                        </a:rPr>
                        <a:t> </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b="1">
                          <a:solidFill>
                            <a:srgbClr val="444C55"/>
                          </a:solidFill>
                          <a:effectLst/>
                          <a:latin typeface="Arial" panose="020B0604020202020204" pitchFamily="34" charset="0"/>
                          <a:ea typeface="Arial" panose="020B0604020202020204" pitchFamily="34" charset="0"/>
                        </a:rPr>
                        <a:t>Leslie </a:t>
                      </a:r>
                      <a:r>
                        <a:rPr lang="en-US" sz="1000" b="1" err="1">
                          <a:solidFill>
                            <a:srgbClr val="444C55"/>
                          </a:solidFill>
                          <a:effectLst/>
                          <a:latin typeface="Arial" panose="020B0604020202020204" pitchFamily="34" charset="0"/>
                          <a:ea typeface="Arial" panose="020B0604020202020204" pitchFamily="34" charset="0"/>
                        </a:rPr>
                        <a:t>Caldarelli</a:t>
                      </a:r>
                      <a:r>
                        <a:rPr lang="en-US" sz="1000" b="1">
                          <a:solidFill>
                            <a:srgbClr val="444C55"/>
                          </a:solidFill>
                          <a:effectLst/>
                          <a:latin typeface="Arial" panose="020B0604020202020204" pitchFamily="34" charset="0"/>
                          <a:ea typeface="Arial" panose="020B0604020202020204" pitchFamily="34" charset="0"/>
                        </a:rPr>
                        <a:t>, MD</a:t>
                      </a:r>
                      <a:r>
                        <a:rPr lang="en-US" sz="1100" b="0" baseline="0">
                          <a:solidFill>
                            <a:srgbClr val="000000"/>
                          </a:solidFill>
                          <a:effectLst/>
                          <a:latin typeface="Arial" panose="020B0604020202020204" pitchFamily="34" charset="0"/>
                          <a:ea typeface="Arial" panose="020B0604020202020204" pitchFamily="34" charset="0"/>
                        </a:rPr>
                        <a:t> and </a:t>
                      </a:r>
                      <a:r>
                        <a:rPr lang="en-US" sz="1000" b="1">
                          <a:solidFill>
                            <a:srgbClr val="444C55"/>
                          </a:solidFill>
                          <a:effectLst/>
                          <a:latin typeface="Arial" panose="020B0604020202020204" pitchFamily="34" charset="0"/>
                          <a:ea typeface="Arial" panose="020B0604020202020204" pitchFamily="34" charset="0"/>
                        </a:rPr>
                        <a:t>Justin </a:t>
                      </a:r>
                      <a:r>
                        <a:rPr lang="en-US" sz="1000" b="1" err="1">
                          <a:solidFill>
                            <a:srgbClr val="444C55"/>
                          </a:solidFill>
                          <a:effectLst/>
                          <a:latin typeface="Arial" panose="020B0604020202020204" pitchFamily="34" charset="0"/>
                          <a:ea typeface="Arial" panose="020B0604020202020204" pitchFamily="34" charset="0"/>
                        </a:rPr>
                        <a:t>Josephsen</a:t>
                      </a:r>
                      <a:r>
                        <a:rPr lang="en-US" sz="1000" b="1">
                          <a:solidFill>
                            <a:srgbClr val="444C55"/>
                          </a:solidFill>
                          <a:effectLst/>
                          <a:latin typeface="Arial" panose="020B0604020202020204" pitchFamily="34" charset="0"/>
                          <a:ea typeface="Arial" panose="020B0604020202020204" pitchFamily="34" charset="0"/>
                        </a:rPr>
                        <a:t>, MD</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507633299"/>
                  </a:ext>
                </a:extLst>
              </a:tr>
              <a:tr h="1297718">
                <a:tc>
                  <a:txBody>
                    <a:bodyPr/>
                    <a:lstStyle/>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10:15a-10:45a</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i="1">
                          <a:solidFill>
                            <a:srgbClr val="000000"/>
                          </a:solidFill>
                          <a:effectLst/>
                          <a:latin typeface="Arial" panose="020B0604020202020204" pitchFamily="34" charset="0"/>
                          <a:ea typeface="Calibri" panose="020F0502020204030204" pitchFamily="34" charset="0"/>
                        </a:rPr>
                        <a:t> </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i="1">
                          <a:solidFill>
                            <a:srgbClr val="000000"/>
                          </a:solidFill>
                          <a:effectLst/>
                          <a:latin typeface="Arial" panose="020B0604020202020204" pitchFamily="34" charset="0"/>
                          <a:ea typeface="Calibri" panose="020F0502020204030204" pitchFamily="34" charset="0"/>
                        </a:rPr>
                        <a:t> </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100" b="1" i="1">
                          <a:solidFill>
                            <a:srgbClr val="7030A0"/>
                          </a:solidFill>
                          <a:effectLst/>
                          <a:latin typeface="Arial" panose="020B0604020202020204" pitchFamily="34" charset="0"/>
                          <a:ea typeface="Times New Roman" panose="02020603050405020304" pitchFamily="18" charset="0"/>
                        </a:rPr>
                        <a:t>Accelerating Upstream Together to Eliminate Racial Disparities in Infant Health Outcomes by 2030</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rPr>
                        <a:t> </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rPr>
                        <a:t>Michael D. Warren, MD, MPH, FAAP</a:t>
                      </a:r>
                      <a:r>
                        <a:rPr lang="en-US" sz="1100" b="0" baseline="0">
                          <a:solidFill>
                            <a:srgbClr val="000000"/>
                          </a:solidFill>
                          <a:effectLst/>
                          <a:latin typeface="Arial" panose="020B0604020202020204" pitchFamily="34" charset="0"/>
                          <a:ea typeface="Times New Roman" panose="02020603050405020304" pitchFamily="18" charset="0"/>
                        </a:rPr>
                        <a:t> </a:t>
                      </a:r>
                      <a:r>
                        <a:rPr lang="en-US" sz="1000">
                          <a:solidFill>
                            <a:srgbClr val="000000"/>
                          </a:solidFill>
                          <a:effectLst/>
                          <a:latin typeface="Arial" panose="020B0604020202020204" pitchFamily="34" charset="0"/>
                          <a:ea typeface="Times New Roman" panose="02020603050405020304" pitchFamily="18" charset="0"/>
                        </a:rPr>
                        <a:t>Associate Administrator</a:t>
                      </a:r>
                      <a:r>
                        <a:rPr lang="en-US" sz="1100" baseline="0">
                          <a:solidFill>
                            <a:srgbClr val="000000"/>
                          </a:solidFill>
                          <a:effectLst/>
                          <a:latin typeface="Arial" panose="020B0604020202020204" pitchFamily="34" charset="0"/>
                          <a:ea typeface="Times New Roman" panose="02020603050405020304" pitchFamily="18" charset="0"/>
                        </a:rPr>
                        <a:t>, </a:t>
                      </a:r>
                      <a:r>
                        <a:rPr lang="en-US" sz="1000">
                          <a:solidFill>
                            <a:srgbClr val="000000"/>
                          </a:solidFill>
                          <a:effectLst/>
                          <a:latin typeface="Arial" panose="020B0604020202020204" pitchFamily="34" charset="0"/>
                          <a:ea typeface="Times New Roman" panose="02020603050405020304" pitchFamily="18" charset="0"/>
                        </a:rPr>
                        <a:t>Maternal and Child Health</a:t>
                      </a:r>
                      <a:r>
                        <a:rPr lang="en-US" sz="1100">
                          <a:solidFill>
                            <a:srgbClr val="000000"/>
                          </a:solidFill>
                          <a:effectLst/>
                          <a:latin typeface="Arial" panose="020B0604020202020204" pitchFamily="34" charset="0"/>
                          <a:ea typeface="Times New Roman" panose="02020603050405020304" pitchFamily="18" charset="0"/>
                        </a:rPr>
                        <a:t>,</a:t>
                      </a:r>
                      <a:r>
                        <a:rPr lang="en-US" sz="1100" baseline="0">
                          <a:solidFill>
                            <a:srgbClr val="000000"/>
                          </a:solidFill>
                          <a:effectLst/>
                          <a:latin typeface="Arial" panose="020B0604020202020204" pitchFamily="34" charset="0"/>
                          <a:ea typeface="Times New Roman" panose="02020603050405020304" pitchFamily="18" charset="0"/>
                        </a:rPr>
                        <a:t> </a:t>
                      </a:r>
                      <a:r>
                        <a:rPr lang="en-US" sz="1000">
                          <a:solidFill>
                            <a:srgbClr val="000000"/>
                          </a:solidFill>
                          <a:effectLst/>
                          <a:latin typeface="Arial" panose="020B0604020202020204" pitchFamily="34" charset="0"/>
                          <a:ea typeface="Times New Roman" panose="02020603050405020304" pitchFamily="18" charset="0"/>
                        </a:rPr>
                        <a:t>Health Resources and Services Administration</a:t>
                      </a:r>
                      <a:r>
                        <a:rPr lang="en-US" sz="1100">
                          <a:solidFill>
                            <a:srgbClr val="000000"/>
                          </a:solidFill>
                          <a:effectLst/>
                          <a:latin typeface="Arial" panose="020B0604020202020204" pitchFamily="34" charset="0"/>
                          <a:ea typeface="Times New Roman" panose="02020603050405020304" pitchFamily="18" charset="0"/>
                        </a:rPr>
                        <a:t>,</a:t>
                      </a:r>
                      <a:r>
                        <a:rPr lang="en-US" sz="1100" baseline="0">
                          <a:solidFill>
                            <a:srgbClr val="000000"/>
                          </a:solidFill>
                          <a:effectLst/>
                          <a:latin typeface="Arial" panose="020B0604020202020204" pitchFamily="34" charset="0"/>
                          <a:ea typeface="Times New Roman" panose="02020603050405020304" pitchFamily="18" charset="0"/>
                        </a:rPr>
                        <a:t> </a:t>
                      </a:r>
                      <a:r>
                        <a:rPr lang="en-US" sz="1000">
                          <a:solidFill>
                            <a:srgbClr val="000000"/>
                          </a:solidFill>
                          <a:effectLst/>
                          <a:latin typeface="Arial" panose="020B0604020202020204" pitchFamily="34" charset="0"/>
                          <a:ea typeface="Times New Roman" panose="02020603050405020304" pitchFamily="18" charset="0"/>
                        </a:rPr>
                        <a:t>U.S. Department of Health and Human Services</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341257021"/>
                  </a:ext>
                </a:extLst>
              </a:tr>
            </a:tbl>
          </a:graphicData>
        </a:graphic>
      </p:graphicFrame>
      <p:graphicFrame>
        <p:nvGraphicFramePr>
          <p:cNvPr id="8" name="Table 7"/>
          <p:cNvGraphicFramePr>
            <a:graphicFrameLocks noGrp="1"/>
          </p:cNvGraphicFramePr>
          <p:nvPr/>
        </p:nvGraphicFramePr>
        <p:xfrm>
          <a:off x="5974080" y="1258569"/>
          <a:ext cx="6217920" cy="5479101"/>
        </p:xfrm>
        <a:graphic>
          <a:graphicData uri="http://schemas.openxmlformats.org/drawingml/2006/table">
            <a:tbl>
              <a:tblPr firstRow="1" bandRow="1">
                <a:tableStyleId>{5C22544A-7EE6-4342-B048-85BDC9FD1C3A}</a:tableStyleId>
              </a:tblPr>
              <a:tblGrid>
                <a:gridCol w="1165860">
                  <a:extLst>
                    <a:ext uri="{9D8B030D-6E8A-4147-A177-3AD203B41FA5}">
                      <a16:colId xmlns:a16="http://schemas.microsoft.com/office/drawing/2014/main" val="202255269"/>
                    </a:ext>
                  </a:extLst>
                </a:gridCol>
                <a:gridCol w="5052060">
                  <a:extLst>
                    <a:ext uri="{9D8B030D-6E8A-4147-A177-3AD203B41FA5}">
                      <a16:colId xmlns:a16="http://schemas.microsoft.com/office/drawing/2014/main" val="2879461162"/>
                    </a:ext>
                  </a:extLst>
                </a:gridCol>
              </a:tblGrid>
              <a:tr h="285751">
                <a:tc>
                  <a:txBody>
                    <a:bodyPr/>
                    <a:lstStyle/>
                    <a:p>
                      <a:r>
                        <a:rPr lang="en-US" sz="1600"/>
                        <a:t>Time</a:t>
                      </a:r>
                    </a:p>
                  </a:txBody>
                  <a:tcPr/>
                </a:tc>
                <a:tc>
                  <a:txBody>
                    <a:bodyPr/>
                    <a:lstStyle/>
                    <a:p>
                      <a:r>
                        <a:rPr lang="en-US" sz="1600"/>
                        <a:t>Title and Presenter</a:t>
                      </a:r>
                    </a:p>
                  </a:txBody>
                  <a:tcPr/>
                </a:tc>
                <a:extLst>
                  <a:ext uri="{0D108BD9-81ED-4DB2-BD59-A6C34878D82A}">
                    <a16:rowId xmlns:a16="http://schemas.microsoft.com/office/drawing/2014/main" val="4169824771"/>
                  </a:ext>
                </a:extLst>
              </a:tr>
              <a:tr h="1122490">
                <a:tc>
                  <a:txBody>
                    <a:bodyPr/>
                    <a:lstStyle/>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10:45a-11:45a</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i="1">
                          <a:solidFill>
                            <a:srgbClr val="000000"/>
                          </a:solidFill>
                          <a:effectLst/>
                          <a:latin typeface="Arial" panose="020B0604020202020204" pitchFamily="34" charset="0"/>
                          <a:ea typeface="Calibri" panose="020F0502020204030204" pitchFamily="34" charset="0"/>
                        </a:rPr>
                        <a:t> </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100" b="1" i="1">
                          <a:solidFill>
                            <a:srgbClr val="7030A0"/>
                          </a:solidFill>
                          <a:effectLst/>
                          <a:latin typeface="arial bold" panose="020B0704020202020204" pitchFamily="34" charset="0"/>
                          <a:ea typeface="arial bold" panose="020B0704020202020204" pitchFamily="34" charset="0"/>
                          <a:cs typeface="arial bold" panose="020B0704020202020204" pitchFamily="34" charset="0"/>
                        </a:rPr>
                        <a:t>State Quality Collaborative Leaders Panel: National Perspectives on Improving Perinatal Care </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b="1">
                          <a:solidFill>
                            <a:srgbClr val="000000"/>
                          </a:solidFill>
                          <a:effectLst/>
                          <a:latin typeface="Arial" panose="020B0604020202020204" pitchFamily="34" charset="0"/>
                          <a:ea typeface="Calibri" panose="020F0502020204030204" pitchFamily="34" charset="0"/>
                        </a:rPr>
                        <a:t> </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b="1">
                          <a:solidFill>
                            <a:srgbClr val="000000"/>
                          </a:solidFill>
                          <a:effectLst/>
                          <a:latin typeface="Arial" panose="020B0604020202020204" pitchFamily="34" charset="0"/>
                          <a:ea typeface="Arial" panose="020B0604020202020204" pitchFamily="34" charset="0"/>
                        </a:rPr>
                        <a:t>Lisa Kane Low, PhD, CNM, FACNM, FAAN </a:t>
                      </a:r>
                      <a:r>
                        <a:rPr lang="en-US" sz="1000">
                          <a:solidFill>
                            <a:srgbClr val="000000"/>
                          </a:solidFill>
                          <a:effectLst/>
                          <a:latin typeface="Arial" panose="020B0604020202020204" pitchFamily="34" charset="0"/>
                          <a:ea typeface="Arial" panose="020B0604020202020204" pitchFamily="34" charset="0"/>
                        </a:rPr>
                        <a:t>(Michigan’s Obstetric Initiative (OBI)) </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b="1">
                          <a:solidFill>
                            <a:srgbClr val="000000"/>
                          </a:solidFill>
                          <a:effectLst/>
                          <a:latin typeface="Arial" panose="020B0604020202020204" pitchFamily="34" charset="0"/>
                          <a:ea typeface="Arial" panose="020B0604020202020204" pitchFamily="34" charset="0"/>
                        </a:rPr>
                        <a:t>Susan Ford, MSN</a:t>
                      </a:r>
                      <a:r>
                        <a:rPr lang="en-US" sz="1000">
                          <a:solidFill>
                            <a:srgbClr val="000000"/>
                          </a:solidFill>
                          <a:effectLst/>
                          <a:latin typeface="Arial" panose="020B0604020202020204" pitchFamily="34" charset="0"/>
                          <a:ea typeface="Arial" panose="020B0604020202020204" pitchFamily="34" charset="0"/>
                        </a:rPr>
                        <a:t> (Ohio Perinatal Quality Collaborative) </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b="1">
                          <a:solidFill>
                            <a:srgbClr val="000000"/>
                          </a:solidFill>
                          <a:effectLst/>
                          <a:latin typeface="Arial" panose="020B0604020202020204" pitchFamily="34" charset="0"/>
                          <a:ea typeface="Arial" panose="020B0604020202020204" pitchFamily="34" charset="0"/>
                        </a:rPr>
                        <a:t>Shannon </a:t>
                      </a:r>
                      <a:r>
                        <a:rPr lang="en-US" sz="1000" b="1" err="1">
                          <a:solidFill>
                            <a:srgbClr val="000000"/>
                          </a:solidFill>
                          <a:effectLst/>
                          <a:latin typeface="Arial" panose="020B0604020202020204" pitchFamily="34" charset="0"/>
                          <a:ea typeface="Arial" panose="020B0604020202020204" pitchFamily="34" charset="0"/>
                        </a:rPr>
                        <a:t>Pursell</a:t>
                      </a:r>
                      <a:r>
                        <a:rPr lang="en-US" sz="1000" b="1">
                          <a:solidFill>
                            <a:srgbClr val="000000"/>
                          </a:solidFill>
                          <a:effectLst/>
                          <a:latin typeface="Arial" panose="020B0604020202020204" pitchFamily="34" charset="0"/>
                          <a:ea typeface="Arial" panose="020B0604020202020204" pitchFamily="34" charset="0"/>
                        </a:rPr>
                        <a:t>, MPH</a:t>
                      </a:r>
                      <a:r>
                        <a:rPr lang="en-US" sz="1000">
                          <a:solidFill>
                            <a:srgbClr val="000000"/>
                          </a:solidFill>
                          <a:effectLst/>
                          <a:latin typeface="Arial" panose="020B0604020202020204" pitchFamily="34" charset="0"/>
                          <a:ea typeface="Arial" panose="020B0604020202020204" pitchFamily="34" charset="0"/>
                        </a:rPr>
                        <a:t> (Virginia Perinatal Quality Collaborative) </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173806585"/>
                  </a:ext>
                </a:extLst>
              </a:tr>
              <a:tr h="264478">
                <a:tc>
                  <a:txBody>
                    <a:bodyPr/>
                    <a:lstStyle/>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11:45a-12:00p</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US" sz="1000">
                          <a:solidFill>
                            <a:srgbClr val="000000"/>
                          </a:solidFill>
                          <a:effectLst/>
                          <a:latin typeface="Arial" panose="020B0604020202020204" pitchFamily="34" charset="0"/>
                          <a:ea typeface="Calibri" panose="020F0502020204030204" pitchFamily="34" charset="0"/>
                        </a:rPr>
                        <a:t>ILPQC Award Ceremony</a:t>
                      </a:r>
                      <a:endParaRPr lang="en-US" sz="1100">
                        <a:solidFill>
                          <a:srgbClr val="000000"/>
                        </a:solidFill>
                        <a:effectLst/>
                        <a:latin typeface="Arial" panose="020B0604020202020204" pitchFamily="34" charset="0"/>
                      </a:endParaRPr>
                    </a:p>
                  </a:txBody>
                  <a:tcPr marL="63500" marR="63500" marT="63500" marB="63500"/>
                </a:tc>
                <a:extLst>
                  <a:ext uri="{0D108BD9-81ED-4DB2-BD59-A6C34878D82A}">
                    <a16:rowId xmlns:a16="http://schemas.microsoft.com/office/drawing/2014/main" val="3539245564"/>
                  </a:ext>
                </a:extLst>
              </a:tr>
              <a:tr h="292100">
                <a:tc>
                  <a:txBody>
                    <a:bodyPr/>
                    <a:lstStyle/>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12:00p-1:15p</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Networking Lunch and Poster Session</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067177932"/>
                  </a:ext>
                </a:extLst>
              </a:tr>
              <a:tr h="370840">
                <a:tc>
                  <a:txBody>
                    <a:bodyPr/>
                    <a:lstStyle/>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1:15p-1:45p</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100" b="1" i="1">
                          <a:solidFill>
                            <a:srgbClr val="7030A0"/>
                          </a:solidFill>
                          <a:effectLst/>
                          <a:latin typeface="Arial" panose="020B0604020202020204" pitchFamily="34" charset="0"/>
                          <a:ea typeface="Times New Roman" panose="02020603050405020304" pitchFamily="18" charset="0"/>
                        </a:rPr>
                        <a:t>Lessons Learned from Michigan’s Obstetric Initiative (OBI): Promoting Vaginal Birth and Birth Equity </a:t>
                      </a:r>
                      <a:endParaRPr lang="en-US" sz="1100">
                        <a:solidFill>
                          <a:srgbClr val="000000"/>
                        </a:solidFill>
                        <a:effectLst/>
                        <a:latin typeface="Arial" panose="020B0604020202020204" pitchFamily="34" charset="0"/>
                        <a:ea typeface="Arial" panose="020B0604020202020204" pitchFamily="34" charset="0"/>
                      </a:endParaRPr>
                    </a:p>
                    <a:p>
                      <a:pPr>
                        <a:lnSpc>
                          <a:spcPct val="115000"/>
                        </a:lnSpc>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solidFill>
                          <a:srgbClr val="000000"/>
                        </a:solidFill>
                        <a:effectLst/>
                        <a:latin typeface="Arial" panose="020B0604020202020204" pitchFamily="34" charset="0"/>
                      </a:endParaRPr>
                    </a:p>
                    <a:p>
                      <a:pPr>
                        <a:lnSpc>
                          <a:spcPct val="115000"/>
                        </a:lnSpc>
                      </a:pPr>
                      <a:r>
                        <a:rPr lang="en-US" sz="1000" b="1">
                          <a:solidFill>
                            <a:srgbClr val="000000"/>
                          </a:solidFill>
                          <a:effectLst/>
                          <a:latin typeface="Arial" panose="020B0604020202020204" pitchFamily="34" charset="0"/>
                          <a:ea typeface="Times New Roman" panose="02020603050405020304" pitchFamily="18" charset="0"/>
                        </a:rPr>
                        <a:t>Lisa Kane Low PhD, CNM, FACNM, FAAN </a:t>
                      </a:r>
                      <a:endParaRPr lang="en-US" sz="1100">
                        <a:solidFill>
                          <a:srgbClr val="000000"/>
                        </a:solidFill>
                        <a:effectLst/>
                        <a:latin typeface="Arial" panose="020B0604020202020204" pitchFamily="34" charset="0"/>
                      </a:endParaRPr>
                    </a:p>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Michigan’s Obstetric Initiative (OBI) </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888115850"/>
                  </a:ext>
                </a:extLst>
              </a:tr>
              <a:tr h="370840">
                <a:tc>
                  <a:txBody>
                    <a:bodyPr/>
                    <a:lstStyle/>
                    <a:p>
                      <a:pPr marL="0" marR="0">
                        <a:lnSpc>
                          <a:spcPct val="115000"/>
                        </a:lnSpc>
                        <a:spcBef>
                          <a:spcPts val="0"/>
                        </a:spcBef>
                        <a:spcAft>
                          <a:spcPts val="0"/>
                        </a:spcAft>
                      </a:pPr>
                      <a:r>
                        <a:rPr lang="en-US" sz="1000">
                          <a:solidFill>
                            <a:schemeClr val="tx1"/>
                          </a:solidFill>
                          <a:effectLst/>
                          <a:latin typeface="Arial" panose="020B0604020202020204" pitchFamily="34" charset="0"/>
                          <a:ea typeface="Calibri" panose="020F0502020204030204" pitchFamily="34" charset="0"/>
                        </a:rPr>
                        <a:t>1:45-2:30</a:t>
                      </a:r>
                      <a:r>
                        <a:rPr lang="en-US" sz="1000" i="1">
                          <a:solidFill>
                            <a:schemeClr val="tx1"/>
                          </a:solidFill>
                          <a:effectLst/>
                          <a:latin typeface="Arial" panose="020B0604020202020204" pitchFamily="34" charset="0"/>
                          <a:ea typeface="Calibri" panose="020F0502020204030204" pitchFamily="34" charset="0"/>
                        </a:rPr>
                        <a:t> </a:t>
                      </a:r>
                      <a:endParaRPr lang="en-US" sz="1100">
                        <a:solidFill>
                          <a:schemeClr val="tx1"/>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100" b="1" i="1">
                          <a:solidFill>
                            <a:schemeClr val="tx1"/>
                          </a:solidFill>
                          <a:effectLst/>
                          <a:latin typeface="Arial" panose="020B0604020202020204" pitchFamily="34" charset="0"/>
                          <a:ea typeface="Times New Roman" panose="02020603050405020304" pitchFamily="18" charset="0"/>
                        </a:rPr>
                        <a:t>A Community Approach to Addressing Inequities in Infant Mortality</a:t>
                      </a:r>
                      <a:endParaRPr lang="en-US" sz="1100">
                        <a:solidFill>
                          <a:schemeClr val="tx1"/>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100" b="1" i="1">
                          <a:solidFill>
                            <a:schemeClr val="tx1"/>
                          </a:solidFill>
                          <a:effectLst/>
                          <a:latin typeface="Arial" panose="020B0604020202020204" pitchFamily="34" charset="0"/>
                          <a:ea typeface="Times New Roman" panose="02020603050405020304" pitchFamily="18" charset="0"/>
                        </a:rPr>
                        <a:t> </a:t>
                      </a:r>
                      <a:endParaRPr lang="en-US" sz="1100">
                        <a:solidFill>
                          <a:schemeClr val="tx1"/>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b="1" u="none">
                          <a:solidFill>
                            <a:schemeClr val="tx1"/>
                          </a:solidFill>
                          <a:effectLst/>
                          <a:latin typeface="Arial" panose="020B0604020202020204" pitchFamily="34" charset="0"/>
                          <a:ea typeface="Arial" panose="020B0604020202020204" pitchFamily="34" charset="0"/>
                        </a:rPr>
                        <a:t>Meredith Shockley-Smith, PhD </a:t>
                      </a:r>
                      <a:r>
                        <a:rPr lang="en-US" sz="1100" b="0" u="none" baseline="0">
                          <a:solidFill>
                            <a:schemeClr val="tx1"/>
                          </a:solidFill>
                          <a:effectLst/>
                          <a:latin typeface="Arial" panose="020B0604020202020204" pitchFamily="34" charset="0"/>
                          <a:ea typeface="Arial" panose="020B0604020202020204" pitchFamily="34" charset="0"/>
                        </a:rPr>
                        <a:t> </a:t>
                      </a:r>
                      <a:r>
                        <a:rPr lang="en-US" sz="1000">
                          <a:solidFill>
                            <a:schemeClr val="tx1"/>
                          </a:solidFill>
                          <a:effectLst/>
                          <a:latin typeface="Arial" panose="020B0604020202020204" pitchFamily="34" charset="0"/>
                          <a:ea typeface="Arial" panose="020B0604020202020204" pitchFamily="34" charset="0"/>
                        </a:rPr>
                        <a:t>Executive Director, Field Service Assistant Professor-AFF, UCMC</a:t>
                      </a:r>
                      <a:r>
                        <a:rPr lang="en-US" sz="1100">
                          <a:solidFill>
                            <a:schemeClr val="tx1"/>
                          </a:solidFill>
                          <a:effectLst/>
                          <a:latin typeface="Arial" panose="020B0604020202020204" pitchFamily="34" charset="0"/>
                          <a:ea typeface="Arial" panose="020B0604020202020204" pitchFamily="34" charset="0"/>
                        </a:rPr>
                        <a:t>,</a:t>
                      </a:r>
                      <a:r>
                        <a:rPr lang="en-US" sz="1100" baseline="0">
                          <a:solidFill>
                            <a:schemeClr val="tx1"/>
                          </a:solidFill>
                          <a:effectLst/>
                          <a:latin typeface="Arial" panose="020B0604020202020204" pitchFamily="34" charset="0"/>
                          <a:ea typeface="Arial" panose="020B0604020202020204" pitchFamily="34" charset="0"/>
                        </a:rPr>
                        <a:t> </a:t>
                      </a:r>
                      <a:r>
                        <a:rPr lang="en-US" sz="1000">
                          <a:solidFill>
                            <a:schemeClr val="tx1"/>
                          </a:solidFill>
                          <a:effectLst/>
                          <a:latin typeface="Arial" panose="020B0604020202020204" pitchFamily="34" charset="0"/>
                          <a:ea typeface="Arial" panose="020B0604020202020204" pitchFamily="34" charset="0"/>
                        </a:rPr>
                        <a:t>Founder, </a:t>
                      </a:r>
                      <a:r>
                        <a:rPr lang="en-US" sz="1000" u="sng">
                          <a:solidFill>
                            <a:schemeClr val="tx1"/>
                          </a:solidFill>
                          <a:effectLst/>
                          <a:latin typeface="Arial" panose="020B0604020202020204" pitchFamily="34" charset="0"/>
                          <a:ea typeface="Arial" panose="020B0604020202020204" pitchFamily="34" charset="0"/>
                        </a:rPr>
                        <a:t>Queens Village</a:t>
                      </a:r>
                      <a:endParaRPr lang="en-US" sz="1100">
                        <a:solidFill>
                          <a:schemeClr val="tx1"/>
                        </a:solidFill>
                        <a:effectLst/>
                        <a:latin typeface="Arial" panose="020B0604020202020204" pitchFamily="34" charset="0"/>
                        <a:ea typeface="Arial" panose="020B0604020202020204" pitchFamily="34" charset="0"/>
                      </a:endParaRPr>
                    </a:p>
                    <a:p>
                      <a:pPr marL="0" marR="0">
                        <a:lnSpc>
                          <a:spcPct val="115000"/>
                        </a:lnSpc>
                        <a:spcBef>
                          <a:spcPts val="0"/>
                        </a:spcBef>
                        <a:spcAft>
                          <a:spcPts val="600"/>
                        </a:spcAft>
                      </a:pPr>
                      <a:r>
                        <a:rPr lang="en-US" sz="1000" b="1">
                          <a:solidFill>
                            <a:schemeClr val="tx1"/>
                          </a:solidFill>
                          <a:effectLst/>
                          <a:latin typeface="Arial" panose="020B0604020202020204" pitchFamily="34" charset="0"/>
                          <a:ea typeface="Times New Roman" panose="02020603050405020304" pitchFamily="18" charset="0"/>
                        </a:rPr>
                        <a:t>James M. Greenberg, MD </a:t>
                      </a:r>
                      <a:r>
                        <a:rPr lang="en-US" sz="1000">
                          <a:solidFill>
                            <a:schemeClr val="tx1"/>
                          </a:solidFill>
                          <a:effectLst/>
                          <a:latin typeface="Arial" panose="020B0604020202020204" pitchFamily="34" charset="0"/>
                          <a:ea typeface="Times New Roman" panose="02020603050405020304" pitchFamily="18" charset="0"/>
                        </a:rPr>
                        <a:t>Co-Director, Perinatal Institute</a:t>
                      </a:r>
                      <a:r>
                        <a:rPr lang="en-US" sz="1100">
                          <a:solidFill>
                            <a:schemeClr val="tx1"/>
                          </a:solidFill>
                          <a:effectLst/>
                          <a:latin typeface="Arial" panose="020B0604020202020204" pitchFamily="34" charset="0"/>
                          <a:ea typeface="Times New Roman" panose="02020603050405020304" pitchFamily="18" charset="0"/>
                        </a:rPr>
                        <a:t>,</a:t>
                      </a:r>
                      <a:r>
                        <a:rPr lang="en-US" sz="1100" baseline="0">
                          <a:solidFill>
                            <a:schemeClr val="tx1"/>
                          </a:solidFill>
                          <a:effectLst/>
                          <a:latin typeface="Arial" panose="020B0604020202020204" pitchFamily="34" charset="0"/>
                          <a:ea typeface="Times New Roman" panose="02020603050405020304" pitchFamily="18" charset="0"/>
                        </a:rPr>
                        <a:t> </a:t>
                      </a:r>
                      <a:r>
                        <a:rPr lang="en-US" sz="1000">
                          <a:solidFill>
                            <a:schemeClr val="tx1"/>
                          </a:solidFill>
                          <a:effectLst/>
                          <a:latin typeface="Arial" panose="020B0604020202020204" pitchFamily="34" charset="0"/>
                          <a:ea typeface="Times New Roman" panose="02020603050405020304" pitchFamily="18" charset="0"/>
                        </a:rPr>
                        <a:t>Professor, Department of Pediatrics, Division of Neonatology</a:t>
                      </a:r>
                      <a:endParaRPr lang="en-US" sz="1100">
                        <a:solidFill>
                          <a:schemeClr val="tx1"/>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395195920"/>
                  </a:ext>
                </a:extLst>
              </a:tr>
              <a:tr h="218250">
                <a:tc>
                  <a:txBody>
                    <a:bodyPr/>
                    <a:lstStyle/>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2:30p-2:45p</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pPr>
                      <a:r>
                        <a:rPr lang="en-US" sz="1000">
                          <a:solidFill>
                            <a:srgbClr val="000000"/>
                          </a:solidFill>
                          <a:effectLst/>
                          <a:latin typeface="Arial" panose="020B0604020202020204" pitchFamily="34" charset="0"/>
                          <a:ea typeface="Calibri" panose="020F0502020204030204" pitchFamily="34" charset="0"/>
                        </a:rPr>
                        <a:t>Break</a:t>
                      </a:r>
                      <a:endParaRPr lang="en-US" sz="1100">
                        <a:solidFill>
                          <a:srgbClr val="000000"/>
                        </a:solidFill>
                        <a:effectLst/>
                        <a:latin typeface="Arial" panose="020B0604020202020204" pitchFamily="34" charset="0"/>
                      </a:endParaRPr>
                    </a:p>
                  </a:txBody>
                  <a:tcPr marL="63500" marR="63500" marT="63500" marB="63500"/>
                </a:tc>
                <a:extLst>
                  <a:ext uri="{0D108BD9-81ED-4DB2-BD59-A6C34878D82A}">
                    <a16:rowId xmlns:a16="http://schemas.microsoft.com/office/drawing/2014/main" val="1217157796"/>
                  </a:ext>
                </a:extLst>
              </a:tr>
              <a:tr h="498793">
                <a:tc>
                  <a:txBody>
                    <a:bodyPr/>
                    <a:lstStyle/>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2:45p-4:15p</a:t>
                      </a:r>
                      <a:endParaRPr lang="en-US" sz="1100">
                        <a:solidFill>
                          <a:srgbClr val="000000"/>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 </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100" b="1" i="1">
                          <a:solidFill>
                            <a:srgbClr val="7030A0"/>
                          </a:solidFill>
                          <a:effectLst/>
                          <a:latin typeface="Arial" panose="020B0604020202020204" pitchFamily="34" charset="0"/>
                          <a:ea typeface="Calibri" panose="020F0502020204030204" pitchFamily="34" charset="0"/>
                        </a:rPr>
                        <a:t>We're in the Same Room Again! Harnessing QI Energy through our Togetherness: </a:t>
                      </a:r>
                      <a:r>
                        <a:rPr lang="en-US" sz="1100" b="1" i="1" baseline="0">
                          <a:solidFill>
                            <a:srgbClr val="7030A0"/>
                          </a:solidFill>
                          <a:effectLst/>
                          <a:latin typeface="Arial" panose="020B0604020202020204" pitchFamily="34" charset="0"/>
                          <a:ea typeface="Calibri" panose="020F0502020204030204" pitchFamily="34" charset="0"/>
                        </a:rPr>
                        <a:t>Breakout sessions</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232162862"/>
                  </a:ext>
                </a:extLst>
              </a:tr>
              <a:tr h="0">
                <a:tc>
                  <a:txBody>
                    <a:bodyPr/>
                    <a:lstStyle/>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4:15p-4:30p</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a:lnSpc>
                          <a:spcPct val="115000"/>
                        </a:lnSpc>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Wrap-up &amp; Evaluation</a:t>
                      </a:r>
                      <a:endParaRPr lang="en-US"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703679150"/>
                  </a:ext>
                </a:extLst>
              </a:tr>
            </a:tbl>
          </a:graphicData>
        </a:graphic>
      </p:graphicFrame>
      <p:sp>
        <p:nvSpPr>
          <p:cNvPr id="3" name="TextBox 2">
            <a:extLst>
              <a:ext uri="{FF2B5EF4-FFF2-40B4-BE49-F238E27FC236}">
                <a16:creationId xmlns:a16="http://schemas.microsoft.com/office/drawing/2014/main" id="{08DF5D31-6FAB-17B6-F570-81DD501ADB7B}"/>
              </a:ext>
            </a:extLst>
          </p:cNvPr>
          <p:cNvSpPr txBox="1"/>
          <p:nvPr/>
        </p:nvSpPr>
        <p:spPr>
          <a:xfrm>
            <a:off x="2596444" y="235185"/>
            <a:ext cx="4477925" cy="8937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081A63F3-03FC-D0DC-EECA-2A573C8B9DC3}"/>
              </a:ext>
            </a:extLst>
          </p:cNvPr>
          <p:cNvSpPr txBox="1"/>
          <p:nvPr/>
        </p:nvSpPr>
        <p:spPr>
          <a:xfrm>
            <a:off x="3433703" y="291629"/>
            <a:ext cx="1712148" cy="6114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84523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118" y="2082590"/>
            <a:ext cx="11808366" cy="4638885"/>
          </a:xfrm>
        </p:spPr>
        <p:txBody>
          <a:bodyPr vert="horz" lIns="91440" tIns="45720" rIns="91440" bIns="45720" rtlCol="0" anchor="t">
            <a:noAutofit/>
          </a:bodyPr>
          <a:lstStyle/>
          <a:p>
            <a:pPr>
              <a:spcAft>
                <a:spcPts val="0"/>
              </a:spcAft>
              <a:buFont typeface="Wingdings" panose="05000000000000000000" pitchFamily="2" charset="2"/>
              <a:buChar char="q"/>
            </a:pPr>
            <a:r>
              <a:rPr lang="en-US" sz="2800">
                <a:ea typeface="Lato"/>
                <a:cs typeface="Lato"/>
              </a:rPr>
              <a:t> All </a:t>
            </a:r>
            <a:r>
              <a:rPr lang="en-US" sz="2800" u="sng">
                <a:ea typeface="Lato"/>
                <a:cs typeface="Lato"/>
              </a:rPr>
              <a:t>structure</a:t>
            </a:r>
            <a:r>
              <a:rPr lang="en-US" sz="2800">
                <a:ea typeface="Lato"/>
                <a:cs typeface="Lato"/>
              </a:rPr>
              <a:t> &amp; </a:t>
            </a:r>
            <a:r>
              <a:rPr lang="en-US" sz="2800" u="sng">
                <a:ea typeface="Lato"/>
                <a:cs typeface="Lato"/>
              </a:rPr>
              <a:t>patient-level</a:t>
            </a:r>
            <a:r>
              <a:rPr lang="en-US" sz="2800">
                <a:ea typeface="Lato"/>
                <a:cs typeface="Lato"/>
              </a:rPr>
              <a:t> data entered for Baseline-August 2022 </a:t>
            </a:r>
          </a:p>
          <a:p>
            <a:pPr>
              <a:spcAft>
                <a:spcPts val="0"/>
              </a:spcAft>
              <a:buFont typeface="Wingdings" panose="05000000000000000000" pitchFamily="2" charset="2"/>
              <a:buChar char="q"/>
            </a:pPr>
            <a:r>
              <a:rPr lang="en-US" sz="2800">
                <a:ea typeface="Lato"/>
                <a:cs typeface="Lato"/>
              </a:rPr>
              <a:t> Key Structure Measures "In Place":</a:t>
            </a:r>
          </a:p>
          <a:p>
            <a:pPr lvl="1">
              <a:spcAft>
                <a:spcPts val="1200"/>
              </a:spcAft>
              <a:buFont typeface="Wingdings" panose="05000000000000000000" pitchFamily="2" charset="2"/>
              <a:buChar char="q"/>
            </a:pPr>
            <a:r>
              <a:rPr lang="en-US" sz="2400">
                <a:ea typeface="Lato"/>
                <a:cs typeface="Lato"/>
              </a:rPr>
              <a:t> Standardized Family Education Process</a:t>
            </a:r>
          </a:p>
          <a:p>
            <a:pPr lvl="1">
              <a:spcAft>
                <a:spcPts val="1200"/>
              </a:spcAft>
              <a:buFont typeface="Wingdings" panose="05000000000000000000" pitchFamily="2" charset="2"/>
              <a:buChar char="q"/>
            </a:pPr>
            <a:r>
              <a:rPr lang="en-US" sz="2400">
                <a:ea typeface="Lato"/>
                <a:cs typeface="Lato"/>
              </a:rPr>
              <a:t> EOS Risk Assessment Protocols for ≥35 and &lt;35 Newborns</a:t>
            </a:r>
          </a:p>
          <a:p>
            <a:pPr lvl="1">
              <a:spcAft>
                <a:spcPts val="1200"/>
              </a:spcAft>
              <a:buFont typeface="Wingdings" panose="05000000000000000000" pitchFamily="2" charset="2"/>
              <a:buChar char="q"/>
            </a:pPr>
            <a:r>
              <a:rPr lang="en-US" sz="2400">
                <a:ea typeface="Lato"/>
                <a:cs typeface="Lato"/>
              </a:rPr>
              <a:t> Standardized Dosing Guidelines</a:t>
            </a:r>
          </a:p>
          <a:p>
            <a:pPr lvl="1">
              <a:spcAft>
                <a:spcPts val="1200"/>
              </a:spcAft>
              <a:buFont typeface="Wingdings" panose="05000000000000000000" pitchFamily="2" charset="2"/>
              <a:buChar char="q"/>
            </a:pPr>
            <a:r>
              <a:rPr lang="en-US" sz="2400">
                <a:ea typeface="Lato"/>
                <a:cs typeface="Lato"/>
              </a:rPr>
              <a:t> Antibiotic Discussions/Time Outs Protocol</a:t>
            </a:r>
          </a:p>
          <a:p>
            <a:pPr lvl="1">
              <a:spcAft>
                <a:spcPts val="1200"/>
              </a:spcAft>
              <a:buFont typeface="Wingdings" panose="05000000000000000000" pitchFamily="2" charset="2"/>
              <a:buChar char="q"/>
            </a:pPr>
            <a:r>
              <a:rPr lang="en-US" sz="2400">
                <a:ea typeface="Lato"/>
                <a:cs typeface="Lato"/>
              </a:rPr>
              <a:t> Standardized Automatic Stop Order Process</a:t>
            </a:r>
          </a:p>
          <a:p>
            <a:pPr lvl="1">
              <a:spcAft>
                <a:spcPts val="0"/>
              </a:spcAft>
              <a:buFont typeface="Arial"/>
            </a:pPr>
            <a:endParaRPr lang="en-US" sz="1800">
              <a:cs typeface="Arial" panose="020B0604020202020204"/>
            </a:endParaRPr>
          </a:p>
          <a:p>
            <a:pPr>
              <a:spcAft>
                <a:spcPts val="0"/>
              </a:spcAft>
            </a:pPr>
            <a:endParaRPr lang="en-US" sz="1800">
              <a:cs typeface="Arial" panose="020B0604020202020204"/>
            </a:endParaRPr>
          </a:p>
          <a:p>
            <a:pPr>
              <a:spcAft>
                <a:spcPts val="0"/>
              </a:spcAft>
            </a:pPr>
            <a:endParaRPr lang="en-US" sz="1800">
              <a:cs typeface="Arial" panose="020B0604020202020204"/>
            </a:endParaRPr>
          </a:p>
          <a:p>
            <a:pPr>
              <a:spcAft>
                <a:spcPts val="0"/>
              </a:spcAft>
            </a:pPr>
            <a:endParaRPr lang="en-US" sz="1800"/>
          </a:p>
        </p:txBody>
      </p:sp>
      <p:sp>
        <p:nvSpPr>
          <p:cNvPr id="4" name="Slide Number Placeholder 3"/>
          <p:cNvSpPr>
            <a:spLocks noGrp="1"/>
          </p:cNvSpPr>
          <p:nvPr>
            <p:ph type="sldNum" sz="quarter" idx="10"/>
          </p:nvPr>
        </p:nvSpPr>
        <p:spPr/>
        <p:txBody>
          <a:bodyPr/>
          <a:lstStyle/>
          <a:p>
            <a:fld id="{97033E4B-E3EB-3D46-B2D8-3159663620FA}" type="slidenum">
              <a:rPr lang="en-US" smtClean="0"/>
              <a:pPr/>
              <a:t>7</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8" name="Picture 7"/>
          <p:cNvPicPr>
            <a:picLocks noChangeAspect="1"/>
          </p:cNvPicPr>
          <p:nvPr/>
        </p:nvPicPr>
        <p:blipFill>
          <a:blip r:embed="rId3"/>
          <a:stretch>
            <a:fillRect/>
          </a:stretch>
        </p:blipFill>
        <p:spPr>
          <a:xfrm>
            <a:off x="0" y="0"/>
            <a:ext cx="6963747" cy="1895740"/>
          </a:xfrm>
          <a:prstGeom prst="rect">
            <a:avLst/>
          </a:prstGeom>
        </p:spPr>
      </p:pic>
      <p:pic>
        <p:nvPicPr>
          <p:cNvPr id="11" name="Picture 10"/>
          <p:cNvPicPr>
            <a:picLocks noChangeAspect="1"/>
          </p:cNvPicPr>
          <p:nvPr/>
        </p:nvPicPr>
        <p:blipFill>
          <a:blip r:embed="rId4"/>
          <a:stretch>
            <a:fillRect/>
          </a:stretch>
        </p:blipFill>
        <p:spPr>
          <a:xfrm>
            <a:off x="8769927" y="3305484"/>
            <a:ext cx="2604126" cy="2966725"/>
          </a:xfrm>
          <a:prstGeom prst="rect">
            <a:avLst/>
          </a:prstGeom>
        </p:spPr>
      </p:pic>
    </p:spTree>
    <p:extLst>
      <p:ext uri="{BB962C8B-B14F-4D97-AF65-F5344CB8AC3E}">
        <p14:creationId xmlns:p14="http://schemas.microsoft.com/office/powerpoint/2010/main" val="3658188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25625"/>
            <a:ext cx="11440160" cy="4351338"/>
          </a:xfrm>
        </p:spPr>
        <p:txBody>
          <a:bodyPr/>
          <a:lstStyle/>
          <a:p>
            <a:pPr>
              <a:spcAft>
                <a:spcPts val="1200"/>
              </a:spcAft>
              <a:buFont typeface="Wingdings" panose="05000000000000000000" pitchFamily="2" charset="2"/>
              <a:buChar char="q"/>
            </a:pPr>
            <a:r>
              <a:rPr lang="en-US" sz="2800">
                <a:ea typeface="+mn-lt"/>
                <a:cs typeface="+mn-lt"/>
              </a:rPr>
              <a:t> Achievement of process and outcome level measures </a:t>
            </a:r>
          </a:p>
          <a:p>
            <a:pPr lvl="1">
              <a:spcAft>
                <a:spcPts val="1200"/>
              </a:spcAft>
              <a:buFont typeface="Wingdings" panose="05000000000000000000" pitchFamily="2" charset="2"/>
              <a:buChar char="q"/>
            </a:pPr>
            <a:r>
              <a:rPr lang="en-US" sz="2400">
                <a:ea typeface="+mn-lt"/>
                <a:cs typeface="+mn-lt"/>
              </a:rPr>
              <a:t> ≥80% of neonatal/pediatric providers and nurses educated </a:t>
            </a:r>
            <a:endParaRPr lang="en-US" sz="2400">
              <a:cs typeface="+mn-lt"/>
            </a:endParaRPr>
          </a:p>
          <a:p>
            <a:pPr lvl="1">
              <a:spcAft>
                <a:spcPts val="1200"/>
              </a:spcAft>
              <a:buFont typeface="Wingdings" panose="05000000000000000000" pitchFamily="2" charset="2"/>
              <a:buChar char="q"/>
            </a:pPr>
            <a:r>
              <a:rPr lang="en-US" sz="2400">
                <a:ea typeface="+mn-lt"/>
                <a:cs typeface="+mn-lt"/>
              </a:rPr>
              <a:t> 20% reduction (or absolute rate of ≤4%) in newborns ≥35 who receive antibiotics</a:t>
            </a:r>
            <a:endParaRPr lang="en-US" sz="2400">
              <a:cs typeface="Arial" panose="020B0604020202020204"/>
            </a:endParaRPr>
          </a:p>
          <a:p>
            <a:pPr lvl="1">
              <a:spcAft>
                <a:spcPts val="1200"/>
              </a:spcAft>
              <a:buFont typeface="Wingdings" panose="05000000000000000000" pitchFamily="2" charset="2"/>
              <a:buChar char="q"/>
            </a:pPr>
            <a:r>
              <a:rPr lang="en-US" sz="2400">
                <a:ea typeface="+mn-lt"/>
                <a:cs typeface="+mn-lt"/>
              </a:rPr>
              <a:t> 20% reduction in newborns with a negative blood culture who receive antibiotics              for &gt;48 hours</a:t>
            </a:r>
            <a:endParaRPr lang="en-US" sz="2400">
              <a:cs typeface="Arial"/>
            </a:endParaRPr>
          </a:p>
          <a:p>
            <a:pPr lvl="1">
              <a:spcAft>
                <a:spcPts val="1200"/>
              </a:spcAft>
              <a:buFont typeface="Wingdings" panose="05000000000000000000" pitchFamily="2" charset="2"/>
              <a:buChar char="q"/>
            </a:pPr>
            <a:r>
              <a:rPr lang="en-US" sz="2400">
                <a:ea typeface="Lato"/>
                <a:cs typeface="Arial" panose="020B0604020202020204"/>
              </a:rPr>
              <a:t> ≥80% of newborns with anticipated duration of antibiotic course discussed by clinical team (antibiotic time out)</a:t>
            </a:r>
          </a:p>
          <a:p>
            <a:pPr lvl="1">
              <a:spcAft>
                <a:spcPts val="1200"/>
              </a:spcAft>
              <a:buFont typeface="Wingdings" panose="05000000000000000000" pitchFamily="2" charset="2"/>
              <a:buChar char="q"/>
            </a:pPr>
            <a:r>
              <a:rPr lang="en-US" sz="2400">
                <a:ea typeface="Lato"/>
                <a:cs typeface="Arial" panose="020B0604020202020204"/>
              </a:rPr>
              <a:t> ≥80% of newborns with an automatic stop order entered into the medical chart</a:t>
            </a:r>
            <a:endParaRPr lang="en-US" sz="2400">
              <a:cs typeface="Arial" panose="020B0604020202020204"/>
            </a:endParaRPr>
          </a:p>
          <a:p>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8</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sp>
        <p:nvSpPr>
          <p:cNvPr id="6" name="Title 5"/>
          <p:cNvSpPr>
            <a:spLocks noGrp="1"/>
          </p:cNvSpPr>
          <p:nvPr>
            <p:ph type="title"/>
          </p:nvPr>
        </p:nvSpPr>
        <p:spPr/>
        <p:txBody>
          <a:bodyPr/>
          <a:lstStyle/>
          <a:p>
            <a:endParaRPr lang="en-US"/>
          </a:p>
        </p:txBody>
      </p:sp>
      <p:pic>
        <p:nvPicPr>
          <p:cNvPr id="7" name="Picture 6"/>
          <p:cNvPicPr>
            <a:picLocks noChangeAspect="1"/>
          </p:cNvPicPr>
          <p:nvPr/>
        </p:nvPicPr>
        <p:blipFill>
          <a:blip r:embed="rId2"/>
          <a:stretch>
            <a:fillRect/>
          </a:stretch>
        </p:blipFill>
        <p:spPr>
          <a:xfrm>
            <a:off x="0" y="0"/>
            <a:ext cx="6963747" cy="1895740"/>
          </a:xfrm>
          <a:prstGeom prst="rect">
            <a:avLst/>
          </a:prstGeom>
        </p:spPr>
      </p:pic>
    </p:spTree>
    <p:extLst>
      <p:ext uri="{BB962C8B-B14F-4D97-AF65-F5344CB8AC3E}">
        <p14:creationId xmlns:p14="http://schemas.microsoft.com/office/powerpoint/2010/main" val="2459547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14" y="-232518"/>
            <a:ext cx="10972800" cy="1325563"/>
          </a:xfrm>
        </p:spPr>
        <p:txBody>
          <a:bodyPr/>
          <a:lstStyle/>
          <a:p>
            <a:r>
              <a:rPr lang="en-US"/>
              <a:t>BASIC QI Awards</a:t>
            </a:r>
          </a:p>
        </p:txBody>
      </p:sp>
      <p:sp>
        <p:nvSpPr>
          <p:cNvPr id="3" name="Content Placeholder 2"/>
          <p:cNvSpPr>
            <a:spLocks noGrp="1"/>
          </p:cNvSpPr>
          <p:nvPr>
            <p:ph idx="1"/>
          </p:nvPr>
        </p:nvSpPr>
        <p:spPr>
          <a:xfrm>
            <a:off x="3379694" y="1005959"/>
            <a:ext cx="8812306" cy="4897904"/>
          </a:xfrm>
        </p:spPr>
        <p:txBody>
          <a:bodyPr>
            <a:normAutofit/>
          </a:bodyPr>
          <a:lstStyle/>
          <a:p>
            <a:pPr marL="0" indent="0">
              <a:spcBef>
                <a:spcPts val="0"/>
              </a:spcBef>
              <a:spcAft>
                <a:spcPts val="0"/>
              </a:spcAft>
              <a:buNone/>
            </a:pPr>
            <a:r>
              <a:rPr lang="en-US" sz="2800" b="1"/>
              <a:t>QI Excellence Award: </a:t>
            </a:r>
          </a:p>
          <a:p>
            <a:pPr>
              <a:spcBef>
                <a:spcPts val="0"/>
              </a:spcBef>
              <a:spcAft>
                <a:spcPts val="0"/>
              </a:spcAft>
            </a:pPr>
            <a:r>
              <a:rPr lang="en-US" sz="2000"/>
              <a:t>6 key structure measures in place</a:t>
            </a:r>
          </a:p>
          <a:p>
            <a:pPr>
              <a:spcBef>
                <a:spcPts val="0"/>
              </a:spcBef>
              <a:spcAft>
                <a:spcPts val="0"/>
              </a:spcAft>
            </a:pPr>
            <a:r>
              <a:rPr lang="en-US" sz="2000"/>
              <a:t>Achieved all process and outcome measures</a:t>
            </a:r>
          </a:p>
          <a:p>
            <a:pPr marL="0" indent="0">
              <a:spcBef>
                <a:spcPts val="0"/>
              </a:spcBef>
              <a:spcAft>
                <a:spcPts val="0"/>
              </a:spcAft>
              <a:buNone/>
            </a:pPr>
            <a:endParaRPr lang="en-US" sz="2000"/>
          </a:p>
          <a:p>
            <a:pPr marL="0" indent="0">
              <a:spcBef>
                <a:spcPts val="0"/>
              </a:spcBef>
              <a:spcAft>
                <a:spcPts val="0"/>
              </a:spcAft>
              <a:buNone/>
            </a:pPr>
            <a:r>
              <a:rPr lang="en-US" sz="2800" b="1"/>
              <a:t>QI Leader Award: </a:t>
            </a:r>
          </a:p>
          <a:p>
            <a:pPr>
              <a:spcBef>
                <a:spcPts val="0"/>
              </a:spcBef>
              <a:spcAft>
                <a:spcPts val="0"/>
              </a:spcAft>
            </a:pPr>
            <a:r>
              <a:rPr lang="en-US" sz="2000"/>
              <a:t>6 key structure measures in place</a:t>
            </a:r>
          </a:p>
          <a:p>
            <a:pPr>
              <a:spcBef>
                <a:spcPts val="0"/>
              </a:spcBef>
              <a:spcAft>
                <a:spcPts val="0"/>
              </a:spcAft>
            </a:pPr>
            <a:r>
              <a:rPr lang="en-US" sz="2000"/>
              <a:t>Achieved at least three process and outcome measures</a:t>
            </a:r>
          </a:p>
          <a:p>
            <a:pPr marL="0" indent="0">
              <a:spcBef>
                <a:spcPts val="0"/>
              </a:spcBef>
              <a:spcAft>
                <a:spcPts val="0"/>
              </a:spcAft>
              <a:buNone/>
            </a:pPr>
            <a:endParaRPr lang="en-US" sz="2000"/>
          </a:p>
          <a:p>
            <a:pPr marL="0" indent="0">
              <a:spcBef>
                <a:spcPts val="0"/>
              </a:spcBef>
              <a:spcAft>
                <a:spcPts val="0"/>
              </a:spcAft>
              <a:buNone/>
            </a:pPr>
            <a:r>
              <a:rPr lang="en-US" sz="2800" b="1"/>
              <a:t>QI Recognition Award:</a:t>
            </a:r>
          </a:p>
          <a:p>
            <a:pPr>
              <a:spcBef>
                <a:spcPts val="0"/>
              </a:spcBef>
              <a:spcAft>
                <a:spcPts val="0"/>
              </a:spcAft>
            </a:pPr>
            <a:r>
              <a:rPr lang="en-US" sz="2000"/>
              <a:t>Have 4-5 key structure measures in place</a:t>
            </a:r>
          </a:p>
          <a:p>
            <a:pPr>
              <a:spcBef>
                <a:spcPts val="0"/>
              </a:spcBef>
              <a:spcAft>
                <a:spcPts val="0"/>
              </a:spcAft>
            </a:pPr>
            <a:r>
              <a:rPr lang="en-US" sz="2000"/>
              <a:t>Achieved at least two process and outcome measures</a:t>
            </a:r>
          </a:p>
          <a:p>
            <a:pPr>
              <a:spcBef>
                <a:spcPts val="0"/>
              </a:spcBef>
              <a:spcAft>
                <a:spcPts val="0"/>
              </a:spcAft>
            </a:pPr>
            <a:endParaRPr lang="en-US" sz="2000"/>
          </a:p>
          <a:p>
            <a:pPr marL="0" indent="0">
              <a:spcBef>
                <a:spcPts val="0"/>
              </a:spcBef>
              <a:spcAft>
                <a:spcPts val="0"/>
              </a:spcAft>
              <a:buNone/>
            </a:pPr>
            <a:r>
              <a:rPr lang="en-US" sz="2800" b="1"/>
              <a:t>Data Champion Award:</a:t>
            </a:r>
          </a:p>
          <a:p>
            <a:pPr>
              <a:spcBef>
                <a:spcPts val="0"/>
              </a:spcBef>
              <a:spcAft>
                <a:spcPts val="0"/>
              </a:spcAft>
            </a:pPr>
            <a:r>
              <a:rPr lang="en-US" sz="2000"/>
              <a:t>Complete data submitted</a:t>
            </a:r>
          </a:p>
          <a:p>
            <a:pPr marL="0" indent="0">
              <a:spcBef>
                <a:spcPts val="0"/>
              </a:spcBef>
              <a:spcAft>
                <a:spcPts val="0"/>
              </a:spcAft>
              <a:buNone/>
            </a:pPr>
            <a:endParaRPr lang="en-US" sz="2000"/>
          </a:p>
        </p:txBody>
      </p:sp>
      <p:sp>
        <p:nvSpPr>
          <p:cNvPr id="4" name="Rounded Rectangle 3"/>
          <p:cNvSpPr/>
          <p:nvPr/>
        </p:nvSpPr>
        <p:spPr>
          <a:xfrm>
            <a:off x="1034303" y="933389"/>
            <a:ext cx="1920688" cy="1200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22225">
                  <a:solidFill>
                    <a:schemeClr val="accent2"/>
                  </a:solidFill>
                  <a:prstDash val="solid"/>
                </a:ln>
                <a:solidFill>
                  <a:schemeClr val="accent2">
                    <a:lumMod val="40000"/>
                    <a:lumOff val="60000"/>
                  </a:schemeClr>
                </a:solidFill>
              </a:rPr>
              <a:t>24 winners</a:t>
            </a:r>
            <a:endParaRPr lang="en-US" sz="3600"/>
          </a:p>
        </p:txBody>
      </p:sp>
      <p:sp>
        <p:nvSpPr>
          <p:cNvPr id="5" name="Rounded Rectangle 4"/>
          <p:cNvSpPr/>
          <p:nvPr/>
        </p:nvSpPr>
        <p:spPr>
          <a:xfrm>
            <a:off x="1034303" y="2257169"/>
            <a:ext cx="1920688" cy="1200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22225">
                  <a:solidFill>
                    <a:schemeClr val="accent2"/>
                  </a:solidFill>
                  <a:prstDash val="solid"/>
                </a:ln>
                <a:solidFill>
                  <a:schemeClr val="accent2">
                    <a:lumMod val="40000"/>
                    <a:lumOff val="60000"/>
                  </a:schemeClr>
                </a:solidFill>
              </a:rPr>
              <a:t>11 winners</a:t>
            </a:r>
            <a:endParaRPr lang="en-US" sz="3600"/>
          </a:p>
        </p:txBody>
      </p:sp>
      <p:sp>
        <p:nvSpPr>
          <p:cNvPr id="6" name="Rounded Rectangle 5"/>
          <p:cNvSpPr/>
          <p:nvPr/>
        </p:nvSpPr>
        <p:spPr>
          <a:xfrm>
            <a:off x="1034303" y="3609977"/>
            <a:ext cx="1920688" cy="1200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22225">
                  <a:solidFill>
                    <a:schemeClr val="accent2"/>
                  </a:solidFill>
                  <a:prstDash val="solid"/>
                </a:ln>
                <a:solidFill>
                  <a:schemeClr val="accent2">
                    <a:lumMod val="40000"/>
                    <a:lumOff val="60000"/>
                  </a:schemeClr>
                </a:solidFill>
              </a:rPr>
              <a:t>9 winners</a:t>
            </a:r>
            <a:endParaRPr lang="en-US" sz="3600"/>
          </a:p>
        </p:txBody>
      </p:sp>
      <p:sp>
        <p:nvSpPr>
          <p:cNvPr id="7" name="Rounded Rectangle 6"/>
          <p:cNvSpPr/>
          <p:nvPr/>
        </p:nvSpPr>
        <p:spPr>
          <a:xfrm>
            <a:off x="1034303" y="4897245"/>
            <a:ext cx="1920688" cy="1200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22225">
                  <a:solidFill>
                    <a:schemeClr val="accent2"/>
                  </a:solidFill>
                  <a:prstDash val="solid"/>
                </a:ln>
                <a:solidFill>
                  <a:schemeClr val="accent2">
                    <a:lumMod val="40000"/>
                    <a:lumOff val="60000"/>
                  </a:schemeClr>
                </a:solidFill>
              </a:rPr>
              <a:t>5</a:t>
            </a:r>
          </a:p>
          <a:p>
            <a:pPr algn="ctr"/>
            <a:r>
              <a:rPr lang="en-US" sz="3600" b="1">
                <a:ln w="22225">
                  <a:solidFill>
                    <a:schemeClr val="accent2"/>
                  </a:solidFill>
                  <a:prstDash val="solid"/>
                </a:ln>
                <a:solidFill>
                  <a:schemeClr val="accent2">
                    <a:lumMod val="40000"/>
                    <a:lumOff val="60000"/>
                  </a:schemeClr>
                </a:solidFill>
              </a:rPr>
              <a:t>winners</a:t>
            </a:r>
            <a:endParaRPr lang="en-US" sz="3600"/>
          </a:p>
        </p:txBody>
      </p:sp>
    </p:spTree>
    <p:extLst>
      <p:ext uri="{BB962C8B-B14F-4D97-AF65-F5344CB8AC3E}">
        <p14:creationId xmlns:p14="http://schemas.microsoft.com/office/powerpoint/2010/main" val="1096395221"/>
      </p:ext>
    </p:extLst>
  </p:cSld>
  <p:clrMapOvr>
    <a:masterClrMapping/>
  </p:clrMapOvr>
</p:sld>
</file>

<file path=ppt/theme/theme1.xml><?xml version="1.0" encoding="utf-8"?>
<a:theme xmlns:a="http://schemas.openxmlformats.org/drawingml/2006/main" name="2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id="{35224A54-0256-BC4D-BA49-E4C8CBDEF290}" vid="{6F8BB9A5-9E34-5741-BA29-5AC8BAD13B37}"/>
    </a:ext>
  </a:extLst>
</a:theme>
</file>

<file path=ppt/theme/theme2.xml><?xml version="1.0" encoding="utf-8"?>
<a:theme xmlns:a="http://schemas.openxmlformats.org/drawingml/2006/main" name="4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SF-Blue-Green-Bottom-Le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b="0" dirty="0" smtClean="0">
            <a:solidFill>
              <a:srgbClr val="32A4D7"/>
            </a:solidFill>
          </a:defRPr>
        </a:defPPr>
      </a:lstStyle>
    </a:txDef>
  </a:objectDefaults>
  <a:extraClrSchemeLst/>
</a:theme>
</file>

<file path=ppt/theme/theme4.xml><?xml version="1.0" encoding="utf-8"?>
<a:theme xmlns:a="http://schemas.openxmlformats.org/drawingml/2006/main" name="5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SF-Blue-Green-Bottom-Le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b="0" dirty="0" smtClean="0">
            <a:solidFill>
              <a:srgbClr val="32A4D7"/>
            </a:solidFill>
          </a:defRPr>
        </a:defPPr>
      </a:lstStyle>
    </a:txDef>
  </a:objectDefaults>
  <a:extraClrSchemeLst/>
</a:theme>
</file>

<file path=ppt/theme/theme6.xml><?xml version="1.0" encoding="utf-8"?>
<a:theme xmlns:a="http://schemas.openxmlformats.org/drawingml/2006/main" name="OSF-Blue-Green-Ful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b="0" dirty="0" smtClean="0">
            <a:solidFill>
              <a:srgbClr val="32A4D7"/>
            </a:solidFill>
          </a:defRPr>
        </a:defPPr>
      </a:lstStyle>
    </a:txDef>
  </a:objectDefaults>
  <a:extraClrSchemeLst/>
</a:theme>
</file>

<file path=ppt/theme/theme7.xml><?xml version="1.0" encoding="utf-8"?>
<a:theme xmlns:a="http://schemas.openxmlformats.org/drawingml/2006/main" name="1_B">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092A4705BA2B4F932736A1725E6E61" ma:contentTypeVersion="7" ma:contentTypeDescription="Create a new document." ma:contentTypeScope="" ma:versionID="b89e027da8b70b0c7ced12356dfc27d0">
  <xsd:schema xmlns:xsd="http://www.w3.org/2001/XMLSchema" xmlns:xs="http://www.w3.org/2001/XMLSchema" xmlns:p="http://schemas.microsoft.com/office/2006/metadata/properties" xmlns:ns3="40e6e514-d900-4268-895b-c4602e757f8e" xmlns:ns4="141bf384-ae1f-47bb-b28c-d3a08b6696de" targetNamespace="http://schemas.microsoft.com/office/2006/metadata/properties" ma:root="true" ma:fieldsID="13f2bf8b8c16bb4670e78c9af8927363" ns3:_="" ns4:_="">
    <xsd:import namespace="40e6e514-d900-4268-895b-c4602e757f8e"/>
    <xsd:import namespace="141bf384-ae1f-47bb-b28c-d3a08b6696d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e6e514-d900-4268-895b-c4602e757f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41bf384-ae1f-47bb-b28c-d3a08b6696d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EA6B24F-CA13-4265-94F0-0289F8ADAE46}">
  <ds:schemaRefs>
    <ds:schemaRef ds:uri="http://schemas.microsoft.com/sharepoint/v3/contenttype/forms"/>
  </ds:schemaRefs>
</ds:datastoreItem>
</file>

<file path=customXml/itemProps2.xml><?xml version="1.0" encoding="utf-8"?>
<ds:datastoreItem xmlns:ds="http://schemas.openxmlformats.org/officeDocument/2006/customXml" ds:itemID="{4126E3D2-C7E9-43B6-8B4F-B6A79E99306A}">
  <ds:schemaRefs>
    <ds:schemaRef ds:uri="141bf384-ae1f-47bb-b28c-d3a08b6696de"/>
    <ds:schemaRef ds:uri="40e6e514-d900-4268-895b-c4602e757f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F7363A4-08E5-4DD1-B2E8-CB0826193FDA}">
  <ds:schemaRefs>
    <ds:schemaRef ds:uri="http://schemas.microsoft.com/office/2006/documentManagement/types"/>
    <ds:schemaRef ds:uri="http://www.w3.org/XML/1998/namespace"/>
    <ds:schemaRef ds:uri="http://purl.org/dc/dcmitype/"/>
    <ds:schemaRef ds:uri="http://schemas.microsoft.com/office/2006/metadata/properties"/>
    <ds:schemaRef ds:uri="http://purl.org/dc/terms/"/>
    <ds:schemaRef ds:uri="40e6e514-d900-4268-895b-c4602e757f8e"/>
    <ds:schemaRef ds:uri="http://purl.org/dc/elements/1.1/"/>
    <ds:schemaRef ds:uri="http://schemas.microsoft.com/office/infopath/2007/PartnerControls"/>
    <ds:schemaRef ds:uri="http://schemas.openxmlformats.org/package/2006/metadata/core-properties"/>
    <ds:schemaRef ds:uri="141bf384-ae1f-47bb-b28c-d3a08b6696de"/>
  </ds:schemaRefs>
</ds:datastoreItem>
</file>

<file path=docProps/app.xml><?xml version="1.0" encoding="utf-8"?>
<Properties xmlns="http://schemas.openxmlformats.org/officeDocument/2006/extended-properties" xmlns:vt="http://schemas.openxmlformats.org/officeDocument/2006/docPropsVTypes">
  <TotalTime>4</TotalTime>
  <Words>3128</Words>
  <Application>Microsoft Office PowerPoint</Application>
  <PresentationFormat>Widescreen</PresentationFormat>
  <Paragraphs>516</Paragraphs>
  <Slides>48</Slides>
  <Notes>32</Notes>
  <HiddenSlides>0</HiddenSlides>
  <MMClips>2</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48</vt:i4>
      </vt:variant>
    </vt:vector>
  </HeadingPairs>
  <TitlesOfParts>
    <vt:vector size="68" baseType="lpstr">
      <vt:lpstr>MS PGothic</vt:lpstr>
      <vt:lpstr>Arial</vt:lpstr>
      <vt:lpstr>arial bold</vt:lpstr>
      <vt:lpstr>Arial Nova</vt:lpstr>
      <vt:lpstr>Calibri</vt:lpstr>
      <vt:lpstr>Calibri Light</vt:lpstr>
      <vt:lpstr>Courier New</vt:lpstr>
      <vt:lpstr>Lato</vt:lpstr>
      <vt:lpstr>Lato Medium</vt:lpstr>
      <vt:lpstr>Times</vt:lpstr>
      <vt:lpstr>Times New Roman</vt:lpstr>
      <vt:lpstr>Wingdings</vt:lpstr>
      <vt:lpstr>2_Office Theme</vt:lpstr>
      <vt:lpstr>4_Office Theme</vt:lpstr>
      <vt:lpstr>OSF-Blue-Green-Bottom-Left</vt:lpstr>
      <vt:lpstr>5_Office Theme</vt:lpstr>
      <vt:lpstr>OSF-Blue-Green-Bottom-Left</vt:lpstr>
      <vt:lpstr>OSF-Blue-Green-Full</vt:lpstr>
      <vt:lpstr>1_B</vt:lpstr>
      <vt:lpstr>B</vt:lpstr>
      <vt:lpstr>BASIC Monthly Teams Call: 2022 Annual Conference Recap</vt:lpstr>
      <vt:lpstr>Call Overview</vt:lpstr>
      <vt:lpstr>ABP MOC Part IV (BASIC/MNO)</vt:lpstr>
      <vt:lpstr>Happy 10th Annual Conference! </vt:lpstr>
      <vt:lpstr>2022 AC by the Numbers</vt:lpstr>
      <vt:lpstr>Agenda- Recordings Available Soon!</vt:lpstr>
      <vt:lpstr>PowerPoint Presentation</vt:lpstr>
      <vt:lpstr>PowerPoint Presentation</vt:lpstr>
      <vt:lpstr>BASIC QI Awards</vt:lpstr>
      <vt:lpstr>Didn't receive a QI Excellence Award? Have no fear!</vt:lpstr>
      <vt:lpstr>Annual Conference Feedback</vt:lpstr>
      <vt:lpstr>Annual Conference Team Survey Results</vt:lpstr>
      <vt:lpstr>Annual Conference Survey</vt:lpstr>
      <vt:lpstr>Top 3 successes teams reported  since 2021 launch</vt:lpstr>
      <vt:lpstr>Implementation of BASIC Key Strategies – the Timeline</vt:lpstr>
      <vt:lpstr>Top barriers teams overcame since initiative launch</vt:lpstr>
      <vt:lpstr>Top barriers teams are  still working to overcome</vt:lpstr>
      <vt:lpstr>Warm Handoffs between Units L&amp;D and Nursery/NICU</vt:lpstr>
      <vt:lpstr>For which babies does your team  use NEOSC?</vt:lpstr>
      <vt:lpstr>Moving to a 36-hour rule out</vt:lpstr>
      <vt:lpstr>Family education provided</vt:lpstr>
      <vt:lpstr>PowerPoint Presentation</vt:lpstr>
      <vt:lpstr>Top rated components of  BASIC Teams Webinars</vt:lpstr>
      <vt:lpstr>What BASIC measures in ILPQC Data  System teams use to inform QI Work</vt:lpstr>
      <vt:lpstr>Hospital teams using BASIC Dashboard to view measures stratified by race and ethnicity</vt:lpstr>
      <vt:lpstr>Babies Antibiotic Stewardship Improvement Collaborative (BASIC)</vt:lpstr>
      <vt:lpstr>BASIC Timeline-  Where we have been, where we are going</vt:lpstr>
      <vt:lpstr>Celebrating BASIC Team  Achievements</vt:lpstr>
      <vt:lpstr>What We Sought to Achieve Statewide</vt:lpstr>
      <vt:lpstr>Newborns ≥35 weeks who received  antibiotics within 72 hours of life</vt:lpstr>
      <vt:lpstr>Newborns ≥35 weeks who received  antibiotics stopped with negative BC</vt:lpstr>
      <vt:lpstr>Making Systems Changes Happen: Structure Measures</vt:lpstr>
      <vt:lpstr>Discussion</vt:lpstr>
      <vt:lpstr>Preference for Data Collection in Sustainability</vt:lpstr>
      <vt:lpstr>Making it Stick</vt:lpstr>
      <vt:lpstr>PowerPoint Presentation</vt:lpstr>
      <vt:lpstr>PowerPoint Presentation</vt:lpstr>
      <vt:lpstr>BASIC Team Talk: Advocate Lutheran General Hospital, Park Ridge IL Catherine Bennett APRN/CNS Perinatal Clinical Nurse Specialist </vt:lpstr>
      <vt:lpstr>Advocate Lutheran General Hospital  Park Ridge, IL</vt:lpstr>
      <vt:lpstr>PowerPoint Presentation</vt:lpstr>
      <vt:lpstr>BASIC Team Talk: HSHS St. John’s </vt:lpstr>
      <vt:lpstr>PowerPoint Presentation</vt:lpstr>
      <vt:lpstr>PowerPoint Presentation</vt:lpstr>
      <vt:lpstr>Wrap-up  </vt:lpstr>
      <vt:lpstr>Upcoming BASIC QI Support for Q3 2022</vt:lpstr>
      <vt:lpstr>Upcoming Call Schedule</vt:lpstr>
      <vt:lpstr>Office Hours</vt:lpstr>
      <vt:lpstr>Thanks to our Funders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ILPQC Babies Antibiotic Stewardship Improvement Collaborative</dc:title>
  <dc:creator>Eileen Fleming Suse</dc:creator>
  <cp:lastModifiedBy>Eileen Fleming Suse</cp:lastModifiedBy>
  <cp:revision>6</cp:revision>
  <dcterms:created xsi:type="dcterms:W3CDTF">2022-01-06T17:07:16Z</dcterms:created>
  <dcterms:modified xsi:type="dcterms:W3CDTF">2022-11-21T15:41:37Z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0x0101001E092A4705BA2B4F932736A1725E6E61</vt:lpwstr>
  </property>
</Properties>
</file>