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2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4801" r:id="rId2"/>
    <p:sldMasterId id="2147483660" r:id="rId3"/>
  </p:sldMasterIdLst>
  <p:notesMasterIdLst>
    <p:notesMasterId r:id="rId19"/>
  </p:notesMasterIdLst>
  <p:sldIdLst>
    <p:sldId id="256" r:id="rId4"/>
    <p:sldId id="259" r:id="rId5"/>
    <p:sldId id="924" r:id="rId6"/>
    <p:sldId id="919" r:id="rId7"/>
    <p:sldId id="922" r:id="rId8"/>
    <p:sldId id="920" r:id="rId9"/>
    <p:sldId id="921" r:id="rId10"/>
    <p:sldId id="261" r:id="rId11"/>
    <p:sldId id="269" r:id="rId12"/>
    <p:sldId id="270" r:id="rId13"/>
    <p:sldId id="923" r:id="rId14"/>
    <p:sldId id="927" r:id="rId15"/>
    <p:sldId id="265" r:id="rId16"/>
    <p:sldId id="258" r:id="rId17"/>
    <p:sldId id="925" r:id="rId18"/>
  </p:sldIdLst>
  <p:sldSz cx="12192000" cy="6858000"/>
  <p:notesSz cx="6858000" cy="9144000"/>
  <p:embeddedFontLst>
    <p:embeddedFont>
      <p:font typeface="DM Sans" pitchFamily="2" charset="77"/>
      <p:regular r:id="rId20"/>
      <p:bold r:id="rId21"/>
      <p:italic r:id="rId22"/>
      <p:boldItalic r:id="rId23"/>
    </p:embeddedFont>
    <p:embeddedFont>
      <p:font typeface="Helvetica Neue" panose="02000503000000020004" pitchFamily="2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36" roundtripDataSignature="AMtx7mhZq/8fI5l9iC69mGEBxP5MB/qXi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FBE01E-7B92-B9C0-0995-5C3FE74E91A1}" name="Alana Rivera" initials="AR" userId="S::arg3669@ads.northwestern.edu::fc8b707a-b7e9-4f2a-8d71-2d76819b7881" providerId="AD"/>
  <p188:author id="{B1E8E1CE-C373-4BDB-0D3F-F84FE1DA86D4}" name="Eileen Fleming Suse" initials="ES" userId="S::efs3844@ads.northwestern.edu::725c94ef-d051-42d7-9d33-8572765d592b" providerId="AD"/>
  <p188:author id="{1BCA7BFC-F11C-3E9E-95B3-FA7A4B2C0B61}" name="Kiela Karina Moreno" initials="KM" userId="S::mpg7143@ads.northwestern.edu::1e897b35-0dd4-497a-9ab7-7a37e6c39d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1362"/>
    <a:srgbClr val="FF72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F33E6F-768F-F5A2-C2B0-2A747D205848}" v="17" dt="2024-05-28T15:36:07.8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6"/>
  </p:normalViewPr>
  <p:slideViewPr>
    <p:cSldViewPr snapToGrid="0">
      <p:cViewPr varScale="1">
        <p:scale>
          <a:sx n="101" d="100"/>
          <a:sy n="101" d="100"/>
        </p:scale>
        <p:origin x="10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42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customschemas.google.com/relationships/presentationmetadata" Target="meta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7" name="Google Shape;200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8" name="Google Shape;200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7" name="Google Shape;203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8" name="Google Shape;203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78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7" name="Google Shape;203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8" name="Google Shape;203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7" name="Google Shape;2279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98" name="Google Shape;22798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22799" name="Google Shape;22799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0" name="Google Shape;20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1" name="Google Shape;20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0" name="Google Shape;20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1" name="Google Shape;20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148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0" name="Google Shape;20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1" name="Google Shape;20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507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7" name="Google Shape;20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2028" name="Google Shape;202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6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9" name="Google Shape;19;p16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0" name="Google Shape;20;p1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6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oogle Shape;22;p16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1" name="Google Shape;111;p2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" name="Google Shape;112;p2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2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4" name="Google Shape;114;p25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" name="Google Shape;115;p2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6" name="Google Shape;116;p2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2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18" name="Google Shape;118;p25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9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15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55" name="Google Shape;1055;p115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56" name="Google Shape;1056;p115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057" name="Google Shape;1057;p11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11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9" name="Google Shape;1059;p11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060" name="Google Shape;1060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5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11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11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4" name="Google Shape;1064;p11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5" name="Google Shape;1065;p11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66" name="Google Shape;1066;p11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7" name="Google Shape;1067;p11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68" name="Google Shape;1068;p11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69" name="Google Shape;1069;p1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70" name="Google Shape;1070;p11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71" name="Google Shape;1071;p11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11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73" name="Google Shape;1073;p116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9"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" name="Google Shape;1075;p11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76" name="Google Shape;1076;p1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77" name="Google Shape;1077;p11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78" name="Google Shape;1078;p11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11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0" name="Google Shape;1080;p11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11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2" name="Google Shape;1082;p11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83" name="Google Shape;1083;p11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4" name="Google Shape;1084;p11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9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1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1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088" name="Google Shape;1088;p11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89" name="Google Shape;1089;p1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90" name="Google Shape;1090;p11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91" name="Google Shape;1091;p11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11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93" name="Google Shape;1093;p118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4" name="Google Shape;1094;p118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95" name="Google Shape;1095;p11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6" name="Google Shape;1096;p11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8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8" name="Google Shape;1098;p11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99" name="Google Shape;1099;p1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00" name="Google Shape;1100;p11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01" name="Google Shape;1101;p1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1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03" name="Google Shape;1103;p11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19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05" name="Google Shape;1105;p119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6" name="Google Shape;1106;p1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07" name="Google Shape;1107;p1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8" name="Google Shape;1108;p11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09" name="Google Shape;1109;p1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0" name="Google Shape;1110;p1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9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112;p12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13" name="Google Shape;1113;p1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14" name="Google Shape;1114;p12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15" name="Google Shape;1115;p12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2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17" name="Google Shape;1117;p12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8" name="Google Shape;1118;p12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19" name="Google Shape;1119;p12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0" name="Google Shape;1120;p12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9"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2" name="Google Shape;1122;p121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123" name="Google Shape;1123;p121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121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5" name="Google Shape;1125;p121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121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7" name="Google Shape;1127;p121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28" name="Google Shape;1128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2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8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2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32" name="Google Shape;1132;p12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33" name="Google Shape;1133;p12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34" name="Google Shape;1134;p12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35" name="Google Shape;1135;p1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36" name="Google Shape;1136;p12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37" name="Google Shape;1137;p12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Google Shape;1138;p12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1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123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1" name="Google Shape;1141;p123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123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43" name="Google Shape;1143;p12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44" name="Google Shape;1144;p123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145" name="Google Shape;1145;p12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123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47" name="Google Shape;1147;p123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0">
    <p:bg>
      <p:bgPr>
        <a:solidFill>
          <a:schemeClr val="lt2"/>
        </a:solidFill>
        <a:effectLst/>
      </p:bgPr>
    </p:bg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9" name="Google Shape;1149;p124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150" name="Google Shape;1150;p124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12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124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53" name="Google Shape;1153;p124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4" name="Google Shape;1154;p124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124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2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2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21" name="Google Shape;121;p26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2" name="Google Shape;122;p2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3" name="Google Shape;123;p2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2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5" name="Google Shape;125;p2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8" name="Google Shape;128;p2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9" name="Google Shape;129;p2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0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25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58" name="Google Shape;1158;p125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59" name="Google Shape;1159;p125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60" name="Google Shape;1160;p12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12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2" name="Google Shape;1162;p12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63" name="Google Shape;1163;p12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6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2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p12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7" name="Google Shape;1167;p12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8" name="Google Shape;1168;p12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69" name="Google Shape;1169;p12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0" name="Google Shape;1170;p12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1" name="Google Shape;1171;p12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72" name="Google Shape;1172;p126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3" name="Google Shape;1173;p12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74" name="Google Shape;1174;p12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5" name="Google Shape;1175;p12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176" name="Google Shape;1176;p126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0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8" name="Google Shape;1178;p12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79" name="Google Shape;1179;p12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0" name="Google Shape;1180;p12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81" name="Google Shape;1181;p12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2" name="Google Shape;1182;p12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83" name="Google Shape;1183;p12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4" name="Google Shape;1184;p12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5" name="Google Shape;1185;p12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86" name="Google Shape;1186;p12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7" name="Google Shape;1187;p12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0"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2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12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91" name="Google Shape;1191;p12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192" name="Google Shape;1192;p128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93" name="Google Shape;1193;p12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94" name="Google Shape;1194;p12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12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96" name="Google Shape;1196;p128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7" name="Google Shape;1197;p128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98" name="Google Shape;1198;p12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99" name="Google Shape;1199;p12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9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12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202" name="Google Shape;1202;p129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3" name="Google Shape;1203;p12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04" name="Google Shape;1204;p12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5" name="Google Shape;1205;p12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06" name="Google Shape;1206;p12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129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8" name="Google Shape;1208;p129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9" name="Google Shape;1209;p1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0" name="Google Shape;1210;p1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1" name="Google Shape;1211;p12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12" name="Google Shape;1212;p12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13" name="Google Shape;1213;p12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0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5" name="Google Shape;1215;p13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216" name="Google Shape;1216;p130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17" name="Google Shape;1217;p13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18" name="Google Shape;1218;p13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13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20" name="Google Shape;1220;p13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13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22" name="Google Shape;1222;p13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23" name="Google Shape;1223;p13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0"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Google Shape;1225;p131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226" name="Google Shape;1226;p131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31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8" name="Google Shape;1228;p131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9" name="Google Shape;1229;p131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0" name="Google Shape;1230;p131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31" name="Google Shape;1231;p13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3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9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3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35" name="Google Shape;1235;p13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36" name="Google Shape;1236;p13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37" name="Google Shape;1237;p13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238" name="Google Shape;1238;p132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39" name="Google Shape;1239;p13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40" name="Google Shape;1240;p13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p13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 3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3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p13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5" name="Google Shape;1245;p13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6" name="Google Shape;1246;p13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47" name="Google Shape;1247;p13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8" name="Google Shape;1248;p13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9" name="Google Shape;1249;p13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250" name="Google Shape;1250;p133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51" name="Google Shape;1251;p13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252" name="Google Shape;1252;p13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3" name="Google Shape;1253;p13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54" name="Google Shape;1254;p133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1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8" name="Google Shape;1258;p13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9" name="Google Shape;1259;p13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0" name="Google Shape;1260;p13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3" name="Google Shape;133;p2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34" name="Google Shape;134;p2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5" name="Google Shape;135;p2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36" name="Google Shape;136;p2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2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8" name="Google Shape;138;p2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0" name="Google Shape;140;p2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" name="Google Shape;141;p2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35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3" name="Google Shape;1263;p135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13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5" name="Google Shape;1265;p13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6" name="Google Shape;1266;p13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7" name="Google Shape;1267;p135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8" name="Google Shape;1268;p135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9" name="Google Shape;1269;p135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70" name="Google Shape;1270;p1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2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36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3" name="Google Shape;1273;p136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4" name="Google Shape;1274;p13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5" name="Google Shape;1275;p13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6" name="Google Shape;1276;p13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7" name="Google Shape;1277;p136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136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136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80" name="Google Shape;1280;p1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"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137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3" name="Google Shape;1283;p137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137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Google Shape;1285;p137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86" name="Google Shape;1286;p13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38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9" name="Google Shape;1289;p13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138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1" name="Google Shape;1291;p138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2" name="Google Shape;1292;p138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39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5" name="Google Shape;1295;p139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6" name="Google Shape;1296;p139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7" name="Google Shape;1297;p139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8" name="Google Shape;1298;p139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99" name="Google Shape;1299;p13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3"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140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2" name="Google Shape;1302;p140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14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4" name="Google Shape;1304;p14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14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6" name="Google Shape;1306;p140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7" name="Google Shape;1307;p140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140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09" name="Google Shape;1309;p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2"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41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2" name="Google Shape;1312;p141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3" name="Google Shape;1313;p141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141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15" name="Google Shape;1315;p1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2"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42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8" name="Google Shape;1318;p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142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142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1" name="Google Shape;1321;p142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2"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143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143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5" name="Google Shape;1325;p143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6" name="Google Shape;1326;p143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7" name="Google Shape;1327;p143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28" name="Google Shape;1328;p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4"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144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1" name="Google Shape;1331;p144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14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3" name="Google Shape;1333;p14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4" name="Google Shape;1334;p14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5" name="Google Shape;1335;p144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144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144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38" name="Google Shape;1338;p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2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44" name="Google Shape;144;p28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5" name="Google Shape;145;p2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46" name="Google Shape;146;p2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2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8" name="Google Shape;148;p2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4" name="Google Shape;154;p2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5" name="Google Shape;155;p2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3"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45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1" name="Google Shape;1341;p145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2" name="Google Shape;1342;p145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3" name="Google Shape;1343;p145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44" name="Google Shape;1344;p1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3"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46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7" name="Google Shape;1347;p1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p146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p146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0" name="Google Shape;1350;p146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3"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147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147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p147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5" name="Google Shape;1355;p147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6" name="Google Shape;1356;p147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7" name="Google Shape;1357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5"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148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0" name="Google Shape;1360;p148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1" name="Google Shape;1361;p14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2" name="Google Shape;1362;p14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3" name="Google Shape;1363;p14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4" name="Google Shape;1364;p148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148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148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67" name="Google Shape;1367;p14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6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149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0" name="Google Shape;1370;p149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1" name="Google Shape;1371;p14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2" name="Google Shape;1372;p14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3" name="Google Shape;1373;p14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4" name="Google Shape;1374;p149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5" name="Google Shape;1375;p149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6" name="Google Shape;1376;p149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77" name="Google Shape;1377;p14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4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150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150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1" name="Google Shape;1381;p150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2" name="Google Shape;1382;p150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83" name="Google Shape;1383;p15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4"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151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6" name="Google Shape;1386;p15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387" name="Google Shape;1387;p151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8" name="Google Shape;1388;p151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151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4"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52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2" name="Google Shape;1392;p152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3" name="Google Shape;1393;p152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4" name="Google Shape;1394;p152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5" name="Google Shape;1395;p152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96" name="Google Shape;1396;p15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7"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53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9" name="Google Shape;1399;p153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0" name="Google Shape;1400;p15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1" name="Google Shape;1401;p15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2" name="Google Shape;1402;p15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3" name="Google Shape;1403;p153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4" name="Google Shape;1404;p153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5" name="Google Shape;1405;p153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06" name="Google Shape;1406;p15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5"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54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9" name="Google Shape;1409;p154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p154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1" name="Google Shape;1411;p154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12" name="Google Shape;1412;p15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8" name="Google Shape;158;p29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59" name="Google Shape;159;p29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60" name="Google Shape;160;p29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" name="Google Shape;162;p29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63" name="Google Shape;163;p2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5"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155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5" name="Google Shape;1415;p15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416" name="Google Shape;1416;p155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7" name="Google Shape;1417;p155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8" name="Google Shape;1418;p155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5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156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1" name="Google Shape;1421;p156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2" name="Google Shape;1422;p156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3" name="Google Shape;1423;p156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4" name="Google Shape;1424;p156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25" name="Google Shape;1425;p15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6"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157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8" name="Google Shape;1428;p157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157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157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31" name="Google Shape;1431;p15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6"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158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4" name="Google Shape;1434;p15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p158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Google Shape;1436;p158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7" name="Google Shape;1437;p158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6"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159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0" name="Google Shape;1440;p159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1" name="Google Shape;1441;p159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2" name="Google Shape;1442;p159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3" name="Google Shape;1443;p159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44" name="Google Shape;1444;p15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2"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160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7" name="Google Shape;1447;p160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160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9" name="Google Shape;1449;p16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50" name="Google Shape;1450;p160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451" name="Google Shape;1451;p16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2" name="Google Shape;1452;p16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3" name="Google Shape;1453;p16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1">
    <p:bg>
      <p:bgPr>
        <a:solidFill>
          <a:schemeClr val="lt2"/>
        </a:solid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161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456" name="Google Shape;1456;p16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16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458;p16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9" name="Google Shape;1459;p1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0" name="Google Shape;1460;p161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1" name="Google Shape;1461;p161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1"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162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64" name="Google Shape;1464;p162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465" name="Google Shape;1465;p162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466" name="Google Shape;1466;p16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16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8" name="Google Shape;1468;p16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469" name="Google Shape;1469;p1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7"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16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16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3" name="Google Shape;1473;p16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4" name="Google Shape;1474;p16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75" name="Google Shape;1475;p16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76" name="Google Shape;1476;p16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7" name="Google Shape;1477;p16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478" name="Google Shape;1478;p1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9" name="Google Shape;1479;p16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480" name="Google Shape;1480;p16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1" name="Google Shape;1481;p16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482" name="Google Shape;1482;p163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16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485" name="Google Shape;1485;p1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86" name="Google Shape;1486;p16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487" name="Google Shape;1487;p16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8" name="Google Shape;1488;p16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89" name="Google Shape;1489;p16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0" name="Google Shape;1490;p16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1" name="Google Shape;1491;p16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92" name="Google Shape;1492;p16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3" name="Google Shape;1493;p16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30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8" name="Google Shape;168;p3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69" name="Google Shape;169;p30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70" name="Google Shape;170;p3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2" name="Google Shape;172;p30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1"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16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6" name="Google Shape;1496;p16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97" name="Google Shape;1497;p16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498" name="Google Shape;1498;p1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99" name="Google Shape;1499;p16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00" name="Google Shape;1500;p16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16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02" name="Google Shape;1502;p165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3" name="Google Shape;1503;p165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04" name="Google Shape;1504;p16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05" name="Google Shape;1505;p16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0"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7" name="Google Shape;1507;p16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508" name="Google Shape;1508;p1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09" name="Google Shape;1509;p16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10" name="Google Shape;1510;p16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1" name="Google Shape;1511;p16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12" name="Google Shape;1512;p16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166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4" name="Google Shape;1514;p166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5" name="Google Shape;1515;p16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6" name="Google Shape;1516;p16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7" name="Google Shape;1517;p16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18" name="Google Shape;1518;p16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9" name="Google Shape;1519;p16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1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16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522" name="Google Shape;1522;p1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23" name="Google Shape;1523;p16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24" name="Google Shape;1524;p16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5" name="Google Shape;1525;p16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26" name="Google Shape;1526;p16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7" name="Google Shape;1527;p16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28" name="Google Shape;1528;p16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9" name="Google Shape;1529;p16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1"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1" name="Google Shape;1531;p16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532" name="Google Shape;1532;p16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16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4" name="Google Shape;1534;p168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5" name="Google Shape;1535;p168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6" name="Google Shape;1536;p16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37" name="Google Shape;1537;p1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38" name="Google Shape;1538;p16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0"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16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41" name="Google Shape;1541;p16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42" name="Google Shape;1542;p16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43" name="Google Shape;1543;p16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544" name="Google Shape;1544;p1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45" name="Google Shape;1545;p16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46" name="Google Shape;1546;p16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7" name="Google Shape;1547;p16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3"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70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0" name="Google Shape;1550;p170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170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52" name="Google Shape;1552;p17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553" name="Google Shape;1553;p170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554" name="Google Shape;1554;p17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17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56" name="Google Shape;1556;p1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2">
    <p:bg>
      <p:bgPr>
        <a:solidFill>
          <a:schemeClr val="lt2"/>
        </a:solidFill>
        <a:effectLst/>
      </p:bgPr>
    </p:bg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8" name="Google Shape;1558;p171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559" name="Google Shape;1559;p17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0" name="Google Shape;1560;p17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1" name="Google Shape;1561;p17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62" name="Google Shape;1562;p1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3" name="Google Shape;1563;p171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4" name="Google Shape;1564;p171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2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172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67" name="Google Shape;1567;p172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568" name="Google Shape;1568;p172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569" name="Google Shape;1569;p17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17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1" name="Google Shape;1571;p17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572" name="Google Shape;1572;p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8"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17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5" name="Google Shape;1575;p17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17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7" name="Google Shape;1577;p17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78" name="Google Shape;1578;p17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9" name="Google Shape;1579;p17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80" name="Google Shape;1580;p17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581" name="Google Shape;1581;p1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2" name="Google Shape;1582;p17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83" name="Google Shape;1583;p17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4" name="Google Shape;1584;p17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585" name="Google Shape;1585;p173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2"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" name="Google Shape;1587;p17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588" name="Google Shape;1588;p1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9" name="Google Shape;1589;p17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590" name="Google Shape;1590;p17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17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92" name="Google Shape;1592;p17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3" name="Google Shape;1593;p17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4" name="Google Shape;1594;p17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95" name="Google Shape;1595;p17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96" name="Google Shape;1596;p17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2">
    <p:bg>
      <p:bgPr>
        <a:solidFill>
          <a:schemeClr val="lt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31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75" name="Google Shape;175;p3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3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8" name="Google Shape;178;p31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1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2"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17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9" name="Google Shape;1599;p17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600" name="Google Shape;1600;p17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601" name="Google Shape;1601;p17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02" name="Google Shape;1602;p17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03" name="Google Shape;1603;p17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17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05" name="Google Shape;1605;p175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6" name="Google Shape;1606;p175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07" name="Google Shape;1607;p17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8" name="Google Shape;1608;p17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1"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0" name="Google Shape;1610;p17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611" name="Google Shape;1611;p1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12" name="Google Shape;1612;p17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13" name="Google Shape;1613;p17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17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15" name="Google Shape;1615;p17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6" name="Google Shape;1616;p176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7" name="Google Shape;1617;p176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8" name="Google Shape;1618;p17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9" name="Google Shape;1619;p17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0" name="Google Shape;1620;p17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21" name="Google Shape;1621;p17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22" name="Google Shape;1622;p17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2"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4" name="Google Shape;1624;p17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625" name="Google Shape;1625;p1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26" name="Google Shape;1626;p17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27" name="Google Shape;1627;p17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8" name="Google Shape;1628;p17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29" name="Google Shape;1629;p17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0" name="Google Shape;1630;p17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31" name="Google Shape;1631;p17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2" name="Google Shape;1632;p17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2"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4" name="Google Shape;1634;p17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635" name="Google Shape;1635;p17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17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7" name="Google Shape;1637;p178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8" name="Google Shape;1638;p178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9" name="Google Shape;1639;p17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0" name="Google Shape;1640;p1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641" name="Google Shape;1641;p17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1"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17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44" name="Google Shape;1644;p17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5" name="Google Shape;1645;p17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46" name="Google Shape;1646;p17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647" name="Google Shape;1647;p17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48" name="Google Shape;1648;p17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649" name="Google Shape;1649;p17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0" name="Google Shape;1650;p17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180"/>
          <p:cNvSpPr/>
          <p:nvPr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3" name="Google Shape;1653;p18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4" name="Google Shape;1654;p180"/>
          <p:cNvGrpSpPr/>
          <p:nvPr/>
        </p:nvGrpSpPr>
        <p:grpSpPr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655" name="Google Shape;1655;p180"/>
            <p:cNvSpPr/>
            <p:nvPr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56" name="Google Shape;1656;p180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</p:pic>
      </p:grpSp>
      <p:sp>
        <p:nvSpPr>
          <p:cNvPr id="1657" name="Google Shape;1657;p180"/>
          <p:cNvSpPr txBox="1"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8" name="Google Shape;1658;p180"/>
          <p:cNvSpPr txBox="1"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33"/>
              <a:buFont typeface="Calibri"/>
              <a:buNone/>
              <a:defRPr sz="5333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9" name="Google Shape;1659;p180"/>
          <p:cNvSpPr txBox="1">
            <a:spLocks noGrp="1"/>
          </p:cNvSpPr>
          <p:nvPr>
            <p:ph type="body" idx="2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0" name="Google Shape;1660;p180"/>
          <p:cNvSpPr txBox="1">
            <a:spLocks noGrp="1"/>
          </p:cNvSpPr>
          <p:nvPr>
            <p:ph type="body" idx="3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">
  <p:cSld name="Table of Content"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181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3" name="Google Shape;1663;p181"/>
          <p:cNvSpPr txBox="1"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4" name="Google Shape;1664;p181"/>
          <p:cNvSpPr txBox="1">
            <a:spLocks noGrp="1"/>
          </p:cNvSpPr>
          <p:nvPr>
            <p:ph type="body"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5" name="Google Shape;1665;p181"/>
          <p:cNvSpPr txBox="1">
            <a:spLocks noGrp="1"/>
          </p:cNvSpPr>
          <p:nvPr>
            <p:ph type="body" idx="2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6" name="Google Shape;1666;p18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67" name="Google Shape;1667;p181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1" y="5969000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8"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182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0" name="Google Shape;1670;p182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18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2" name="Google Shape;1672;p18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18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4" name="Google Shape;1674;p182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5" name="Google Shape;1675;p182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6" name="Google Shape;1676;p182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77" name="Google Shape;1677;p1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 2"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183"/>
          <p:cNvSpPr/>
          <p:nvPr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0" name="Google Shape;1680;p18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1" name="Google Shape;1681;p183"/>
          <p:cNvGrpSpPr/>
          <p:nvPr/>
        </p:nvGrpSpPr>
        <p:grpSpPr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682" name="Google Shape;1682;p183"/>
            <p:cNvSpPr/>
            <p:nvPr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3" name="Google Shape;1683;p183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</p:pic>
      </p:grpSp>
      <p:sp>
        <p:nvSpPr>
          <p:cNvPr id="1684" name="Google Shape;1684;p183"/>
          <p:cNvSpPr txBox="1"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5" name="Google Shape;1685;p183"/>
          <p:cNvSpPr txBox="1"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33"/>
              <a:buFont typeface="Calibri"/>
              <a:buNone/>
              <a:defRPr sz="5333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6" name="Google Shape;1686;p183"/>
          <p:cNvSpPr txBox="1">
            <a:spLocks noGrp="1"/>
          </p:cNvSpPr>
          <p:nvPr>
            <p:ph type="body" idx="2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7" name="Google Shape;1687;p183"/>
          <p:cNvSpPr txBox="1">
            <a:spLocks noGrp="1"/>
          </p:cNvSpPr>
          <p:nvPr>
            <p:ph type="body" idx="3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">
  <p:cSld name="Table of Content 2"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184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p184"/>
          <p:cNvSpPr txBox="1"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1" name="Google Shape;1691;p184"/>
          <p:cNvSpPr txBox="1">
            <a:spLocks noGrp="1"/>
          </p:cNvSpPr>
          <p:nvPr>
            <p:ph type="body"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2" name="Google Shape;1692;p184"/>
          <p:cNvSpPr txBox="1">
            <a:spLocks noGrp="1"/>
          </p:cNvSpPr>
          <p:nvPr>
            <p:ph type="body" idx="2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3" name="Google Shape;1693;p18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94" name="Google Shape;1694;p184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1" y="5969000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3" name="Google Shape;183;p32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84" name="Google Shape;184;p32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85" name="Google Shape;185;p3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3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88" name="Google Shape;188;p3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 9"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185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7" name="Google Shape;1697;p185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8" name="Google Shape;1698;p18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9" name="Google Shape;1699;p18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0" name="Google Shape;1700;p18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01" name="Google Shape;1701;p185"/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2" name="Google Shape;1702;p185"/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3" name="Google Shape;1703;p185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04" name="Google Shape;1704;p18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 7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186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186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p186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9" name="Google Shape;1709;p186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10" name="Google Shape;1710;p18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7">
    <p:spTree>
      <p:nvGrpSpPr>
        <p:cNvPr id="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p187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3" name="Google Shape;1713;p18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714" name="Google Shape;1714;p187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5" name="Google Shape;1715;p187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6" name="Google Shape;1716;p187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 7"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188"/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9" name="Google Shape;1719;p188"/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0" name="Google Shape;1720;p188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1" name="Google Shape;1721;p188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2" name="Google Shape;1722;p188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23" name="Google Shape;1723;p18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189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6" name="Google Shape;1726;p18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1949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19497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19497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9pPr>
          </a:lstStyle>
          <a:p>
            <a:endParaRPr/>
          </a:p>
        </p:txBody>
      </p:sp>
      <p:sp>
        <p:nvSpPr>
          <p:cNvPr id="1727" name="Google Shape;1727;p18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8" name="Google Shape;1728;p18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9" name="Google Shape;1729;p18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p190"/>
          <p:cNvSpPr txBox="1"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2" name="Google Shape;1732;p190"/>
          <p:cNvSpPr txBox="1">
            <a:spLocks noGrp="1"/>
          </p:cNvSpPr>
          <p:nvPr>
            <p:ph type="body"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33" name="Google Shape;1733;p190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34" name="Google Shape;1734;p19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5" name="Google Shape;1735;p19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6" name="Google Shape;1736;p19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VERYDAY - CONTENT ONLY">
  <p:cSld name="EVERYDAY - CONTENT ONLY"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191"/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9" name="Google Shape;1739;p191"/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74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0" name="Google Shape;1740;p191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664" cy="464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1" name="Google Shape;1741;p191"/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74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2" name="Google Shape;1742;p191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3" name="Google Shape;1743;p191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11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44" name="Google Shape;1744;p191"/>
          <p:cNvCxnSpPr/>
          <p:nvPr/>
        </p:nvCxnSpPr>
        <p:spPr>
          <a:xfrm>
            <a:off x="11311725" y="6447272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45" name="Google Shape;1745;p191"/>
          <p:cNvSpPr txBox="1">
            <a:spLocks noGrp="1"/>
          </p:cNvSpPr>
          <p:nvPr>
            <p:ph type="sldNum" idx="12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46" name="Google Shape;1746;p1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1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Quotation">
  <p:cSld name="4_Quotation"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192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9" name="Google Shape;1749;p19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0" name="Google Shape;1750;p19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1" name="Google Shape;1751;p19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52" name="Google Shape;1752;p19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53" name="Google Shape;1753;p19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54" name="Google Shape;1754;p19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755" name="Google Shape;1755;p1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56" name="Google Shape;1756;p19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757" name="Google Shape;1757;p19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8" name="Google Shape;1758;p19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759" name="Google Shape;1759;p192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VERYDAY - CONTENT ONLY">
  <p:cSld name="EVERYDAY - CONTENT ONLY 2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p193"/>
          <p:cNvSpPr/>
          <p:nvPr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2" name="Google Shape;1762;p193"/>
          <p:cNvSpPr/>
          <p:nvPr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74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3" name="Google Shape;1763;p193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664" cy="464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4" name="Google Shape;1764;p193"/>
          <p:cNvSpPr/>
          <p:nvPr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274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2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5" name="Google Shape;1765;p193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6" name="Google Shape;1766;p193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11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67" name="Google Shape;1767;p193"/>
          <p:cNvCxnSpPr/>
          <p:nvPr/>
        </p:nvCxnSpPr>
        <p:spPr>
          <a:xfrm>
            <a:off x="11311725" y="6447272"/>
            <a:ext cx="0" cy="267883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68" name="Google Shape;1768;p193"/>
          <p:cNvSpPr txBox="1">
            <a:spLocks noGrp="1"/>
          </p:cNvSpPr>
          <p:nvPr>
            <p:ph type="sldNum" idx="12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69" name="Google Shape;1769;p19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6461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3">
    <p:bg>
      <p:bgPr>
        <a:solidFill>
          <a:schemeClr val="lt2"/>
        </a:solidFill>
        <a:effectLst/>
      </p:bgPr>
    </p:bg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194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772" name="Google Shape;1772;p194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19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4" name="Google Shape;1774;p194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75" name="Google Shape;1775;p194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6" name="Google Shape;1776;p194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7" name="Google Shape;1777;p194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3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4" name="Google Shape;194;p3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5" name="Google Shape;195;p3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6" name="Google Shape;196;p3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7" name="Google Shape;197;p33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" name="Google Shape;198;p3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9" name="Google Shape;199;p3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3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01" name="Google Shape;201;p33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3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95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80" name="Google Shape;1780;p195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781" name="Google Shape;1781;p195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782" name="Google Shape;1782;p19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19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4" name="Google Shape;1784;p19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785" name="Google Shape;1785;p19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2"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19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88" name="Google Shape;1788;p19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89" name="Google Shape;1789;p19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90" name="Google Shape;1790;p19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791" name="Google Shape;1791;p1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92" name="Google Shape;1792;p19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793" name="Google Shape;1793;p19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4" name="Google Shape;1794;p19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9"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197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7" name="Google Shape;1797;p19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8" name="Google Shape;1798;p19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9" name="Google Shape;1799;p19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00" name="Google Shape;1800;p19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1" name="Google Shape;1801;p19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02" name="Google Shape;1802;p19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803" name="Google Shape;1803;p19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04" name="Google Shape;1804;p19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805" name="Google Shape;1805;p19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6" name="Google Shape;1806;p19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807" name="Google Shape;1807;p197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2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9" name="Google Shape;1809;p19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810" name="Google Shape;1810;p198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11" name="Google Shape;1811;p19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812" name="Google Shape;1812;p19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3" name="Google Shape;1813;p19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14" name="Google Shape;1814;p19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5" name="Google Shape;1815;p198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16" name="Google Shape;1816;p198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7" name="Google Shape;1817;p19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18" name="Google Shape;1818;p19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9" name="Google Shape;1819;p19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20" name="Google Shape;1820;p19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21" name="Google Shape;1821;p19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3"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" name="Google Shape;1823;p19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824" name="Google Shape;1824;p19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p19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6" name="Google Shape;1826;p199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7" name="Google Shape;1827;p199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8" name="Google Shape;1828;p19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29" name="Google Shape;1829;p19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830" name="Google Shape;1830;p19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Quotation">
  <p:cSld name="4_Quotation 2"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200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3" name="Google Shape;1833;p200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4" name="Google Shape;1834;p200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5" name="Google Shape;1835;p20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36" name="Google Shape;1836;p20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37" name="Google Shape;1837;p20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8" name="Google Shape;1838;p20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839" name="Google Shape;1839;p200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40" name="Google Shape;1840;p20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841" name="Google Shape;1841;p20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2" name="Google Shape;1842;p20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843" name="Google Shape;1843;p200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">
  <p:cSld name="Cover B 3"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201"/>
          <p:cNvSpPr txBox="1"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6" name="Google Shape;1846;p201"/>
          <p:cNvSpPr txBox="1"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847" name="Google Shape;1847;p201"/>
          <p:cNvGrpSpPr/>
          <p:nvPr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1848" name="Google Shape;1848;p201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201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50" name="Google Shape;1850;p20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136525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4"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p202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3" name="Google Shape;1853;p20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4" name="Google Shape;1854;p20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55" name="Google Shape;1855;p20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856" name="Google Shape;1856;p20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857" name="Google Shape;1857;p20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p20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59" name="Google Shape;1859;p202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14">
    <p:bg>
      <p:bgPr>
        <a:solidFill>
          <a:schemeClr val="lt2"/>
        </a:solidFill>
        <a:effectLst/>
      </p:bgPr>
    </p:bg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1" name="Google Shape;1861;p203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862" name="Google Shape;1862;p20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20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p20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65" name="Google Shape;1865;p203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6" name="Google Shape;1866;p203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7" name="Google Shape;1867;p203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14"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204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70" name="Google Shape;1870;p204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871" name="Google Shape;1871;p204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872" name="Google Shape;1872;p204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3" name="Google Shape;1873;p204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4" name="Google Shape;1874;p204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875" name="Google Shape;1875;p20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3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4" name="Google Shape;204;p34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5" name="Google Shape;205;p3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06" name="Google Shape;206;p3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3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8" name="Google Shape;208;p3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3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1" name="Google Shape;211;p3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2" name="Google Shape;212;p3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0"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p205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8" name="Google Shape;1878;p20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9" name="Google Shape;1879;p20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0" name="Google Shape;1880;p20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81" name="Google Shape;1881;p20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2" name="Google Shape;1882;p20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3" name="Google Shape;1883;p20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884" name="Google Shape;1884;p205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85" name="Google Shape;1885;p20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886" name="Google Shape;1886;p20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7" name="Google Shape;1887;p20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888" name="Google Shape;1888;p205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21"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p206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1" name="Google Shape;1891;p20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2" name="Google Shape;1892;p20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3" name="Google Shape;1893;p20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94" name="Google Shape;1894;p20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95" name="Google Shape;1895;p20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96" name="Google Shape;1896;p20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897" name="Google Shape;1897;p206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98" name="Google Shape;1898;p20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899" name="Google Shape;1899;p20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0" name="Google Shape;1900;p20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01" name="Google Shape;1901;p206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13"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3" name="Google Shape;1903;p20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04" name="Google Shape;1904;p20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05" name="Google Shape;1905;p20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06" name="Google Shape;1906;p20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7" name="Google Shape;1907;p20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08" name="Google Shape;1908;p20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9" name="Google Shape;1909;p20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0" name="Google Shape;1910;p20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11" name="Google Shape;1911;p20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12" name="Google Shape;1912;p20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13"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20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5" name="Google Shape;1915;p20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916" name="Google Shape;1916;p20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17" name="Google Shape;1917;p208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18" name="Google Shape;1918;p20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19" name="Google Shape;1919;p20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20;p20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21" name="Google Shape;1921;p208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2" name="Google Shape;1922;p208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23" name="Google Shape;1923;p20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4" name="Google Shape;1924;p20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13"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6" name="Google Shape;1926;p20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27" name="Google Shape;1927;p209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28" name="Google Shape;1928;p20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29" name="Google Shape;1929;p20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0" name="Google Shape;1930;p20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31" name="Google Shape;1931;p20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2" name="Google Shape;1932;p209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33" name="Google Shape;1933;p209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4" name="Google Shape;1934;p20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35" name="Google Shape;1935;p20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6" name="Google Shape;1936;p20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37" name="Google Shape;1937;p20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8" name="Google Shape;1938;p20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13"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0" name="Google Shape;1940;p21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41" name="Google Shape;1941;p210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42" name="Google Shape;1942;p21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43" name="Google Shape;1943;p21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4" name="Google Shape;1944;p21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45" name="Google Shape;1945;p21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6" name="Google Shape;1946;p21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47" name="Google Shape;1947;p21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8" name="Google Shape;1948;p21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14"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0" name="Google Shape;1950;p211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951" name="Google Shape;1951;p211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2" name="Google Shape;1952;p211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3" name="Google Shape;1953;p211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4" name="Google Shape;1954;p211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5" name="Google Shape;1955;p211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56" name="Google Shape;1956;p21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21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3"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21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60" name="Google Shape;1960;p2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61" name="Google Shape;1961;p2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62" name="Google Shape;1962;p21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63" name="Google Shape;1963;p212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64" name="Google Shape;1964;p21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65" name="Google Shape;1965;p2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6" name="Google Shape;1966;p2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 2">
    <p:bg>
      <p:bgPr>
        <a:solidFill>
          <a:schemeClr val="lt1"/>
        </a:solidFill>
        <a:effectLst/>
      </p:bgPr>
    </p:bg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p21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9" name="Google Shape;1969;p213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0" name="Google Shape;1970;p2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899"/>
            <a:ext cx="12192000" cy="18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1" name="Google Shape;1971;p213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2" name="Google Shape;1972;p2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6" y="5564123"/>
            <a:ext cx="2025383" cy="911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73" name="Google Shape;1973;p213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4" name="Google Shape;1974;p213"/>
          <p:cNvSpPr txBox="1"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5" name="Google Shape;1975;p213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6" name="Google Shape;1976;p2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1949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7" name="Google Shape;1977;p21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8" name="Google Shape;1978;p21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0" marR="0" lvl="0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 3"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p214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1" name="Google Shape;1981;p21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2" name="Google Shape;1982;p21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3" name="Google Shape;1983;p21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84" name="Google Shape;1984;p21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5" name="Google Shape;1985;p21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86" name="Google Shape;1986;p21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987" name="Google Shape;1987;p2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8" name="Google Shape;1988;p21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989" name="Google Shape;1989;p21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0" name="Google Shape;1990;p21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91" name="Google Shape;1991;p214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" name="Google Shape;25;p1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Google Shape;26;p1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" name="Google Shape;27;p1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8" name="Google Shape;28;p1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" name="Google Shape;29;p1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0" name="Google Shape;30;p1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1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2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16" name="Google Shape;216;p3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17" name="Google Shape;217;p35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8" name="Google Shape;218;p3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19" name="Google Shape;219;p3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3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1" name="Google Shape;221;p35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35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3" name="Google Shape;223;p3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4" name="Google Shape;224;p3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otation">
  <p:cSld name="1_Quotation"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215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4" name="Google Shape;1994;p21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5" name="Google Shape;1995;p21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6" name="Google Shape;1996;p21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97" name="Google Shape;1997;p21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8" name="Google Shape;1998;p21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99" name="Google Shape;1999;p21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00" name="Google Shape;2000;p2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01" name="Google Shape;2001;p21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002" name="Google Shape;2002;p21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3" name="Google Shape;2003;p21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004" name="Google Shape;2004;p215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8" name="Google Shape;11198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99" name="Google Shape;11199;p8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00" name="Google Shape;11200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01" name="Google Shape;11201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02" name="Google Shape;11202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4" name="Google Shape;11204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05" name="Google Shape;11205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06" name="Google Shape;11206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8" name="Google Shape;11208;p22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09" name="Google Shape;11209;p22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210" name="Google Shape;11210;p22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11" name="Google Shape;11211;p22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12" name="Google Shape;11212;p22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4" name="Google Shape;11214;p225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15" name="Google Shape;11215;p225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1216" name="Google Shape;11216;p22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17" name="Google Shape;11217;p22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18" name="Google Shape;11218;p22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0" name="Google Shape;11220;p22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21" name="Google Shape;11221;p22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22" name="Google Shape;11222;p225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23" name="Google Shape;11223;p22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24" name="Google Shape;11224;p22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25" name="Google Shape;11225;p22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7" name="Google Shape;11227;p225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28" name="Google Shape;11228;p225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229" name="Google Shape;11229;p225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30" name="Google Shape;11230;p225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231" name="Google Shape;11231;p225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32" name="Google Shape;11232;p22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33" name="Google Shape;11233;p22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34" name="Google Shape;11234;p22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6" name="Google Shape;11236;p22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37" name="Google Shape;11237;p22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38" name="Google Shape;11238;p22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39" name="Google Shape;11239;p22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1" name="Google Shape;11241;p22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2" name="Google Shape;11242;p225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243" name="Google Shape;11243;p225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244" name="Google Shape;11244;p22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5" name="Google Shape;11245;p22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6" name="Google Shape;11246;p22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8" name="Google Shape;11248;p22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9" name="Google Shape;11249;p226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250" name="Google Shape;11250;p226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251" name="Google Shape;11251;p22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2" name="Google Shape;11252;p22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3" name="Google Shape;11253;p22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3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27" name="Google Shape;227;p36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8" name="Google Shape;228;p3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29" name="Google Shape;229;p3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3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1" name="Google Shape;231;p3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6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5" name="Google Shape;235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3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7" name="Google Shape;237;p3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8" name="Google Shape;238;p3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5" name="Google Shape;11255;p22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6" name="Google Shape;11256;p226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57" name="Google Shape;11257;p22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8" name="Google Shape;11258;p22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9" name="Google Shape;11259;p22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1" name="Google Shape;11261;p226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2" name="Google Shape;11262;p226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63" name="Google Shape;11263;p22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4" name="Google Shape;11264;p22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5" name="Google Shape;11265;p22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1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Google Shape;11267;p2263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8" name="Google Shape;11268;p2263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9" name="Google Shape;11269;p2263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270" name="Google Shape;11270;p226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271" name="Google Shape;11271;p2263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1272" name="Google Shape;11272;p226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12501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3" name="Google Shape;11273;p2263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274" name="Google Shape;11274;p22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">
    <p:spTree>
      <p:nvGrpSpPr>
        <p:cNvPr id="1" name="Shape 1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6" name="Google Shape;11276;p2264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277" name="Google Shape;11277;p2264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278" name="Google Shape;11278;p2264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1279" name="Google Shape;11279;p2264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12501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0" name="Google Shape;11280;p2264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81" name="Google Shape;11281;p2264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282" name="Google Shape;11282;p22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bg>
      <p:bgPr>
        <a:solidFill>
          <a:schemeClr val="lt2"/>
        </a:solidFill>
        <a:effectLst/>
      </p:bgPr>
    </p:bg>
    <p:spTree>
      <p:nvGrpSpPr>
        <p:cNvPr id="1" name="Shape 1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4" name="Google Shape;11284;p2265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1285" name="Google Shape;11285;p226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6" name="Google Shape;11286;p226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12501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7" name="Google Shape;11287;p226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288" name="Google Shape;11288;p22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89" name="Google Shape;11289;p2265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90" name="Google Shape;11290;p2265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92" name="Google Shape;11292;p226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11293" name="Google Shape;11293;p22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294" name="Google Shape;11294;p226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1295" name="Google Shape;11295;p226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6" name="Google Shape;11296;p226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297" name="Google Shape;11297;p226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98" name="Google Shape;11298;p226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99" name="Google Shape;11299;p226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AEB3B7"/>
              </a:buClr>
              <a:buSzPts val="1200"/>
              <a:buFont typeface="Calibri"/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AEB3B7"/>
              </a:buClr>
              <a:buSzPts val="1200"/>
              <a:buFont typeface="Calibri"/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AEB3B7"/>
              </a:buClr>
              <a:buSzPts val="1200"/>
              <a:buFont typeface="Calibri"/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AEB3B7"/>
              </a:buClr>
              <a:buSzPts val="1200"/>
              <a:buFont typeface="Calibri"/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AEB3B7"/>
              </a:buClr>
              <a:buSzPts val="1200"/>
              <a:buFont typeface="Calibri"/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AEB3B7"/>
              </a:buClr>
              <a:buSzPts val="1200"/>
              <a:buFont typeface="Calibri"/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AEB3B7"/>
              </a:buClr>
              <a:buSzPts val="1200"/>
              <a:buFont typeface="Calibri"/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AEB3B7"/>
              </a:buClr>
              <a:buSzPts val="1200"/>
              <a:buFont typeface="Calibri"/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AEB3B7"/>
              </a:buClr>
              <a:buSzPts val="1200"/>
              <a:buFont typeface="Calibri"/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300" name="Google Shape;11300;p226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301" name="Google Shape;11301;p2266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3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41" name="Google Shape;241;p3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2" name="Google Shape;242;p3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43" name="Google Shape;243;p3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3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5" name="Google Shape;245;p3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7" name="Google Shape;247;p3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8" name="Google Shape;248;p3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84267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7465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24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3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51" name="Google Shape;251;p3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3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" name="Google Shape;253;p38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8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3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6" name="Google Shape;256;p3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0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31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0" name="Google Shape;260;p3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1" name="Google Shape;261;p3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2" name="Google Shape;262;p3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3" name="Google Shape;263;p39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4" name="Google Shape;264;p3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65" name="Google Shape;265;p3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3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2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4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69" name="Google Shape;269;p4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1" name="Google Shape;271;p40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4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4" name="Google Shape;274;p4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8" name="Google Shape;278;p4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9" name="Google Shape;279;p4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4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81" name="Google Shape;281;p41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2" name="Google Shape;282;p4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3" name="Google Shape;283;p4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4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4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4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0" name="Google Shape;290;p4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1" name="Google Shape;291;p4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2" name="Google Shape;292;p4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93" name="Google Shape;293;p42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4" name="Google Shape;294;p4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95" name="Google Shape;295;p4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4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97" name="Google Shape;297;p42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4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3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43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43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2" name="Google Shape;302;p4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03" name="Google Shape;303;p43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04" name="Google Shape;304;p4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43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6" name="Google Shape;306;p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2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4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09" name="Google Shape;309;p44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0" name="Google Shape;310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11" name="Google Shape;311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3" name="Google Shape;313;p4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5" name="Google Shape;315;p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6" name="Google Shape;316;p4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1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Google Shape;34;p18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" name="Google Shape;35;p1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Google Shape;36;p1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1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" name="Google Shape;38;p1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" name="Google Shape;41;p1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" name="Google Shape;42;p1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3">
    <p:bg>
      <p:bgPr>
        <a:solidFill>
          <a:schemeClr val="lt2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45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19" name="Google Shape;319;p4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4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4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4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3" name="Google Shape;323;p45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3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6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27" name="Google Shape;327;p46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28" name="Google Shape;328;p46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29" name="Google Shape;329;p4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4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1" name="Google Shape;331;p4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332" name="Google Shape;332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5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7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4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4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4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8" name="Google Shape;338;p4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9" name="Google Shape;339;p4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0" name="Google Shape;340;p4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1" name="Google Shape;341;p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2" name="Google Shape;342;p4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43" name="Google Shape;343;p4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4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45" name="Google Shape;345;p47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6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8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4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4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4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1" name="Google Shape;351;p4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2" name="Google Shape;352;p4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4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54" name="Google Shape;354;p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5" name="Google Shape;355;p4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56" name="Google Shape;356;p4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4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58" name="Google Shape;358;p48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4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61" name="Google Shape;361;p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2" name="Google Shape;362;p4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3" name="Google Shape;363;p4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4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5" name="Google Shape;365;p4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4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4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8" name="Google Shape;368;p4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9" name="Google Shape;369;p4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3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73" name="Google Shape;373;p5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74" name="Google Shape;374;p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5" name="Google Shape;375;p5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76" name="Google Shape;376;p5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5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8" name="Google Shape;378;p50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50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80" name="Google Shape;380;p5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1" name="Google Shape;381;p5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2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5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84" name="Google Shape;384;p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5" name="Google Shape;385;p5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86" name="Google Shape;386;p5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5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8" name="Google Shape;388;p5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51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0" name="Google Shape;390;p51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5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2" name="Google Shape;392;p5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3" name="Google Shape;393;p5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4" name="Google Shape;394;p5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5" name="Google Shape;395;p5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3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5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98" name="Google Shape;398;p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9" name="Google Shape;399;p5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00" name="Google Shape;400;p5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5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2" name="Google Shape;402;p5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4" name="Google Shape;404;p5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5" name="Google Shape;405;p5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3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53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08" name="Google Shape;408;p53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53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0" name="Google Shape;410;p53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53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" name="Google Shape;412;p53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3" name="Google Shape;413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3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7" name="Google Shape;417;p5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8" name="Google Shape;418;p5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9" name="Google Shape;419;p5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20" name="Google Shape;420;p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1" name="Google Shape;421;p5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2" name="Google Shape;422;p5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5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6" name="Google Shape;46;p1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7" name="Google Shape;47;p19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" name="Google Shape;48;p1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9" name="Google Shape;49;p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1" name="Google Shape;51;p19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" name="Google Shape;54;p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5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5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55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55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8" name="Google Shape;428;p5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29" name="Google Shape;429;p55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430" name="Google Shape;430;p5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5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2" name="Google Shape;432;p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4">
    <p:bg>
      <p:bgPr>
        <a:solidFill>
          <a:schemeClr val="lt2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56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435" name="Google Shape;435;p56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56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8" name="Google Shape;438;p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9" name="Google Shape;439;p56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56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7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7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5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5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5" name="Google Shape;445;p5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6" name="Google Shape;446;p5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7" name="Google Shape;447;p5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8" name="Google Shape;448;p5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49" name="Google Shape;449;p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0" name="Google Shape;450;p5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51" name="Google Shape;451;p5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5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53" name="Google Shape;453;p57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5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5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56" name="Google Shape;456;p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7" name="Google Shape;457;p5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58" name="Google Shape;458;p5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5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0" name="Google Shape;460;p5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5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2" name="Google Shape;462;p5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3" name="Google Shape;463;p5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4" name="Google Shape;464;p5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4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5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68" name="Google Shape;468;p5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69" name="Google Shape;469;p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0" name="Google Shape;470;p5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71" name="Google Shape;471;p5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5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3" name="Google Shape;473;p59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4" name="Google Shape;474;p59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5" name="Google Shape;475;p5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6" name="Google Shape;476;p5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3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6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79" name="Google Shape;479;p6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0" name="Google Shape;480;p6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81" name="Google Shape;481;p6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6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3" name="Google Shape;483;p6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60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5" name="Google Shape;485;p60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6" name="Google Shape;486;p6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7" name="Google Shape;487;p6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8" name="Google Shape;488;p6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9" name="Google Shape;489;p6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0" name="Google Shape;490;p6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4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93" name="Google Shape;493;p6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94" name="Google Shape;494;p6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495" name="Google Shape;495;p6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6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7" name="Google Shape;497;p6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498" name="Google Shape;498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4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62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501" name="Google Shape;501;p62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2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3" name="Google Shape;503;p62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62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5" name="Google Shape;505;p62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6" name="Google Shape;506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6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4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0" name="Google Shape;510;p6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1" name="Google Shape;511;p6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2" name="Google Shape;512;p6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13" name="Google Shape;513;p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4" name="Google Shape;514;p6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15" name="Google Shape;515;p6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6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4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6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19" name="Google Shape;519;p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0" name="Google Shape;520;p6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21" name="Google Shape;521;p6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6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23" name="Google Shape;523;p6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6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5" name="Google Shape;525;p6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6" name="Google Shape;526;p6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2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7" name="Google Shape;57;p20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" name="Google Shape;58;p2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9" name="Google Shape;59;p2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1" name="Google Shape;61;p2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3" name="Google Shape;63;p2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6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5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65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65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1" name="Google Shape;531;p65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32" name="Google Shape;532;p65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533" name="Google Shape;533;p6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65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5" name="Google Shape;535;p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5">
    <p:bg>
      <p:bgPr>
        <a:solidFill>
          <a:schemeClr val="lt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Google Shape;537;p66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538" name="Google Shape;538;p66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6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66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1" name="Google Shape;541;p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2" name="Google Shape;542;p66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66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8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7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6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6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8" name="Google Shape;548;p6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49" name="Google Shape;549;p6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0" name="Google Shape;550;p6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1" name="Google Shape;551;p6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52" name="Google Shape;552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3" name="Google Shape;553;p6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54" name="Google Shape;554;p6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6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56" name="Google Shape;556;p67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6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6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59" name="Google Shape;559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0" name="Google Shape;560;p6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61" name="Google Shape;561;p6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6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63" name="Google Shape;563;p6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6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5" name="Google Shape;565;p6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66" name="Google Shape;566;p6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7" name="Google Shape;567;p6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5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6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71" name="Google Shape;571;p6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72" name="Google Shape;572;p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3" name="Google Shape;573;p6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74" name="Google Shape;574;p6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6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76" name="Google Shape;576;p69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69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78" name="Google Shape;578;p6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9" name="Google Shape;579;p6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4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Google Shape;581;p7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82" name="Google Shape;582;p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3" name="Google Shape;583;p7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584" name="Google Shape;584;p7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7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6" name="Google Shape;586;p7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70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8" name="Google Shape;588;p70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9" name="Google Shape;589;p7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0" name="Google Shape;590;p7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7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92" name="Google Shape;592;p7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3" name="Google Shape;593;p7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5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96" name="Google Shape;596;p7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97" name="Google Shape;597;p7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598" name="Google Shape;598;p7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7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0" name="Google Shape;600;p7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601" name="Google Shape;601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9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2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7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7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6" name="Google Shape;606;p7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07" name="Google Shape;607;p7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8" name="Google Shape;608;p7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9" name="Google Shape;609;p7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10" name="Google Shape;610;p7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11" name="Google Shape;611;p7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2" name="Google Shape;612;p7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7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14" name="Google Shape;614;p72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5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oogle Shape;616;p73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617" name="Google Shape;617;p73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73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9" name="Google Shape;619;p73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73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1" name="Google Shape;621;p73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22" name="Google Shape;622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7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5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7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26" name="Google Shape;626;p7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7" name="Google Shape;627;p7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28" name="Google Shape;628;p7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29" name="Google Shape;629;p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0" name="Google Shape;630;p7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31" name="Google Shape;631;p7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7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2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7" name="Google Shape;67;p21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8" name="Google Shape;68;p2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9" name="Google Shape;69;p2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1" name="Google Shape;71;p2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4" name="Google Shape;74;p2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" name="Google Shape;75;p2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5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7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35" name="Google Shape;635;p7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6" name="Google Shape;636;p7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37" name="Google Shape;637;p7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7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9" name="Google Shape;639;p7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7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41" name="Google Shape;641;p7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2" name="Google Shape;642;p7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7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76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76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76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7" name="Google Shape;647;p7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48" name="Google Shape;648;p76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649" name="Google Shape;649;p7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76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51" name="Google Shape;651;p76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6">
    <p:bg>
      <p:bgPr>
        <a:solidFill>
          <a:schemeClr val="lt2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" name="Google Shape;653;p77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654" name="Google Shape;654;p77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7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77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57" name="Google Shape;657;p7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8" name="Google Shape;658;p77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77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6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78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62" name="Google Shape;662;p78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63" name="Google Shape;663;p78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664" name="Google Shape;664;p78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78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6" name="Google Shape;666;p78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667" name="Google Shape;667;p7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0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79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79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7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2" name="Google Shape;672;p7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73" name="Google Shape;673;p7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4" name="Google Shape;674;p7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5" name="Google Shape;675;p79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76" name="Google Shape;676;p79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7" name="Google Shape;677;p79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8" name="Google Shape;678;p7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7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80" name="Google Shape;680;p79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1"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80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80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80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5" name="Google Shape;685;p8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86" name="Google Shape;686;p8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7" name="Google Shape;687;p8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8" name="Google Shape;688;p8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89" name="Google Shape;689;p80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90" name="Google Shape;690;p8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91" name="Google Shape;691;p8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8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93" name="Google Shape;693;p80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6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8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81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97" name="Google Shape;697;p8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98" name="Google Shape;698;p81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99" name="Google Shape;699;p8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00" name="Google Shape;700;p8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8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2" name="Google Shape;702;p81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3" name="Google Shape;703;p81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4" name="Google Shape;704;p8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5" name="Google Shape;705;p8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5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" name="Google Shape;707;p8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08" name="Google Shape;708;p82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09" name="Google Shape;709;p8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10" name="Google Shape;710;p8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8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12" name="Google Shape;712;p8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82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4" name="Google Shape;714;p82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5" name="Google Shape;715;p8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6" name="Google Shape;716;p8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7" name="Google Shape;717;p8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8" name="Google Shape;718;p8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9" name="Google Shape;719;p8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6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721;p8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22" name="Google Shape;722;p83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23" name="Google Shape;723;p8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24" name="Google Shape;724;p8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8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26" name="Google Shape;726;p8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8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28" name="Google Shape;728;p8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9" name="Google Shape;729;p8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6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84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732" name="Google Shape;732;p84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84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4" name="Google Shape;734;p84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84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6" name="Google Shape;736;p84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7" name="Google Shape;737;p8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8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2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2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1" name="Google Shape;81;p2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82" name="Google Shape;82;p2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4" name="Google Shape;84;p22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6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8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41" name="Google Shape;741;p8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2" name="Google Shape;742;p8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3" name="Google Shape;743;p8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44" name="Google Shape;744;p85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45" name="Google Shape;745;p8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46" name="Google Shape;746;p8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8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">
  <p:cSld name="Cover B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86"/>
          <p:cNvSpPr txBox="1"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86"/>
          <p:cNvSpPr txBox="1"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751" name="Google Shape;751;p86"/>
          <p:cNvGrpSpPr/>
          <p:nvPr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752" name="Google Shape;752;p86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86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54" name="Google Shape;754;p8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136525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7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87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757" name="Google Shape;757;p87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8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87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0" name="Google Shape;760;p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1" name="Google Shape;761;p87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87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7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88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65" name="Google Shape;765;p88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66" name="Google Shape;766;p88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767" name="Google Shape;767;p88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88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9" name="Google Shape;769;p88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770" name="Google Shape;770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8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89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8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8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5" name="Google Shape;775;p8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76" name="Google Shape;776;p8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777" name="Google Shape;777;p8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8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9" name="Google Shape;779;p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7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1" name="Google Shape;781;p9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82" name="Google Shape;782;p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3" name="Google Shape;783;p9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84" name="Google Shape;784;p9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9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86" name="Google Shape;786;p9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9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9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89" name="Google Shape;789;p9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0" name="Google Shape;790;p9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7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9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91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94" name="Google Shape;794;p9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95" name="Google Shape;795;p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6" name="Google Shape;796;p9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7" name="Google Shape;797;p9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9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99" name="Google Shape;799;p91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0" name="Google Shape;800;p91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01" name="Google Shape;801;p9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2" name="Google Shape;802;p9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6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oogle Shape;804;p9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805" name="Google Shape;805;p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06" name="Google Shape;806;p9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07" name="Google Shape;807;p9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9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09" name="Google Shape;809;p9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92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92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2" name="Google Shape;812;p9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3" name="Google Shape;813;p9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4" name="Google Shape;814;p9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15" name="Google Shape;815;p9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16" name="Google Shape;816;p9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2"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9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9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1" name="Google Shape;821;p9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22" name="Google Shape;822;p9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3" name="Google Shape;823;p9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24" name="Google Shape;824;p9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825" name="Google Shape;825;p9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26" name="Google Shape;826;p9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27" name="Google Shape;827;p9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9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829" name="Google Shape;829;p93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7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Google Shape;831;p94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832" name="Google Shape;832;p94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94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4" name="Google Shape;834;p94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94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6" name="Google Shape;836;p94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7" name="Google Shape;837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9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0" name="Google Shape;90;p2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" name="Google Shape;91;p2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" name="Google Shape;92;p2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3" name="Google Shape;93;p23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4" name="Google Shape;94;p2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5" name="Google Shape;95;p2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2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7" name="Google Shape;97;p23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7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0" name="Google Shape;840;p9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841" name="Google Shape;841;p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2" name="Google Shape;842;p9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43" name="Google Shape;843;p9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9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45" name="Google Shape;845;p9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9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47" name="Google Shape;847;p9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8" name="Google Shape;848;p9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">
  <p:cSld name="Cover B 2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96"/>
          <p:cNvSpPr txBox="1"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96"/>
          <p:cNvSpPr txBox="1"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52" name="Google Shape;852;p96"/>
          <p:cNvGrpSpPr/>
          <p:nvPr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853" name="Google Shape;853;p96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96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55" name="Google Shape;855;p9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136525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9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97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97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97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0" name="Google Shape;860;p9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61" name="Google Shape;861;p97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862" name="Google Shape;862;p9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97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64" name="Google Shape;864;p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98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9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9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9" name="Google Shape;869;p9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70" name="Google Shape;870;p9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1" name="Google Shape;871;p9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9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873" name="Google Shape;873;p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74" name="Google Shape;874;p9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875" name="Google Shape;875;p9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9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877" name="Google Shape;877;p98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8">
    <p:bg>
      <p:bgPr>
        <a:solidFill>
          <a:schemeClr val="lt2"/>
        </a:solid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99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880" name="Google Shape;880;p99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9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99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83" name="Google Shape;883;p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4" name="Google Shape;884;p99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99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 8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00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8" name="Google Shape;888;p100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89" name="Google Shape;889;p100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890" name="Google Shape;890;p100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100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2" name="Google Shape;892;p100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893" name="Google Shape;893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3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01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101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10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8" name="Google Shape;898;p10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99" name="Google Shape;899;p10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00" name="Google Shape;900;p10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01" name="Google Shape;901;p10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02" name="Google Shape;902;p1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03" name="Google Shape;903;p10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04" name="Google Shape;904;p10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5" name="Google Shape;905;p10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06" name="Google Shape;906;p101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8"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8" name="Google Shape;908;p10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09" name="Google Shape;909;p1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0" name="Google Shape;910;p10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11" name="Google Shape;911;p10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2" name="Google Shape;912;p10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13" name="Google Shape;913;p10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0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5" name="Google Shape;915;p10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16" name="Google Shape;916;p10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7" name="Google Shape;917;p10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>
  <p:cSld name="Quotation 14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03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10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10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2" name="Google Shape;922;p10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23" name="Google Shape;923;p10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4" name="Google Shape;924;p1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5" name="Google Shape;925;p103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26" name="Google Shape;926;p1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27" name="Google Shape;927;p103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28" name="Google Shape;928;p10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10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30" name="Google Shape;930;p103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0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104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4" name="Google Shape;934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899"/>
            <a:ext cx="12192000" cy="18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104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6" name="Google Shape;936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6" y="5564123"/>
            <a:ext cx="2025383" cy="911351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104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104"/>
          <p:cNvSpPr txBox="1"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104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0" name="Google Shape;940;p10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1949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0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2" name="Google Shape;942;p10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0" marR="0" lvl="0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r">
              <a:lnSpc>
                <a:spcPct val="118750"/>
              </a:lnSpc>
              <a:spcBef>
                <a:spcPts val="0"/>
              </a:spcBef>
              <a:buNone/>
              <a:defRPr sz="1200" b="0" i="0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bg>
      <p:bgPr>
        <a:solidFill>
          <a:schemeClr val="l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24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00" name="Google Shape;100;p24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4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3" name="Google Shape;103;p24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05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10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10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7" name="Google Shape;947;p10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48" name="Google Shape;948;p10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9" name="Google Shape;949;p10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105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51" name="Google Shape;951;p1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2" name="Google Shape;952;p105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53" name="Google Shape;953;p10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954;p10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55" name="Google Shape;955;p105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 8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0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10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959" name="Google Shape;959;p10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60" name="Google Shape;960;p1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1" name="Google Shape;961;p10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62" name="Google Shape;962;p10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10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64" name="Google Shape;964;p106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5" name="Google Shape;965;p106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66" name="Google Shape;966;p10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7" name="Google Shape;967;p10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 7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10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70" name="Google Shape;970;p10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1" name="Google Shape;971;p10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72" name="Google Shape;972;p10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3" name="Google Shape;973;p10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74" name="Google Shape;974;p10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07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6" name="Google Shape;976;p107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7975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7" name="Google Shape;977;p10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9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8" name="Google Shape;978;p10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9" name="Google Shape;979;p10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80" name="Google Shape;980;p10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1" name="Google Shape;981;p10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8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0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984" name="Google Shape;984;p1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5" name="Google Shape;985;p10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86" name="Google Shape;986;p10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7" name="Google Shape;987;p10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88" name="Google Shape;988;p10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9" name="Google Shape;989;p10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90" name="Google Shape;990;p10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1" name="Google Shape;991;p10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 8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" name="Google Shape;993;p10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994" name="Google Shape;994;p10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10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6" name="Google Shape;996;p109"/>
          <p:cNvSpPr/>
          <p:nvPr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7" name="Google Shape;997;p109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652" cy="141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8" name="Google Shape;998;p10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652" cy="107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9" name="Google Shape;999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10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7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1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03" name="Google Shape;1003;p11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4" name="Google Shape;1004;p11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05" name="Google Shape;1005;p110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06" name="Google Shape;1006;p1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07" name="Google Shape;1007;p110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08" name="Google Shape;1008;p11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11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 2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11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111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1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4" name="Google Shape;1014;p11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15" name="Google Shape;1015;p11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6" name="Google Shape;1016;p11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17" name="Google Shape;1017;p111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18" name="Google Shape;1018;p111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19" name="Google Shape;1019;p111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20" name="Google Shape;1020;p11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11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22" name="Google Shape;1022;p111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 2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12"/>
          <p:cNvSpPr/>
          <p:nvPr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11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1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44" cy="82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7" name="Google Shape;1027;p11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28" name="Google Shape;1028;p1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9" name="Google Shape;1029;p1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30" name="Google Shape;1030;p112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1031" name="Google Shape;1031;p112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32" name="Google Shape;1032;p112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1033" name="Google Shape;1033;p1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4" name="Google Shape;1034;p1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35" name="Google Shape;1035;p112" descr="Open quotation mark with solid fill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10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13"/>
          <p:cNvSpPr/>
          <p:nvPr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113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13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0" name="Google Shape;1040;p11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16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41" name="Google Shape;1041;p113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1042" name="Google Shape;1042;p11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113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44" name="Google Shape;1044;p1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9">
    <p:bg>
      <p:bgPr>
        <a:solidFill>
          <a:schemeClr val="lt2"/>
        </a:solidFill>
        <a:effectLst/>
      </p:bgPr>
    </p:bg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Google Shape;1046;p114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1047" name="Google Shape;1047;p114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11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114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0" name="Google Shape;1050;p1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1" name="Google Shape;1051;p114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14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slideLayout" Target="../slideLayouts/slideLayout2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8246" r:id="rId12"/>
    <p:sldLayoutId id="2147488247" r:id="rId13"/>
    <p:sldLayoutId id="2147488248" r:id="rId14"/>
    <p:sldLayoutId id="2147488249" r:id="rId15"/>
    <p:sldLayoutId id="2147488250" r:id="rId16"/>
    <p:sldLayoutId id="2147488251" r:id="rId17"/>
    <p:sldLayoutId id="2147488252" r:id="rId18"/>
    <p:sldLayoutId id="2147488253" r:id="rId19"/>
    <p:sldLayoutId id="2147488254" r:id="rId20"/>
    <p:sldLayoutId id="2147488255" r:id="rId21"/>
    <p:sldLayoutId id="2147488256" r:id="rId22"/>
    <p:sldLayoutId id="2147488257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  <p:sldLayoutId id="2147483763" r:id="rId115"/>
    <p:sldLayoutId id="2147483764" r:id="rId116"/>
    <p:sldLayoutId id="2147483765" r:id="rId117"/>
    <p:sldLayoutId id="2147483766" r:id="rId118"/>
    <p:sldLayoutId id="2147483767" r:id="rId119"/>
    <p:sldLayoutId id="2147483768" r:id="rId120"/>
    <p:sldLayoutId id="2147483769" r:id="rId121"/>
    <p:sldLayoutId id="2147483770" r:id="rId122"/>
    <p:sldLayoutId id="2147483771" r:id="rId123"/>
    <p:sldLayoutId id="2147483772" r:id="rId124"/>
    <p:sldLayoutId id="2147483773" r:id="rId125"/>
    <p:sldLayoutId id="2147483774" r:id="rId126"/>
    <p:sldLayoutId id="2147483775" r:id="rId127"/>
    <p:sldLayoutId id="2147483776" r:id="rId128"/>
    <p:sldLayoutId id="2147483777" r:id="rId129"/>
    <p:sldLayoutId id="2147483778" r:id="rId130"/>
    <p:sldLayoutId id="2147483779" r:id="rId131"/>
    <p:sldLayoutId id="2147483780" r:id="rId132"/>
    <p:sldLayoutId id="2147483781" r:id="rId133"/>
    <p:sldLayoutId id="2147483782" r:id="rId134"/>
    <p:sldLayoutId id="2147483783" r:id="rId135"/>
    <p:sldLayoutId id="2147483784" r:id="rId136"/>
    <p:sldLayoutId id="2147483785" r:id="rId137"/>
    <p:sldLayoutId id="2147483786" r:id="rId138"/>
    <p:sldLayoutId id="2147483787" r:id="rId139"/>
    <p:sldLayoutId id="2147483788" r:id="rId140"/>
    <p:sldLayoutId id="2147483789" r:id="rId141"/>
    <p:sldLayoutId id="2147483790" r:id="rId142"/>
    <p:sldLayoutId id="2147483791" r:id="rId143"/>
    <p:sldLayoutId id="2147483792" r:id="rId144"/>
    <p:sldLayoutId id="2147483793" r:id="rId145"/>
    <p:sldLayoutId id="2147483794" r:id="rId146"/>
    <p:sldLayoutId id="2147483795" r:id="rId147"/>
    <p:sldLayoutId id="2147483796" r:id="rId148"/>
    <p:sldLayoutId id="2147483797" r:id="rId149"/>
    <p:sldLayoutId id="2147483798" r:id="rId150"/>
    <p:sldLayoutId id="2147483799" r:id="rId151"/>
    <p:sldLayoutId id="2147483800" r:id="rId152"/>
    <p:sldLayoutId id="2147483801" r:id="rId153"/>
    <p:sldLayoutId id="2147483802" r:id="rId154"/>
    <p:sldLayoutId id="2147483803" r:id="rId155"/>
    <p:sldLayoutId id="2147483804" r:id="rId156"/>
    <p:sldLayoutId id="2147483805" r:id="rId157"/>
    <p:sldLayoutId id="2147483806" r:id="rId158"/>
    <p:sldLayoutId id="2147483807" r:id="rId159"/>
    <p:sldLayoutId id="2147483808" r:id="rId160"/>
    <p:sldLayoutId id="2147483809" r:id="rId161"/>
    <p:sldLayoutId id="2147483810" r:id="rId162"/>
    <p:sldLayoutId id="2147483811" r:id="rId163"/>
    <p:sldLayoutId id="2147483812" r:id="rId164"/>
    <p:sldLayoutId id="2147483813" r:id="rId165"/>
    <p:sldLayoutId id="2147483814" r:id="rId166"/>
    <p:sldLayoutId id="2147483815" r:id="rId167"/>
    <p:sldLayoutId id="2147483816" r:id="rId168"/>
    <p:sldLayoutId id="2147483817" r:id="rId169"/>
    <p:sldLayoutId id="2147483818" r:id="rId170"/>
    <p:sldLayoutId id="2147483819" r:id="rId171"/>
    <p:sldLayoutId id="2147483820" r:id="rId172"/>
    <p:sldLayoutId id="2147483821" r:id="rId173"/>
    <p:sldLayoutId id="2147483822" r:id="rId174"/>
    <p:sldLayoutId id="2147483823" r:id="rId175"/>
    <p:sldLayoutId id="2147483824" r:id="rId176"/>
    <p:sldLayoutId id="2147483825" r:id="rId177"/>
    <p:sldLayoutId id="2147483826" r:id="rId178"/>
    <p:sldLayoutId id="2147483827" r:id="rId179"/>
    <p:sldLayoutId id="2147483828" r:id="rId180"/>
    <p:sldLayoutId id="2147483829" r:id="rId181"/>
    <p:sldLayoutId id="2147483830" r:id="rId182"/>
    <p:sldLayoutId id="2147483831" r:id="rId183"/>
    <p:sldLayoutId id="2147483832" r:id="rId184"/>
    <p:sldLayoutId id="2147483833" r:id="rId185"/>
    <p:sldLayoutId id="2147483834" r:id="rId186"/>
    <p:sldLayoutId id="2147483835" r:id="rId187"/>
    <p:sldLayoutId id="2147483836" r:id="rId188"/>
    <p:sldLayoutId id="2147483837" r:id="rId189"/>
    <p:sldLayoutId id="2147483838" r:id="rId190"/>
    <p:sldLayoutId id="2147483839" r:id="rId191"/>
    <p:sldLayoutId id="2147483840" r:id="rId192"/>
    <p:sldLayoutId id="2147483841" r:id="rId193"/>
    <p:sldLayoutId id="2147483842" r:id="rId194"/>
    <p:sldLayoutId id="2147483843" r:id="rId195"/>
    <p:sldLayoutId id="2147483844" r:id="rId196"/>
    <p:sldLayoutId id="2147483845" r:id="rId197"/>
    <p:sldLayoutId id="2147483846" r:id="rId198"/>
    <p:sldLayoutId id="2147483847" r:id="rId199"/>
    <p:sldLayoutId id="2147483848" r:id="rId20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2" name="Google Shape;11192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193" name="Google Shape;11193;p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94" name="Google Shape;11194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95" name="Google Shape;11195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96" name="Google Shape;11196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802" r:id="rId1"/>
    <p:sldLayoutId id="2147484803" r:id="rId2"/>
    <p:sldLayoutId id="2147484804" r:id="rId3"/>
    <p:sldLayoutId id="2147484805" r:id="rId4"/>
    <p:sldLayoutId id="2147484806" r:id="rId5"/>
    <p:sldLayoutId id="2147484807" r:id="rId6"/>
    <p:sldLayoutId id="2147484808" r:id="rId7"/>
    <p:sldLayoutId id="2147484809" r:id="rId8"/>
    <p:sldLayoutId id="2147484810" r:id="rId9"/>
    <p:sldLayoutId id="2147484811" r:id="rId10"/>
    <p:sldLayoutId id="2147484812" r:id="rId11"/>
    <p:sldLayoutId id="2147484813" r:id="rId12"/>
    <p:sldLayoutId id="2147484814" r:id="rId13"/>
    <p:sldLayoutId id="2147484815" r:id="rId14"/>
    <p:sldLayoutId id="214748481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8242" r:id="rId12"/>
    <p:sldLayoutId id="2147488243" r:id="rId13"/>
    <p:sldLayoutId id="2147488244" r:id="rId14"/>
    <p:sldLayoutId id="214748824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jpeg"/><Relationship Id="rId3" Type="http://schemas.openxmlformats.org/officeDocument/2006/relationships/image" Target="../media/image63.emf"/><Relationship Id="rId7" Type="http://schemas.openxmlformats.org/officeDocument/2006/relationships/image" Target="../media/image67.jpeg"/><Relationship Id="rId12" Type="http://schemas.openxmlformats.org/officeDocument/2006/relationships/image" Target="../media/image72.emf"/><Relationship Id="rId2" Type="http://schemas.openxmlformats.org/officeDocument/2006/relationships/image" Target="../media/image62.jpeg"/><Relationship Id="rId16" Type="http://schemas.openxmlformats.org/officeDocument/2006/relationships/image" Target="../media/image7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emf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10" Type="http://schemas.openxmlformats.org/officeDocument/2006/relationships/image" Target="../media/image70.emf"/><Relationship Id="rId4" Type="http://schemas.openxmlformats.org/officeDocument/2006/relationships/image" Target="../media/image64.png"/><Relationship Id="rId9" Type="http://schemas.openxmlformats.org/officeDocument/2006/relationships/image" Target="../media/image69.jpeg"/><Relationship Id="rId14" Type="http://schemas.openxmlformats.org/officeDocument/2006/relationships/image" Target="../media/image7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lpqc.or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sv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p1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ILPQC: Wrap-up &amp;</a:t>
            </a:r>
            <a:br>
              <a:rPr lang="en-US"/>
            </a:br>
            <a:r>
              <a:rPr lang="en-US"/>
              <a:t>Next Steps for 2024</a:t>
            </a:r>
            <a:r>
              <a:rPr lang="en-US" b="0"/>
              <a:t> </a:t>
            </a:r>
            <a:endParaRPr/>
          </a:p>
        </p:txBody>
      </p:sp>
      <p:sp>
        <p:nvSpPr>
          <p:cNvPr id="2011" name="Google Shape;2011;p1"/>
          <p:cNvSpPr txBox="1">
            <a:spLocks noGrp="1"/>
          </p:cNvSpPr>
          <p:nvPr>
            <p:ph type="subTitle" idx="1"/>
          </p:nvPr>
        </p:nvSpPr>
        <p:spPr>
          <a:xfrm>
            <a:off x="1413310" y="3604105"/>
            <a:ext cx="5194433" cy="98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2024 Neonatal Face-to-Face Meeting</a:t>
            </a:r>
            <a:endParaRPr/>
          </a:p>
        </p:txBody>
      </p:sp>
      <p:pic>
        <p:nvPicPr>
          <p:cNvPr id="2" name="Picture 1" descr="A person holding a baby&#10;&#10;Description automatically generated">
            <a:extLst>
              <a:ext uri="{FF2B5EF4-FFF2-40B4-BE49-F238E27FC236}">
                <a16:creationId xmlns:a16="http://schemas.microsoft.com/office/drawing/2014/main" id="{13A16A43-2C48-D23B-8BF9-353C26635E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122" y="1314276"/>
            <a:ext cx="5788122" cy="38561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works in the sky&#10;&#10;Description automatically generated">
            <a:extLst>
              <a:ext uri="{FF2B5EF4-FFF2-40B4-BE49-F238E27FC236}">
                <a16:creationId xmlns:a16="http://schemas.microsoft.com/office/drawing/2014/main" id="{E092B814-0B42-0161-FB2E-229263E265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" y="98027"/>
            <a:ext cx="12194091" cy="6712390"/>
          </a:xfrm>
          <a:prstGeom prst="rect">
            <a:avLst/>
          </a:prstGeom>
          <a:ln>
            <a:noFill/>
          </a:ln>
        </p:spPr>
      </p:pic>
      <p:sp>
        <p:nvSpPr>
          <p:cNvPr id="2063" name="Google Shape;2063;p7"/>
          <p:cNvSpPr/>
          <p:nvPr/>
        </p:nvSpPr>
        <p:spPr>
          <a:xfrm>
            <a:off x="5700712" y="0"/>
            <a:ext cx="6484188" cy="15527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4" name="Google Shape;2064;p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AEB3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5" name="Google Shape;2065;p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rPr>
              <a:t>Illinois Perinatal Quality Collaborative</a:t>
            </a:r>
            <a:endParaRPr/>
          </a:p>
        </p:txBody>
      </p:sp>
      <p:pic>
        <p:nvPicPr>
          <p:cNvPr id="2068" name="Google Shape;2068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0190" y="3119824"/>
            <a:ext cx="2946971" cy="2573918"/>
          </a:xfrm>
          <a:prstGeom prst="rect">
            <a:avLst/>
          </a:prstGeom>
          <a:noFill/>
          <a:ln>
            <a:noFill/>
          </a:ln>
        </p:spPr>
      </p:pic>
      <p:sp>
        <p:nvSpPr>
          <p:cNvPr id="2069" name="Google Shape;2069;p7"/>
          <p:cNvSpPr/>
          <p:nvPr/>
        </p:nvSpPr>
        <p:spPr>
          <a:xfrm>
            <a:off x="2321" y="-32027"/>
            <a:ext cx="12229233" cy="1227066"/>
          </a:xfrm>
          <a:prstGeom prst="ribbon2">
            <a:avLst>
              <a:gd name="adj1" fmla="val 16667"/>
              <a:gd name="adj2" fmla="val 74569"/>
            </a:avLst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0" name="Google Shape;2070;p7"/>
          <p:cNvSpPr txBox="1">
            <a:spLocks noGrp="1"/>
          </p:cNvSpPr>
          <p:nvPr>
            <p:ph type="title"/>
          </p:nvPr>
        </p:nvSpPr>
        <p:spPr>
          <a:xfrm>
            <a:off x="1494339" y="-28555"/>
            <a:ext cx="9060125" cy="93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4000"/>
            </a:pPr>
            <a:r>
              <a:rPr lang="en-US" sz="3900">
                <a:latin typeface="Aptos"/>
              </a:rPr>
              <a:t>Thank You Planning Committee!</a:t>
            </a:r>
          </a:p>
        </p:txBody>
      </p:sp>
      <p:pic>
        <p:nvPicPr>
          <p:cNvPr id="3" name="Picture 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25DEC6A6-3049-50D2-9598-0AB6AAE183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5740" y="5397402"/>
            <a:ext cx="2278400" cy="96616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98F826-9EBA-617E-8C24-E237E2C9A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3944645" cy="4351338"/>
          </a:xfrm>
        </p:spPr>
        <p:txBody>
          <a:bodyPr/>
          <a:lstStyle/>
          <a:p>
            <a:r>
              <a:rPr lang="en-US" sz="2500" b="1">
                <a:solidFill>
                  <a:schemeClr val="accent1"/>
                </a:solidFill>
                <a:latin typeface="Aptos"/>
                <a:cs typeface="Times New Roman"/>
              </a:rPr>
              <a:t>Deborah Miller  </a:t>
            </a:r>
            <a:endParaRPr lang="en-US" sz="2500" b="1">
              <a:solidFill>
                <a:schemeClr val="accent1"/>
              </a:solidFill>
              <a:latin typeface="Aptos"/>
            </a:endParaRPr>
          </a:p>
          <a:p>
            <a:r>
              <a:rPr lang="en-US" sz="2500" b="1">
                <a:solidFill>
                  <a:schemeClr val="accent1"/>
                </a:solidFill>
                <a:latin typeface="Aptos"/>
                <a:cs typeface="Times New Roman"/>
              </a:rPr>
              <a:t>Christina Stupek </a:t>
            </a:r>
          </a:p>
          <a:p>
            <a:r>
              <a:rPr lang="en-US" sz="2500" b="1">
                <a:solidFill>
                  <a:schemeClr val="accent1"/>
                </a:solidFill>
                <a:latin typeface="Aptos"/>
                <a:cs typeface="Times New Roman"/>
              </a:rPr>
              <a:t>Olga I Marrero </a:t>
            </a:r>
          </a:p>
          <a:p>
            <a:r>
              <a:rPr lang="en-US" sz="2500" b="1">
                <a:solidFill>
                  <a:schemeClr val="accent1"/>
                </a:solidFill>
                <a:latin typeface="Aptos"/>
                <a:cs typeface="Times New Roman"/>
              </a:rPr>
              <a:t>Felicitas Cacal</a:t>
            </a:r>
          </a:p>
          <a:p>
            <a:r>
              <a:rPr lang="en-US" sz="2500" b="1">
                <a:solidFill>
                  <a:schemeClr val="accent1"/>
                </a:solidFill>
                <a:latin typeface="Aptos"/>
                <a:cs typeface="Times New Roman"/>
              </a:rPr>
              <a:t>Daniell Ashford</a:t>
            </a:r>
          </a:p>
          <a:p>
            <a:r>
              <a:rPr lang="en-US" sz="2500" b="1">
                <a:solidFill>
                  <a:schemeClr val="accent1"/>
                </a:solidFill>
                <a:latin typeface="Aptos"/>
                <a:cs typeface="Times New Roman"/>
              </a:rPr>
              <a:t>Joanne Sorce </a:t>
            </a:r>
          </a:p>
          <a:p>
            <a:r>
              <a:rPr lang="en-US" sz="2500" b="1">
                <a:solidFill>
                  <a:schemeClr val="accent1"/>
                </a:solidFill>
                <a:latin typeface="Aptos"/>
                <a:cs typeface="Times New Roman"/>
              </a:rPr>
              <a:t>Sherry Jones 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85DCE8A-39DE-79BD-FE9D-84A39CF7AFF9}"/>
              </a:ext>
            </a:extLst>
          </p:cNvPr>
          <p:cNvSpPr txBox="1">
            <a:spLocks/>
          </p:cNvSpPr>
          <p:nvPr/>
        </p:nvSpPr>
        <p:spPr>
          <a:xfrm>
            <a:off x="4261282" y="1815267"/>
            <a:ext cx="394464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85750" indent="-285750">
              <a:buFont typeface="Arial,Sans-Serif"/>
            </a:pPr>
            <a:r>
              <a:rPr lang="en-US" sz="2500" b="1">
                <a:solidFill>
                  <a:schemeClr val="accent1"/>
                </a:solidFill>
                <a:latin typeface="Aptos"/>
                <a:cs typeface="Arial"/>
              </a:rPr>
              <a:t>C. Susie Swain </a:t>
            </a:r>
          </a:p>
          <a:p>
            <a:pPr marL="285750" indent="-285750">
              <a:buFont typeface="Arial,Sans-Serif"/>
            </a:pPr>
            <a:r>
              <a:rPr lang="en-US" sz="2500" b="1">
                <a:solidFill>
                  <a:schemeClr val="accent1"/>
                </a:solidFill>
                <a:latin typeface="Aptos"/>
                <a:cs typeface="Arial"/>
              </a:rPr>
              <a:t>Donna Lemmenes</a:t>
            </a:r>
          </a:p>
          <a:p>
            <a:pPr marL="285750" indent="-285750">
              <a:buFont typeface="Arial,Sans-Serif"/>
            </a:pPr>
            <a:r>
              <a:rPr lang="en-US" sz="2500" b="1">
                <a:solidFill>
                  <a:schemeClr val="accent1"/>
                </a:solidFill>
                <a:latin typeface="Aptos"/>
                <a:cs typeface="Arial"/>
              </a:rPr>
              <a:t>Andrea Cross</a:t>
            </a:r>
          </a:p>
          <a:p>
            <a:pPr marL="285750" indent="-285750">
              <a:buFont typeface="Arial,Sans-Serif"/>
            </a:pPr>
            <a:r>
              <a:rPr lang="en-US" sz="2500" b="1">
                <a:solidFill>
                  <a:schemeClr val="accent1"/>
                </a:solidFill>
                <a:latin typeface="Aptos"/>
                <a:cs typeface="Arial"/>
              </a:rPr>
              <a:t>Keri Benbrook</a:t>
            </a:r>
          </a:p>
          <a:p>
            <a:pPr marL="285750" indent="-285750">
              <a:buFont typeface="Arial,Sans-Serif"/>
            </a:pPr>
            <a:r>
              <a:rPr lang="en-US" sz="2500" b="1">
                <a:solidFill>
                  <a:schemeClr val="accent1"/>
                </a:solidFill>
                <a:latin typeface="Aptos"/>
                <a:cs typeface="Arial"/>
              </a:rPr>
              <a:t>Kathryn Patrick</a:t>
            </a:r>
          </a:p>
          <a:p>
            <a:pPr marL="285750" indent="-285750">
              <a:buFont typeface="Arial,Sans-Serif"/>
            </a:pPr>
            <a:r>
              <a:rPr lang="en-US" sz="2500" b="1">
                <a:solidFill>
                  <a:schemeClr val="accent1"/>
                </a:solidFill>
                <a:latin typeface="Aptos"/>
                <a:cs typeface="Arial"/>
              </a:rPr>
              <a:t>Shawn O'Connor</a:t>
            </a:r>
          </a:p>
          <a:p>
            <a:pPr marL="285750" indent="-285750">
              <a:buFont typeface="Arial,Sans-Serif"/>
            </a:pPr>
            <a:r>
              <a:rPr lang="en-US" sz="2500" b="1">
                <a:solidFill>
                  <a:schemeClr val="accent1"/>
                </a:solidFill>
                <a:latin typeface="Aptos"/>
                <a:cs typeface="Arial"/>
              </a:rPr>
              <a:t>Myra Sabini</a:t>
            </a:r>
            <a:endParaRPr lang="en-US">
              <a:solidFill>
                <a:schemeClr val="accent1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618824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063;p7">
            <a:extLst>
              <a:ext uri="{FF2B5EF4-FFF2-40B4-BE49-F238E27FC236}">
                <a16:creationId xmlns:a16="http://schemas.microsoft.com/office/drawing/2014/main" id="{E3AFEC3E-EB16-8194-D462-87FB23E85312}"/>
              </a:ext>
            </a:extLst>
          </p:cNvPr>
          <p:cNvSpPr/>
          <p:nvPr/>
        </p:nvSpPr>
        <p:spPr>
          <a:xfrm>
            <a:off x="5700712" y="0"/>
            <a:ext cx="6484188" cy="15527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E1E63-2DE4-F633-834B-6DC4A6BFEF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  <p:sp>
        <p:nvSpPr>
          <p:cNvPr id="6" name="Google Shape;2069;p7">
            <a:extLst>
              <a:ext uri="{FF2B5EF4-FFF2-40B4-BE49-F238E27FC236}">
                <a16:creationId xmlns:a16="http://schemas.microsoft.com/office/drawing/2014/main" id="{9DCD45B8-3ED8-6FF1-04EE-658CEE279D40}"/>
              </a:ext>
            </a:extLst>
          </p:cNvPr>
          <p:cNvSpPr/>
          <p:nvPr/>
        </p:nvSpPr>
        <p:spPr>
          <a:xfrm>
            <a:off x="2321" y="-32027"/>
            <a:ext cx="12229233" cy="1227066"/>
          </a:xfrm>
          <a:prstGeom prst="ribbon2">
            <a:avLst>
              <a:gd name="adj1" fmla="val 16667"/>
              <a:gd name="adj2" fmla="val 74569"/>
            </a:avLst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900" b="1" dirty="0">
                <a:solidFill>
                  <a:srgbClr val="1C498B"/>
                </a:solidFill>
              </a:rPr>
              <a:t>Thank You Jodie!</a:t>
            </a:r>
            <a:endParaRPr lang="en-US" dirty="0"/>
          </a:p>
        </p:txBody>
      </p:sp>
      <p:pic>
        <p:nvPicPr>
          <p:cNvPr id="8" name="Google Shape;2068;p7">
            <a:extLst>
              <a:ext uri="{FF2B5EF4-FFF2-40B4-BE49-F238E27FC236}">
                <a16:creationId xmlns:a16="http://schemas.microsoft.com/office/drawing/2014/main" id="{8605AC17-9B7F-A12D-7AEC-4D6D86C7711F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0190" y="3119824"/>
            <a:ext cx="2946971" cy="257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D319B41-3F20-9969-5530-DB1DBF5B54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5740" y="5397402"/>
            <a:ext cx="2278400" cy="966163"/>
          </a:xfrm>
          <a:prstGeom prst="rect">
            <a:avLst/>
          </a:prstGeom>
        </p:spPr>
      </p:pic>
      <p:pic>
        <p:nvPicPr>
          <p:cNvPr id="14" name="Picture 13" descr="A person standing in front of a table with food on it&#10;&#10;Description automatically generated">
            <a:extLst>
              <a:ext uri="{FF2B5EF4-FFF2-40B4-BE49-F238E27FC236}">
                <a16:creationId xmlns:a16="http://schemas.microsoft.com/office/drawing/2014/main" id="{5020915F-8D70-7822-91B9-539C087A8C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6356" y="1084876"/>
            <a:ext cx="3567425" cy="51250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16800D-37B0-0C90-E854-ECE23E8D158D}"/>
              </a:ext>
            </a:extLst>
          </p:cNvPr>
          <p:cNvSpPr txBox="1"/>
          <p:nvPr/>
        </p:nvSpPr>
        <p:spPr>
          <a:xfrm>
            <a:off x="617621" y="4884821"/>
            <a:ext cx="325654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</a:rPr>
              <a:t>For helping us create an amazing experience and everything you do!</a:t>
            </a:r>
          </a:p>
        </p:txBody>
      </p:sp>
    </p:spTree>
    <p:extLst>
      <p:ext uri="{BB962C8B-B14F-4D97-AF65-F5344CB8AC3E}">
        <p14:creationId xmlns:p14="http://schemas.microsoft.com/office/powerpoint/2010/main" val="10921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rk board&#10;&#10;Description automatically generated">
            <a:extLst>
              <a:ext uri="{FF2B5EF4-FFF2-40B4-BE49-F238E27FC236}">
                <a16:creationId xmlns:a16="http://schemas.microsoft.com/office/drawing/2014/main" id="{C4982BC5-1B56-42C9-E93C-152EAC532A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8EC5D38-2C73-0714-07C0-B1B121FD4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34" y="5228387"/>
            <a:ext cx="2510770" cy="1062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DB2AC6-F491-4718-E59E-0E14EE367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6457">
            <a:off x="964574" y="2804683"/>
            <a:ext cx="2133151" cy="280075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B7BBBD5-9595-3D9E-9814-78FF807BD4A3}"/>
              </a:ext>
            </a:extLst>
          </p:cNvPr>
          <p:cNvSpPr txBox="1"/>
          <p:nvPr/>
        </p:nvSpPr>
        <p:spPr>
          <a:xfrm rot="176457">
            <a:off x="1005918" y="4888366"/>
            <a:ext cx="192287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chemeClr val="accent2"/>
                </a:solidFill>
                <a:latin typeface="HELLOQUEENIE" panose="02000603000000000000" pitchFamily="2" charset="0"/>
                <a:ea typeface="HELLOQUEENIE" panose="02000603000000000000" pitchFamily="2" charset="0"/>
              </a:rPr>
              <a:t>Aleena </a:t>
            </a:r>
            <a:r>
              <a:rPr lang="en-US" sz="2600" dirty="0" err="1">
                <a:solidFill>
                  <a:schemeClr val="accent2"/>
                </a:solidFill>
                <a:latin typeface="HELLOQUEENIE" panose="02000603000000000000" pitchFamily="2" charset="0"/>
                <a:ea typeface="HELLOQUEENIE" panose="02000603000000000000" pitchFamily="2" charset="0"/>
              </a:rPr>
              <a:t>Surenian</a:t>
            </a:r>
            <a:endParaRPr lang="en-US" sz="2600" dirty="0">
              <a:solidFill>
                <a:schemeClr val="accent2"/>
              </a:solidFill>
              <a:latin typeface="HELLOQUEENIE" panose="02000603000000000000" pitchFamily="2" charset="0"/>
              <a:ea typeface="HELLOQUEENIE" panose="02000603000000000000" pitchFamily="2" charset="0"/>
            </a:endParaRPr>
          </a:p>
        </p:txBody>
      </p:sp>
      <p:pic>
        <p:nvPicPr>
          <p:cNvPr id="13" name="Picture 1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C2EA615A-DDF8-891B-E28C-BA5BA920D5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6457">
            <a:off x="1088915" y="2908900"/>
            <a:ext cx="1928427" cy="191540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B142C21-4FEA-CB9D-7F26-982967A14267}"/>
              </a:ext>
            </a:extLst>
          </p:cNvPr>
          <p:cNvSpPr txBox="1"/>
          <p:nvPr/>
        </p:nvSpPr>
        <p:spPr>
          <a:xfrm rot="21391549">
            <a:off x="841408" y="5579024"/>
            <a:ext cx="2471021" cy="568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>
                <a:latin typeface="Aptos" panose="020B0004020202020204" pitchFamily="34" charset="0"/>
              </a:rPr>
              <a:t>Most likely to lead with clarity and purpose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3C2C60E-5851-2D77-5ACB-FB611342B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869" y="6004716"/>
            <a:ext cx="2706044" cy="762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5AE6B2-3ACB-1F9D-FCC1-5717E0EAEC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8375">
            <a:off x="6680017" y="3429000"/>
            <a:ext cx="2133151" cy="280075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A028B3-E325-CFF7-5294-328E4C0A2ABF}"/>
              </a:ext>
            </a:extLst>
          </p:cNvPr>
          <p:cNvSpPr txBox="1"/>
          <p:nvPr/>
        </p:nvSpPr>
        <p:spPr>
          <a:xfrm rot="168375">
            <a:off x="6731673" y="5488668"/>
            <a:ext cx="192287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chemeClr val="accent6"/>
                </a:solidFill>
                <a:latin typeface="HELLOSKETCHIE" panose="02000603000000000000" pitchFamily="2" charset="0"/>
                <a:ea typeface="HELLOSKETCHIE" panose="02000603000000000000" pitchFamily="2" charset="0"/>
              </a:rPr>
              <a:t>Corliss Davis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568B8E-8142-955A-169D-A70B30685A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8375">
            <a:off x="6805950" y="3537613"/>
            <a:ext cx="1922878" cy="191574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7BC96B6-3D5A-FC5B-DF93-497C1914E40B}"/>
              </a:ext>
            </a:extLst>
          </p:cNvPr>
          <p:cNvSpPr txBox="1"/>
          <p:nvPr/>
        </p:nvSpPr>
        <p:spPr>
          <a:xfrm rot="21480000">
            <a:off x="6448365" y="6119129"/>
            <a:ext cx="2620651" cy="568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>
                <a:latin typeface="Aptos" panose="020B0004020202020204" pitchFamily="34" charset="0"/>
              </a:rPr>
              <a:t>Most likely to make a </a:t>
            </a:r>
          </a:p>
          <a:p>
            <a:pPr algn="ctr">
              <a:lnSpc>
                <a:spcPct val="85000"/>
              </a:lnSpc>
            </a:pPr>
            <a:r>
              <a:rPr lang="en-US" dirty="0">
                <a:latin typeface="Aptos" panose="020B0004020202020204" pitchFamily="34" charset="0"/>
              </a:rPr>
              <a:t>far-reaching ESSI impact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8D5F62A-47B8-749B-5017-E7E2C4C0C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8064" y="2557610"/>
            <a:ext cx="2436940" cy="913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A80640A-64F4-CF9A-494C-D57EE56B8E02}"/>
              </a:ext>
            </a:extLst>
          </p:cNvPr>
          <p:cNvSpPr txBox="1"/>
          <p:nvPr/>
        </p:nvSpPr>
        <p:spPr>
          <a:xfrm rot="164584">
            <a:off x="4499735" y="2785733"/>
            <a:ext cx="2302133" cy="568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>
                <a:latin typeface="Aptos" panose="020B0004020202020204" pitchFamily="34" charset="0"/>
              </a:rPr>
              <a:t>Most likely to bring ILPQC into the future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CDACC1-135B-6849-275B-5A84E3F683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5833" y="103171"/>
            <a:ext cx="2133151" cy="2800756"/>
          </a:xfrm>
          <a:prstGeom prst="rect">
            <a:avLst/>
          </a:prstGeom>
        </p:spPr>
      </p:pic>
      <p:pic>
        <p:nvPicPr>
          <p:cNvPr id="14" name="Picture 13" descr="A person smiling at camera&#10;&#10;Description automatically generated">
            <a:extLst>
              <a:ext uri="{FF2B5EF4-FFF2-40B4-BE49-F238E27FC236}">
                <a16:creationId xmlns:a16="http://schemas.microsoft.com/office/drawing/2014/main" id="{D3DF0B7A-ACF1-C192-6A94-B69F28BF95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055" y="209920"/>
            <a:ext cx="1917918" cy="1917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1E3829-DA67-D84E-E69C-B0685141715B}"/>
              </a:ext>
            </a:extLst>
          </p:cNvPr>
          <p:cNvSpPr txBox="1"/>
          <p:nvPr/>
        </p:nvSpPr>
        <p:spPr>
          <a:xfrm>
            <a:off x="4730860" y="2206384"/>
            <a:ext cx="1922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Ellie </a:t>
            </a:r>
            <a:r>
              <a:rPr lang="en-US" sz="2400" dirty="0" err="1">
                <a:solidFill>
                  <a:schemeClr val="accent6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Suse</a:t>
            </a:r>
            <a:endParaRPr lang="en-US" sz="2400" dirty="0">
              <a:solidFill>
                <a:schemeClr val="accent6"/>
              </a:solidFill>
              <a:latin typeface="HELLOCHUNKY" panose="02000603000000000000" pitchFamily="2" charset="0"/>
              <a:ea typeface="HELLOCHUNKY" panose="02000603000000000000" pitchFamily="2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BBCE272-BDB2-D89F-74A1-E04F4A904D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5170" y="6042781"/>
            <a:ext cx="2234576" cy="721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FFDDF5B-B550-9FD2-424E-CA61242404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8205" y="3429000"/>
            <a:ext cx="2133151" cy="280075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F4A41CA-9EB1-457B-E0B5-73E51F0169CF}"/>
              </a:ext>
            </a:extLst>
          </p:cNvPr>
          <p:cNvSpPr txBox="1"/>
          <p:nvPr/>
        </p:nvSpPr>
        <p:spPr>
          <a:xfrm>
            <a:off x="3843232" y="5532213"/>
            <a:ext cx="19228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accent5"/>
                </a:solidFill>
                <a:latin typeface="HELLOCHUNKY" panose="02000603000000000000" pitchFamily="2" charset="0"/>
                <a:ea typeface="HELLOCHUNKY" panose="02000603000000000000" pitchFamily="2" charset="0"/>
              </a:rPr>
              <a:t>Alana Rivera</a:t>
            </a:r>
          </a:p>
        </p:txBody>
      </p:sp>
      <p:pic>
        <p:nvPicPr>
          <p:cNvPr id="12" name="Picture 11" descr="A person with short brown hair smiling&#10;&#10;Description automatically generated">
            <a:extLst>
              <a:ext uri="{FF2B5EF4-FFF2-40B4-BE49-F238E27FC236}">
                <a16:creationId xmlns:a16="http://schemas.microsoft.com/office/drawing/2014/main" id="{50EC2C2C-EB2F-23B1-F891-47EF5BE934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4343" y="3537613"/>
            <a:ext cx="1928660" cy="191394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437EB05-B280-AF18-BFCB-1E2E02031916}"/>
              </a:ext>
            </a:extLst>
          </p:cNvPr>
          <p:cNvSpPr txBox="1"/>
          <p:nvPr/>
        </p:nvSpPr>
        <p:spPr>
          <a:xfrm rot="152239">
            <a:off x="3811296" y="6132321"/>
            <a:ext cx="1966321" cy="56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>
                <a:latin typeface="Aptos" panose="020B0004020202020204" pitchFamily="34" charset="0"/>
              </a:rPr>
              <a:t>Most likely to get the job done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083A42C-8A80-5292-3113-C497AEB2C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1794" y="5028891"/>
            <a:ext cx="2489200" cy="81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16CC2ED-B6CA-CF54-D0AA-D9AA725827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7241" y="2526588"/>
            <a:ext cx="2133151" cy="280075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BB4ED33-8DC6-D817-709A-D78C4E16E882}"/>
              </a:ext>
            </a:extLst>
          </p:cNvPr>
          <p:cNvSpPr txBox="1"/>
          <p:nvPr/>
        </p:nvSpPr>
        <p:spPr>
          <a:xfrm>
            <a:off x="9712268" y="4629801"/>
            <a:ext cx="19228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chemeClr val="accent1"/>
                </a:solidFill>
                <a:latin typeface="HELLODOTSTICK" panose="02000603000000000000" pitchFamily="2" charset="0"/>
                <a:ea typeface="HELLODOTSTICK" panose="02000603000000000000" pitchFamily="2" charset="0"/>
              </a:rPr>
              <a:t>Kiela</a:t>
            </a:r>
            <a:r>
              <a:rPr lang="en-US" sz="2200" dirty="0">
                <a:solidFill>
                  <a:schemeClr val="accent1"/>
                </a:solidFill>
                <a:latin typeface="HELLODOTSTICK" panose="02000603000000000000" pitchFamily="2" charset="0"/>
                <a:ea typeface="HELLODOTSTICK" panose="02000603000000000000" pitchFamily="2" charset="0"/>
              </a:rPr>
              <a:t> Moreno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4946AB-36FF-8820-E1DB-438485BBCF2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4955" y="2634535"/>
            <a:ext cx="1922878" cy="191228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0848BCB-AA2E-ACDD-2110-676623C1F06D}"/>
              </a:ext>
            </a:extLst>
          </p:cNvPr>
          <p:cNvSpPr txBox="1"/>
          <p:nvPr/>
        </p:nvSpPr>
        <p:spPr>
          <a:xfrm rot="21540000">
            <a:off x="9501050" y="5211802"/>
            <a:ext cx="2309831" cy="568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>
                <a:latin typeface="Aptos" panose="020B0004020202020204" pitchFamily="34" charset="0"/>
              </a:rPr>
              <a:t>Most likely to have a great rookie year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39ABEC8-8FA1-E2B5-C2A1-38DF2E37B7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3350" y="2595681"/>
            <a:ext cx="2294437" cy="79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62F9D-CCED-96D8-7CE5-76170D64DF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87158">
            <a:off x="7306481" y="103171"/>
            <a:ext cx="2133151" cy="280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721F8F-E513-C085-57B5-051DBACF9E31}"/>
              </a:ext>
            </a:extLst>
          </p:cNvPr>
          <p:cNvSpPr txBox="1"/>
          <p:nvPr/>
        </p:nvSpPr>
        <p:spPr>
          <a:xfrm rot="21387158">
            <a:off x="7466773" y="2206384"/>
            <a:ext cx="1922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HELLOFIRSTIE" panose="02000603000000000000" pitchFamily="2" charset="0"/>
                <a:ea typeface="HELLOFIRSTIE" panose="02000603000000000000" pitchFamily="2" charset="0"/>
              </a:rPr>
              <a:t>Patti Lee King</a:t>
            </a:r>
          </a:p>
        </p:txBody>
      </p:sp>
      <p:pic>
        <p:nvPicPr>
          <p:cNvPr id="15" name="Picture 14" descr="A person smiling at camera&#10;&#10;Description automatically generated">
            <a:extLst>
              <a:ext uri="{FF2B5EF4-FFF2-40B4-BE49-F238E27FC236}">
                <a16:creationId xmlns:a16="http://schemas.microsoft.com/office/drawing/2014/main" id="{39A97071-9A8B-CDCA-D56C-11322EF61D4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87158">
            <a:off x="7387149" y="209920"/>
            <a:ext cx="1922878" cy="192245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19D54C1-DBE9-00A5-E157-D0CC6BD3C37E}"/>
              </a:ext>
            </a:extLst>
          </p:cNvPr>
          <p:cNvSpPr txBox="1"/>
          <p:nvPr/>
        </p:nvSpPr>
        <p:spPr>
          <a:xfrm>
            <a:off x="7306481" y="2755347"/>
            <a:ext cx="2190188" cy="568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b="0" i="0" u="none" strike="noStrike" dirty="0">
                <a:effectLst/>
                <a:latin typeface="Aptos" panose="020B0004020202020204" pitchFamily="34" charset="0"/>
              </a:rPr>
              <a:t>Most likely to change the world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E0A37D2E-3F03-C7B9-936E-6D237044859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91" y="114136"/>
            <a:ext cx="3937386" cy="2478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BD8281B-C598-B26A-A4CB-60B54944822A}"/>
              </a:ext>
            </a:extLst>
          </p:cNvPr>
          <p:cNvSpPr/>
          <p:nvPr/>
        </p:nvSpPr>
        <p:spPr>
          <a:xfrm rot="21227680">
            <a:off x="269586" y="1225124"/>
            <a:ext cx="376868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1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nebraska" panose="03000600000000000000" pitchFamily="66" charset="77"/>
              </a:rPr>
              <a:t>senior</a:t>
            </a:r>
          </a:p>
          <a:p>
            <a:pPr algn="ctr"/>
            <a:r>
              <a:rPr lang="en-US" sz="31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nebraska" panose="03000600000000000000" pitchFamily="66" charset="77"/>
              </a:rPr>
              <a:t>superlatives</a:t>
            </a:r>
          </a:p>
        </p:txBody>
      </p:sp>
    </p:spTree>
    <p:extLst>
      <p:ext uri="{BB962C8B-B14F-4D97-AF65-F5344CB8AC3E}">
        <p14:creationId xmlns:p14="http://schemas.microsoft.com/office/powerpoint/2010/main" val="1577454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p1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114" name="Google Shape;2114;p1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Illinois Perinatal Quality Collaborative</a:t>
            </a:r>
            <a:endParaRPr/>
          </a:p>
        </p:txBody>
      </p:sp>
      <p:pic>
        <p:nvPicPr>
          <p:cNvPr id="2115" name="Google Shape;2115;p10" descr="A picture containing text, vector graphics, queen, businesscard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51" y="-17968"/>
            <a:ext cx="12318520" cy="6879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48168EB7-B348-99E4-51F4-DE2BD21A9BF5}"/>
              </a:ext>
            </a:extLst>
          </p:cNvPr>
          <p:cNvSpPr txBox="1"/>
          <p:nvPr/>
        </p:nvSpPr>
        <p:spPr>
          <a:xfrm>
            <a:off x="7158181" y="-7698"/>
            <a:ext cx="5026120" cy="1554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030" name="Google Shape;2030;p6"/>
          <p:cNvSpPr txBox="1">
            <a:spLocks noGrp="1"/>
          </p:cNvSpPr>
          <p:nvPr>
            <p:ph type="title"/>
          </p:nvPr>
        </p:nvSpPr>
        <p:spPr>
          <a:xfrm>
            <a:off x="231228" y="-400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3600"/>
            </a:pPr>
            <a:r>
              <a:rPr lang="en-US" sz="2500" dirty="0">
                <a:latin typeface="Aptos"/>
              </a:rPr>
              <a:t>What Can I Do on the Way Home?</a:t>
            </a:r>
            <a:endParaRPr sz="2500" dirty="0">
              <a:latin typeface="Aptos"/>
            </a:endParaRPr>
          </a:p>
        </p:txBody>
      </p:sp>
      <p:sp>
        <p:nvSpPr>
          <p:cNvPr id="2031" name="Google Shape;2031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AEB3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2" name="Google Shape;2032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rPr>
              <a:t>Illinois Perinatal Quality Collaborative</a:t>
            </a:r>
            <a:endParaRPr/>
          </a:p>
        </p:txBody>
      </p:sp>
      <p:sp>
        <p:nvSpPr>
          <p:cNvPr id="2033" name="Google Shape;2033;p6"/>
          <p:cNvSpPr txBox="1">
            <a:spLocks noGrp="1"/>
          </p:cNvSpPr>
          <p:nvPr>
            <p:ph type="body" idx="1"/>
          </p:nvPr>
        </p:nvSpPr>
        <p:spPr>
          <a:xfrm>
            <a:off x="231228" y="1179800"/>
            <a:ext cx="5476394" cy="535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1900" dirty="0">
                <a:solidFill>
                  <a:schemeClr val="tx1"/>
                </a:solidFill>
                <a:latin typeface="Aptos"/>
              </a:rPr>
              <a:t>Take a minute to reflect on today's general sessions, team storyboards, and breakout sessions.</a:t>
            </a:r>
            <a:endParaRPr lang="en-US" sz="1900" dirty="0">
              <a:solidFill>
                <a:schemeClr val="tx1"/>
              </a:solidFill>
            </a:endParaRPr>
          </a:p>
          <a:p>
            <a:pPr marL="228600" indent="-228600">
              <a:spcBef>
                <a:spcPts val="2000"/>
              </a:spcBef>
              <a:buSzPts val="3600"/>
            </a:pPr>
            <a:r>
              <a:rPr lang="en-US" sz="2000" dirty="0">
                <a:solidFill>
                  <a:schemeClr val="tx1"/>
                </a:solidFill>
                <a:latin typeface="Aptos"/>
              </a:rPr>
              <a:t>Write down one thing that you are going to do to work towards ESSI tomorrow or next week. </a:t>
            </a:r>
          </a:p>
          <a:p>
            <a:pPr marL="685800" lvl="1" indent="-228600">
              <a:spcBef>
                <a:spcPts val="2000"/>
              </a:spcBef>
              <a:buClr>
                <a:srgbClr val="1C498B"/>
              </a:buClr>
              <a:buSzPts val="3600"/>
              <a:buFont typeface="Courier New"/>
              <a:buChar char="o"/>
            </a:pPr>
            <a:r>
              <a:rPr lang="en-US" dirty="0">
                <a:solidFill>
                  <a:schemeClr val="tx1"/>
                </a:solidFill>
                <a:latin typeface="Aptos"/>
              </a:rPr>
              <a:t>What are some next steps to holding a Respectful Care Breakfast?  </a:t>
            </a:r>
          </a:p>
          <a:p>
            <a:pPr marL="685800" lvl="1" indent="-228600">
              <a:spcBef>
                <a:spcPts val="2000"/>
              </a:spcBef>
              <a:buClr>
                <a:srgbClr val="1C498B"/>
              </a:buClr>
              <a:buSzPts val="3600"/>
              <a:buFont typeface="Courier New"/>
              <a:buChar char="o"/>
            </a:pPr>
            <a:r>
              <a:rPr lang="en-US" dirty="0">
                <a:solidFill>
                  <a:schemeClr val="tx1"/>
                </a:solidFill>
                <a:latin typeface="Aptos"/>
              </a:rPr>
              <a:t>How will I learn how SDOH is currently assessed within my hospital system? How can we improve this process?    </a:t>
            </a:r>
            <a:endParaRPr lang="en-US" dirty="0">
              <a:solidFill>
                <a:schemeClr val="tx1"/>
              </a:solidFill>
            </a:endParaRPr>
          </a:p>
          <a:p>
            <a:pPr marL="685800" lvl="1" indent="-228600">
              <a:spcBef>
                <a:spcPts val="2000"/>
              </a:spcBef>
              <a:buClr>
                <a:srgbClr val="1C498B"/>
              </a:buClr>
              <a:buSzPts val="3600"/>
              <a:buFont typeface="Courier New"/>
              <a:buChar char="o"/>
            </a:pPr>
            <a:r>
              <a:rPr lang="en-US" dirty="0">
                <a:solidFill>
                  <a:schemeClr val="tx1"/>
                </a:solidFill>
                <a:latin typeface="Aptos"/>
              </a:rPr>
              <a:t>How can I improve safe sleep education and implementation at my hospital? </a:t>
            </a:r>
          </a:p>
          <a:p>
            <a:pPr marL="685800" lvl="1" indent="-228600">
              <a:spcBef>
                <a:spcPts val="2000"/>
              </a:spcBef>
              <a:buClr>
                <a:srgbClr val="1C498B"/>
              </a:buClr>
              <a:buSzPts val="3600"/>
              <a:buFont typeface="Courier New"/>
              <a:buChar char="o"/>
            </a:pPr>
            <a:endParaRPr lang="en-US">
              <a:solidFill>
                <a:schemeClr val="tx1"/>
              </a:solidFill>
              <a:latin typeface="Aptos"/>
            </a:endParaRPr>
          </a:p>
          <a:p>
            <a:pPr marL="685800" lvl="1" indent="-228600">
              <a:spcBef>
                <a:spcPts val="2000"/>
              </a:spcBef>
              <a:buClr>
                <a:srgbClr val="1C498B"/>
              </a:buClr>
              <a:buSzPts val="3600"/>
              <a:buFont typeface="Courier New"/>
              <a:buChar char="o"/>
            </a:pPr>
            <a:endParaRPr lang="en-US">
              <a:solidFill>
                <a:schemeClr val="tx1"/>
              </a:solidFill>
              <a:latin typeface="Aptos"/>
            </a:endParaRPr>
          </a:p>
        </p:txBody>
      </p:sp>
      <p:grpSp>
        <p:nvGrpSpPr>
          <p:cNvPr id="2" name="Google Shape;22732;p53">
            <a:extLst>
              <a:ext uri="{FF2B5EF4-FFF2-40B4-BE49-F238E27FC236}">
                <a16:creationId xmlns:a16="http://schemas.microsoft.com/office/drawing/2014/main" id="{1C57D4E4-1716-C015-14CA-8226D5483C00}"/>
              </a:ext>
            </a:extLst>
          </p:cNvPr>
          <p:cNvGrpSpPr/>
          <p:nvPr/>
        </p:nvGrpSpPr>
        <p:grpSpPr>
          <a:xfrm>
            <a:off x="5371616" y="152816"/>
            <a:ext cx="6555722" cy="3539373"/>
            <a:chOff x="1115591" y="1214994"/>
            <a:chExt cx="10003965" cy="4801681"/>
          </a:xfrm>
        </p:grpSpPr>
        <p:cxnSp>
          <p:nvCxnSpPr>
            <p:cNvPr id="3" name="Google Shape;22733;p53">
              <a:extLst>
                <a:ext uri="{FF2B5EF4-FFF2-40B4-BE49-F238E27FC236}">
                  <a16:creationId xmlns:a16="http://schemas.microsoft.com/office/drawing/2014/main" id="{79DFD773-14D1-5A11-62E7-0B7AD417F5D2}"/>
                </a:ext>
              </a:extLst>
            </p:cNvPr>
            <p:cNvCxnSpPr/>
            <p:nvPr/>
          </p:nvCxnSpPr>
          <p:spPr>
            <a:xfrm>
              <a:off x="1115591" y="3615835"/>
              <a:ext cx="10003965" cy="0"/>
            </a:xfrm>
            <a:prstGeom prst="straightConnector1">
              <a:avLst/>
            </a:prstGeom>
            <a:solidFill>
              <a:schemeClr val="lt1">
                <a:alpha val="89803"/>
              </a:schemeClr>
            </a:solidFill>
            <a:ln w="19050" cap="flat" cmpd="sng">
              <a:solidFill>
                <a:srgbClr val="E97131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sp>
          <p:nvSpPr>
            <p:cNvPr id="4" name="Google Shape;22734;p53">
              <a:extLst>
                <a:ext uri="{FF2B5EF4-FFF2-40B4-BE49-F238E27FC236}">
                  <a16:creationId xmlns:a16="http://schemas.microsoft.com/office/drawing/2014/main" id="{F09BE5EA-2C89-40E8-5F4F-2A82AA2F939B}"/>
                </a:ext>
              </a:extLst>
            </p:cNvPr>
            <p:cNvSpPr/>
            <p:nvPr/>
          </p:nvSpPr>
          <p:spPr>
            <a:xfrm rot="8100000">
              <a:off x="1182611" y="1309993"/>
              <a:ext cx="434219" cy="434219"/>
            </a:xfrm>
            <a:prstGeom prst="teardrop">
              <a:avLst>
                <a:gd name="adj" fmla="val 115000"/>
              </a:avLst>
            </a:prstGeom>
            <a:solidFill>
              <a:srgbClr val="E97131"/>
            </a:solidFill>
            <a:ln w="19050" cap="flat" cmpd="sng">
              <a:solidFill>
                <a:srgbClr val="E971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5" name="Google Shape;22735;p53">
              <a:extLst>
                <a:ext uri="{FF2B5EF4-FFF2-40B4-BE49-F238E27FC236}">
                  <a16:creationId xmlns:a16="http://schemas.microsoft.com/office/drawing/2014/main" id="{C0248B1E-692E-7933-120D-2368371BEF6E}"/>
                </a:ext>
              </a:extLst>
            </p:cNvPr>
            <p:cNvSpPr/>
            <p:nvPr/>
          </p:nvSpPr>
          <p:spPr>
            <a:xfrm>
              <a:off x="1230849" y="1358231"/>
              <a:ext cx="337743" cy="337743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6" name="Google Shape;22736;p53">
              <a:extLst>
                <a:ext uri="{FF2B5EF4-FFF2-40B4-BE49-F238E27FC236}">
                  <a16:creationId xmlns:a16="http://schemas.microsoft.com/office/drawing/2014/main" id="{A1669708-E975-17F8-BAB8-FD920ACE669B}"/>
                </a:ext>
              </a:extLst>
            </p:cNvPr>
            <p:cNvSpPr/>
            <p:nvPr/>
          </p:nvSpPr>
          <p:spPr>
            <a:xfrm>
              <a:off x="1706760" y="1839213"/>
              <a:ext cx="2732718" cy="1776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7" name="Google Shape;22737;p53">
              <a:extLst>
                <a:ext uri="{FF2B5EF4-FFF2-40B4-BE49-F238E27FC236}">
                  <a16:creationId xmlns:a16="http://schemas.microsoft.com/office/drawing/2014/main" id="{DDCD717A-95F5-B23F-AA5C-AD4AB21BA82F}"/>
                </a:ext>
              </a:extLst>
            </p:cNvPr>
            <p:cNvSpPr txBox="1"/>
            <p:nvPr/>
          </p:nvSpPr>
          <p:spPr>
            <a:xfrm>
              <a:off x="1706760" y="1839213"/>
              <a:ext cx="2732718" cy="1776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700" rIns="139700" bIns="2095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1000">
                  <a:latin typeface="Aptos Display"/>
                  <a:sym typeface="Arial"/>
                </a:rPr>
                <a:t>Equitable and</a:t>
              </a:r>
              <a:r>
                <a:rPr lang="en-US" sz="1000">
                  <a:latin typeface="Aptos Display"/>
                  <a:ea typeface="Play"/>
                  <a:cs typeface="Play"/>
                  <a:sym typeface="Play"/>
                </a:rPr>
                <a:t> Inclusive Unit Policies</a:t>
              </a:r>
              <a:endParaRPr lang="en-US" sz="1000">
                <a:latin typeface="Aptos Display"/>
              </a:endParaRPr>
            </a:p>
          </p:txBody>
        </p:sp>
        <p:sp>
          <p:nvSpPr>
            <p:cNvPr id="8" name="Google Shape;22738;p53">
              <a:extLst>
                <a:ext uri="{FF2B5EF4-FFF2-40B4-BE49-F238E27FC236}">
                  <a16:creationId xmlns:a16="http://schemas.microsoft.com/office/drawing/2014/main" id="{C48C1783-4549-4EF5-3515-385015820326}"/>
                </a:ext>
              </a:extLst>
            </p:cNvPr>
            <p:cNvSpPr/>
            <p:nvPr/>
          </p:nvSpPr>
          <p:spPr>
            <a:xfrm>
              <a:off x="1706760" y="1214994"/>
              <a:ext cx="2732718" cy="624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9" name="Google Shape;22739;p53">
              <a:extLst>
                <a:ext uri="{FF2B5EF4-FFF2-40B4-BE49-F238E27FC236}">
                  <a16:creationId xmlns:a16="http://schemas.microsoft.com/office/drawing/2014/main" id="{40F102D5-9353-FC4C-0280-111BFD17A55A}"/>
                </a:ext>
              </a:extLst>
            </p:cNvPr>
            <p:cNvSpPr txBox="1"/>
            <p:nvPr/>
          </p:nvSpPr>
          <p:spPr>
            <a:xfrm>
              <a:off x="1706760" y="1214994"/>
              <a:ext cx="2732718" cy="624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13970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Play"/>
                <a:buNone/>
              </a:pPr>
              <a:r>
                <a:rPr lang="en-US" sz="1000" b="1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rPr>
                <a:t>June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" name="Google Shape;22740;p53">
              <a:extLst>
                <a:ext uri="{FF2B5EF4-FFF2-40B4-BE49-F238E27FC236}">
                  <a16:creationId xmlns:a16="http://schemas.microsoft.com/office/drawing/2014/main" id="{8EB08C78-798F-65BA-F1B1-8A7B3B337F74}"/>
                </a:ext>
              </a:extLst>
            </p:cNvPr>
            <p:cNvCxnSpPr/>
            <p:nvPr/>
          </p:nvCxnSpPr>
          <p:spPr>
            <a:xfrm>
              <a:off x="1399721" y="1839213"/>
              <a:ext cx="0" cy="1776622"/>
            </a:xfrm>
            <a:prstGeom prst="straightConnector1">
              <a:avLst/>
            </a:prstGeom>
            <a:noFill/>
            <a:ln w="12700" cap="flat" cmpd="sng">
              <a:solidFill>
                <a:srgbClr val="E9713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1" name="Google Shape;22741;p53">
              <a:extLst>
                <a:ext uri="{FF2B5EF4-FFF2-40B4-BE49-F238E27FC236}">
                  <a16:creationId xmlns:a16="http://schemas.microsoft.com/office/drawing/2014/main" id="{8482DD58-40C8-ED8E-E360-B4576F67D437}"/>
                </a:ext>
              </a:extLst>
            </p:cNvPr>
            <p:cNvSpPr/>
            <p:nvPr/>
          </p:nvSpPr>
          <p:spPr>
            <a:xfrm>
              <a:off x="1349524" y="3559655"/>
              <a:ext cx="110534" cy="112359"/>
            </a:xfrm>
            <a:prstGeom prst="ellipse">
              <a:avLst/>
            </a:prstGeom>
            <a:solidFill>
              <a:srgbClr val="E9713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12" name="Google Shape;22742;p53">
              <a:extLst>
                <a:ext uri="{FF2B5EF4-FFF2-40B4-BE49-F238E27FC236}">
                  <a16:creationId xmlns:a16="http://schemas.microsoft.com/office/drawing/2014/main" id="{27BEDBF4-377E-DC84-99DF-AAE5ED12AACA}"/>
                </a:ext>
              </a:extLst>
            </p:cNvPr>
            <p:cNvSpPr/>
            <p:nvPr/>
          </p:nvSpPr>
          <p:spPr>
            <a:xfrm rot="-2700000">
              <a:off x="2846612" y="5487457"/>
              <a:ext cx="434219" cy="434219"/>
            </a:xfrm>
            <a:prstGeom prst="teardrop">
              <a:avLst>
                <a:gd name="adj" fmla="val 115000"/>
              </a:avLst>
            </a:prstGeom>
            <a:solidFill>
              <a:srgbClr val="176B22"/>
            </a:solidFill>
            <a:ln w="19050" cap="flat" cmpd="sng">
              <a:solidFill>
                <a:srgbClr val="176B2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13" name="Google Shape;22743;p53">
              <a:extLst>
                <a:ext uri="{FF2B5EF4-FFF2-40B4-BE49-F238E27FC236}">
                  <a16:creationId xmlns:a16="http://schemas.microsoft.com/office/drawing/2014/main" id="{C8EBED7A-89F0-9880-87E3-79147FBACEAC}"/>
                </a:ext>
              </a:extLst>
            </p:cNvPr>
            <p:cNvSpPr/>
            <p:nvPr/>
          </p:nvSpPr>
          <p:spPr>
            <a:xfrm>
              <a:off x="2894850" y="5535695"/>
              <a:ext cx="337743" cy="337743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14" name="Google Shape;22744;p53">
              <a:extLst>
                <a:ext uri="{FF2B5EF4-FFF2-40B4-BE49-F238E27FC236}">
                  <a16:creationId xmlns:a16="http://schemas.microsoft.com/office/drawing/2014/main" id="{89796BD6-D28C-9FC8-1699-4DD67D0DD8F7}"/>
                </a:ext>
              </a:extLst>
            </p:cNvPr>
            <p:cNvSpPr/>
            <p:nvPr/>
          </p:nvSpPr>
          <p:spPr>
            <a:xfrm>
              <a:off x="3370761" y="3615835"/>
              <a:ext cx="2732718" cy="1776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15" name="Google Shape;22745;p53">
              <a:extLst>
                <a:ext uri="{FF2B5EF4-FFF2-40B4-BE49-F238E27FC236}">
                  <a16:creationId xmlns:a16="http://schemas.microsoft.com/office/drawing/2014/main" id="{F2952F29-2150-1435-27D5-52DF7D8BA757}"/>
                </a:ext>
              </a:extLst>
            </p:cNvPr>
            <p:cNvSpPr txBox="1"/>
            <p:nvPr/>
          </p:nvSpPr>
          <p:spPr>
            <a:xfrm>
              <a:off x="3370761" y="3615835"/>
              <a:ext cx="2732718" cy="1776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09550" rIns="0" bIns="1397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Play"/>
                <a:buNone/>
              </a:pPr>
              <a:r>
                <a:rPr lang="en-US" sz="1000">
                  <a:latin typeface="Aptos Display"/>
                  <a:ea typeface="Play"/>
                  <a:cs typeface="Play"/>
                  <a:sym typeface="Play"/>
                </a:rPr>
                <a:t>Interpreters and Providing Education in Preferred Language</a:t>
              </a:r>
              <a:endParaRPr sz="1000">
                <a:latin typeface="Aptos Display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2746;p53">
              <a:extLst>
                <a:ext uri="{FF2B5EF4-FFF2-40B4-BE49-F238E27FC236}">
                  <a16:creationId xmlns:a16="http://schemas.microsoft.com/office/drawing/2014/main" id="{C622E852-EB1C-0E56-D9BC-0303DB44D675}"/>
                </a:ext>
              </a:extLst>
            </p:cNvPr>
            <p:cNvSpPr/>
            <p:nvPr/>
          </p:nvSpPr>
          <p:spPr>
            <a:xfrm>
              <a:off x="3370761" y="5392457"/>
              <a:ext cx="2732718" cy="624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17" name="Google Shape;22747;p53">
              <a:extLst>
                <a:ext uri="{FF2B5EF4-FFF2-40B4-BE49-F238E27FC236}">
                  <a16:creationId xmlns:a16="http://schemas.microsoft.com/office/drawing/2014/main" id="{0E8B4C6B-77C5-26C5-A27D-F0ECC289831D}"/>
                </a:ext>
              </a:extLst>
            </p:cNvPr>
            <p:cNvSpPr txBox="1"/>
            <p:nvPr/>
          </p:nvSpPr>
          <p:spPr>
            <a:xfrm>
              <a:off x="3370761" y="5392457"/>
              <a:ext cx="2732718" cy="624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13970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Play"/>
                <a:buNone/>
              </a:pPr>
              <a:r>
                <a:rPr lang="en-US" sz="1000" b="1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rPr>
                <a:t>July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" name="Google Shape;22748;p53">
              <a:extLst>
                <a:ext uri="{FF2B5EF4-FFF2-40B4-BE49-F238E27FC236}">
                  <a16:creationId xmlns:a16="http://schemas.microsoft.com/office/drawing/2014/main" id="{C62B1213-A012-54AE-C2FB-C21C78DC3F77}"/>
                </a:ext>
              </a:extLst>
            </p:cNvPr>
            <p:cNvCxnSpPr/>
            <p:nvPr/>
          </p:nvCxnSpPr>
          <p:spPr>
            <a:xfrm>
              <a:off x="3063722" y="3615835"/>
              <a:ext cx="0" cy="1776622"/>
            </a:xfrm>
            <a:prstGeom prst="straightConnector1">
              <a:avLst/>
            </a:prstGeom>
            <a:noFill/>
            <a:ln w="12700" cap="flat" cmpd="sng">
              <a:solidFill>
                <a:srgbClr val="176B22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9" name="Google Shape;22749;p53">
              <a:extLst>
                <a:ext uri="{FF2B5EF4-FFF2-40B4-BE49-F238E27FC236}">
                  <a16:creationId xmlns:a16="http://schemas.microsoft.com/office/drawing/2014/main" id="{FA61D062-8676-4601-6975-E7D60662DA38}"/>
                </a:ext>
              </a:extLst>
            </p:cNvPr>
            <p:cNvSpPr/>
            <p:nvPr/>
          </p:nvSpPr>
          <p:spPr>
            <a:xfrm>
              <a:off x="3013525" y="3559655"/>
              <a:ext cx="110534" cy="112359"/>
            </a:xfrm>
            <a:prstGeom prst="ellipse">
              <a:avLst/>
            </a:prstGeom>
            <a:solidFill>
              <a:srgbClr val="176B22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20" name="Google Shape;22750;p53">
              <a:extLst>
                <a:ext uri="{FF2B5EF4-FFF2-40B4-BE49-F238E27FC236}">
                  <a16:creationId xmlns:a16="http://schemas.microsoft.com/office/drawing/2014/main" id="{135F22A7-FECF-7FD9-4263-E4FC13C9889A}"/>
                </a:ext>
              </a:extLst>
            </p:cNvPr>
            <p:cNvSpPr/>
            <p:nvPr/>
          </p:nvSpPr>
          <p:spPr>
            <a:xfrm rot="8100000">
              <a:off x="4510613" y="1309993"/>
              <a:ext cx="434219" cy="434219"/>
            </a:xfrm>
            <a:prstGeom prst="teardrop">
              <a:avLst>
                <a:gd name="adj" fmla="val 115000"/>
              </a:avLst>
            </a:prstGeom>
            <a:solidFill>
              <a:srgbClr val="0C9ED5"/>
            </a:solidFill>
            <a:ln w="19050" cap="flat" cmpd="sng">
              <a:solidFill>
                <a:srgbClr val="0C9E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21" name="Google Shape;22751;p53">
              <a:extLst>
                <a:ext uri="{FF2B5EF4-FFF2-40B4-BE49-F238E27FC236}">
                  <a16:creationId xmlns:a16="http://schemas.microsoft.com/office/drawing/2014/main" id="{35192737-2DA0-59E8-0289-FA89827F326C}"/>
                </a:ext>
              </a:extLst>
            </p:cNvPr>
            <p:cNvSpPr/>
            <p:nvPr/>
          </p:nvSpPr>
          <p:spPr>
            <a:xfrm>
              <a:off x="4558851" y="1358231"/>
              <a:ext cx="337743" cy="337743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22" name="Google Shape;22752;p53">
              <a:extLst>
                <a:ext uri="{FF2B5EF4-FFF2-40B4-BE49-F238E27FC236}">
                  <a16:creationId xmlns:a16="http://schemas.microsoft.com/office/drawing/2014/main" id="{1F2EB480-C321-D173-C7F8-3B21600A04FE}"/>
                </a:ext>
              </a:extLst>
            </p:cNvPr>
            <p:cNvSpPr/>
            <p:nvPr/>
          </p:nvSpPr>
          <p:spPr>
            <a:xfrm>
              <a:off x="5034762" y="1839213"/>
              <a:ext cx="2732718" cy="1776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23" name="Google Shape;22753;p53">
              <a:extLst>
                <a:ext uri="{FF2B5EF4-FFF2-40B4-BE49-F238E27FC236}">
                  <a16:creationId xmlns:a16="http://schemas.microsoft.com/office/drawing/2014/main" id="{3103B156-A022-8F2D-D7BC-FD511E2A5288}"/>
                </a:ext>
              </a:extLst>
            </p:cNvPr>
            <p:cNvSpPr txBox="1"/>
            <p:nvPr/>
          </p:nvSpPr>
          <p:spPr>
            <a:xfrm>
              <a:off x="5034762" y="1839213"/>
              <a:ext cx="2732718" cy="1776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700" rIns="139700" bIns="2095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Play"/>
                <a:buNone/>
              </a:pPr>
              <a:r>
                <a:rPr lang="en-US" sz="1000">
                  <a:latin typeface="Aptos Display"/>
                  <a:ea typeface="Play"/>
                  <a:cs typeface="Play"/>
                  <a:sym typeface="Play"/>
                </a:rPr>
                <a:t>Respectful Care Practices and Listening to Families</a:t>
              </a:r>
              <a:endParaRPr lang="en-US" sz="1000">
                <a:latin typeface="Aptos Display"/>
                <a:ea typeface="Arial"/>
                <a:cs typeface="Arial"/>
              </a:endParaRPr>
            </a:p>
          </p:txBody>
        </p:sp>
        <p:sp>
          <p:nvSpPr>
            <p:cNvPr id="24" name="Google Shape;22754;p53">
              <a:extLst>
                <a:ext uri="{FF2B5EF4-FFF2-40B4-BE49-F238E27FC236}">
                  <a16:creationId xmlns:a16="http://schemas.microsoft.com/office/drawing/2014/main" id="{D22C2E90-5F8B-1811-02E1-6B867DC382DE}"/>
                </a:ext>
              </a:extLst>
            </p:cNvPr>
            <p:cNvSpPr/>
            <p:nvPr/>
          </p:nvSpPr>
          <p:spPr>
            <a:xfrm>
              <a:off x="5034762" y="1214994"/>
              <a:ext cx="2732718" cy="624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25" name="Google Shape;22755;p53">
              <a:extLst>
                <a:ext uri="{FF2B5EF4-FFF2-40B4-BE49-F238E27FC236}">
                  <a16:creationId xmlns:a16="http://schemas.microsoft.com/office/drawing/2014/main" id="{C8AC1946-1AC6-BF63-CDC5-5BFAE6F0710F}"/>
                </a:ext>
              </a:extLst>
            </p:cNvPr>
            <p:cNvSpPr txBox="1"/>
            <p:nvPr/>
          </p:nvSpPr>
          <p:spPr>
            <a:xfrm>
              <a:off x="5034762" y="1214994"/>
              <a:ext cx="2732718" cy="624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13970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Play"/>
                <a:buNone/>
              </a:pPr>
              <a:r>
                <a:rPr lang="en-US" sz="1000" b="1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rPr>
                <a:t>August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" name="Google Shape;22756;p53">
              <a:extLst>
                <a:ext uri="{FF2B5EF4-FFF2-40B4-BE49-F238E27FC236}">
                  <a16:creationId xmlns:a16="http://schemas.microsoft.com/office/drawing/2014/main" id="{D6F6C0F0-616E-BD79-8BF3-0B5347EFDC8C}"/>
                </a:ext>
              </a:extLst>
            </p:cNvPr>
            <p:cNvCxnSpPr/>
            <p:nvPr/>
          </p:nvCxnSpPr>
          <p:spPr>
            <a:xfrm>
              <a:off x="4727723" y="1839213"/>
              <a:ext cx="0" cy="1776622"/>
            </a:xfrm>
            <a:prstGeom prst="straightConnector1">
              <a:avLst/>
            </a:prstGeom>
            <a:noFill/>
            <a:ln w="12700" cap="flat" cmpd="sng">
              <a:solidFill>
                <a:srgbClr val="0C9ED5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27" name="Google Shape;22757;p53">
              <a:extLst>
                <a:ext uri="{FF2B5EF4-FFF2-40B4-BE49-F238E27FC236}">
                  <a16:creationId xmlns:a16="http://schemas.microsoft.com/office/drawing/2014/main" id="{6C8F2CCA-E658-7CFF-9C4A-4F61FD9C5520}"/>
                </a:ext>
              </a:extLst>
            </p:cNvPr>
            <p:cNvSpPr/>
            <p:nvPr/>
          </p:nvSpPr>
          <p:spPr>
            <a:xfrm>
              <a:off x="4677526" y="3559655"/>
              <a:ext cx="110534" cy="112359"/>
            </a:xfrm>
            <a:prstGeom prst="ellipse">
              <a:avLst/>
            </a:prstGeom>
            <a:solidFill>
              <a:srgbClr val="0C9ED5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28" name="Google Shape;22758;p53">
              <a:extLst>
                <a:ext uri="{FF2B5EF4-FFF2-40B4-BE49-F238E27FC236}">
                  <a16:creationId xmlns:a16="http://schemas.microsoft.com/office/drawing/2014/main" id="{8205177A-E25F-583B-9BD7-57FD43B3296B}"/>
                </a:ext>
              </a:extLst>
            </p:cNvPr>
            <p:cNvSpPr/>
            <p:nvPr/>
          </p:nvSpPr>
          <p:spPr>
            <a:xfrm rot="-2700000">
              <a:off x="6174614" y="5487457"/>
              <a:ext cx="434219" cy="434219"/>
            </a:xfrm>
            <a:prstGeom prst="teardrop">
              <a:avLst>
                <a:gd name="adj" fmla="val 115000"/>
              </a:avLst>
            </a:prstGeom>
            <a:solidFill>
              <a:srgbClr val="A02891"/>
            </a:solidFill>
            <a:ln w="19050" cap="flat" cmpd="sng">
              <a:solidFill>
                <a:srgbClr val="A0289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29" name="Google Shape;22759;p53">
              <a:extLst>
                <a:ext uri="{FF2B5EF4-FFF2-40B4-BE49-F238E27FC236}">
                  <a16:creationId xmlns:a16="http://schemas.microsoft.com/office/drawing/2014/main" id="{CDB18F3B-9919-6501-1BB3-AA789A8273E9}"/>
                </a:ext>
              </a:extLst>
            </p:cNvPr>
            <p:cNvSpPr/>
            <p:nvPr/>
          </p:nvSpPr>
          <p:spPr>
            <a:xfrm>
              <a:off x="6222852" y="5535695"/>
              <a:ext cx="337743" cy="337743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30" name="Google Shape;22760;p53">
              <a:extLst>
                <a:ext uri="{FF2B5EF4-FFF2-40B4-BE49-F238E27FC236}">
                  <a16:creationId xmlns:a16="http://schemas.microsoft.com/office/drawing/2014/main" id="{24E5831A-209B-13BF-E62E-8242899596DE}"/>
                </a:ext>
              </a:extLst>
            </p:cNvPr>
            <p:cNvSpPr/>
            <p:nvPr/>
          </p:nvSpPr>
          <p:spPr>
            <a:xfrm>
              <a:off x="6698764" y="3615835"/>
              <a:ext cx="2732718" cy="1776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31" name="Google Shape;22761;p53">
              <a:extLst>
                <a:ext uri="{FF2B5EF4-FFF2-40B4-BE49-F238E27FC236}">
                  <a16:creationId xmlns:a16="http://schemas.microsoft.com/office/drawing/2014/main" id="{6C9448A9-70E6-2935-4FD4-CFA4F06E3762}"/>
                </a:ext>
              </a:extLst>
            </p:cNvPr>
            <p:cNvSpPr txBox="1"/>
            <p:nvPr/>
          </p:nvSpPr>
          <p:spPr>
            <a:xfrm>
              <a:off x="6698764" y="3615835"/>
              <a:ext cx="2732718" cy="1776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09550" rIns="0" bIns="1397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Calibri"/>
                <a:buNone/>
              </a:pPr>
              <a:r>
                <a:rPr lang="en-US" sz="1000" b="0">
                  <a:latin typeface="Aptos Display"/>
                  <a:ea typeface="Calibri"/>
                  <a:cs typeface="Calibri"/>
                  <a:sym typeface="Calibri"/>
                </a:rPr>
                <a:t>SDOH Screening and Integrating into EMR</a:t>
              </a:r>
              <a:endParaRPr lang="en-US" sz="1000">
                <a:latin typeface="Aptos Display"/>
              </a:endParaRPr>
            </a:p>
          </p:txBody>
        </p:sp>
        <p:sp>
          <p:nvSpPr>
            <p:cNvPr id="32" name="Google Shape;22762;p53">
              <a:extLst>
                <a:ext uri="{FF2B5EF4-FFF2-40B4-BE49-F238E27FC236}">
                  <a16:creationId xmlns:a16="http://schemas.microsoft.com/office/drawing/2014/main" id="{E04269C1-B1BB-B217-CD4F-18F3598107B8}"/>
                </a:ext>
              </a:extLst>
            </p:cNvPr>
            <p:cNvSpPr/>
            <p:nvPr/>
          </p:nvSpPr>
          <p:spPr>
            <a:xfrm>
              <a:off x="6698764" y="5392457"/>
              <a:ext cx="2732718" cy="624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33" name="Google Shape;22763;p53">
              <a:extLst>
                <a:ext uri="{FF2B5EF4-FFF2-40B4-BE49-F238E27FC236}">
                  <a16:creationId xmlns:a16="http://schemas.microsoft.com/office/drawing/2014/main" id="{E1DD752B-AA2E-C1F8-84E8-5F16A0B1FFEB}"/>
                </a:ext>
              </a:extLst>
            </p:cNvPr>
            <p:cNvSpPr txBox="1"/>
            <p:nvPr/>
          </p:nvSpPr>
          <p:spPr>
            <a:xfrm>
              <a:off x="6698764" y="5392457"/>
              <a:ext cx="2732718" cy="624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13970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Play"/>
                <a:buNone/>
              </a:pPr>
              <a:r>
                <a:rPr lang="en-US" sz="1000" b="1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rPr>
                <a:t>September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" name="Google Shape;22764;p53">
              <a:extLst>
                <a:ext uri="{FF2B5EF4-FFF2-40B4-BE49-F238E27FC236}">
                  <a16:creationId xmlns:a16="http://schemas.microsoft.com/office/drawing/2014/main" id="{B1006DEE-0FB5-65F2-CB08-2420A9F3705F}"/>
                </a:ext>
              </a:extLst>
            </p:cNvPr>
            <p:cNvCxnSpPr/>
            <p:nvPr/>
          </p:nvCxnSpPr>
          <p:spPr>
            <a:xfrm>
              <a:off x="6391724" y="3615835"/>
              <a:ext cx="0" cy="1776622"/>
            </a:xfrm>
            <a:prstGeom prst="straightConnector1">
              <a:avLst/>
            </a:prstGeom>
            <a:noFill/>
            <a:ln w="12700" cap="flat" cmpd="sng">
              <a:solidFill>
                <a:srgbClr val="A0289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35" name="Google Shape;22765;p53">
              <a:extLst>
                <a:ext uri="{FF2B5EF4-FFF2-40B4-BE49-F238E27FC236}">
                  <a16:creationId xmlns:a16="http://schemas.microsoft.com/office/drawing/2014/main" id="{512C1487-8A3A-E32F-FC91-0077EAF5C25F}"/>
                </a:ext>
              </a:extLst>
            </p:cNvPr>
            <p:cNvSpPr/>
            <p:nvPr/>
          </p:nvSpPr>
          <p:spPr>
            <a:xfrm>
              <a:off x="6341527" y="3559655"/>
              <a:ext cx="110534" cy="112359"/>
            </a:xfrm>
            <a:prstGeom prst="ellipse">
              <a:avLst/>
            </a:prstGeom>
            <a:solidFill>
              <a:srgbClr val="A0289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36" name="Google Shape;22766;p53">
              <a:extLst>
                <a:ext uri="{FF2B5EF4-FFF2-40B4-BE49-F238E27FC236}">
                  <a16:creationId xmlns:a16="http://schemas.microsoft.com/office/drawing/2014/main" id="{ACC4DD3C-2286-FDF3-374E-3CE71662452E}"/>
                </a:ext>
              </a:extLst>
            </p:cNvPr>
            <p:cNvSpPr/>
            <p:nvPr/>
          </p:nvSpPr>
          <p:spPr>
            <a:xfrm rot="8100000">
              <a:off x="7838616" y="1309993"/>
              <a:ext cx="434219" cy="434219"/>
            </a:xfrm>
            <a:prstGeom prst="teardrop">
              <a:avLst>
                <a:gd name="adj" fmla="val 115000"/>
              </a:avLst>
            </a:prstGeom>
            <a:solidFill>
              <a:srgbClr val="4EA62C"/>
            </a:solidFill>
            <a:ln w="19050" cap="flat" cmpd="sng">
              <a:solidFill>
                <a:srgbClr val="4EA62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37" name="Google Shape;22767;p53">
              <a:extLst>
                <a:ext uri="{FF2B5EF4-FFF2-40B4-BE49-F238E27FC236}">
                  <a16:creationId xmlns:a16="http://schemas.microsoft.com/office/drawing/2014/main" id="{09548DD5-9D52-5ABC-7C44-6CD926518839}"/>
                </a:ext>
              </a:extLst>
            </p:cNvPr>
            <p:cNvSpPr/>
            <p:nvPr/>
          </p:nvSpPr>
          <p:spPr>
            <a:xfrm>
              <a:off x="7886853" y="1358231"/>
              <a:ext cx="337743" cy="337743"/>
            </a:xfrm>
            <a:prstGeom prst="ellipse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38" name="Google Shape;22768;p53">
              <a:extLst>
                <a:ext uri="{FF2B5EF4-FFF2-40B4-BE49-F238E27FC236}">
                  <a16:creationId xmlns:a16="http://schemas.microsoft.com/office/drawing/2014/main" id="{D1CF7A11-82F8-3989-697A-2A3EF09C17D9}"/>
                </a:ext>
              </a:extLst>
            </p:cNvPr>
            <p:cNvSpPr/>
            <p:nvPr/>
          </p:nvSpPr>
          <p:spPr>
            <a:xfrm>
              <a:off x="8362765" y="1839213"/>
              <a:ext cx="2732718" cy="1776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39" name="Google Shape;22769;p53">
              <a:extLst>
                <a:ext uri="{FF2B5EF4-FFF2-40B4-BE49-F238E27FC236}">
                  <a16:creationId xmlns:a16="http://schemas.microsoft.com/office/drawing/2014/main" id="{92A6AF1C-57FF-9F3E-4422-0CD807B0B245}"/>
                </a:ext>
              </a:extLst>
            </p:cNvPr>
            <p:cNvSpPr txBox="1"/>
            <p:nvPr/>
          </p:nvSpPr>
          <p:spPr>
            <a:xfrm>
              <a:off x="8362765" y="1839213"/>
              <a:ext cx="2732718" cy="1776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700" rIns="139700" bIns="2095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US" sz="1000">
                  <a:latin typeface="Aptos Display"/>
                  <a:ea typeface="Arial"/>
                  <a:cs typeface="Arial"/>
                  <a:sym typeface="Arial"/>
                </a:rPr>
                <a:t>2024 </a:t>
              </a:r>
              <a:r>
                <a:rPr lang="en-US" sz="1000">
                  <a:latin typeface="Aptos Display"/>
                  <a:ea typeface="Play"/>
                  <a:cs typeface="Play"/>
                  <a:sym typeface="Play"/>
                </a:rPr>
                <a:t>Annual Conference, 10/30/24</a:t>
              </a:r>
              <a:endParaRPr lang="en-US" sz="1000">
                <a:latin typeface="Aptos Display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77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Play"/>
                <a:buNone/>
              </a:pPr>
              <a:r>
                <a:rPr lang="en-US" sz="1000">
                  <a:latin typeface="Aptos Display"/>
                  <a:ea typeface="Play"/>
                  <a:cs typeface="Play"/>
                  <a:sym typeface="Play"/>
                </a:rPr>
                <a:t>Lombard, IL</a:t>
              </a:r>
              <a:endParaRPr sz="1000">
                <a:solidFill>
                  <a:srgbClr val="444C55"/>
                </a:solidFill>
                <a:latin typeface="Aptos Display"/>
              </a:endParaRPr>
            </a:p>
          </p:txBody>
        </p:sp>
        <p:sp>
          <p:nvSpPr>
            <p:cNvPr id="40" name="Google Shape;22770;p53">
              <a:extLst>
                <a:ext uri="{FF2B5EF4-FFF2-40B4-BE49-F238E27FC236}">
                  <a16:creationId xmlns:a16="http://schemas.microsoft.com/office/drawing/2014/main" id="{AE2372A5-6CA5-984A-BBD0-5AE8EFB01657}"/>
                </a:ext>
              </a:extLst>
            </p:cNvPr>
            <p:cNvSpPr/>
            <p:nvPr/>
          </p:nvSpPr>
          <p:spPr>
            <a:xfrm>
              <a:off x="8362765" y="1214994"/>
              <a:ext cx="2732718" cy="624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41" name="Google Shape;22771;p53">
              <a:extLst>
                <a:ext uri="{FF2B5EF4-FFF2-40B4-BE49-F238E27FC236}">
                  <a16:creationId xmlns:a16="http://schemas.microsoft.com/office/drawing/2014/main" id="{277897F2-7F3E-04AA-4C05-202741AE9DBB}"/>
                </a:ext>
              </a:extLst>
            </p:cNvPr>
            <p:cNvSpPr txBox="1"/>
            <p:nvPr/>
          </p:nvSpPr>
          <p:spPr>
            <a:xfrm>
              <a:off x="8362765" y="1214994"/>
              <a:ext cx="2732718" cy="624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13970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Play"/>
                <a:buNone/>
              </a:pPr>
              <a:r>
                <a:rPr lang="en-US" sz="1000" b="1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rPr>
                <a:t>October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" name="Google Shape;22772;p53">
              <a:extLst>
                <a:ext uri="{FF2B5EF4-FFF2-40B4-BE49-F238E27FC236}">
                  <a16:creationId xmlns:a16="http://schemas.microsoft.com/office/drawing/2014/main" id="{F9F72D6F-FD65-30B7-4D64-579661EE9B8D}"/>
                </a:ext>
              </a:extLst>
            </p:cNvPr>
            <p:cNvCxnSpPr/>
            <p:nvPr/>
          </p:nvCxnSpPr>
          <p:spPr>
            <a:xfrm>
              <a:off x="8055725" y="1839213"/>
              <a:ext cx="0" cy="1776622"/>
            </a:xfrm>
            <a:prstGeom prst="straightConnector1">
              <a:avLst/>
            </a:prstGeom>
            <a:noFill/>
            <a:ln w="12700" cap="flat" cmpd="sng">
              <a:solidFill>
                <a:srgbClr val="4EA62C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43" name="Google Shape;22773;p53">
              <a:extLst>
                <a:ext uri="{FF2B5EF4-FFF2-40B4-BE49-F238E27FC236}">
                  <a16:creationId xmlns:a16="http://schemas.microsoft.com/office/drawing/2014/main" id="{F8D74930-FFFB-9D75-2FD5-0EBAE7D9078B}"/>
                </a:ext>
              </a:extLst>
            </p:cNvPr>
            <p:cNvSpPr/>
            <p:nvPr/>
          </p:nvSpPr>
          <p:spPr>
            <a:xfrm>
              <a:off x="8005528" y="3559655"/>
              <a:ext cx="110534" cy="112359"/>
            </a:xfrm>
            <a:prstGeom prst="ellipse">
              <a:avLst/>
            </a:prstGeom>
            <a:solidFill>
              <a:srgbClr val="4EA62C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p2"/>
          <p:cNvSpPr/>
          <p:nvPr/>
        </p:nvSpPr>
        <p:spPr>
          <a:xfrm>
            <a:off x="7015162" y="-5510"/>
            <a:ext cx="5377132" cy="685236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1" name="Google Shape;2041;p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rgbClr val="9194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2" name="Google Shape;2042;p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rPr>
              <a:t>Illinois Perinatal Quality Collaborative</a:t>
            </a:r>
            <a:endParaRPr/>
          </a:p>
        </p:txBody>
      </p:sp>
      <p:sp>
        <p:nvSpPr>
          <p:cNvPr id="2043" name="Google Shape;2043;p2"/>
          <p:cNvSpPr/>
          <p:nvPr/>
        </p:nvSpPr>
        <p:spPr>
          <a:xfrm>
            <a:off x="929735" y="2822548"/>
            <a:ext cx="3622315" cy="73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/>
          <a:p>
            <a:pPr algn="ctr">
              <a:lnSpc>
                <a:spcPct val="85000"/>
              </a:lnSpc>
              <a:buClr>
                <a:schemeClr val="dk2"/>
              </a:buClr>
              <a:buSzPts val="3200"/>
            </a:pPr>
            <a:br>
              <a:rPr lang="en-US" sz="3200" b="0" i="0" u="sng" strike="noStrike" cap="none">
                <a:latin typeface="Arial"/>
                <a:ea typeface="Arial"/>
                <a:cs typeface="Arial"/>
              </a:rPr>
            </a:br>
            <a:r>
              <a:rPr lang="en-US" sz="2800" b="0" i="0" u="none" strike="noStrike" cap="none">
                <a:solidFill>
                  <a:srgbClr val="79818A"/>
                </a:solidFill>
                <a:latin typeface="Arial"/>
                <a:ea typeface="Arial"/>
                <a:cs typeface="Arial"/>
                <a:sym typeface="Arial"/>
              </a:rPr>
              <a:t>*NOTE* Credits must be claimed by</a:t>
            </a:r>
            <a:r>
              <a:rPr lang="en-US" sz="2800">
                <a:solidFill>
                  <a:srgbClr val="79818A"/>
                </a:solidFill>
              </a:rPr>
              <a:t> </a:t>
            </a:r>
            <a:endParaRPr sz="2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2800"/>
              <a:buFont typeface="Arial"/>
              <a:buNone/>
            </a:pPr>
            <a:r>
              <a:rPr lang="en-US" sz="2800" b="1" u="sng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rPr>
              <a:t>June </a:t>
            </a:r>
            <a:r>
              <a:rPr lang="en-US" sz="2800" b="1" u="sng">
                <a:solidFill>
                  <a:srgbClr val="1C498B"/>
                </a:solidFill>
              </a:rPr>
              <a:t>23</a:t>
            </a:r>
            <a:r>
              <a:rPr lang="en-US" sz="2800" b="1" u="sng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b="1" u="sng">
                <a:solidFill>
                  <a:srgbClr val="1C498B"/>
                </a:solidFill>
              </a:rPr>
              <a:t>2024</a:t>
            </a:r>
            <a:r>
              <a:rPr lang="en-US" sz="2800" b="1" u="sng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rPr>
              <a:t> at 9am</a:t>
            </a:r>
            <a:endParaRPr sz="2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4" name="Google Shape;204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116" y="5558474"/>
            <a:ext cx="3548671" cy="697832"/>
          </a:xfrm>
          <a:prstGeom prst="rect">
            <a:avLst/>
          </a:prstGeom>
          <a:noFill/>
          <a:ln>
            <a:noFill/>
          </a:ln>
        </p:spPr>
      </p:pic>
      <p:sp>
        <p:nvSpPr>
          <p:cNvPr id="2045" name="Google Shape;2045;p2"/>
          <p:cNvSpPr/>
          <p:nvPr/>
        </p:nvSpPr>
        <p:spPr>
          <a:xfrm>
            <a:off x="446709" y="4759226"/>
            <a:ext cx="5928005" cy="94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79818A"/>
                </a:solidFill>
                <a:latin typeface="Arial"/>
                <a:ea typeface="Arial"/>
                <a:cs typeface="Arial"/>
                <a:sym typeface="Arial"/>
              </a:rPr>
              <a:t>Education credits sponsored by:</a:t>
            </a:r>
            <a:endParaRPr sz="2000" b="0" i="0" u="sng" strike="noStrike" cap="none">
              <a:solidFill>
                <a:srgbClr val="7981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6" name="Google Shape;2046;p2"/>
          <p:cNvSpPr/>
          <p:nvPr/>
        </p:nvSpPr>
        <p:spPr>
          <a:xfrm>
            <a:off x="284230" y="4202421"/>
            <a:ext cx="6599190" cy="94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EF1453"/>
              </a:buClr>
              <a:buSzPts val="3100"/>
              <a:buFont typeface="Arial"/>
              <a:buNone/>
            </a:pPr>
            <a:r>
              <a:rPr lang="en-US" sz="3100" b="0" i="0" u="none" strike="noStrike" cap="none">
                <a:solidFill>
                  <a:srgbClr val="EF1453"/>
                </a:solidFill>
                <a:latin typeface="Arial"/>
                <a:ea typeface="Arial"/>
                <a:cs typeface="Arial"/>
                <a:sym typeface="Arial"/>
              </a:rPr>
              <a:t>Education credits available for providers, nurses, and social workers</a:t>
            </a:r>
            <a:endParaRPr sz="3200" b="0" i="0" u="sng" strike="noStrike" cap="none">
              <a:solidFill>
                <a:srgbClr val="EF14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7" name="Google Shape;2047;p2"/>
          <p:cNvSpPr/>
          <p:nvPr/>
        </p:nvSpPr>
        <p:spPr>
          <a:xfrm>
            <a:off x="269911" y="135617"/>
            <a:ext cx="6603021" cy="1384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How to obtain your continuing education hours</a:t>
            </a:r>
            <a:r>
              <a:rPr lang="en-US" sz="4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4400" b="0" i="0" u="sng" strike="noStrike" cap="none">
              <a:solidFill>
                <a:srgbClr val="444C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8" name="Google Shape;2048;p2"/>
          <p:cNvSpPr/>
          <p:nvPr/>
        </p:nvSpPr>
        <p:spPr>
          <a:xfrm rot="1542330">
            <a:off x="4699056" y="2074633"/>
            <a:ext cx="1975239" cy="1138307"/>
          </a:xfrm>
          <a:prstGeom prst="rightArrow">
            <a:avLst>
              <a:gd name="adj1" fmla="val 24790"/>
              <a:gd name="adj2" fmla="val 56723"/>
            </a:avLst>
          </a:prstGeom>
          <a:solidFill>
            <a:schemeClr val="accent1"/>
          </a:solidFill>
          <a:ln w="12700" cap="flat" cmpd="sng">
            <a:solidFill>
              <a:srgbClr val="1435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109527C-AA0C-DE03-DA18-411CC4E80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055" y="57061"/>
            <a:ext cx="52673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93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p2"/>
          <p:cNvSpPr/>
          <p:nvPr/>
        </p:nvSpPr>
        <p:spPr>
          <a:xfrm>
            <a:off x="7015162" y="-5510"/>
            <a:ext cx="5377132" cy="685236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1" name="Google Shape;2041;p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rgbClr val="9194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2" name="Google Shape;2042;p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497"/>
                </a:solidFill>
                <a:latin typeface="Arial"/>
                <a:ea typeface="Arial"/>
                <a:cs typeface="Arial"/>
                <a:sym typeface="Arial"/>
              </a:rPr>
              <a:t>Illinois Perinatal Quality Collaborative</a:t>
            </a:r>
            <a:endParaRPr/>
          </a:p>
        </p:txBody>
      </p:sp>
      <p:sp>
        <p:nvSpPr>
          <p:cNvPr id="2043" name="Google Shape;2043;p2"/>
          <p:cNvSpPr/>
          <p:nvPr/>
        </p:nvSpPr>
        <p:spPr>
          <a:xfrm>
            <a:off x="929735" y="2822548"/>
            <a:ext cx="3622315" cy="73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/>
          <a:p>
            <a:pPr algn="ctr">
              <a:lnSpc>
                <a:spcPct val="85000"/>
              </a:lnSpc>
              <a:buClr>
                <a:schemeClr val="dk2"/>
              </a:buClr>
              <a:buSzPts val="3200"/>
            </a:pPr>
            <a:br>
              <a:rPr lang="en-US" sz="3200" b="0" i="0" u="sng" strike="noStrike" cap="none">
                <a:latin typeface="Arial"/>
                <a:ea typeface="Arial"/>
                <a:cs typeface="Arial"/>
              </a:rPr>
            </a:br>
            <a:r>
              <a:rPr lang="en-US" sz="2800" b="0" i="0" u="none" strike="noStrike" cap="none">
                <a:solidFill>
                  <a:srgbClr val="79818A"/>
                </a:solidFill>
                <a:latin typeface="Arial"/>
                <a:ea typeface="Arial"/>
                <a:cs typeface="Arial"/>
                <a:sym typeface="Arial"/>
              </a:rPr>
              <a:t>*NOTE* Credits must be claimed by</a:t>
            </a:r>
            <a:r>
              <a:rPr lang="en-US" sz="2800">
                <a:solidFill>
                  <a:srgbClr val="79818A"/>
                </a:solidFill>
              </a:rPr>
              <a:t> </a:t>
            </a:r>
            <a:endParaRPr sz="2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2800"/>
              <a:buFont typeface="Arial"/>
              <a:buNone/>
            </a:pPr>
            <a:r>
              <a:rPr lang="en-US" sz="2800" b="1" u="sng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rPr>
              <a:t>June </a:t>
            </a:r>
            <a:r>
              <a:rPr lang="en-US" sz="2800" b="1" u="sng">
                <a:solidFill>
                  <a:srgbClr val="1C498B"/>
                </a:solidFill>
              </a:rPr>
              <a:t>23</a:t>
            </a:r>
            <a:r>
              <a:rPr lang="en-US" sz="2800" b="1" u="sng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b="1" u="sng">
                <a:solidFill>
                  <a:srgbClr val="1C498B"/>
                </a:solidFill>
              </a:rPr>
              <a:t>2024</a:t>
            </a:r>
            <a:r>
              <a:rPr lang="en-US" sz="2800" b="1" u="sng">
                <a:solidFill>
                  <a:srgbClr val="1C498B"/>
                </a:solidFill>
                <a:latin typeface="Arial"/>
                <a:ea typeface="Arial"/>
                <a:cs typeface="Arial"/>
                <a:sym typeface="Arial"/>
              </a:rPr>
              <a:t> at 9am</a:t>
            </a:r>
            <a:endParaRPr sz="2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4" name="Google Shape;204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116" y="5558474"/>
            <a:ext cx="3548671" cy="697832"/>
          </a:xfrm>
          <a:prstGeom prst="rect">
            <a:avLst/>
          </a:prstGeom>
          <a:noFill/>
          <a:ln>
            <a:noFill/>
          </a:ln>
        </p:spPr>
      </p:pic>
      <p:sp>
        <p:nvSpPr>
          <p:cNvPr id="2045" name="Google Shape;2045;p2"/>
          <p:cNvSpPr/>
          <p:nvPr/>
        </p:nvSpPr>
        <p:spPr>
          <a:xfrm>
            <a:off x="446709" y="4759226"/>
            <a:ext cx="5928005" cy="94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79818A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79818A"/>
                </a:solidFill>
                <a:latin typeface="Arial"/>
                <a:ea typeface="Arial"/>
                <a:cs typeface="Arial"/>
                <a:sym typeface="Arial"/>
              </a:rPr>
              <a:t>Education credits sponsored by:</a:t>
            </a:r>
            <a:endParaRPr sz="2000" b="0" i="0" u="sng" strike="noStrike" cap="none">
              <a:solidFill>
                <a:srgbClr val="7981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6" name="Google Shape;2046;p2"/>
          <p:cNvSpPr/>
          <p:nvPr/>
        </p:nvSpPr>
        <p:spPr>
          <a:xfrm>
            <a:off x="284230" y="4202421"/>
            <a:ext cx="6599190" cy="94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EF1453"/>
              </a:buClr>
              <a:buSzPts val="3100"/>
              <a:buFont typeface="Arial"/>
              <a:buNone/>
            </a:pPr>
            <a:r>
              <a:rPr lang="en-US" sz="3100" b="0" i="0" u="none" strike="noStrike" cap="none">
                <a:solidFill>
                  <a:srgbClr val="EF1453"/>
                </a:solidFill>
                <a:latin typeface="Arial"/>
                <a:ea typeface="Arial"/>
                <a:cs typeface="Arial"/>
                <a:sym typeface="Arial"/>
              </a:rPr>
              <a:t>Education credits available for providers, nurses, and social workers</a:t>
            </a:r>
            <a:endParaRPr sz="3200" b="0" i="0" u="sng" strike="noStrike" cap="none">
              <a:solidFill>
                <a:srgbClr val="EF14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7" name="Google Shape;2047;p2"/>
          <p:cNvSpPr/>
          <p:nvPr/>
        </p:nvSpPr>
        <p:spPr>
          <a:xfrm>
            <a:off x="269911" y="135617"/>
            <a:ext cx="6603021" cy="1384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How to obtain your continuing education hours</a:t>
            </a:r>
            <a:r>
              <a:rPr lang="en-US" sz="4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4400" b="0" i="0" u="sng" strike="noStrike" cap="none">
              <a:solidFill>
                <a:srgbClr val="444C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8" name="Google Shape;2048;p2"/>
          <p:cNvSpPr/>
          <p:nvPr/>
        </p:nvSpPr>
        <p:spPr>
          <a:xfrm rot="1542330">
            <a:off x="4699056" y="2074633"/>
            <a:ext cx="1975239" cy="1138307"/>
          </a:xfrm>
          <a:prstGeom prst="rightArrow">
            <a:avLst>
              <a:gd name="adj1" fmla="val 24790"/>
              <a:gd name="adj2" fmla="val 56723"/>
            </a:avLst>
          </a:prstGeom>
          <a:solidFill>
            <a:schemeClr val="accent1"/>
          </a:solidFill>
          <a:ln w="12700" cap="flat" cmpd="sng">
            <a:solidFill>
              <a:srgbClr val="1435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109527C-AA0C-DE03-DA18-411CC4E80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055" y="57061"/>
            <a:ext cx="5267325" cy="67151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grid with white squares&#10;&#10;Description automatically generated">
            <a:extLst>
              <a:ext uri="{FF2B5EF4-FFF2-40B4-BE49-F238E27FC236}">
                <a16:creationId xmlns:a16="http://schemas.microsoft.com/office/drawing/2014/main" id="{0C9EB722-627E-C2D1-C3F2-3B71B084D4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6561" y="-46462"/>
            <a:ext cx="12619462" cy="6904463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883840-FDEC-E449-F7BA-E78CCEC4D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50" y="57789"/>
            <a:ext cx="10972800" cy="1325563"/>
          </a:xfrm>
        </p:spPr>
        <p:txBody>
          <a:bodyPr/>
          <a:lstStyle/>
          <a:p>
            <a:r>
              <a:rPr lang="en-US" b="1">
                <a:solidFill>
                  <a:srgbClr val="1C498B"/>
                </a:solidFill>
                <a:ea typeface="+mj-lt"/>
                <a:cs typeface="+mj-lt"/>
              </a:rPr>
              <a:t>ESSI ABP MOC Part IV </a:t>
            </a:r>
            <a:endParaRPr lang="en-US" b="1">
              <a:solidFill>
                <a:srgbClr val="1C498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6C49D-BF42-418D-9693-93ADFAD5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3248"/>
            <a:ext cx="846652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a typeface="+mn-lt"/>
                <a:cs typeface="+mn-lt"/>
              </a:rPr>
              <a:t>Complete an attestation form if you are an ABP-certified physician seeking </a:t>
            </a:r>
            <a:r>
              <a:rPr lang="en-US" sz="2200" dirty="0">
                <a:highlight>
                  <a:srgbClr val="FFFF00"/>
                </a:highlight>
                <a:ea typeface="+mn-lt"/>
                <a:cs typeface="+mn-lt"/>
              </a:rPr>
              <a:t>25 credits</a:t>
            </a:r>
            <a:r>
              <a:rPr lang="en-US" sz="2200" dirty="0">
                <a:ea typeface="+mn-lt"/>
                <a:cs typeface="+mn-lt"/>
              </a:rPr>
              <a:t> under </a:t>
            </a:r>
            <a:r>
              <a:rPr lang="en-US" sz="2200" b="1" dirty="0">
                <a:ea typeface="+mn-lt"/>
                <a:cs typeface="+mn-lt"/>
              </a:rPr>
              <a:t>MOC Part IV</a:t>
            </a:r>
            <a:endParaRPr lang="en-US" sz="2200" b="1" dirty="0"/>
          </a:p>
          <a:p>
            <a:r>
              <a:rPr lang="en-US" sz="2200" dirty="0">
                <a:ea typeface="+mn-lt"/>
                <a:cs typeface="+mn-lt"/>
              </a:rPr>
              <a:t>Submit the attestation form to your QI project leader for signature and send back to </a:t>
            </a:r>
            <a:r>
              <a:rPr lang="en-US" sz="2200" dirty="0">
                <a:ea typeface="+mn-lt"/>
                <a:cs typeface="+mn-lt"/>
                <a:hlinkClick r:id="rId3"/>
              </a:rPr>
              <a:t>info@ilpqc.org</a:t>
            </a:r>
            <a:r>
              <a:rPr lang="en-US" sz="2200" dirty="0">
                <a:ea typeface="+mn-lt"/>
                <a:cs typeface="+mn-lt"/>
              </a:rPr>
              <a:t> for credit in 2024 </a:t>
            </a:r>
            <a:endParaRPr lang="en-US" sz="2200" dirty="0"/>
          </a:p>
          <a:p>
            <a:r>
              <a:rPr lang="en-US" sz="2200" i="1" dirty="0">
                <a:ea typeface="+mn-lt"/>
                <a:cs typeface="+mn-lt"/>
              </a:rPr>
              <a:t>You can start submitting the attestation form in October.</a:t>
            </a:r>
          </a:p>
          <a:p>
            <a:pPr marL="0" indent="0">
              <a:buNone/>
            </a:pPr>
            <a:endParaRPr lang="en-US" sz="220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a typeface="+mn-lt"/>
                <a:cs typeface="+mn-lt"/>
              </a:rPr>
              <a:t>Attestation of Meaningful Participation:</a:t>
            </a:r>
            <a:endParaRPr lang="en-US" sz="22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a typeface="+mn-lt"/>
                <a:cs typeface="+mn-lt"/>
              </a:rPr>
              <a:t>Intellectually engaged in planning and executing the project</a:t>
            </a:r>
            <a:endParaRPr lang="en-US" sz="2200" dirty="0"/>
          </a:p>
          <a:p>
            <a:pPr lvl="1">
              <a:spcAft>
                <a:spcPts val="0"/>
              </a:spcAft>
            </a:pPr>
            <a:r>
              <a:rPr lang="en-US" sz="2200" dirty="0">
                <a:ea typeface="+mn-lt"/>
                <a:cs typeface="+mn-lt"/>
              </a:rPr>
              <a:t>Participated in implementing the project’s interventions - the changes designed to improve care</a:t>
            </a:r>
            <a:endParaRPr lang="en-US" sz="2200" dirty="0"/>
          </a:p>
          <a:p>
            <a:pPr lvl="1">
              <a:spcAft>
                <a:spcPts val="0"/>
              </a:spcAft>
            </a:pPr>
            <a:r>
              <a:rPr lang="en-US" sz="2200" dirty="0">
                <a:ea typeface="+mn-lt"/>
                <a:cs typeface="+mn-lt"/>
              </a:rPr>
              <a:t>Regularly reviewed data in keeping with the project’s measurement plan</a:t>
            </a:r>
            <a:endParaRPr lang="en-US" sz="2200" dirty="0"/>
          </a:p>
          <a:p>
            <a:pPr lvl="1"/>
            <a:r>
              <a:rPr lang="en-US" sz="2200" dirty="0">
                <a:ea typeface="+mn-lt"/>
                <a:cs typeface="+mn-lt"/>
              </a:rPr>
              <a:t>Collaborated in the activity by attending team meetings </a:t>
            </a:r>
            <a:endParaRPr lang="en-US" sz="2200" dirty="0"/>
          </a:p>
          <a:p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35830-C5FE-E5C4-C61D-410AD9C7A3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8B19A-05AA-8C14-5B7B-8A35C6FAC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66232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8" y="-4383"/>
            <a:ext cx="12200832" cy="3433383"/>
            <a:chOff x="0" y="0"/>
            <a:chExt cx="61498202" cy="18166193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61353423" cy="18021413"/>
            </a:xfrm>
            <a:custGeom>
              <a:avLst/>
              <a:gdLst/>
              <a:ahLst/>
              <a:cxnLst/>
              <a:rect l="l" t="t" r="r" b="b"/>
              <a:pathLst>
                <a:path w="61353423" h="18021413">
                  <a:moveTo>
                    <a:pt x="0" y="0"/>
                  </a:moveTo>
                  <a:lnTo>
                    <a:pt x="61353423" y="0"/>
                  </a:lnTo>
                  <a:lnTo>
                    <a:pt x="61353423" y="18021413"/>
                  </a:lnTo>
                  <a:lnTo>
                    <a:pt x="0" y="180214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1498200" cy="18166193"/>
            </a:xfrm>
            <a:custGeom>
              <a:avLst/>
              <a:gdLst/>
              <a:ahLst/>
              <a:cxnLst/>
              <a:rect l="l" t="t" r="r" b="b"/>
              <a:pathLst>
                <a:path w="61498200" h="18166193">
                  <a:moveTo>
                    <a:pt x="61353421" y="18021413"/>
                  </a:moveTo>
                  <a:lnTo>
                    <a:pt x="61498200" y="18021413"/>
                  </a:lnTo>
                  <a:lnTo>
                    <a:pt x="61498200" y="18166193"/>
                  </a:lnTo>
                  <a:lnTo>
                    <a:pt x="61353421" y="18166193"/>
                  </a:lnTo>
                  <a:lnTo>
                    <a:pt x="61353421" y="1802141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8021413"/>
                  </a:lnTo>
                  <a:lnTo>
                    <a:pt x="0" y="18021413"/>
                  </a:lnTo>
                  <a:lnTo>
                    <a:pt x="0" y="144780"/>
                  </a:lnTo>
                  <a:close/>
                  <a:moveTo>
                    <a:pt x="0" y="18021413"/>
                  </a:moveTo>
                  <a:lnTo>
                    <a:pt x="144780" y="18021413"/>
                  </a:lnTo>
                  <a:lnTo>
                    <a:pt x="144780" y="18166193"/>
                  </a:lnTo>
                  <a:lnTo>
                    <a:pt x="0" y="18166193"/>
                  </a:lnTo>
                  <a:lnTo>
                    <a:pt x="0" y="18021413"/>
                  </a:lnTo>
                  <a:close/>
                  <a:moveTo>
                    <a:pt x="61353421" y="144780"/>
                  </a:moveTo>
                  <a:lnTo>
                    <a:pt x="61498200" y="144780"/>
                  </a:lnTo>
                  <a:lnTo>
                    <a:pt x="61498200" y="18021413"/>
                  </a:lnTo>
                  <a:lnTo>
                    <a:pt x="61353421" y="18021413"/>
                  </a:lnTo>
                  <a:lnTo>
                    <a:pt x="61353421" y="144780"/>
                  </a:lnTo>
                  <a:close/>
                  <a:moveTo>
                    <a:pt x="144780" y="18021413"/>
                  </a:moveTo>
                  <a:lnTo>
                    <a:pt x="61353421" y="18021413"/>
                  </a:lnTo>
                  <a:lnTo>
                    <a:pt x="61353421" y="18166193"/>
                  </a:lnTo>
                  <a:lnTo>
                    <a:pt x="144780" y="18166193"/>
                  </a:lnTo>
                  <a:lnTo>
                    <a:pt x="144780" y="18021413"/>
                  </a:lnTo>
                  <a:close/>
                  <a:moveTo>
                    <a:pt x="61353421" y="0"/>
                  </a:moveTo>
                  <a:lnTo>
                    <a:pt x="61498200" y="0"/>
                  </a:lnTo>
                  <a:lnTo>
                    <a:pt x="61498200" y="144780"/>
                  </a:lnTo>
                  <a:lnTo>
                    <a:pt x="61353421" y="144780"/>
                  </a:lnTo>
                  <a:lnTo>
                    <a:pt x="613534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1353421" y="0"/>
                  </a:lnTo>
                  <a:lnTo>
                    <a:pt x="613534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5" name="Freeform 5"/>
          <p:cNvSpPr/>
          <p:nvPr/>
        </p:nvSpPr>
        <p:spPr>
          <a:xfrm>
            <a:off x="8005932" y="3429000"/>
            <a:ext cx="2929524" cy="3451575"/>
          </a:xfrm>
          <a:custGeom>
            <a:avLst/>
            <a:gdLst/>
            <a:ahLst/>
            <a:cxnLst/>
            <a:rect l="l" t="t" r="r" b="b"/>
            <a:pathLst>
              <a:path w="4394286" h="5177362">
                <a:moveTo>
                  <a:pt x="0" y="0"/>
                </a:moveTo>
                <a:lnTo>
                  <a:pt x="4394286" y="0"/>
                </a:lnTo>
                <a:lnTo>
                  <a:pt x="4394286" y="5177362"/>
                </a:lnTo>
                <a:lnTo>
                  <a:pt x="0" y="5177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7" name="Freeform 7"/>
          <p:cNvSpPr/>
          <p:nvPr/>
        </p:nvSpPr>
        <p:spPr>
          <a:xfrm>
            <a:off x="7338048" y="876336"/>
            <a:ext cx="1335769" cy="1335769"/>
          </a:xfrm>
          <a:custGeom>
            <a:avLst/>
            <a:gdLst/>
            <a:ahLst/>
            <a:cxnLst/>
            <a:rect l="l" t="t" r="r" b="b"/>
            <a:pathLst>
              <a:path w="2003654" h="2003654">
                <a:moveTo>
                  <a:pt x="0" y="0"/>
                </a:moveTo>
                <a:lnTo>
                  <a:pt x="2003654" y="0"/>
                </a:lnTo>
                <a:lnTo>
                  <a:pt x="2003654" y="2003654"/>
                </a:lnTo>
                <a:lnTo>
                  <a:pt x="0" y="2003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8" name="Freeform 8"/>
          <p:cNvSpPr/>
          <p:nvPr/>
        </p:nvSpPr>
        <p:spPr>
          <a:xfrm>
            <a:off x="10572657" y="2057400"/>
            <a:ext cx="1360615" cy="1217750"/>
          </a:xfrm>
          <a:custGeom>
            <a:avLst/>
            <a:gdLst/>
            <a:ahLst/>
            <a:cxnLst/>
            <a:rect l="l" t="t" r="r" b="b"/>
            <a:pathLst>
              <a:path w="2040922" h="1826625">
                <a:moveTo>
                  <a:pt x="0" y="0"/>
                </a:moveTo>
                <a:lnTo>
                  <a:pt x="2040922" y="0"/>
                </a:lnTo>
                <a:lnTo>
                  <a:pt x="2040922" y="1826625"/>
                </a:lnTo>
                <a:lnTo>
                  <a:pt x="0" y="182662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9" name="Freeform 9"/>
          <p:cNvSpPr/>
          <p:nvPr/>
        </p:nvSpPr>
        <p:spPr>
          <a:xfrm>
            <a:off x="8856152" y="1544221"/>
            <a:ext cx="1457776" cy="1047777"/>
          </a:xfrm>
          <a:custGeom>
            <a:avLst/>
            <a:gdLst/>
            <a:ahLst/>
            <a:cxnLst/>
            <a:rect l="l" t="t" r="r" b="b"/>
            <a:pathLst>
              <a:path w="2186664" h="1571665">
                <a:moveTo>
                  <a:pt x="0" y="0"/>
                </a:moveTo>
                <a:lnTo>
                  <a:pt x="2186664" y="0"/>
                </a:lnTo>
                <a:lnTo>
                  <a:pt x="2186664" y="1571665"/>
                </a:lnTo>
                <a:lnTo>
                  <a:pt x="0" y="15716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0" name="TextBox 10"/>
          <p:cNvSpPr txBox="1"/>
          <p:nvPr/>
        </p:nvSpPr>
        <p:spPr>
          <a:xfrm>
            <a:off x="6298903" y="243705"/>
            <a:ext cx="6223832" cy="442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632"/>
              </a:lnSpc>
            </a:pPr>
            <a:r>
              <a:rPr lang="en-US" sz="2594">
                <a:solidFill>
                  <a:srgbClr val="AECADF"/>
                </a:solidFill>
                <a:latin typeface="Canva Sans Bold"/>
              </a:rPr>
              <a:t>UPCOMING OPPORTUNITY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11603" y="250055"/>
            <a:ext cx="6223832" cy="442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632"/>
              </a:lnSpc>
            </a:pPr>
            <a:r>
              <a:rPr lang="en-US" sz="2594">
                <a:solidFill>
                  <a:srgbClr val="AECADF"/>
                </a:solidFill>
                <a:latin typeface="Canva Sans Bold"/>
              </a:rPr>
              <a:t>UPCOMING OPPORTUNITY</a:t>
            </a:r>
          </a:p>
        </p:txBody>
      </p:sp>
    </p:spTree>
    <p:extLst>
      <p:ext uri="{BB962C8B-B14F-4D97-AF65-F5344CB8AC3E}">
        <p14:creationId xmlns:p14="http://schemas.microsoft.com/office/powerpoint/2010/main" val="3999503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4D170-470C-EBF9-A9D9-AC9B4DE935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  <p:pic>
        <p:nvPicPr>
          <p:cNvPr id="3" name="Picture 2" descr="A poster with text and images&#10;&#10;Description automatically generated">
            <a:extLst>
              <a:ext uri="{FF2B5EF4-FFF2-40B4-BE49-F238E27FC236}">
                <a16:creationId xmlns:a16="http://schemas.microsoft.com/office/drawing/2014/main" id="{A288EBDE-0530-ED4A-108D-599BAD820B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63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063;p7">
            <a:extLst>
              <a:ext uri="{FF2B5EF4-FFF2-40B4-BE49-F238E27FC236}">
                <a16:creationId xmlns:a16="http://schemas.microsoft.com/office/drawing/2014/main" id="{7767051C-A620-16FE-55C5-9429D662F538}"/>
              </a:ext>
            </a:extLst>
          </p:cNvPr>
          <p:cNvSpPr/>
          <p:nvPr/>
        </p:nvSpPr>
        <p:spPr>
          <a:xfrm>
            <a:off x="5708183" y="8572"/>
            <a:ext cx="6484188" cy="15527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2"/>
          <p:cNvGrpSpPr/>
          <p:nvPr/>
        </p:nvGrpSpPr>
        <p:grpSpPr>
          <a:xfrm rot="10800000">
            <a:off x="8867699" y="-20982"/>
            <a:ext cx="3324301" cy="1506913"/>
            <a:chOff x="0" y="0"/>
            <a:chExt cx="6648603" cy="3013827"/>
          </a:xfrm>
        </p:grpSpPr>
        <p:sp>
          <p:nvSpPr>
            <p:cNvPr id="3" name="Freeform 3"/>
            <p:cNvSpPr/>
            <p:nvPr/>
          </p:nvSpPr>
          <p:spPr>
            <a:xfrm>
              <a:off x="127" y="127"/>
              <a:ext cx="6648323" cy="3013710"/>
            </a:xfrm>
            <a:custGeom>
              <a:avLst/>
              <a:gdLst/>
              <a:ahLst/>
              <a:cxnLst/>
              <a:rect l="l" t="t" r="r" b="b"/>
              <a:pathLst>
                <a:path w="6648323" h="3013710">
                  <a:moveTo>
                    <a:pt x="0" y="0"/>
                  </a:moveTo>
                  <a:cubicBezTo>
                    <a:pt x="932942" y="67691"/>
                    <a:pt x="1874774" y="791591"/>
                    <a:pt x="2569210" y="915289"/>
                  </a:cubicBezTo>
                  <a:cubicBezTo>
                    <a:pt x="2676271" y="934085"/>
                    <a:pt x="2786126" y="942086"/>
                    <a:pt x="2898140" y="942086"/>
                  </a:cubicBezTo>
                  <a:cubicBezTo>
                    <a:pt x="3541395" y="942086"/>
                    <a:pt x="4255516" y="677672"/>
                    <a:pt x="4911344" y="677672"/>
                  </a:cubicBezTo>
                  <a:cubicBezTo>
                    <a:pt x="5372354" y="677672"/>
                    <a:pt x="5804535" y="808355"/>
                    <a:pt x="6162675" y="1253744"/>
                  </a:cubicBezTo>
                  <a:cubicBezTo>
                    <a:pt x="6648323" y="1854200"/>
                    <a:pt x="6489319" y="2489962"/>
                    <a:pt x="6156706" y="3013710"/>
                  </a:cubicBezTo>
                  <a:lnTo>
                    <a:pt x="0" y="30137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25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12619" y="5464795"/>
            <a:ext cx="3229185" cy="2723023"/>
            <a:chOff x="0" y="0"/>
            <a:chExt cx="6458371" cy="5446045"/>
          </a:xfrm>
        </p:grpSpPr>
        <p:sp>
          <p:nvSpPr>
            <p:cNvPr id="5" name="Freeform 5"/>
            <p:cNvSpPr/>
            <p:nvPr/>
          </p:nvSpPr>
          <p:spPr>
            <a:xfrm>
              <a:off x="127" y="0"/>
              <a:ext cx="6458077" cy="5446141"/>
            </a:xfrm>
            <a:custGeom>
              <a:avLst/>
              <a:gdLst/>
              <a:ahLst/>
              <a:cxnLst/>
              <a:rect l="l" t="t" r="r" b="b"/>
              <a:pathLst>
                <a:path w="6458077" h="5446141">
                  <a:moveTo>
                    <a:pt x="0" y="0"/>
                  </a:moveTo>
                  <a:cubicBezTo>
                    <a:pt x="0" y="0"/>
                    <a:pt x="459232" y="775208"/>
                    <a:pt x="812165" y="1128268"/>
                  </a:cubicBezTo>
                  <a:cubicBezTo>
                    <a:pt x="1644142" y="1962785"/>
                    <a:pt x="2792095" y="2088642"/>
                    <a:pt x="2601976" y="2794635"/>
                  </a:cubicBezTo>
                  <a:cubicBezTo>
                    <a:pt x="2541524" y="3018028"/>
                    <a:pt x="2373630" y="3086227"/>
                    <a:pt x="2161540" y="3086227"/>
                  </a:cubicBezTo>
                  <a:cubicBezTo>
                    <a:pt x="1829054" y="3086227"/>
                    <a:pt x="1387729" y="2918587"/>
                    <a:pt x="1080643" y="2918587"/>
                  </a:cubicBezTo>
                  <a:cubicBezTo>
                    <a:pt x="879983" y="2918587"/>
                    <a:pt x="736600" y="2990088"/>
                    <a:pt x="718312" y="3226689"/>
                  </a:cubicBezTo>
                  <a:cubicBezTo>
                    <a:pt x="626999" y="4461129"/>
                    <a:pt x="5964428" y="3658743"/>
                    <a:pt x="6458077" y="5446141"/>
                  </a:cubicBezTo>
                  <a:lnTo>
                    <a:pt x="0" y="5446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25E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662927" y="-28192"/>
            <a:ext cx="1641955" cy="1673734"/>
          </a:xfrm>
          <a:custGeom>
            <a:avLst/>
            <a:gdLst/>
            <a:ahLst/>
            <a:cxnLst/>
            <a:rect l="l" t="t" r="r" b="b"/>
            <a:pathLst>
              <a:path w="2462933" h="2510601">
                <a:moveTo>
                  <a:pt x="0" y="0"/>
                </a:moveTo>
                <a:lnTo>
                  <a:pt x="2462933" y="0"/>
                </a:lnTo>
                <a:lnTo>
                  <a:pt x="2462933" y="2510602"/>
                </a:lnTo>
                <a:lnTo>
                  <a:pt x="0" y="251060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7" name="Freeform 7"/>
          <p:cNvSpPr/>
          <p:nvPr/>
        </p:nvSpPr>
        <p:spPr>
          <a:xfrm>
            <a:off x="3824135" y="4706079"/>
            <a:ext cx="2874876" cy="2046822"/>
          </a:xfrm>
          <a:custGeom>
            <a:avLst/>
            <a:gdLst/>
            <a:ahLst/>
            <a:cxnLst/>
            <a:rect l="l" t="t" r="r" b="b"/>
            <a:pathLst>
              <a:path w="5611724" h="4297453">
                <a:moveTo>
                  <a:pt x="0" y="0"/>
                </a:moveTo>
                <a:lnTo>
                  <a:pt x="5611724" y="0"/>
                </a:lnTo>
                <a:lnTo>
                  <a:pt x="5611724" y="4297453"/>
                </a:lnTo>
                <a:lnTo>
                  <a:pt x="0" y="4297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8" name="Freeform 8"/>
          <p:cNvSpPr/>
          <p:nvPr/>
        </p:nvSpPr>
        <p:spPr>
          <a:xfrm>
            <a:off x="8298190" y="1622236"/>
            <a:ext cx="3893842" cy="3559364"/>
          </a:xfrm>
          <a:custGeom>
            <a:avLst/>
            <a:gdLst/>
            <a:ahLst/>
            <a:cxnLst/>
            <a:rect l="l" t="t" r="r" b="b"/>
            <a:pathLst>
              <a:path w="5840763" h="5339046">
                <a:moveTo>
                  <a:pt x="0" y="0"/>
                </a:moveTo>
                <a:lnTo>
                  <a:pt x="5840763" y="0"/>
                </a:lnTo>
                <a:lnTo>
                  <a:pt x="5840763" y="5339046"/>
                </a:lnTo>
                <a:lnTo>
                  <a:pt x="0" y="53390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0" name="Freeform 10"/>
          <p:cNvSpPr/>
          <p:nvPr/>
        </p:nvSpPr>
        <p:spPr>
          <a:xfrm>
            <a:off x="0" y="5715166"/>
            <a:ext cx="2234765" cy="1122349"/>
          </a:xfrm>
          <a:custGeom>
            <a:avLst/>
            <a:gdLst/>
            <a:ahLst/>
            <a:cxnLst/>
            <a:rect l="l" t="t" r="r" b="b"/>
            <a:pathLst>
              <a:path w="3352147" h="1683523">
                <a:moveTo>
                  <a:pt x="0" y="0"/>
                </a:moveTo>
                <a:lnTo>
                  <a:pt x="3352147" y="0"/>
                </a:lnTo>
                <a:lnTo>
                  <a:pt x="3352147" y="1683523"/>
                </a:lnTo>
                <a:lnTo>
                  <a:pt x="0" y="16835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1" name="TextBox 11"/>
          <p:cNvSpPr txBox="1"/>
          <p:nvPr/>
        </p:nvSpPr>
        <p:spPr>
          <a:xfrm>
            <a:off x="326496" y="116525"/>
            <a:ext cx="7007989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640"/>
              </a:lnSpc>
            </a:pPr>
            <a:r>
              <a:rPr lang="en-US" sz="3850" b="1" dirty="0">
                <a:solidFill>
                  <a:srgbClr val="FF725E"/>
                </a:solidFill>
                <a:latin typeface="Aptos"/>
              </a:rPr>
              <a:t>Coming soon:</a:t>
            </a:r>
            <a:endParaRPr lang="en-US" dirty="0"/>
          </a:p>
          <a:p>
            <a:pPr>
              <a:lnSpc>
                <a:spcPts val="4640"/>
              </a:lnSpc>
            </a:pPr>
            <a:r>
              <a:rPr lang="en-US" sz="3850" b="1" dirty="0">
                <a:solidFill>
                  <a:srgbClr val="FF725E"/>
                </a:solidFill>
                <a:latin typeface="Aptos"/>
              </a:rPr>
              <a:t>ESSI Hospital Level Reports</a:t>
            </a:r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326496" y="1645542"/>
            <a:ext cx="5274217" cy="1040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20"/>
              </a:lnSpc>
            </a:pPr>
            <a:r>
              <a:rPr lang="en-US" sz="2500">
                <a:solidFill>
                  <a:srgbClr val="455964"/>
                </a:solidFill>
                <a:latin typeface="Aptos"/>
              </a:rPr>
              <a:t>Want to see how your hospital is performing across ESSI’s structure measures? 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2846" y="2955736"/>
            <a:ext cx="5274217" cy="694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20"/>
              </a:lnSpc>
            </a:pPr>
            <a:r>
              <a:rPr lang="en-US" sz="2500">
                <a:solidFill>
                  <a:srgbClr val="455964"/>
                </a:solidFill>
                <a:latin typeface="Aptos"/>
              </a:rPr>
              <a:t>Now you can! </a:t>
            </a:r>
          </a:p>
          <a:p>
            <a:pPr algn="l">
              <a:lnSpc>
                <a:spcPts val="2720"/>
              </a:lnSpc>
            </a:pPr>
            <a:endParaRPr lang="en-US" sz="2500">
              <a:solidFill>
                <a:srgbClr val="455964"/>
              </a:solidFill>
              <a:latin typeface="Apto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26496" y="3644179"/>
            <a:ext cx="7007819" cy="2079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20"/>
              </a:lnSpc>
            </a:pPr>
            <a:r>
              <a:rPr lang="en-US" sz="2500">
                <a:solidFill>
                  <a:srgbClr val="455964"/>
                </a:solidFill>
                <a:latin typeface="Aptos"/>
              </a:rPr>
              <a:t>More information and guidance on how to access your ESSI Hospital Level Report on </a:t>
            </a:r>
            <a:r>
              <a:rPr lang="en-US" sz="2500" err="1">
                <a:solidFill>
                  <a:srgbClr val="455964"/>
                </a:solidFill>
                <a:latin typeface="Aptos"/>
              </a:rPr>
              <a:t>REDCap</a:t>
            </a:r>
            <a:r>
              <a:rPr lang="en-US" sz="2500">
                <a:solidFill>
                  <a:srgbClr val="455964"/>
                </a:solidFill>
                <a:latin typeface="Aptos"/>
              </a:rPr>
              <a:t> is </a:t>
            </a:r>
            <a:r>
              <a:rPr lang="en-US" sz="2500" b="1">
                <a:solidFill>
                  <a:srgbClr val="FF725E"/>
                </a:solidFill>
                <a:latin typeface="Aptos"/>
              </a:rPr>
              <a:t>coming soon. </a:t>
            </a:r>
          </a:p>
          <a:p>
            <a:pPr>
              <a:lnSpc>
                <a:spcPts val="2720"/>
              </a:lnSpc>
            </a:pPr>
            <a:endParaRPr lang="en-US" sz="2500" b="1">
              <a:solidFill>
                <a:srgbClr val="FF725E"/>
              </a:solidFill>
              <a:latin typeface="Aptos"/>
            </a:endParaRPr>
          </a:p>
          <a:p>
            <a:pPr>
              <a:lnSpc>
                <a:spcPts val="2720"/>
              </a:lnSpc>
            </a:pPr>
            <a:r>
              <a:rPr lang="en-US" sz="2500" b="1">
                <a:solidFill>
                  <a:srgbClr val="FF725E"/>
                </a:solidFill>
                <a:latin typeface="Aptos"/>
              </a:rPr>
              <a:t>Join us June 20th at the QI Team Lead Support Call to learn how to access ESSI reports</a:t>
            </a:r>
          </a:p>
        </p:txBody>
      </p:sp>
    </p:spTree>
    <p:extLst>
      <p:ext uri="{BB962C8B-B14F-4D97-AF65-F5344CB8AC3E}">
        <p14:creationId xmlns:p14="http://schemas.microsoft.com/office/powerpoint/2010/main" val="2336876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1" name="Google Shape;22801;p59"/>
          <p:cNvSpPr txBox="1">
            <a:spLocks noGrp="1"/>
          </p:cNvSpPr>
          <p:nvPr>
            <p:ph type="title"/>
          </p:nvPr>
        </p:nvSpPr>
        <p:spPr>
          <a:xfrm>
            <a:off x="609600" y="173672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150"/>
              </a:buClr>
              <a:buSzPts val="4400"/>
              <a:buFont typeface="DM Sans"/>
              <a:buNone/>
            </a:pPr>
            <a:r>
              <a:rPr lang="en-US">
                <a:solidFill>
                  <a:srgbClr val="F37150"/>
                </a:solidFill>
                <a:latin typeface="DM Sans"/>
                <a:ea typeface="DM Sans"/>
                <a:cs typeface="DM Sans"/>
                <a:sym typeface="DM Sans"/>
              </a:rPr>
              <a:t>Upcoming ESSI Calls</a:t>
            </a:r>
            <a:endParaRPr>
              <a:solidFill>
                <a:srgbClr val="F3715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802" name="Google Shape;22802;p5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rgbClr val="7575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3" name="Google Shape;22803;p59"/>
          <p:cNvSpPr txBox="1">
            <a:spLocks noGrp="1"/>
          </p:cNvSpPr>
          <p:nvPr>
            <p:ph type="ftr" idx="11"/>
          </p:nvPr>
        </p:nvSpPr>
        <p:spPr>
          <a:xfrm>
            <a:off x="4842933" y="639162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757575"/>
                </a:solidFill>
                <a:latin typeface="Calibri"/>
                <a:ea typeface="Calibri"/>
                <a:cs typeface="Calibri"/>
                <a:sym typeface="Calibri"/>
              </a:rPr>
              <a:t>Illinois Perinatal Quality Collaborative</a:t>
            </a:r>
            <a:endParaRPr/>
          </a:p>
        </p:txBody>
      </p:sp>
      <p:graphicFrame>
        <p:nvGraphicFramePr>
          <p:cNvPr id="22804" name="Google Shape;22804;p59"/>
          <p:cNvGraphicFramePr/>
          <p:nvPr>
            <p:extLst>
              <p:ext uri="{D42A27DB-BD31-4B8C-83A1-F6EECF244321}">
                <p14:modId xmlns:p14="http://schemas.microsoft.com/office/powerpoint/2010/main" val="3734412020"/>
              </p:ext>
            </p:extLst>
          </p:nvPr>
        </p:nvGraphicFramePr>
        <p:xfrm>
          <a:off x="609600" y="1249240"/>
          <a:ext cx="10515600" cy="5061613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2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FFFFFF"/>
                          </a:solidFill>
                          <a:highlight>
                            <a:srgbClr val="ED7D31"/>
                          </a:highlight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Date</a:t>
                      </a:r>
                      <a:endParaRPr sz="1800" b="1" u="none" strike="noStrike" cap="none">
                        <a:solidFill>
                          <a:srgbClr val="FFFFFF"/>
                        </a:solidFill>
                        <a:highlight>
                          <a:srgbClr val="ED7D31"/>
                        </a:highlight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4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FFFFFF"/>
                          </a:solidFill>
                          <a:highlight>
                            <a:srgbClr val="ED7D31"/>
                          </a:highlight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Topic</a:t>
                      </a:r>
                      <a:endParaRPr sz="1800" b="1" u="none" strike="noStrike" cap="none">
                        <a:solidFill>
                          <a:srgbClr val="FFFFFF"/>
                        </a:solidFill>
                        <a:highlight>
                          <a:srgbClr val="ED7D31"/>
                        </a:highlight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4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171717"/>
                          </a:solidFill>
                          <a:highlight>
                            <a:srgbClr val="E7EAED"/>
                          </a:highlight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June 17th, 2024</a:t>
                      </a:r>
                      <a:endParaRPr sz="1800" u="none" strike="noStrike" cap="none">
                        <a:highlight>
                          <a:srgbClr val="E7EAED"/>
                        </a:highlight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4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olidFill>
                            <a:srgbClr val="171717"/>
                          </a:solidFill>
                          <a:highlight>
                            <a:srgbClr val="E7EAED"/>
                          </a:highlight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Equitable and Inclusive Unit Policies</a:t>
                      </a:r>
                      <a:endParaRPr sz="1800" u="none" strike="noStrike" cap="none">
                        <a:highlight>
                          <a:srgbClr val="E7EAED"/>
                        </a:highlight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4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171717"/>
                          </a:solidFill>
                          <a:highlight>
                            <a:srgbClr val="E7EAED"/>
                          </a:highlight>
                          <a:latin typeface="DM Sans"/>
                        </a:rPr>
                        <a:t>June 20th, 2024</a:t>
                      </a:r>
                      <a:endParaRPr sz="2800" b="1" u="none" strike="noStrike" cap="none">
                        <a:solidFill>
                          <a:srgbClr val="171717"/>
                        </a:solidFill>
                        <a:highlight>
                          <a:srgbClr val="E7EAED"/>
                        </a:highlight>
                        <a:latin typeface="DM Sans"/>
                      </a:endParaRPr>
                    </a:p>
                  </a:txBody>
                  <a:tcPr marL="91450" marR="91450" marT="45724" marB="45724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olidFill>
                            <a:srgbClr val="171717"/>
                          </a:solidFill>
                          <a:highlight>
                            <a:srgbClr val="E7EAED"/>
                          </a:highlight>
                          <a:latin typeface="DM Sans"/>
                        </a:rPr>
                        <a:t>ESSI </a:t>
                      </a:r>
                      <a:r>
                        <a:rPr lang="en-US" sz="2800" u="none" strike="noStrike" cap="none" err="1">
                          <a:solidFill>
                            <a:srgbClr val="171717"/>
                          </a:solidFill>
                          <a:highlight>
                            <a:srgbClr val="E7EAED"/>
                          </a:highlight>
                          <a:latin typeface="DM Sans"/>
                        </a:rPr>
                        <a:t>RedCap</a:t>
                      </a:r>
                      <a:r>
                        <a:rPr lang="en-US" sz="2800" u="none" strike="noStrike" cap="none">
                          <a:solidFill>
                            <a:srgbClr val="171717"/>
                          </a:solidFill>
                          <a:highlight>
                            <a:srgbClr val="E7EAED"/>
                          </a:highlight>
                          <a:latin typeface="DM Sans"/>
                        </a:rPr>
                        <a:t> Reports</a:t>
                      </a:r>
                      <a:endParaRPr sz="2800" u="none" strike="noStrike" cap="none">
                        <a:solidFill>
                          <a:srgbClr val="171717"/>
                        </a:solidFill>
                        <a:highlight>
                          <a:srgbClr val="E7EAED"/>
                        </a:highlight>
                        <a:latin typeface="DM Sans"/>
                      </a:endParaRPr>
                    </a:p>
                  </a:txBody>
                  <a:tcPr marL="91450" marR="91450" marT="45724" marB="45724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710546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171717"/>
                          </a:solidFill>
                          <a:highlight>
                            <a:srgbClr val="CCD2D8"/>
                          </a:highlight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July 15th, 2024</a:t>
                      </a:r>
                      <a:endParaRPr sz="1800" u="none" strike="noStrike" cap="none">
                        <a:highlight>
                          <a:srgbClr val="CCD2D8"/>
                        </a:highlight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olidFill>
                            <a:srgbClr val="171717"/>
                          </a:solidFill>
                          <a:highlight>
                            <a:srgbClr val="CCD2D8"/>
                          </a:highlight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Using Qualified Interpreters and Providing Information in Multiple Languages</a:t>
                      </a:r>
                      <a:endParaRPr sz="1800" u="none" strike="noStrike" cap="none">
                        <a:highlight>
                          <a:srgbClr val="CCD2D8"/>
                        </a:highlight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171717"/>
                          </a:solidFill>
                          <a:highlight>
                            <a:srgbClr val="CCD2D8"/>
                          </a:highlight>
                          <a:latin typeface="DM Sans"/>
                        </a:rPr>
                        <a:t>August 19th, 2024</a:t>
                      </a:r>
                      <a:endParaRPr sz="2800" b="1" u="none" strike="noStrike" cap="none">
                        <a:solidFill>
                          <a:srgbClr val="171717"/>
                        </a:solidFill>
                        <a:highlight>
                          <a:srgbClr val="CCD2D8"/>
                        </a:highlight>
                        <a:latin typeface="DM Sans"/>
                      </a:endParaRPr>
                    </a:p>
                  </a:txBody>
                  <a:tcPr marL="91450" marR="91450" marT="45724" marB="45724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olidFill>
                            <a:srgbClr val="171717"/>
                          </a:solidFill>
                          <a:highlight>
                            <a:srgbClr val="CCD2D8"/>
                          </a:highlight>
                          <a:latin typeface="DM Sans"/>
                        </a:rPr>
                        <a:t>Respectful Care Practices and Listening to Families</a:t>
                      </a:r>
                      <a:endParaRPr sz="2800" u="none" strike="noStrike" cap="none">
                        <a:solidFill>
                          <a:srgbClr val="171717"/>
                        </a:solidFill>
                        <a:highlight>
                          <a:srgbClr val="CCD2D8"/>
                        </a:highlight>
                        <a:latin typeface="DM Sans"/>
                      </a:endParaRPr>
                    </a:p>
                  </a:txBody>
                  <a:tcPr marL="91450" marR="91450" marT="45724" marB="45724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FFFFFF"/>
                      </a:solidFill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150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5124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works in the sky&#10;&#10;Description automatically generated">
            <a:extLst>
              <a:ext uri="{FF2B5EF4-FFF2-40B4-BE49-F238E27FC236}">
                <a16:creationId xmlns:a16="http://schemas.microsoft.com/office/drawing/2014/main" id="{E092B814-0B42-0161-FB2E-229263E265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" y="83231"/>
            <a:ext cx="12194091" cy="6712390"/>
          </a:xfrm>
          <a:prstGeom prst="rect">
            <a:avLst/>
          </a:prstGeom>
          <a:ln>
            <a:noFill/>
          </a:ln>
        </p:spPr>
      </p:pic>
      <p:sp>
        <p:nvSpPr>
          <p:cNvPr id="2063" name="Google Shape;2063;p7"/>
          <p:cNvSpPr/>
          <p:nvPr/>
        </p:nvSpPr>
        <p:spPr>
          <a:xfrm>
            <a:off x="5700712" y="0"/>
            <a:ext cx="6484188" cy="15527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4" name="Google Shape;2064;p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AEB3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5" name="Google Shape;2065;p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rPr>
              <a:t>Illinois Perinatal Quality Collaborative</a:t>
            </a:r>
            <a:endParaRPr/>
          </a:p>
        </p:txBody>
      </p:sp>
      <p:sp>
        <p:nvSpPr>
          <p:cNvPr id="2066" name="Google Shape;2066;p7"/>
          <p:cNvSpPr txBox="1">
            <a:spLocks noGrp="1"/>
          </p:cNvSpPr>
          <p:nvPr>
            <p:ph type="body" idx="1"/>
          </p:nvPr>
        </p:nvSpPr>
        <p:spPr>
          <a:xfrm>
            <a:off x="2116451" y="1710990"/>
            <a:ext cx="9247849" cy="368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254635">
              <a:spcBef>
                <a:spcPts val="0"/>
              </a:spcBef>
              <a:buSzPct val="100000"/>
            </a:pPr>
            <a:r>
              <a:rPr lang="en-US" sz="3800" b="1">
                <a:solidFill>
                  <a:schemeClr val="accent1"/>
                </a:solidFill>
                <a:latin typeface="Aptos"/>
              </a:rPr>
              <a:t> Meg Parker, </a:t>
            </a:r>
            <a:r>
              <a:rPr lang="en-US" sz="3800" b="1" i="1">
                <a:solidFill>
                  <a:schemeClr val="accent1"/>
                </a:solidFill>
                <a:latin typeface="Aptos"/>
              </a:rPr>
              <a:t>MD, MPH </a:t>
            </a:r>
          </a:p>
          <a:p>
            <a:pPr marL="228600" indent="-254635">
              <a:spcBef>
                <a:spcPts val="0"/>
              </a:spcBef>
              <a:buSzPct val="100000"/>
            </a:pPr>
            <a:r>
              <a:rPr lang="en-US" sz="3800" b="1">
                <a:solidFill>
                  <a:schemeClr val="accent1"/>
                </a:solidFill>
                <a:latin typeface="Aptos"/>
              </a:rPr>
              <a:t> Bryanne N. Colvin, </a:t>
            </a:r>
            <a:r>
              <a:rPr lang="en-US" sz="3800" b="1" i="1">
                <a:solidFill>
                  <a:schemeClr val="accent1"/>
                </a:solidFill>
                <a:latin typeface="Aptos"/>
              </a:rPr>
              <a:t>MD</a:t>
            </a:r>
          </a:p>
          <a:p>
            <a:pPr marL="228600" indent="-254635">
              <a:spcBef>
                <a:spcPts val="0"/>
              </a:spcBef>
              <a:buSzPct val="100000"/>
            </a:pPr>
            <a:r>
              <a:rPr lang="en-US" sz="3800" b="1">
                <a:solidFill>
                  <a:schemeClr val="accent1"/>
                </a:solidFill>
                <a:latin typeface="Aptos"/>
              </a:rPr>
              <a:t> Christie Lawrence, </a:t>
            </a:r>
            <a:r>
              <a:rPr lang="en-US" sz="3800" b="1" i="1">
                <a:solidFill>
                  <a:schemeClr val="accent1"/>
                </a:solidFill>
                <a:latin typeface="Aptos"/>
              </a:rPr>
              <a:t>DNP, RNC-NIC, APN/CNS  </a:t>
            </a:r>
          </a:p>
          <a:p>
            <a:pPr marL="228600" indent="-254635">
              <a:spcBef>
                <a:spcPts val="0"/>
              </a:spcBef>
              <a:buSzPct val="100000"/>
            </a:pPr>
            <a:r>
              <a:rPr lang="en-US" sz="3800" b="1">
                <a:solidFill>
                  <a:schemeClr val="accent1"/>
                </a:solidFill>
                <a:latin typeface="Aptos"/>
              </a:rPr>
              <a:t> Gina S. Lowell, </a:t>
            </a:r>
            <a:r>
              <a:rPr lang="en-US" sz="3800" b="1" i="1">
                <a:solidFill>
                  <a:schemeClr val="accent1"/>
                </a:solidFill>
                <a:latin typeface="Aptos"/>
              </a:rPr>
              <a:t>MD, MPH</a:t>
            </a:r>
          </a:p>
          <a:p>
            <a:pPr marL="228600" indent="-254635">
              <a:spcBef>
                <a:spcPts val="0"/>
              </a:spcBef>
              <a:buSzPct val="100000"/>
            </a:pPr>
            <a:endParaRPr lang="en-US" sz="4200" b="1">
              <a:solidFill>
                <a:schemeClr val="accent1"/>
              </a:solidFill>
              <a:latin typeface="Aptos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4200">
              <a:latin typeface="Aptos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ct val="100000"/>
              <a:buNone/>
            </a:pPr>
            <a:endParaRPr sz="4200">
              <a:latin typeface="Aptos"/>
            </a:endParaRPr>
          </a:p>
          <a:p>
            <a:pPr marL="228600" lvl="0" indent="-76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ct val="100000"/>
              <a:buNone/>
            </a:pPr>
            <a:endParaRPr sz="4200">
              <a:latin typeface="Aptos"/>
            </a:endParaRPr>
          </a:p>
          <a:p>
            <a:pPr marL="228600" lvl="0" indent="-76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ct val="100000"/>
              <a:buNone/>
            </a:pPr>
            <a:endParaRPr sz="4200">
              <a:latin typeface="Aptos"/>
            </a:endParaRPr>
          </a:p>
          <a:p>
            <a:pPr marL="228600" lvl="0" indent="-76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ct val="100000"/>
              <a:buNone/>
            </a:pPr>
            <a:endParaRPr sz="4200">
              <a:latin typeface="Aptos"/>
            </a:endParaRPr>
          </a:p>
          <a:p>
            <a:pPr marL="0" indent="0">
              <a:buSzPct val="100000"/>
              <a:buNone/>
            </a:pPr>
            <a:endParaRPr lang="en-US" sz="4200">
              <a:latin typeface="Aptos"/>
            </a:endParaRPr>
          </a:p>
          <a:p>
            <a:pPr marL="228600" indent="-101600">
              <a:buSzPct val="100000"/>
              <a:buNone/>
            </a:pPr>
            <a:endParaRPr lang="en-US" sz="4200">
              <a:latin typeface="Aptos"/>
            </a:endParaRPr>
          </a:p>
        </p:txBody>
      </p:sp>
      <p:pic>
        <p:nvPicPr>
          <p:cNvPr id="2068" name="Google Shape;2068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7180" y="3193804"/>
            <a:ext cx="2946971" cy="2573918"/>
          </a:xfrm>
          <a:prstGeom prst="rect">
            <a:avLst/>
          </a:prstGeom>
          <a:noFill/>
          <a:ln>
            <a:noFill/>
          </a:ln>
        </p:spPr>
      </p:pic>
      <p:sp>
        <p:nvSpPr>
          <p:cNvPr id="2069" name="Google Shape;2069;p7"/>
          <p:cNvSpPr/>
          <p:nvPr/>
        </p:nvSpPr>
        <p:spPr>
          <a:xfrm>
            <a:off x="142884" y="93740"/>
            <a:ext cx="11992496" cy="1256658"/>
          </a:xfrm>
          <a:prstGeom prst="ribbon2">
            <a:avLst>
              <a:gd name="adj1" fmla="val 16667"/>
              <a:gd name="adj2" fmla="val 74569"/>
            </a:avLst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0" name="Google Shape;2070;p7"/>
          <p:cNvSpPr txBox="1">
            <a:spLocks noGrp="1"/>
          </p:cNvSpPr>
          <p:nvPr>
            <p:ph type="title"/>
          </p:nvPr>
        </p:nvSpPr>
        <p:spPr>
          <a:xfrm>
            <a:off x="1716281" y="97212"/>
            <a:ext cx="9111912" cy="93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en-US" sz="4000">
                <a:latin typeface="Aptos"/>
              </a:rPr>
              <a:t>Thank You to our Amazing Speakers! </a:t>
            </a:r>
            <a:endParaRPr>
              <a:latin typeface="Aptos"/>
            </a:endParaRPr>
          </a:p>
        </p:txBody>
      </p:sp>
      <p:pic>
        <p:nvPicPr>
          <p:cNvPr id="3" name="Picture 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25DEC6A6-3049-50D2-9598-0AB6AAE183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5740" y="5397402"/>
            <a:ext cx="2278400" cy="9661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works in the sky&#10;&#10;Description automatically generated">
            <a:extLst>
              <a:ext uri="{FF2B5EF4-FFF2-40B4-BE49-F238E27FC236}">
                <a16:creationId xmlns:a16="http://schemas.microsoft.com/office/drawing/2014/main" id="{E092B814-0B42-0161-FB2E-229263E265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" y="98027"/>
            <a:ext cx="12194091" cy="6712390"/>
          </a:xfrm>
          <a:prstGeom prst="rect">
            <a:avLst/>
          </a:prstGeom>
          <a:ln>
            <a:noFill/>
          </a:ln>
        </p:spPr>
      </p:pic>
      <p:sp>
        <p:nvSpPr>
          <p:cNvPr id="2063" name="Google Shape;2063;p7"/>
          <p:cNvSpPr/>
          <p:nvPr/>
        </p:nvSpPr>
        <p:spPr>
          <a:xfrm>
            <a:off x="5700712" y="0"/>
            <a:ext cx="6484188" cy="15527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4" name="Google Shape;2064;p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AEB3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5" name="Google Shape;2065;p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rPr>
              <a:t>Illinois Perinatal Quality Collaborative</a:t>
            </a:r>
            <a:endParaRPr/>
          </a:p>
        </p:txBody>
      </p:sp>
      <p:pic>
        <p:nvPicPr>
          <p:cNvPr id="2068" name="Google Shape;2068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0190" y="3119824"/>
            <a:ext cx="2946971" cy="2573918"/>
          </a:xfrm>
          <a:prstGeom prst="rect">
            <a:avLst/>
          </a:prstGeom>
          <a:noFill/>
          <a:ln>
            <a:noFill/>
          </a:ln>
        </p:spPr>
      </p:pic>
      <p:sp>
        <p:nvSpPr>
          <p:cNvPr id="2069" name="Google Shape;2069;p7"/>
          <p:cNvSpPr/>
          <p:nvPr/>
        </p:nvSpPr>
        <p:spPr>
          <a:xfrm>
            <a:off x="2321" y="-32027"/>
            <a:ext cx="12229233" cy="1227066"/>
          </a:xfrm>
          <a:prstGeom prst="ribbon2">
            <a:avLst>
              <a:gd name="adj1" fmla="val 16667"/>
              <a:gd name="adj2" fmla="val 74569"/>
            </a:avLst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0" name="Google Shape;2070;p7"/>
          <p:cNvSpPr txBox="1">
            <a:spLocks noGrp="1"/>
          </p:cNvSpPr>
          <p:nvPr>
            <p:ph type="title"/>
          </p:nvPr>
        </p:nvSpPr>
        <p:spPr>
          <a:xfrm>
            <a:off x="1435155" y="1037"/>
            <a:ext cx="9356047" cy="93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4000"/>
            </a:pPr>
            <a:r>
              <a:rPr lang="en-US" sz="3100">
                <a:latin typeface="Aptos"/>
              </a:rPr>
              <a:t>Thank You Breakout Facilitators and Discussants!</a:t>
            </a:r>
            <a:endParaRPr sz="3100">
              <a:latin typeface="Aptos"/>
            </a:endParaRPr>
          </a:p>
        </p:txBody>
      </p:sp>
      <p:pic>
        <p:nvPicPr>
          <p:cNvPr id="3" name="Picture 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25DEC6A6-3049-50D2-9598-0AB6AAE183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5740" y="5397402"/>
            <a:ext cx="2278400" cy="96616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98F826-9EBA-617E-8C24-E237E2C9A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566693"/>
            <a:ext cx="4506897" cy="4351338"/>
          </a:xfrm>
        </p:spPr>
        <p:txBody>
          <a:bodyPr/>
          <a:lstStyle/>
          <a:p>
            <a:r>
              <a:rPr lang="en-US" sz="2200" b="1">
                <a:solidFill>
                  <a:schemeClr val="accent1"/>
                </a:solidFill>
                <a:latin typeface="Aptos"/>
              </a:rPr>
              <a:t>Gretchen Kopec </a:t>
            </a:r>
          </a:p>
          <a:p>
            <a:r>
              <a:rPr lang="en-US" sz="2200" b="1">
                <a:solidFill>
                  <a:schemeClr val="accent1"/>
                </a:solidFill>
                <a:latin typeface="Aptos"/>
              </a:rPr>
              <a:t>Shelly Shallat </a:t>
            </a:r>
          </a:p>
          <a:p>
            <a:r>
              <a:rPr lang="en-US" sz="2200" b="1">
                <a:solidFill>
                  <a:schemeClr val="accent1"/>
                </a:solidFill>
                <a:latin typeface="Aptos"/>
              </a:rPr>
              <a:t>Gina Lowell</a:t>
            </a:r>
          </a:p>
          <a:p>
            <a:r>
              <a:rPr lang="en-US" sz="2200" b="1">
                <a:solidFill>
                  <a:schemeClr val="accent1"/>
                </a:solidFill>
                <a:latin typeface="Aptos"/>
              </a:rPr>
              <a:t>Bryanne Colvin</a:t>
            </a:r>
          </a:p>
          <a:p>
            <a:r>
              <a:rPr lang="en-US" sz="2200" b="1">
                <a:solidFill>
                  <a:schemeClr val="accent1"/>
                </a:solidFill>
                <a:latin typeface="Aptos"/>
              </a:rPr>
              <a:t>Daniell Ashford</a:t>
            </a:r>
          </a:p>
          <a:p>
            <a:r>
              <a:rPr lang="en-US" sz="2200" b="1">
                <a:solidFill>
                  <a:schemeClr val="accent1"/>
                </a:solidFill>
                <a:latin typeface="Aptos"/>
              </a:rPr>
              <a:t>Meg Parker </a:t>
            </a:r>
          </a:p>
          <a:p>
            <a:r>
              <a:rPr lang="en-US" sz="2200" b="1">
                <a:solidFill>
                  <a:schemeClr val="accent1"/>
                </a:solidFill>
                <a:latin typeface="Aptos"/>
              </a:rPr>
              <a:t>Christie Lawrence 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7FE7FF0-35FE-9EF5-A613-BE5C8480F495}"/>
              </a:ext>
            </a:extLst>
          </p:cNvPr>
          <p:cNvSpPr txBox="1">
            <a:spLocks/>
          </p:cNvSpPr>
          <p:nvPr/>
        </p:nvSpPr>
        <p:spPr>
          <a:xfrm>
            <a:off x="4712564" y="1519346"/>
            <a:ext cx="484720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85750" indent="-285750">
              <a:buFont typeface="Arial,Sans-Serif"/>
            </a:pPr>
            <a:r>
              <a:rPr lang="en-US" sz="2200" b="1">
                <a:solidFill>
                  <a:schemeClr val="accent1"/>
                </a:solidFill>
                <a:latin typeface="Aptos"/>
                <a:cs typeface="Arial"/>
              </a:rPr>
              <a:t>Donna Lemmenes</a:t>
            </a:r>
          </a:p>
          <a:p>
            <a:pPr marL="285750" indent="-285750">
              <a:buFont typeface="Arial,Sans-Serif"/>
            </a:pPr>
            <a:r>
              <a:rPr lang="en-US" sz="2200" b="1">
                <a:solidFill>
                  <a:schemeClr val="accent1"/>
                </a:solidFill>
                <a:latin typeface="Aptos"/>
                <a:cs typeface="Arial"/>
              </a:rPr>
              <a:t>Tina Stupek </a:t>
            </a:r>
          </a:p>
          <a:p>
            <a:pPr marL="285750" indent="-285750">
              <a:buFont typeface="Arial,Sans-Serif"/>
            </a:pPr>
            <a:r>
              <a:rPr lang="en-US" sz="2200" b="1">
                <a:solidFill>
                  <a:schemeClr val="accent1"/>
                </a:solidFill>
                <a:latin typeface="Aptos"/>
                <a:cs typeface="Arial"/>
              </a:rPr>
              <a:t>Keri Schubert </a:t>
            </a:r>
          </a:p>
          <a:p>
            <a:pPr marL="285750" indent="-285750">
              <a:buFont typeface="Arial,Sans-Serif"/>
            </a:pPr>
            <a:r>
              <a:rPr lang="en-US" sz="2200" b="1">
                <a:solidFill>
                  <a:schemeClr val="accent1"/>
                </a:solidFill>
                <a:latin typeface="Aptos"/>
                <a:cs typeface="Arial"/>
              </a:rPr>
              <a:t>Keri Benbrook </a:t>
            </a:r>
          </a:p>
          <a:p>
            <a:pPr marL="285750" indent="-285750">
              <a:buFont typeface="Arial,Sans-Serif"/>
            </a:pPr>
            <a:r>
              <a:rPr lang="en-US" sz="2200" b="1">
                <a:solidFill>
                  <a:schemeClr val="accent1"/>
                </a:solidFill>
                <a:latin typeface="Aptos"/>
                <a:cs typeface="Arial"/>
              </a:rPr>
              <a:t>Jan Southard </a:t>
            </a:r>
          </a:p>
          <a:p>
            <a:pPr marL="285750" indent="-285750">
              <a:buFont typeface="Arial,Sans-Serif"/>
            </a:pPr>
            <a:r>
              <a:rPr lang="en-US" sz="2200" b="1">
                <a:solidFill>
                  <a:schemeClr val="accent1"/>
                </a:solidFill>
                <a:latin typeface="Aptos"/>
                <a:cs typeface="Arial"/>
              </a:rPr>
              <a:t>Nancy Maruyama </a:t>
            </a:r>
          </a:p>
          <a:p>
            <a:pPr marL="285750" indent="-285750">
              <a:buFont typeface="Arial,Sans-Serif"/>
            </a:pPr>
            <a:r>
              <a:rPr lang="en-US" sz="2200" b="1">
                <a:solidFill>
                  <a:schemeClr val="accent1"/>
                </a:solidFill>
                <a:latin typeface="Aptos"/>
                <a:cs typeface="Arial"/>
              </a:rPr>
              <a:t>Deb Miller </a:t>
            </a:r>
          </a:p>
          <a:p>
            <a:pPr marL="285750" indent="-285750">
              <a:buFont typeface="Arial,Sans-Serif"/>
            </a:pPr>
            <a:r>
              <a:rPr lang="en-US" sz="2200" b="1">
                <a:solidFill>
                  <a:schemeClr val="accent1"/>
                </a:solidFill>
                <a:latin typeface="Aptos"/>
                <a:cs typeface="Arial"/>
              </a:rPr>
              <a:t>Danielle Wittig</a:t>
            </a:r>
            <a:endParaRPr lang="en-US" sz="2200" b="1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451700093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675</Words>
  <Application>Microsoft Macintosh PowerPoint</Application>
  <PresentationFormat>Widescreen</PresentationFormat>
  <Paragraphs>148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DM Sans</vt:lpstr>
      <vt:lpstr>HELLODOTSTICK</vt:lpstr>
      <vt:lpstr>Noto Sans Symbols</vt:lpstr>
      <vt:lpstr>HELLOCHUNKY</vt:lpstr>
      <vt:lpstr>Play</vt:lpstr>
      <vt:lpstr>Aptos</vt:lpstr>
      <vt:lpstr>Canva Sans Bold</vt:lpstr>
      <vt:lpstr>Arial</vt:lpstr>
      <vt:lpstr>HELLOSKETCHIE</vt:lpstr>
      <vt:lpstr>Courier New</vt:lpstr>
      <vt:lpstr>nebraska</vt:lpstr>
      <vt:lpstr>Calibri</vt:lpstr>
      <vt:lpstr>Verdana</vt:lpstr>
      <vt:lpstr>Helvetica Neue</vt:lpstr>
      <vt:lpstr>HELLOQUEENIE</vt:lpstr>
      <vt:lpstr>Aptos Display</vt:lpstr>
      <vt:lpstr>HELLOFIRSTIE</vt:lpstr>
      <vt:lpstr>Arial,Sans-Serif</vt:lpstr>
      <vt:lpstr>3_Office Theme</vt:lpstr>
      <vt:lpstr>6_office theme</vt:lpstr>
      <vt:lpstr>office theme</vt:lpstr>
      <vt:lpstr>ILPQC: Wrap-up &amp; Next Steps for 2024 </vt:lpstr>
      <vt:lpstr>PowerPoint Presentation</vt:lpstr>
      <vt:lpstr>ESSI ABP MOC Part IV </vt:lpstr>
      <vt:lpstr>PowerPoint Presentation</vt:lpstr>
      <vt:lpstr>PowerPoint Presentation</vt:lpstr>
      <vt:lpstr>PowerPoint Presentation</vt:lpstr>
      <vt:lpstr>Upcoming ESSI Calls</vt:lpstr>
      <vt:lpstr>Thank You to our Amazing Speakers! </vt:lpstr>
      <vt:lpstr>Thank You Breakout Facilitators and Discussants!</vt:lpstr>
      <vt:lpstr>Thank You Planning Committee!</vt:lpstr>
      <vt:lpstr>PowerPoint Presentation</vt:lpstr>
      <vt:lpstr>PowerPoint Presentation</vt:lpstr>
      <vt:lpstr>PowerPoint Presentation</vt:lpstr>
      <vt:lpstr>What Can I Do on the Way Home?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ILPQC: Wrap-up &amp; Next Steps for 2023 </dc:title>
  <dc:creator>Todd Hilgert</dc:creator>
  <cp:lastModifiedBy>Kiela Karina Moreno</cp:lastModifiedBy>
  <cp:revision>80</cp:revision>
  <dcterms:created xsi:type="dcterms:W3CDTF">2021-03-16T18:30:39Z</dcterms:created>
  <dcterms:modified xsi:type="dcterms:W3CDTF">2024-05-28T23:51:33Z</dcterms:modified>
</cp:coreProperties>
</file>