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5.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6.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 id="2147483711" r:id="rId5"/>
    <p:sldMasterId id="2147483749" r:id="rId6"/>
    <p:sldMasterId id="2147483760" r:id="rId7"/>
    <p:sldMasterId id="2147483669" r:id="rId8"/>
    <p:sldMasterId id="2147484743" r:id="rId9"/>
    <p:sldMasterId id="2147483660" r:id="rId10"/>
  </p:sldMasterIdLst>
  <p:notesMasterIdLst>
    <p:notesMasterId r:id="rId49"/>
  </p:notesMasterIdLst>
  <p:sldIdLst>
    <p:sldId id="473" r:id="rId11"/>
    <p:sldId id="474" r:id="rId12"/>
    <p:sldId id="756" r:id="rId13"/>
    <p:sldId id="755" r:id="rId14"/>
    <p:sldId id="766" r:id="rId15"/>
    <p:sldId id="714" r:id="rId16"/>
    <p:sldId id="722" r:id="rId17"/>
    <p:sldId id="757" r:id="rId18"/>
    <p:sldId id="760" r:id="rId19"/>
    <p:sldId id="761" r:id="rId20"/>
    <p:sldId id="762" r:id="rId21"/>
    <p:sldId id="753" r:id="rId22"/>
    <p:sldId id="662" r:id="rId23"/>
    <p:sldId id="747" r:id="rId24"/>
    <p:sldId id="743" r:id="rId25"/>
    <p:sldId id="763" r:id="rId26"/>
    <p:sldId id="764" r:id="rId27"/>
    <p:sldId id="765" r:id="rId28"/>
    <p:sldId id="750" r:id="rId29"/>
    <p:sldId id="751" r:id="rId30"/>
    <p:sldId id="725" r:id="rId31"/>
    <p:sldId id="746" r:id="rId32"/>
    <p:sldId id="737" r:id="rId33"/>
    <p:sldId id="738" r:id="rId34"/>
    <p:sldId id="739" r:id="rId35"/>
    <p:sldId id="740" r:id="rId36"/>
    <p:sldId id="741" r:id="rId37"/>
    <p:sldId id="742" r:id="rId38"/>
    <p:sldId id="752" r:id="rId39"/>
    <p:sldId id="736" r:id="rId40"/>
    <p:sldId id="730" r:id="rId41"/>
    <p:sldId id="731" r:id="rId42"/>
    <p:sldId id="732" r:id="rId43"/>
    <p:sldId id="712" r:id="rId44"/>
    <p:sldId id="676" r:id="rId45"/>
    <p:sldId id="733" r:id="rId46"/>
    <p:sldId id="673" r:id="rId47"/>
    <p:sldId id="33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F8223C-610E-2BBA-F33B-0E1F55F6BB33}" name="Patricia Ann Lee King" initials="PK" userId="S::pal094@ads.northwestern.edu::dbab7ec2-5444-4d21-afe7-a39974533d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KARIAH, SOGI" initials="SS" lastIdx="2" clrIdx="0">
    <p:extLst>
      <p:ext uri="{19B8F6BF-5375-455C-9EA6-DF929625EA0E}">
        <p15:presenceInfo xmlns:p15="http://schemas.microsoft.com/office/powerpoint/2012/main" userId="S-1-5-21-3061956908-2738319542-621568764-3665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93A"/>
    <a:srgbClr val="000000"/>
    <a:srgbClr val="00499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E238-4C2A-D92E-E59A-08B27597729B}" v="6" dt="2022-01-06T19:24:25.143"/>
    <p1510:client id="{0E937B76-9BD3-8B24-FA1C-0A0E902D617B}" v="1" dt="2023-02-20T16:17:18.361"/>
    <p1510:client id="{1065FF98-7D2C-8FA7-17FB-199FBEA08ECD}" v="341" dt="2022-11-18T20:33:41.281"/>
    <p1510:client id="{1A40D790-D28D-04B2-C7C4-687176AAA381}" v="85" dt="2022-08-15T15:56:30.524"/>
    <p1510:client id="{1E92D12B-4C20-2714-25F1-6D2329BC6AA4}" v="6" dt="2022-08-15T16:15:41.452"/>
    <p1510:client id="{1EC12A19-F1A3-A6AE-4F47-CC5CE229D8A3}" v="338" dt="2022-08-15T14:54:21.676"/>
    <p1510:client id="{269344FF-4846-783D-307D-9AED31661A00}" v="568" dt="2022-08-12T18:35:41.375"/>
    <p1510:client id="{29B2CD9F-B3E2-58C5-1F0D-0C0E930C1402}" v="110" dt="2022-12-16T22:34:09.420"/>
    <p1510:client id="{3312F0BC-4CCF-136A-6BC8-2F8A30EE7DF6}" v="812" dt="2023-02-15T21:38:28.624"/>
    <p1510:client id="{3393E09D-6823-54A5-BA57-B78A019AE0D1}" v="20" dt="2022-09-15T14:42:46.075"/>
    <p1510:client id="{3C60B8CC-9221-E8A5-0960-0ECFF4890C30}" v="13" dt="2022-11-18T20:51:44.070"/>
    <p1510:client id="{3D00F3B1-ADA2-83E7-4559-6C9AE67CF50E}" v="12" dt="2022-08-15T15:00:31.651"/>
    <p1510:client id="{3FAB20C9-158D-476A-DB8C-63E4496546A3}" v="4" dt="2022-11-17T21:48:58.671"/>
    <p1510:client id="{4BB1E083-9C20-85D9-6972-7FD6F455E9C8}" v="9" dt="2022-04-12T14:45:20.579"/>
    <p1510:client id="{5149C471-5901-CBF1-0667-5E16D18CFE97}" v="5" dt="2022-04-13T21:11:16.082"/>
    <p1510:client id="{5AD68556-2E38-2E16-DDBD-ADFA1BF33217}" v="17" dt="2023-02-15T15:22:51.705"/>
    <p1510:client id="{5ADB333C-FBEF-8CE2-4555-6344C08B8908}" v="13" dt="2023-02-15T16:43:54.736"/>
    <p1510:client id="{5B79F81C-2E4A-C9E3-532C-AE879B7CD8EB}" v="1733" dt="2022-09-17T14:01:24.034"/>
    <p1510:client id="{5E400571-2AF9-8EF6-BF98-C0B72037BFA1}" v="445" dt="2022-07-07T21:13:32.466"/>
    <p1510:client id="{5E48E709-9BEA-9FE9-975A-72F714D0DB86}" v="1456" dt="2022-08-12T14:53:59.653"/>
    <p1510:client id="{6453D58A-1654-8002-0A61-A0BEB834EB25}" v="55" dt="2022-07-12T18:46:19.401"/>
    <p1510:client id="{664A7847-F42C-73F2-EFBC-CF7B29771E5E}" v="182" dt="2022-09-15T14:03:59.932"/>
    <p1510:client id="{67A41A09-4EFE-0202-D99A-EE9795743DF1}" v="3" dt="2023-02-20T17:39:38.662"/>
    <p1510:client id="{6CED6023-9C22-4A49-4C99-5EC0EA4B9547}" v="232" dt="2022-11-18T16:55:00.071"/>
    <p1510:client id="{736CBBEF-737A-8973-8DEC-508AE005629B}" v="272" dt="2022-03-16T18:19:39.437"/>
    <p1510:client id="{76BDCA5D-13BA-AB31-5040-9DC496812E45}" v="120" dt="2022-09-15T13:32:35.342"/>
    <p1510:client id="{7B4B1147-CE0C-EE5C-A6FA-62EE28FE5BF9}" v="230" dt="2022-09-13T19:24:57.175"/>
    <p1510:client id="{7CD2BEBF-8356-57E4-C78F-A7473CE15C4B}" v="25" dt="2022-02-15T21:43:52.698"/>
    <p1510:client id="{8061A811-DF81-C6AB-F76F-10C5B066A54C}" v="65" dt="2022-01-11T19:55:59.319"/>
    <p1510:client id="{83BE5CB4-A051-B035-3DEF-0C430F1858FE}" v="96" dt="2022-08-12T18:37:42.010"/>
    <p1510:client id="{83CC736C-FEF7-E911-A4A1-452C54D955CF}" v="5" dt="2023-02-15T15:26:56.343"/>
    <p1510:client id="{8415CCCE-CC17-1FF9-834E-CAD5AAD05F35}" v="102" dt="2022-01-07T20:11:40.195"/>
    <p1510:client id="{885877D2-6AA6-C420-462F-80EB224E3617}" v="45" dt="2022-01-06T19:17:25.548"/>
    <p1510:client id="{9192EAE3-2AB4-389F-1E78-27FC9B59DA70}" v="111" dt="2022-08-12T16:44:30.678"/>
    <p1510:client id="{94FD356C-E2C9-3E8F-BA8C-1BC2496C1E7A}" v="52" dt="2022-01-12T20:55:27.927"/>
    <p1510:client id="{9C9ED0D4-E974-61AE-4E63-A2C7B0B407EC}" v="1506" dt="2022-02-17T15:45:03.984"/>
    <p1510:client id="{A3A1F360-E086-AB1D-4704-43006C872997}" v="226" dt="2022-02-15T22:22:37.147"/>
    <p1510:client id="{A5A12800-AE51-EF51-53BE-21BEB18E6D20}" v="13" dt="2022-11-18T20:24:06.435"/>
    <p1510:client id="{A6A12EF1-C57B-651D-5999-3F346A7AB3A0}" v="30" dt="2022-11-18T18:04:43.783"/>
    <p1510:client id="{AB897C91-A6DD-3E5C-AE5D-44FE0466F207}" v="24" dt="2022-09-15T18:24:14.292"/>
    <p1510:client id="{B0E044C7-629B-2AB1-3B3B-C95682749D35}" v="15" dt="2022-11-15T20:58:51.216"/>
    <p1510:client id="{B37092B6-266D-47AC-9908-05590BBAC1FA}" v="15" dt="2022-08-15T15:57:25.856"/>
    <p1510:client id="{B7B63780-50CF-48F2-2667-6B8979388E7E}" v="20" dt="2022-09-12T21:04:59.334"/>
    <p1510:client id="{B9EE3F52-F075-6E9D-52ED-144888B1DDC6}" v="224" dt="2022-04-13T18:47:08.223"/>
    <p1510:client id="{BEAF99F2-DA12-88A0-D486-2256389DF5D9}" v="80" dt="2022-09-15T14:37:52.460"/>
    <p1510:client id="{BFC83655-C0D4-EEF7-D8EE-647482D4167C}" v="71" dt="2022-11-17T15:31:56.429"/>
    <p1510:client id="{C6BDDCD3-89F1-580E-7BFC-7F2718D45B17}" v="21" dt="2022-01-10T20:48:49.340"/>
    <p1510:client id="{C7606A9C-9CB9-F464-6A64-7ABA8F00FBCB}" v="10" dt="2022-03-15T18:42:11.756"/>
    <p1510:client id="{D3A4DDAE-F601-1EA1-8B08-9A196E8F2085}" v="44" dt="2022-02-16T19:49:42.058"/>
    <p1510:client id="{D539DE43-767F-6D85-1F7B-262C91C5507D}" v="54" dt="2022-11-18T19:17:42.244"/>
    <p1510:client id="{D8264469-AF1A-8E71-AB52-77DB782F7211}" v="2" dt="2022-11-16T15:45:32.144"/>
    <p1510:client id="{FED126FC-6EA2-C570-317C-FD894A051D8A}" v="1" dt="2022-09-15T19:20:23.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90169" autoAdjust="0"/>
  </p:normalViewPr>
  <p:slideViewPr>
    <p:cSldViewPr snapToGrid="0">
      <p:cViewPr varScale="1">
        <p:scale>
          <a:sx n="101" d="100"/>
          <a:sy n="101"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Fleming Suse" userId="S::efs3844@ads.northwestern.edu::725c94ef-d051-42d7-9d33-8572765d592b" providerId="AD" clId="Web-{0E937B76-9BD3-8B24-FA1C-0A0E902D617B}"/>
    <pc:docChg chg="delSld">
      <pc:chgData name="Eileen Fleming Suse" userId="S::efs3844@ads.northwestern.edu::725c94ef-d051-42d7-9d33-8572765d592b" providerId="AD" clId="Web-{0E937B76-9BD3-8B24-FA1C-0A0E902D617B}" dt="2023-02-20T16:17:18.361" v="0"/>
      <pc:docMkLst>
        <pc:docMk/>
      </pc:docMkLst>
      <pc:sldChg chg="del">
        <pc:chgData name="Eileen Fleming Suse" userId="S::efs3844@ads.northwestern.edu::725c94ef-d051-42d7-9d33-8572765d592b" providerId="AD" clId="Web-{0E937B76-9BD3-8B24-FA1C-0A0E902D617B}" dt="2023-02-20T16:17:18.361" v="0"/>
        <pc:sldMkLst>
          <pc:docMk/>
          <pc:sldMk cId="3866489012" sldId="735"/>
        </pc:sldMkLst>
      </pc:sldChg>
    </pc:docChg>
  </pc:docChgLst>
  <pc:docChgLst>
    <pc:chgData name="Alana Rivera" userId="S::arg3669@ads.northwestern.edu::fc8b707a-b7e9-4f2a-8d71-2d76819b7881" providerId="AD" clId="Web-{67A41A09-4EFE-0202-D99A-EE9795743DF1}"/>
    <pc:docChg chg="addSld delSld sldOrd">
      <pc:chgData name="Alana Rivera" userId="S::arg3669@ads.northwestern.edu::fc8b707a-b7e9-4f2a-8d71-2d76819b7881" providerId="AD" clId="Web-{67A41A09-4EFE-0202-D99A-EE9795743DF1}" dt="2023-02-20T17:39:38.662" v="2"/>
      <pc:docMkLst>
        <pc:docMk/>
      </pc:docMkLst>
      <pc:sldChg chg="del">
        <pc:chgData name="Alana Rivera" userId="S::arg3669@ads.northwestern.edu::fc8b707a-b7e9-4f2a-8d71-2d76819b7881" providerId="AD" clId="Web-{67A41A09-4EFE-0202-D99A-EE9795743DF1}" dt="2023-02-20T17:39:21.990" v="0"/>
        <pc:sldMkLst>
          <pc:docMk/>
          <pc:sldMk cId="1527637066" sldId="754"/>
        </pc:sldMkLst>
      </pc:sldChg>
      <pc:sldChg chg="add ord">
        <pc:chgData name="Alana Rivera" userId="S::arg3669@ads.northwestern.edu::fc8b707a-b7e9-4f2a-8d71-2d76819b7881" providerId="AD" clId="Web-{67A41A09-4EFE-0202-D99A-EE9795743DF1}" dt="2023-02-20T17:39:38.662" v="2"/>
        <pc:sldMkLst>
          <pc:docMk/>
          <pc:sldMk cId="2955306974" sldId="766"/>
        </pc:sldMkLst>
      </pc:sldChg>
      <pc:sldMasterChg chg="addSldLayout">
        <pc:chgData name="Alana Rivera" userId="S::arg3669@ads.northwestern.edu::fc8b707a-b7e9-4f2a-8d71-2d76819b7881" providerId="AD" clId="Web-{67A41A09-4EFE-0202-D99A-EE9795743DF1}" dt="2023-02-20T17:39:35.349" v="1"/>
        <pc:sldMasterMkLst>
          <pc:docMk/>
          <pc:sldMasterMk cId="2072306553" sldId="2147483760"/>
        </pc:sldMasterMkLst>
        <pc:sldLayoutChg chg="add">
          <pc:chgData name="Alana Rivera" userId="S::arg3669@ads.northwestern.edu::fc8b707a-b7e9-4f2a-8d71-2d76819b7881" providerId="AD" clId="Web-{67A41A09-4EFE-0202-D99A-EE9795743DF1}" dt="2023-02-20T17:39:35.349" v="1"/>
          <pc:sldLayoutMkLst>
            <pc:docMk/>
            <pc:sldMasterMk cId="2072306553" sldId="2147483760"/>
            <pc:sldLayoutMk cId="3783658486" sldId="2147483675"/>
          </pc:sldLayoutMkLst>
        </pc:sldLayoutChg>
        <pc:sldLayoutChg chg="add">
          <pc:chgData name="Alana Rivera" userId="S::arg3669@ads.northwestern.edu::fc8b707a-b7e9-4f2a-8d71-2d76819b7881" providerId="AD" clId="Web-{67A41A09-4EFE-0202-D99A-EE9795743DF1}" dt="2023-02-20T17:39:35.349" v="1"/>
          <pc:sldLayoutMkLst>
            <pc:docMk/>
            <pc:sldMasterMk cId="2072306553" sldId="2147483760"/>
            <pc:sldLayoutMk cId="2979200564" sldId="214748455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A72CD-D92F-4C60-BE1A-7BC2D023BB05}" type="doc">
      <dgm:prSet loTypeId="urn:microsoft.com/office/officeart/2005/8/layout/hProcess4" loCatId="process" qsTypeId="urn:microsoft.com/office/officeart/2005/8/quickstyle/simple1" qsCatId="simple" csTypeId="urn:microsoft.com/office/officeart/2005/8/colors/colorful3" csCatId="colorful" phldr="1"/>
      <dgm:spPr/>
    </dgm:pt>
    <dgm:pt modelId="{019695E6-A658-4897-80F2-A08CC8E51471}">
      <dgm:prSet phldrT="[Text]"/>
      <dgm:spPr/>
      <dgm:t>
        <a:bodyPr/>
        <a:lstStyle/>
        <a:p>
          <a:pPr rtl="0"/>
          <a:r>
            <a:rPr lang="en-US">
              <a:solidFill>
                <a:schemeClr val="accent1"/>
              </a:solidFill>
              <a:latin typeface="Arial"/>
              <a:cs typeface="Arial"/>
            </a:rPr>
            <a:t> </a:t>
          </a:r>
          <a:r>
            <a:rPr lang="en-US" b="1">
              <a:solidFill>
                <a:schemeClr val="accent1"/>
              </a:solidFill>
              <a:latin typeface="Arial"/>
              <a:cs typeface="Arial"/>
            </a:rPr>
            <a:t>Save the Dates!</a:t>
          </a:r>
        </a:p>
      </dgm:t>
    </dgm:pt>
    <dgm:pt modelId="{B686F262-5B44-47A7-8841-EAC8EC87E6C1}" type="parTrans" cxnId="{E6A3CBF4-6DCE-4383-8444-BEE5F48809C6}">
      <dgm:prSet/>
      <dgm:spPr/>
    </dgm:pt>
    <dgm:pt modelId="{91B26892-AE2C-4A26-9563-AE9E9F1FA72C}" type="sibTrans" cxnId="{E6A3CBF4-6DCE-4383-8444-BEE5F48809C6}">
      <dgm:prSet/>
      <dgm:spPr/>
      <dgm:t>
        <a:bodyPr/>
        <a:lstStyle/>
        <a:p>
          <a:endParaRPr lang="en-US"/>
        </a:p>
      </dgm:t>
    </dgm:pt>
    <dgm:pt modelId="{5C1DD914-EF33-4EF3-B221-C3F33C853A5A}">
      <dgm:prSet phldrT="[Text]"/>
      <dgm:spPr/>
      <dgm:t>
        <a:bodyPr/>
        <a:lstStyle/>
        <a:p>
          <a:pPr rtl="0"/>
          <a:r>
            <a:rPr lang="en-US" b="1">
              <a:solidFill>
                <a:schemeClr val="accent1"/>
              </a:solidFill>
              <a:latin typeface="Arial"/>
              <a:cs typeface="Arial"/>
            </a:rPr>
            <a:t>Submit your Data!</a:t>
          </a:r>
          <a:r>
            <a:rPr lang="en-US">
              <a:solidFill>
                <a:schemeClr val="accent1"/>
              </a:solidFill>
              <a:latin typeface="Arial"/>
              <a:cs typeface="Arial"/>
            </a:rPr>
            <a:t> </a:t>
          </a:r>
        </a:p>
      </dgm:t>
    </dgm:pt>
    <dgm:pt modelId="{7B5EAACE-94C5-4928-9134-CA8DE1E36EAC}" type="parTrans" cxnId="{C0F52AD4-B4F8-41F8-B1E1-BF422735979D}">
      <dgm:prSet/>
      <dgm:spPr/>
    </dgm:pt>
    <dgm:pt modelId="{F621EE85-7E3C-4D1D-A5C4-83C833F67D2F}" type="sibTrans" cxnId="{C0F52AD4-B4F8-41F8-B1E1-BF422735979D}">
      <dgm:prSet/>
      <dgm:spPr/>
      <dgm:t>
        <a:bodyPr/>
        <a:lstStyle/>
        <a:p>
          <a:endParaRPr lang="en-US"/>
        </a:p>
      </dgm:t>
    </dgm:pt>
    <dgm:pt modelId="{B6FEE040-5E22-4FBA-80BD-772A56465F90}">
      <dgm:prSet phldrT="[Text]"/>
      <dgm:spPr/>
      <dgm:t>
        <a:bodyPr/>
        <a:lstStyle/>
        <a:p>
          <a:pPr rtl="0"/>
          <a:r>
            <a:rPr lang="en-US">
              <a:solidFill>
                <a:schemeClr val="accent1"/>
              </a:solidFill>
              <a:latin typeface="Arial"/>
              <a:cs typeface="Arial"/>
            </a:rPr>
            <a:t>Submit </a:t>
          </a:r>
          <a:r>
            <a:rPr lang="en-US" b="1" u="sng">
              <a:solidFill>
                <a:schemeClr val="accent1"/>
              </a:solidFill>
              <a:latin typeface="Arial"/>
              <a:cs typeface="Arial"/>
            </a:rPr>
            <a:t>all your 2022 data</a:t>
          </a:r>
          <a:r>
            <a:rPr lang="en-US">
              <a:solidFill>
                <a:schemeClr val="accent1"/>
              </a:solidFill>
              <a:latin typeface="Arial"/>
              <a:cs typeface="Arial"/>
            </a:rPr>
            <a:t> plus </a:t>
          </a:r>
          <a:r>
            <a:rPr lang="en-US" b="1" u="sng">
              <a:solidFill>
                <a:schemeClr val="accent1"/>
              </a:solidFill>
              <a:latin typeface="Arial"/>
              <a:cs typeface="Arial"/>
            </a:rPr>
            <a:t>January, February, March 2023</a:t>
          </a:r>
        </a:p>
      </dgm:t>
    </dgm:pt>
    <dgm:pt modelId="{8CE72970-5FE5-419C-8904-F03CDA749BCA}" type="parTrans" cxnId="{BA632924-67ED-4ECF-9A7B-9C1A161F2962}">
      <dgm:prSet/>
      <dgm:spPr/>
    </dgm:pt>
    <dgm:pt modelId="{C7937236-40A7-4EEE-A278-4CA99EC3F59C}" type="sibTrans" cxnId="{BA632924-67ED-4ECF-9A7B-9C1A161F2962}">
      <dgm:prSet/>
      <dgm:spPr/>
      <dgm:t>
        <a:bodyPr/>
        <a:lstStyle/>
        <a:p>
          <a:endParaRPr lang="en-US"/>
        </a:p>
      </dgm:t>
    </dgm:pt>
    <dgm:pt modelId="{3456AB0F-96D4-4A97-8F82-64AE552EF6FB}">
      <dgm:prSet phldr="0"/>
      <dgm:spPr/>
      <dgm:t>
        <a:bodyPr/>
        <a:lstStyle/>
        <a:p>
          <a:pPr rtl="0"/>
          <a:r>
            <a:rPr lang="en-US">
              <a:solidFill>
                <a:schemeClr val="accent1"/>
              </a:solidFill>
              <a:latin typeface="Arial"/>
              <a:cs typeface="Arial"/>
            </a:rPr>
            <a:t>OB- May 24th, Wednesday</a:t>
          </a:r>
        </a:p>
      </dgm:t>
    </dgm:pt>
    <dgm:pt modelId="{284D4E98-45C6-4808-A7A3-BF108FD2DDFB}" type="parTrans" cxnId="{D57DC5A3-62AB-4A91-BBF8-F2DF04AF875E}">
      <dgm:prSet/>
      <dgm:spPr/>
    </dgm:pt>
    <dgm:pt modelId="{9E69DAB2-AA26-49ED-A477-8A58EC04F4DD}" type="sibTrans" cxnId="{D57DC5A3-62AB-4A91-BBF8-F2DF04AF875E}">
      <dgm:prSet/>
      <dgm:spPr/>
      <dgm:t>
        <a:bodyPr/>
        <a:lstStyle/>
        <a:p>
          <a:endParaRPr lang="en-US"/>
        </a:p>
      </dgm:t>
    </dgm:pt>
    <dgm:pt modelId="{05769790-14E8-4148-9EFC-2DA79A5686F2}">
      <dgm:prSet phldr="0"/>
      <dgm:spPr/>
      <dgm:t>
        <a:bodyPr/>
        <a:lstStyle/>
        <a:p>
          <a:pPr rtl="0"/>
          <a:r>
            <a:rPr lang="en-US">
              <a:solidFill>
                <a:schemeClr val="accent1"/>
              </a:solidFill>
              <a:latin typeface="Arial"/>
              <a:cs typeface="Arial"/>
            </a:rPr>
            <a:t>Neonatal- May 25th, Thursday</a:t>
          </a:r>
        </a:p>
      </dgm:t>
    </dgm:pt>
    <dgm:pt modelId="{E61EDA08-B100-421F-BC98-E5710E28E044}" type="parTrans" cxnId="{AD66E8C7-2AF9-4795-BF53-F9B54D9ACAD3}">
      <dgm:prSet/>
      <dgm:spPr/>
    </dgm:pt>
    <dgm:pt modelId="{792B1C38-7CC7-43E8-85FE-86B5CFE34B39}" type="sibTrans" cxnId="{AD66E8C7-2AF9-4795-BF53-F9B54D9ACAD3}">
      <dgm:prSet/>
      <dgm:spPr/>
      <dgm:t>
        <a:bodyPr/>
        <a:lstStyle/>
        <a:p>
          <a:endParaRPr lang="en-US"/>
        </a:p>
      </dgm:t>
    </dgm:pt>
    <dgm:pt modelId="{38870418-F509-4025-AB43-C99E58E9D509}">
      <dgm:prSet phldr="0"/>
      <dgm:spPr/>
      <dgm:t>
        <a:bodyPr/>
        <a:lstStyle/>
        <a:p>
          <a:pPr rtl="0"/>
          <a:r>
            <a:rPr lang="en-US" b="1">
              <a:solidFill>
                <a:schemeClr val="accent1"/>
              </a:solidFill>
              <a:latin typeface="Arial"/>
              <a:cs typeface="Arial"/>
            </a:rPr>
            <a:t> Storyboard Submissions!</a:t>
          </a:r>
        </a:p>
      </dgm:t>
    </dgm:pt>
    <dgm:pt modelId="{9C76E2A0-B157-420D-8410-B5B6DDAAAFE6}" type="parTrans" cxnId="{DA35413F-16A0-4FBA-B218-10D3E4F6732F}">
      <dgm:prSet/>
      <dgm:spPr/>
    </dgm:pt>
    <dgm:pt modelId="{8329EFE1-D519-46F7-9819-CE374241DFA4}" type="sibTrans" cxnId="{DA35413F-16A0-4FBA-B218-10D3E4F6732F}">
      <dgm:prSet/>
      <dgm:spPr/>
      <dgm:t>
        <a:bodyPr/>
        <a:lstStyle/>
        <a:p>
          <a:endParaRPr lang="en-US"/>
        </a:p>
      </dgm:t>
    </dgm:pt>
    <dgm:pt modelId="{99B110F8-6A29-4B06-8B52-0FF5AC6D254D}">
      <dgm:prSet phldr="0"/>
      <dgm:spPr/>
      <dgm:t>
        <a:bodyPr/>
        <a:lstStyle/>
        <a:p>
          <a:pPr rtl="0"/>
          <a:r>
            <a:rPr lang="en-US" b="0">
              <a:solidFill>
                <a:schemeClr val="accent1"/>
              </a:solidFill>
              <a:latin typeface="Arial"/>
              <a:cs typeface="Arial"/>
            </a:rPr>
            <a:t>Share your successes, opportunities, and specific strategies implemented! </a:t>
          </a:r>
        </a:p>
      </dgm:t>
    </dgm:pt>
    <dgm:pt modelId="{412B8E3B-A82C-4A7B-9FC8-1B3F408D4184}" type="parTrans" cxnId="{D0C5C968-8BE5-48EA-8C09-706A92AB48B5}">
      <dgm:prSet/>
      <dgm:spPr/>
    </dgm:pt>
    <dgm:pt modelId="{A07D58BA-57FF-4630-9AC9-A0F60EC5736C}" type="sibTrans" cxnId="{D0C5C968-8BE5-48EA-8C09-706A92AB48B5}">
      <dgm:prSet/>
      <dgm:spPr/>
    </dgm:pt>
    <dgm:pt modelId="{3DE293D2-6123-404E-A2C4-31713D59157B}">
      <dgm:prSet phldr="0"/>
      <dgm:spPr/>
      <dgm:t>
        <a:bodyPr/>
        <a:lstStyle/>
        <a:p>
          <a:pPr rtl="0"/>
          <a:r>
            <a:rPr lang="en-US" b="0">
              <a:solidFill>
                <a:schemeClr val="accent1"/>
              </a:solidFill>
              <a:latin typeface="Arial"/>
              <a:cs typeface="Arial"/>
            </a:rPr>
            <a:t>Share your DATA, graphs, PDSA cycles, process flow or 30/60/90 plans</a:t>
          </a:r>
        </a:p>
      </dgm:t>
    </dgm:pt>
    <dgm:pt modelId="{70FB02EA-3F70-46C7-96FD-12AC172E9174}" type="parTrans" cxnId="{73B62374-B279-4EB3-B133-ABA26F3780E1}">
      <dgm:prSet/>
      <dgm:spPr/>
    </dgm:pt>
    <dgm:pt modelId="{7BE67B6B-00C9-4D6D-8701-A8D78BA26FFA}" type="sibTrans" cxnId="{73B62374-B279-4EB3-B133-ABA26F3780E1}">
      <dgm:prSet/>
      <dgm:spPr/>
    </dgm:pt>
    <dgm:pt modelId="{B692733A-5AE6-4ECB-8111-57F9EDD9409F}">
      <dgm:prSet phldr="0"/>
      <dgm:spPr/>
      <dgm:t>
        <a:bodyPr/>
        <a:lstStyle/>
        <a:p>
          <a:pPr rtl="0"/>
          <a:r>
            <a:rPr lang="en-US" b="0" u="none">
              <a:solidFill>
                <a:schemeClr val="accent1"/>
              </a:solidFill>
              <a:latin typeface="Arial"/>
              <a:cs typeface="Arial"/>
            </a:rPr>
            <a:t>Review the award criteria for PVB, BE, and BASIC to achieve QI Excellence! </a:t>
          </a:r>
        </a:p>
      </dgm:t>
    </dgm:pt>
    <dgm:pt modelId="{26F0D997-187B-4259-A25A-8043A7B50CC5}" type="parTrans" cxnId="{ABAF1395-9A49-40D2-BD7B-2FE7CD74AA24}">
      <dgm:prSet/>
      <dgm:spPr/>
    </dgm:pt>
    <dgm:pt modelId="{6C5D385B-F1D8-49C4-BE45-F31745C0EC23}" type="sibTrans" cxnId="{ABAF1395-9A49-40D2-BD7B-2FE7CD74AA24}">
      <dgm:prSet/>
      <dgm:spPr/>
      <dgm:t>
        <a:bodyPr/>
        <a:lstStyle/>
        <a:p>
          <a:endParaRPr lang="en-US"/>
        </a:p>
      </dgm:t>
    </dgm:pt>
    <dgm:pt modelId="{D9C7E703-DE61-45CD-A076-3B7868D3DE65}">
      <dgm:prSet phldr="0"/>
      <dgm:spPr/>
      <dgm:t>
        <a:bodyPr/>
        <a:lstStyle/>
        <a:p>
          <a:pPr rtl="0"/>
          <a:r>
            <a:rPr lang="en-US" b="1">
              <a:solidFill>
                <a:schemeClr val="accent1"/>
              </a:solidFill>
              <a:latin typeface="Arial"/>
              <a:cs typeface="Arial"/>
            </a:rPr>
            <a:t>Start brainstorming your storyboard ideas! </a:t>
          </a:r>
        </a:p>
      </dgm:t>
    </dgm:pt>
    <dgm:pt modelId="{6C4A08EF-FCAD-407D-8F21-9E4C9FF1A351}" type="parTrans" cxnId="{E4CF87A7-5229-44E6-8B7F-268AF8628575}">
      <dgm:prSet/>
      <dgm:spPr/>
    </dgm:pt>
    <dgm:pt modelId="{B4AA8A62-5BB9-4CA4-827A-ECB285FBE9D9}" type="sibTrans" cxnId="{E4CF87A7-5229-44E6-8B7F-268AF8628575}">
      <dgm:prSet/>
      <dgm:spPr/>
    </dgm:pt>
    <dgm:pt modelId="{1FAFA9EB-E8A9-463D-AF35-5071306926A9}">
      <dgm:prSet phldr="0"/>
      <dgm:spPr/>
      <dgm:t>
        <a:bodyPr/>
        <a:lstStyle/>
        <a:p>
          <a:pPr rtl="0"/>
          <a:r>
            <a:rPr lang="en-US" b="0">
              <a:solidFill>
                <a:schemeClr val="accent1"/>
              </a:solidFill>
              <a:latin typeface="Arial"/>
              <a:cs typeface="Arial"/>
            </a:rPr>
            <a:t>ILPQC Room Block TBA</a:t>
          </a:r>
        </a:p>
      </dgm:t>
    </dgm:pt>
    <dgm:pt modelId="{68183127-8420-483B-A71A-713799AA4CF1}" type="parTrans" cxnId="{14F8C6DA-95E1-4521-9875-06DD633897CD}">
      <dgm:prSet/>
      <dgm:spPr/>
    </dgm:pt>
    <dgm:pt modelId="{909CB53E-E523-4746-9CB4-96EE17052C61}" type="sibTrans" cxnId="{14F8C6DA-95E1-4521-9875-06DD633897CD}">
      <dgm:prSet/>
      <dgm:spPr/>
      <dgm:t>
        <a:bodyPr/>
        <a:lstStyle/>
        <a:p>
          <a:endParaRPr lang="en-US"/>
        </a:p>
      </dgm:t>
    </dgm:pt>
    <dgm:pt modelId="{B55E4287-18D6-44F9-9998-27DFC3DE3899}">
      <dgm:prSet phldr="0"/>
      <dgm:spPr/>
      <dgm:t>
        <a:bodyPr/>
        <a:lstStyle/>
        <a:p>
          <a:endParaRPr lang="en-US" b="1">
            <a:latin typeface="Arial"/>
            <a:cs typeface="Arial"/>
          </a:endParaRPr>
        </a:p>
      </dgm:t>
    </dgm:pt>
    <dgm:pt modelId="{E2B3B95E-8796-44D3-BBC5-932F32BF5AC2}" type="parTrans" cxnId="{38B8EFEA-2AC2-4508-B50C-D7096BAE04EF}">
      <dgm:prSet/>
      <dgm:spPr/>
    </dgm:pt>
    <dgm:pt modelId="{2F179F31-BBE7-48BC-8DC5-9CCC405069A8}" type="sibTrans" cxnId="{38B8EFEA-2AC2-4508-B50C-D7096BAE04EF}">
      <dgm:prSet/>
      <dgm:spPr/>
    </dgm:pt>
    <dgm:pt modelId="{5F275E72-DEDE-4BE9-A7B5-93C830029A15}">
      <dgm:prSet phldr="0"/>
      <dgm:spPr/>
      <dgm:t>
        <a:bodyPr/>
        <a:lstStyle/>
        <a:p>
          <a:endParaRPr lang="en-US">
            <a:latin typeface="Arial"/>
            <a:cs typeface="Arial"/>
          </a:endParaRPr>
        </a:p>
      </dgm:t>
    </dgm:pt>
    <dgm:pt modelId="{D5CCC266-121D-4FB7-B8E0-516F0C01AFEC}" type="parTrans" cxnId="{81425F3F-1CCF-4D6E-BB0F-C590667BBA3A}">
      <dgm:prSet/>
      <dgm:spPr/>
    </dgm:pt>
    <dgm:pt modelId="{E8DC0D8F-A6AC-4AF4-9AF2-322C446DCFBB}" type="sibTrans" cxnId="{81425F3F-1CCF-4D6E-BB0F-C590667BBA3A}">
      <dgm:prSet/>
      <dgm:spPr/>
    </dgm:pt>
    <dgm:pt modelId="{6AF44131-5722-4528-8937-2F2D64962EE0}">
      <dgm:prSet phldr="0"/>
      <dgm:spPr/>
      <dgm:t>
        <a:bodyPr/>
        <a:lstStyle/>
        <a:p>
          <a:endParaRPr lang="en-US" b="0">
            <a:latin typeface="Arial"/>
            <a:cs typeface="Arial"/>
          </a:endParaRPr>
        </a:p>
      </dgm:t>
    </dgm:pt>
    <dgm:pt modelId="{98702443-CD9D-4441-AC80-29164C564037}" type="parTrans" cxnId="{9C65F14F-67CC-43B9-A2E9-DA01456F543B}">
      <dgm:prSet/>
      <dgm:spPr/>
    </dgm:pt>
    <dgm:pt modelId="{5849B39F-B1B2-4986-93B1-B2E021C29B5F}" type="sibTrans" cxnId="{9C65F14F-67CC-43B9-A2E9-DA01456F543B}">
      <dgm:prSet/>
      <dgm:spPr/>
    </dgm:pt>
    <dgm:pt modelId="{358B0361-FAD6-4712-9D01-4D9D4D4C5B71}">
      <dgm:prSet phldr="0"/>
      <dgm:spPr/>
      <dgm:t>
        <a:bodyPr/>
        <a:lstStyle/>
        <a:p>
          <a:r>
            <a:rPr lang="en-US" b="1">
              <a:solidFill>
                <a:schemeClr val="accent1"/>
              </a:solidFill>
              <a:latin typeface="Arial"/>
              <a:cs typeface="Arial"/>
            </a:rPr>
            <a:t>President Abraham Lincoln Hotel, Springfield, IL</a:t>
          </a:r>
          <a:endParaRPr lang="en-US" b="1"/>
        </a:p>
      </dgm:t>
    </dgm:pt>
    <dgm:pt modelId="{27010C45-65D8-423F-A9E9-1020F07F9EA1}" type="parTrans" cxnId="{145ABA86-23C2-47A6-B88A-1443578EFE3A}">
      <dgm:prSet/>
      <dgm:spPr/>
    </dgm:pt>
    <dgm:pt modelId="{C77EEA21-7833-4153-AE31-5AC451CF88B4}" type="sibTrans" cxnId="{145ABA86-23C2-47A6-B88A-1443578EFE3A}">
      <dgm:prSet/>
      <dgm:spPr/>
    </dgm:pt>
    <dgm:pt modelId="{1B1E35D1-40F0-424A-BF9B-E81B53494A27}">
      <dgm:prSet phldr="0"/>
      <dgm:spPr/>
      <dgm:t>
        <a:bodyPr/>
        <a:lstStyle/>
        <a:p>
          <a:endParaRPr lang="en-US" b="1" u="sng">
            <a:latin typeface="Arial"/>
            <a:cs typeface="Arial"/>
          </a:endParaRPr>
        </a:p>
      </dgm:t>
    </dgm:pt>
    <dgm:pt modelId="{E86FA6C9-AE23-43EA-8E8D-9F9823D329A4}" type="parTrans" cxnId="{0E693DC4-894C-4284-B6A9-FC5BB696B153}">
      <dgm:prSet/>
      <dgm:spPr/>
    </dgm:pt>
    <dgm:pt modelId="{88046618-0E0B-4F85-8407-BD3E2D7B1520}" type="sibTrans" cxnId="{0E693DC4-894C-4284-B6A9-FC5BB696B153}">
      <dgm:prSet/>
      <dgm:spPr/>
    </dgm:pt>
    <dgm:pt modelId="{564FE7BB-3F5D-4175-BE9C-9A009F69FB67}">
      <dgm:prSet phldr="0"/>
      <dgm:spPr/>
      <dgm:t>
        <a:bodyPr/>
        <a:lstStyle/>
        <a:p>
          <a:endParaRPr lang="en-US" b="1">
            <a:latin typeface="Arial"/>
            <a:cs typeface="Arial"/>
          </a:endParaRPr>
        </a:p>
      </dgm:t>
    </dgm:pt>
    <dgm:pt modelId="{DA2D1691-B0DE-42F7-A88E-CA241CCD70CF}" type="parTrans" cxnId="{E9D14AD8-7615-4B36-B4ED-35EBF6E29CC0}">
      <dgm:prSet/>
      <dgm:spPr/>
    </dgm:pt>
    <dgm:pt modelId="{A0603EE5-9061-41DE-AD8E-9E062EB7975F}" type="sibTrans" cxnId="{E9D14AD8-7615-4B36-B4ED-35EBF6E29CC0}">
      <dgm:prSet/>
      <dgm:spPr/>
    </dgm:pt>
    <dgm:pt modelId="{8076752E-5C0E-4590-AE2A-6CD46D26E490}">
      <dgm:prSet phldr="0"/>
      <dgm:spPr/>
      <dgm:t>
        <a:bodyPr/>
        <a:lstStyle/>
        <a:p>
          <a:pPr rtl="0"/>
          <a:r>
            <a:rPr lang="en-US" b="1">
              <a:solidFill>
                <a:schemeClr val="accent1"/>
              </a:solidFill>
              <a:latin typeface="Arial"/>
              <a:cs typeface="Arial"/>
            </a:rPr>
            <a:t>Share your teams past year QI story </a:t>
          </a:r>
        </a:p>
      </dgm:t>
    </dgm:pt>
    <dgm:pt modelId="{46966368-712C-4754-A2F7-2A4AF287C18A}" type="parTrans" cxnId="{1A7E9453-E29A-4102-932B-49B44410EE3F}">
      <dgm:prSet/>
      <dgm:spPr/>
    </dgm:pt>
    <dgm:pt modelId="{B8FEB45E-05FA-44FB-A71D-1312798C4A87}" type="sibTrans" cxnId="{1A7E9453-E29A-4102-932B-49B44410EE3F}">
      <dgm:prSet/>
      <dgm:spPr/>
    </dgm:pt>
    <dgm:pt modelId="{709DFC08-723E-4F27-8CED-E4BB59F4ED34}" type="pres">
      <dgm:prSet presAssocID="{1F7A72CD-D92F-4C60-BE1A-7BC2D023BB05}" presName="Name0" presStyleCnt="0">
        <dgm:presLayoutVars>
          <dgm:dir/>
          <dgm:animLvl val="lvl"/>
          <dgm:resizeHandles val="exact"/>
        </dgm:presLayoutVars>
      </dgm:prSet>
      <dgm:spPr/>
    </dgm:pt>
    <dgm:pt modelId="{E5766F4E-7CA4-429C-A33C-26DF49F6B700}" type="pres">
      <dgm:prSet presAssocID="{1F7A72CD-D92F-4C60-BE1A-7BC2D023BB05}" presName="tSp" presStyleCnt="0"/>
      <dgm:spPr/>
    </dgm:pt>
    <dgm:pt modelId="{3DAA75A7-C214-4504-A8B7-89D372992969}" type="pres">
      <dgm:prSet presAssocID="{1F7A72CD-D92F-4C60-BE1A-7BC2D023BB05}" presName="bSp" presStyleCnt="0"/>
      <dgm:spPr/>
    </dgm:pt>
    <dgm:pt modelId="{322A5182-A506-465F-920D-CD7CF4C2294F}" type="pres">
      <dgm:prSet presAssocID="{1F7A72CD-D92F-4C60-BE1A-7BC2D023BB05}" presName="process" presStyleCnt="0"/>
      <dgm:spPr/>
    </dgm:pt>
    <dgm:pt modelId="{F72D2409-8F2F-4849-8259-0C10A3E473A3}" type="pres">
      <dgm:prSet presAssocID="{019695E6-A658-4897-80F2-A08CC8E51471}" presName="composite1" presStyleCnt="0"/>
      <dgm:spPr/>
    </dgm:pt>
    <dgm:pt modelId="{F978296F-A8E9-4B6C-9E89-B00C76F27904}" type="pres">
      <dgm:prSet presAssocID="{019695E6-A658-4897-80F2-A08CC8E51471}" presName="dummyNode1" presStyleLbl="node1" presStyleIdx="0" presStyleCnt="3"/>
      <dgm:spPr/>
    </dgm:pt>
    <dgm:pt modelId="{84D1DD7D-4364-4FC0-BD7A-6D752EA0C43B}" type="pres">
      <dgm:prSet presAssocID="{019695E6-A658-4897-80F2-A08CC8E51471}" presName="childNode1" presStyleLbl="bgAcc1" presStyleIdx="0" presStyleCnt="3">
        <dgm:presLayoutVars>
          <dgm:bulletEnabled val="1"/>
        </dgm:presLayoutVars>
      </dgm:prSet>
      <dgm:spPr/>
    </dgm:pt>
    <dgm:pt modelId="{A60DA086-521F-49F7-B410-B76140292A44}" type="pres">
      <dgm:prSet presAssocID="{019695E6-A658-4897-80F2-A08CC8E51471}" presName="childNode1tx" presStyleLbl="bgAcc1" presStyleIdx="0" presStyleCnt="3">
        <dgm:presLayoutVars>
          <dgm:bulletEnabled val="1"/>
        </dgm:presLayoutVars>
      </dgm:prSet>
      <dgm:spPr/>
    </dgm:pt>
    <dgm:pt modelId="{EDF25B74-59DB-459F-AE5B-545FBC851F87}" type="pres">
      <dgm:prSet presAssocID="{019695E6-A658-4897-80F2-A08CC8E51471}" presName="parentNode1" presStyleLbl="node1" presStyleIdx="0" presStyleCnt="3">
        <dgm:presLayoutVars>
          <dgm:chMax val="1"/>
          <dgm:bulletEnabled val="1"/>
        </dgm:presLayoutVars>
      </dgm:prSet>
      <dgm:spPr/>
    </dgm:pt>
    <dgm:pt modelId="{B6CFFC37-C078-435F-8573-21EDD13F05A5}" type="pres">
      <dgm:prSet presAssocID="{019695E6-A658-4897-80F2-A08CC8E51471}" presName="connSite1" presStyleCnt="0"/>
      <dgm:spPr/>
    </dgm:pt>
    <dgm:pt modelId="{45570AD1-CF0C-47D8-981B-8E7712F67C98}" type="pres">
      <dgm:prSet presAssocID="{91B26892-AE2C-4A26-9563-AE9E9F1FA72C}" presName="Name9" presStyleLbl="sibTrans2D1" presStyleIdx="0" presStyleCnt="2"/>
      <dgm:spPr/>
    </dgm:pt>
    <dgm:pt modelId="{8465115B-D14A-459E-A2D7-FECE94332404}" type="pres">
      <dgm:prSet presAssocID="{5C1DD914-EF33-4EF3-B221-C3F33C853A5A}" presName="composite2" presStyleCnt="0"/>
      <dgm:spPr/>
    </dgm:pt>
    <dgm:pt modelId="{EA155C6B-9766-4E61-8630-BB808B2219D0}" type="pres">
      <dgm:prSet presAssocID="{5C1DD914-EF33-4EF3-B221-C3F33C853A5A}" presName="dummyNode2" presStyleLbl="node1" presStyleIdx="0" presStyleCnt="3"/>
      <dgm:spPr/>
    </dgm:pt>
    <dgm:pt modelId="{E4540ED4-266A-4F12-A6E6-014BC83EACEC}" type="pres">
      <dgm:prSet presAssocID="{5C1DD914-EF33-4EF3-B221-C3F33C853A5A}" presName="childNode2" presStyleLbl="bgAcc1" presStyleIdx="1" presStyleCnt="3">
        <dgm:presLayoutVars>
          <dgm:bulletEnabled val="1"/>
        </dgm:presLayoutVars>
      </dgm:prSet>
      <dgm:spPr/>
    </dgm:pt>
    <dgm:pt modelId="{4C86C687-4965-4DA2-80D1-EE1EC7C9996A}" type="pres">
      <dgm:prSet presAssocID="{5C1DD914-EF33-4EF3-B221-C3F33C853A5A}" presName="childNode2tx" presStyleLbl="bgAcc1" presStyleIdx="1" presStyleCnt="3">
        <dgm:presLayoutVars>
          <dgm:bulletEnabled val="1"/>
        </dgm:presLayoutVars>
      </dgm:prSet>
      <dgm:spPr/>
    </dgm:pt>
    <dgm:pt modelId="{CF5C580D-10AF-44A7-8FE5-3CB764BF1B81}" type="pres">
      <dgm:prSet presAssocID="{5C1DD914-EF33-4EF3-B221-C3F33C853A5A}" presName="parentNode2" presStyleLbl="node1" presStyleIdx="1" presStyleCnt="3">
        <dgm:presLayoutVars>
          <dgm:chMax val="0"/>
          <dgm:bulletEnabled val="1"/>
        </dgm:presLayoutVars>
      </dgm:prSet>
      <dgm:spPr/>
    </dgm:pt>
    <dgm:pt modelId="{BF8E9B54-530D-4B45-9AC2-00920F5E7602}" type="pres">
      <dgm:prSet presAssocID="{5C1DD914-EF33-4EF3-B221-C3F33C853A5A}" presName="connSite2" presStyleCnt="0"/>
      <dgm:spPr/>
    </dgm:pt>
    <dgm:pt modelId="{1D37E62D-9731-4C64-8EAB-56792DAF9616}" type="pres">
      <dgm:prSet presAssocID="{F621EE85-7E3C-4D1D-A5C4-83C833F67D2F}" presName="Name18" presStyleLbl="sibTrans2D1" presStyleIdx="1" presStyleCnt="2"/>
      <dgm:spPr/>
    </dgm:pt>
    <dgm:pt modelId="{EDB8BD8D-C06E-48A9-8FB9-4DFB77FD3F78}" type="pres">
      <dgm:prSet presAssocID="{38870418-F509-4025-AB43-C99E58E9D509}" presName="composite1" presStyleCnt="0"/>
      <dgm:spPr/>
    </dgm:pt>
    <dgm:pt modelId="{AF49B990-5CFC-4B6A-8C56-2B3D1124C87B}" type="pres">
      <dgm:prSet presAssocID="{38870418-F509-4025-AB43-C99E58E9D509}" presName="dummyNode1" presStyleLbl="node1" presStyleIdx="1" presStyleCnt="3"/>
      <dgm:spPr/>
    </dgm:pt>
    <dgm:pt modelId="{4EC3BF90-59CB-4CD5-8E65-F8EECE8EB3B7}" type="pres">
      <dgm:prSet presAssocID="{38870418-F509-4025-AB43-C99E58E9D509}" presName="childNode1" presStyleLbl="bgAcc1" presStyleIdx="2" presStyleCnt="3" custScaleX="109850" custLinFactNeighborX="-7301" custLinFactNeighborY="-321">
        <dgm:presLayoutVars>
          <dgm:bulletEnabled val="1"/>
        </dgm:presLayoutVars>
      </dgm:prSet>
      <dgm:spPr/>
    </dgm:pt>
    <dgm:pt modelId="{181AE6C3-DD1F-404A-B8D7-ACED8D5145E3}" type="pres">
      <dgm:prSet presAssocID="{38870418-F509-4025-AB43-C99E58E9D509}" presName="childNode1tx" presStyleLbl="bgAcc1" presStyleIdx="2" presStyleCnt="3">
        <dgm:presLayoutVars>
          <dgm:bulletEnabled val="1"/>
        </dgm:presLayoutVars>
      </dgm:prSet>
      <dgm:spPr/>
    </dgm:pt>
    <dgm:pt modelId="{2A29C3C5-932D-4B6F-8969-B5E5B16FD239}" type="pres">
      <dgm:prSet presAssocID="{38870418-F509-4025-AB43-C99E58E9D509}" presName="parentNode1" presStyleLbl="node1" presStyleIdx="2" presStyleCnt="3">
        <dgm:presLayoutVars>
          <dgm:chMax val="1"/>
          <dgm:bulletEnabled val="1"/>
        </dgm:presLayoutVars>
      </dgm:prSet>
      <dgm:spPr/>
    </dgm:pt>
    <dgm:pt modelId="{6CA20D3B-B274-4984-82DA-98EBC47D86D8}" type="pres">
      <dgm:prSet presAssocID="{38870418-F509-4025-AB43-C99E58E9D509}" presName="connSite1" presStyleCnt="0"/>
      <dgm:spPr/>
    </dgm:pt>
  </dgm:ptLst>
  <dgm:cxnLst>
    <dgm:cxn modelId="{FBE1830E-130E-405B-8C5C-4CD04063EC80}" type="presOf" srcId="{3456AB0F-96D4-4A97-8F82-64AE552EF6FB}" destId="{A60DA086-521F-49F7-B410-B76140292A44}" srcOrd="1" destOrd="2" presId="urn:microsoft.com/office/officeart/2005/8/layout/hProcess4"/>
    <dgm:cxn modelId="{1025DF0E-8AF9-40EF-8967-1EBC738C1B03}" type="presOf" srcId="{1FAFA9EB-E8A9-463D-AF35-5071306926A9}" destId="{84D1DD7D-4364-4FC0-BD7A-6D752EA0C43B}" srcOrd="0" destOrd="6" presId="urn:microsoft.com/office/officeart/2005/8/layout/hProcess4"/>
    <dgm:cxn modelId="{6B14EE19-04F4-4490-829F-618714C7D9E6}" type="presOf" srcId="{5C1DD914-EF33-4EF3-B221-C3F33C853A5A}" destId="{CF5C580D-10AF-44A7-8FE5-3CB764BF1B81}" srcOrd="0" destOrd="0" presId="urn:microsoft.com/office/officeart/2005/8/layout/hProcess4"/>
    <dgm:cxn modelId="{E317671D-EEA1-47D7-BD62-D90678FD2D26}" type="presOf" srcId="{6AF44131-5722-4528-8937-2F2D64962EE0}" destId="{A60DA086-521F-49F7-B410-B76140292A44}" srcOrd="1" destOrd="5" presId="urn:microsoft.com/office/officeart/2005/8/layout/hProcess4"/>
    <dgm:cxn modelId="{BFA61E20-99D1-42F0-BFE4-FD77A50271C3}" type="presOf" srcId="{B692733A-5AE6-4ECB-8111-57F9EDD9409F}" destId="{E4540ED4-266A-4F12-A6E6-014BC83EACEC}" srcOrd="0" destOrd="2" presId="urn:microsoft.com/office/officeart/2005/8/layout/hProcess4"/>
    <dgm:cxn modelId="{BA632924-67ED-4ECF-9A7B-9C1A161F2962}" srcId="{5C1DD914-EF33-4EF3-B221-C3F33C853A5A}" destId="{B6FEE040-5E22-4FBA-80BD-772A56465F90}" srcOrd="0" destOrd="0" parTransId="{8CE72970-5FE5-419C-8904-F03CDA749BCA}" sibTransId="{C7937236-40A7-4EEE-A278-4CA99EC3F59C}"/>
    <dgm:cxn modelId="{C8AE292B-D05B-4FF2-A2B7-F9DFE63A71AE}" type="presOf" srcId="{B692733A-5AE6-4ECB-8111-57F9EDD9409F}" destId="{4C86C687-4965-4DA2-80D1-EE1EC7C9996A}" srcOrd="1" destOrd="2" presId="urn:microsoft.com/office/officeart/2005/8/layout/hProcess4"/>
    <dgm:cxn modelId="{5B123430-B372-471C-9E52-79D9461B1ACB}" type="presOf" srcId="{99B110F8-6A29-4B06-8B52-0FF5AC6D254D}" destId="{4EC3BF90-59CB-4CD5-8E65-F8EECE8EB3B7}" srcOrd="0" destOrd="3" presId="urn:microsoft.com/office/officeart/2005/8/layout/hProcess4"/>
    <dgm:cxn modelId="{FF256B35-F04C-4733-952A-A852C43996C1}" type="presOf" srcId="{91B26892-AE2C-4A26-9563-AE9E9F1FA72C}" destId="{45570AD1-CF0C-47D8-981B-8E7712F67C98}" srcOrd="0" destOrd="0" presId="urn:microsoft.com/office/officeart/2005/8/layout/hProcess4"/>
    <dgm:cxn modelId="{AAC1DD3A-A3EE-4CA7-BACD-DE838CBFCCC1}" type="presOf" srcId="{1FAFA9EB-E8A9-463D-AF35-5071306926A9}" destId="{A60DA086-521F-49F7-B410-B76140292A44}" srcOrd="1" destOrd="6" presId="urn:microsoft.com/office/officeart/2005/8/layout/hProcess4"/>
    <dgm:cxn modelId="{8724403D-EAB0-4B31-936A-7C2A2EEE410A}" type="presOf" srcId="{38870418-F509-4025-AB43-C99E58E9D509}" destId="{2A29C3C5-932D-4B6F-8969-B5E5B16FD239}" srcOrd="0" destOrd="0" presId="urn:microsoft.com/office/officeart/2005/8/layout/hProcess4"/>
    <dgm:cxn modelId="{81425F3F-1CCF-4D6E-BB0F-C590667BBA3A}" srcId="{019695E6-A658-4897-80F2-A08CC8E51471}" destId="{5F275E72-DEDE-4BE9-A7B5-93C830029A15}" srcOrd="3" destOrd="0" parTransId="{D5CCC266-121D-4FB7-B8E0-516F0C01AFEC}" sibTransId="{E8DC0D8F-A6AC-4AF4-9AF2-322C446DCFBB}"/>
    <dgm:cxn modelId="{DA35413F-16A0-4FBA-B218-10D3E4F6732F}" srcId="{1F7A72CD-D92F-4C60-BE1A-7BC2D023BB05}" destId="{38870418-F509-4025-AB43-C99E58E9D509}" srcOrd="2" destOrd="0" parTransId="{9C76E2A0-B157-420D-8410-B5B6DDAAAFE6}" sibTransId="{8329EFE1-D519-46F7-9819-CE374241DFA4}"/>
    <dgm:cxn modelId="{B5F60248-4D2F-4539-916D-182CAAE0DAE1}" type="presOf" srcId="{5F275E72-DEDE-4BE9-A7B5-93C830029A15}" destId="{A60DA086-521F-49F7-B410-B76140292A44}" srcOrd="1" destOrd="3" presId="urn:microsoft.com/office/officeart/2005/8/layout/hProcess4"/>
    <dgm:cxn modelId="{D0C5C968-8BE5-48EA-8C09-706A92AB48B5}" srcId="{38870418-F509-4025-AB43-C99E58E9D509}" destId="{99B110F8-6A29-4B06-8B52-0FF5AC6D254D}" srcOrd="3" destOrd="0" parTransId="{412B8E3B-A82C-4A7B-9FC8-1B3F408D4184}" sibTransId="{A07D58BA-57FF-4630-9AC9-A0F60EC5736C}"/>
    <dgm:cxn modelId="{9C65F14F-67CC-43B9-A2E9-DA01456F543B}" srcId="{019695E6-A658-4897-80F2-A08CC8E51471}" destId="{6AF44131-5722-4528-8937-2F2D64962EE0}" srcOrd="5" destOrd="0" parTransId="{98702443-CD9D-4441-AC80-29164C564037}" sibTransId="{5849B39F-B1B2-4986-93B1-B2E021C29B5F}"/>
    <dgm:cxn modelId="{E1CE4352-9C0E-484E-8CC5-03985C6EF0D2}" type="presOf" srcId="{5F275E72-DEDE-4BE9-A7B5-93C830029A15}" destId="{84D1DD7D-4364-4FC0-BD7A-6D752EA0C43B}" srcOrd="0" destOrd="3" presId="urn:microsoft.com/office/officeart/2005/8/layout/hProcess4"/>
    <dgm:cxn modelId="{1A7E9453-E29A-4102-932B-49B44410EE3F}" srcId="{38870418-F509-4025-AB43-C99E58E9D509}" destId="{8076752E-5C0E-4590-AE2A-6CD46D26E490}" srcOrd="1" destOrd="0" parTransId="{46966368-712C-4754-A2F7-2A4AF287C18A}" sibTransId="{B8FEB45E-05FA-44FB-A71D-1312798C4A87}"/>
    <dgm:cxn modelId="{73B62374-B279-4EB3-B133-ABA26F3780E1}" srcId="{38870418-F509-4025-AB43-C99E58E9D509}" destId="{3DE293D2-6123-404E-A2C4-31713D59157B}" srcOrd="4" destOrd="0" parTransId="{70FB02EA-3F70-46C7-96FD-12AC172E9174}" sibTransId="{7BE67B6B-00C9-4D6D-8701-A8D78BA26FFA}"/>
    <dgm:cxn modelId="{2E9AEF78-8EE1-4DEB-AE94-42D1B27E4D69}" type="presOf" srcId="{564FE7BB-3F5D-4175-BE9C-9A009F69FB67}" destId="{181AE6C3-DD1F-404A-B8D7-ACED8D5145E3}" srcOrd="1" destOrd="2" presId="urn:microsoft.com/office/officeart/2005/8/layout/hProcess4"/>
    <dgm:cxn modelId="{145B4A82-B995-4537-B836-1289DA207F34}" type="presOf" srcId="{019695E6-A658-4897-80F2-A08CC8E51471}" destId="{EDF25B74-59DB-459F-AE5B-545FBC851F87}" srcOrd="0" destOrd="0" presId="urn:microsoft.com/office/officeart/2005/8/layout/hProcess4"/>
    <dgm:cxn modelId="{145ABA86-23C2-47A6-B88A-1443578EFE3A}" srcId="{019695E6-A658-4897-80F2-A08CC8E51471}" destId="{358B0361-FAD6-4712-9D01-4D9D4D4C5B71}" srcOrd="0" destOrd="0" parTransId="{27010C45-65D8-423F-A9E9-1020F07F9EA1}" sibTransId="{C77EEA21-7833-4153-AE31-5AC451CF88B4}"/>
    <dgm:cxn modelId="{CF65DE88-0D34-4891-BAB5-1A75A80B7C2A}" type="presOf" srcId="{05769790-14E8-4148-9EFC-2DA79A5686F2}" destId="{A60DA086-521F-49F7-B410-B76140292A44}" srcOrd="1" destOrd="4" presId="urn:microsoft.com/office/officeart/2005/8/layout/hProcess4"/>
    <dgm:cxn modelId="{08688789-0512-4B1B-A5AA-F722A4BD6B0D}" type="presOf" srcId="{D9C7E703-DE61-45CD-A076-3B7868D3DE65}" destId="{4EC3BF90-59CB-4CD5-8E65-F8EECE8EB3B7}" srcOrd="0" destOrd="0" presId="urn:microsoft.com/office/officeart/2005/8/layout/hProcess4"/>
    <dgm:cxn modelId="{3A93478E-D4ED-4F8C-A17D-B11B5601D3B4}" type="presOf" srcId="{1B1E35D1-40F0-424A-BF9B-E81B53494A27}" destId="{4C86C687-4965-4DA2-80D1-EE1EC7C9996A}" srcOrd="1" destOrd="1" presId="urn:microsoft.com/office/officeart/2005/8/layout/hProcess4"/>
    <dgm:cxn modelId="{ABAF1395-9A49-40D2-BD7B-2FE7CD74AA24}" srcId="{5C1DD914-EF33-4EF3-B221-C3F33C853A5A}" destId="{B692733A-5AE6-4ECB-8111-57F9EDD9409F}" srcOrd="2" destOrd="0" parTransId="{26F0D997-187B-4259-A25A-8043A7B50CC5}" sibTransId="{6C5D385B-F1D8-49C4-BE45-F31745C0EC23}"/>
    <dgm:cxn modelId="{2C2ABC9C-FDA1-4D17-A69A-C242F6CA252D}" type="presOf" srcId="{3DE293D2-6123-404E-A2C4-31713D59157B}" destId="{4EC3BF90-59CB-4CD5-8E65-F8EECE8EB3B7}" srcOrd="0" destOrd="4" presId="urn:microsoft.com/office/officeart/2005/8/layout/hProcess4"/>
    <dgm:cxn modelId="{FA425D9F-B81D-4DB1-AC29-A76966A6C87B}" type="presOf" srcId="{564FE7BB-3F5D-4175-BE9C-9A009F69FB67}" destId="{4EC3BF90-59CB-4CD5-8E65-F8EECE8EB3B7}" srcOrd="0" destOrd="2" presId="urn:microsoft.com/office/officeart/2005/8/layout/hProcess4"/>
    <dgm:cxn modelId="{41419AA3-01B9-406C-93F8-6742B76EFC2D}" type="presOf" srcId="{B6FEE040-5E22-4FBA-80BD-772A56465F90}" destId="{4C86C687-4965-4DA2-80D1-EE1EC7C9996A}" srcOrd="1" destOrd="0" presId="urn:microsoft.com/office/officeart/2005/8/layout/hProcess4"/>
    <dgm:cxn modelId="{D57DC5A3-62AB-4A91-BBF8-F2DF04AF875E}" srcId="{019695E6-A658-4897-80F2-A08CC8E51471}" destId="{3456AB0F-96D4-4A97-8F82-64AE552EF6FB}" srcOrd="2" destOrd="0" parTransId="{284D4E98-45C6-4808-A7A3-BF108FD2DDFB}" sibTransId="{9E69DAB2-AA26-49ED-A477-8A58EC04F4DD}"/>
    <dgm:cxn modelId="{1E53ABA5-41B2-4D1A-972F-5E6CB2DDDD8D}" type="presOf" srcId="{F621EE85-7E3C-4D1D-A5C4-83C833F67D2F}" destId="{1D37E62D-9731-4C64-8EAB-56792DAF9616}" srcOrd="0" destOrd="0" presId="urn:microsoft.com/office/officeart/2005/8/layout/hProcess4"/>
    <dgm:cxn modelId="{E4CF87A7-5229-44E6-8B7F-268AF8628575}" srcId="{38870418-F509-4025-AB43-C99E58E9D509}" destId="{D9C7E703-DE61-45CD-A076-3B7868D3DE65}" srcOrd="0" destOrd="0" parTransId="{6C4A08EF-FCAD-407D-8F21-9E4C9FF1A351}" sibTransId="{B4AA8A62-5BB9-4CA4-827A-ECB285FBE9D9}"/>
    <dgm:cxn modelId="{39813BA8-4D36-4C70-831C-9048A0CFFA76}" type="presOf" srcId="{6AF44131-5722-4528-8937-2F2D64962EE0}" destId="{84D1DD7D-4364-4FC0-BD7A-6D752EA0C43B}" srcOrd="0" destOrd="5" presId="urn:microsoft.com/office/officeart/2005/8/layout/hProcess4"/>
    <dgm:cxn modelId="{903A6FA8-8D32-4EB6-B842-42A7CB3CDF3C}" type="presOf" srcId="{358B0361-FAD6-4712-9D01-4D9D4D4C5B71}" destId="{A60DA086-521F-49F7-B410-B76140292A44}" srcOrd="1" destOrd="0" presId="urn:microsoft.com/office/officeart/2005/8/layout/hProcess4"/>
    <dgm:cxn modelId="{916F0AB3-B677-4475-AD2A-B3AAF0878350}" type="presOf" srcId="{99B110F8-6A29-4B06-8B52-0FF5AC6D254D}" destId="{181AE6C3-DD1F-404A-B8D7-ACED8D5145E3}" srcOrd="1" destOrd="3" presId="urn:microsoft.com/office/officeart/2005/8/layout/hProcess4"/>
    <dgm:cxn modelId="{68FC41B3-496C-43C6-B2B1-E9506AC09D6E}" type="presOf" srcId="{8076752E-5C0E-4590-AE2A-6CD46D26E490}" destId="{4EC3BF90-59CB-4CD5-8E65-F8EECE8EB3B7}" srcOrd="0" destOrd="1" presId="urn:microsoft.com/office/officeart/2005/8/layout/hProcess4"/>
    <dgm:cxn modelId="{C22D02B5-81B3-4DC6-A4F8-7903BD09E02E}" type="presOf" srcId="{8076752E-5C0E-4590-AE2A-6CD46D26E490}" destId="{181AE6C3-DD1F-404A-B8D7-ACED8D5145E3}" srcOrd="1" destOrd="1" presId="urn:microsoft.com/office/officeart/2005/8/layout/hProcess4"/>
    <dgm:cxn modelId="{23DF3AB5-85D8-423F-9DB8-F71B5D91EBE9}" type="presOf" srcId="{3DE293D2-6123-404E-A2C4-31713D59157B}" destId="{181AE6C3-DD1F-404A-B8D7-ACED8D5145E3}" srcOrd="1" destOrd="4" presId="urn:microsoft.com/office/officeart/2005/8/layout/hProcess4"/>
    <dgm:cxn modelId="{BC5E16B8-288E-4BAD-B564-62DA4E67A0F7}" type="presOf" srcId="{358B0361-FAD6-4712-9D01-4D9D4D4C5B71}" destId="{84D1DD7D-4364-4FC0-BD7A-6D752EA0C43B}" srcOrd="0" destOrd="0" presId="urn:microsoft.com/office/officeart/2005/8/layout/hProcess4"/>
    <dgm:cxn modelId="{F53691BC-C040-4E08-9B0F-F6897E7C10AD}" type="presOf" srcId="{1B1E35D1-40F0-424A-BF9B-E81B53494A27}" destId="{E4540ED4-266A-4F12-A6E6-014BC83EACEC}" srcOrd="0" destOrd="1" presId="urn:microsoft.com/office/officeart/2005/8/layout/hProcess4"/>
    <dgm:cxn modelId="{0E693DC4-894C-4284-B6A9-FC5BB696B153}" srcId="{5C1DD914-EF33-4EF3-B221-C3F33C853A5A}" destId="{1B1E35D1-40F0-424A-BF9B-E81B53494A27}" srcOrd="1" destOrd="0" parTransId="{E86FA6C9-AE23-43EA-8E8D-9F9823D329A4}" sibTransId="{88046618-0E0B-4F85-8407-BD3E2D7B1520}"/>
    <dgm:cxn modelId="{AD66E8C7-2AF9-4795-BF53-F9B54D9ACAD3}" srcId="{019695E6-A658-4897-80F2-A08CC8E51471}" destId="{05769790-14E8-4148-9EFC-2DA79A5686F2}" srcOrd="4" destOrd="0" parTransId="{E61EDA08-B100-421F-BC98-E5710E28E044}" sibTransId="{792B1C38-7CC7-43E8-85FE-86B5CFE34B39}"/>
    <dgm:cxn modelId="{6EFF93C8-0699-4536-9CB9-F6FBDC405BEA}" type="presOf" srcId="{3456AB0F-96D4-4A97-8F82-64AE552EF6FB}" destId="{84D1DD7D-4364-4FC0-BD7A-6D752EA0C43B}" srcOrd="0" destOrd="2" presId="urn:microsoft.com/office/officeart/2005/8/layout/hProcess4"/>
    <dgm:cxn modelId="{C0F52AD4-B4F8-41F8-B1E1-BF422735979D}" srcId="{1F7A72CD-D92F-4C60-BE1A-7BC2D023BB05}" destId="{5C1DD914-EF33-4EF3-B221-C3F33C853A5A}" srcOrd="1" destOrd="0" parTransId="{7B5EAACE-94C5-4928-9134-CA8DE1E36EAC}" sibTransId="{F621EE85-7E3C-4D1D-A5C4-83C833F67D2F}"/>
    <dgm:cxn modelId="{E9D14AD8-7615-4B36-B4ED-35EBF6E29CC0}" srcId="{38870418-F509-4025-AB43-C99E58E9D509}" destId="{564FE7BB-3F5D-4175-BE9C-9A009F69FB67}" srcOrd="2" destOrd="0" parTransId="{DA2D1691-B0DE-42F7-A88E-CA241CCD70CF}" sibTransId="{A0603EE5-9061-41DE-AD8E-9E062EB7975F}"/>
    <dgm:cxn modelId="{14F8C6DA-95E1-4521-9875-06DD633897CD}" srcId="{019695E6-A658-4897-80F2-A08CC8E51471}" destId="{1FAFA9EB-E8A9-463D-AF35-5071306926A9}" srcOrd="6" destOrd="0" parTransId="{68183127-8420-483B-A71A-713799AA4CF1}" sibTransId="{909CB53E-E523-4746-9CB4-96EE17052C61}"/>
    <dgm:cxn modelId="{3848B0DE-80FD-4196-BC9E-FC89C06E50C4}" type="presOf" srcId="{B6FEE040-5E22-4FBA-80BD-772A56465F90}" destId="{E4540ED4-266A-4F12-A6E6-014BC83EACEC}" srcOrd="0" destOrd="0" presId="urn:microsoft.com/office/officeart/2005/8/layout/hProcess4"/>
    <dgm:cxn modelId="{980A31E5-9F71-46F1-BB00-830F7871791E}" type="presOf" srcId="{B55E4287-18D6-44F9-9998-27DFC3DE3899}" destId="{A60DA086-521F-49F7-B410-B76140292A44}" srcOrd="1" destOrd="1" presId="urn:microsoft.com/office/officeart/2005/8/layout/hProcess4"/>
    <dgm:cxn modelId="{769B16E8-489C-4724-A9BD-746444FF4798}" type="presOf" srcId="{1F7A72CD-D92F-4C60-BE1A-7BC2D023BB05}" destId="{709DFC08-723E-4F27-8CED-E4BB59F4ED34}" srcOrd="0" destOrd="0" presId="urn:microsoft.com/office/officeart/2005/8/layout/hProcess4"/>
    <dgm:cxn modelId="{38B8EFEA-2AC2-4508-B50C-D7096BAE04EF}" srcId="{019695E6-A658-4897-80F2-A08CC8E51471}" destId="{B55E4287-18D6-44F9-9998-27DFC3DE3899}" srcOrd="1" destOrd="0" parTransId="{E2B3B95E-8796-44D3-BBC5-932F32BF5AC2}" sibTransId="{2F179F31-BBE7-48BC-8DC5-9CCC405069A8}"/>
    <dgm:cxn modelId="{A4AFEBEB-CADA-4C5F-8F8A-8794CC02B16A}" type="presOf" srcId="{D9C7E703-DE61-45CD-A076-3B7868D3DE65}" destId="{181AE6C3-DD1F-404A-B8D7-ACED8D5145E3}" srcOrd="1" destOrd="0" presId="urn:microsoft.com/office/officeart/2005/8/layout/hProcess4"/>
    <dgm:cxn modelId="{E6A3CBF4-6DCE-4383-8444-BEE5F48809C6}" srcId="{1F7A72CD-D92F-4C60-BE1A-7BC2D023BB05}" destId="{019695E6-A658-4897-80F2-A08CC8E51471}" srcOrd="0" destOrd="0" parTransId="{B686F262-5B44-47A7-8841-EAC8EC87E6C1}" sibTransId="{91B26892-AE2C-4A26-9563-AE9E9F1FA72C}"/>
    <dgm:cxn modelId="{81296BF5-0A39-4290-8DDC-9BF13F0BC307}" type="presOf" srcId="{05769790-14E8-4148-9EFC-2DA79A5686F2}" destId="{84D1DD7D-4364-4FC0-BD7A-6D752EA0C43B}" srcOrd="0" destOrd="4" presId="urn:microsoft.com/office/officeart/2005/8/layout/hProcess4"/>
    <dgm:cxn modelId="{DD5151F7-19A1-40CE-BDBA-DAC31ED1C088}" type="presOf" srcId="{B55E4287-18D6-44F9-9998-27DFC3DE3899}" destId="{84D1DD7D-4364-4FC0-BD7A-6D752EA0C43B}" srcOrd="0" destOrd="1" presId="urn:microsoft.com/office/officeart/2005/8/layout/hProcess4"/>
    <dgm:cxn modelId="{44996EEC-F8D4-4C25-88CC-A65C98CA3433}" type="presParOf" srcId="{709DFC08-723E-4F27-8CED-E4BB59F4ED34}" destId="{E5766F4E-7CA4-429C-A33C-26DF49F6B700}" srcOrd="0" destOrd="0" presId="urn:microsoft.com/office/officeart/2005/8/layout/hProcess4"/>
    <dgm:cxn modelId="{077B4AF3-8F27-4ACA-9E46-6C650F4ACE50}" type="presParOf" srcId="{709DFC08-723E-4F27-8CED-E4BB59F4ED34}" destId="{3DAA75A7-C214-4504-A8B7-89D372992969}" srcOrd="1" destOrd="0" presId="urn:microsoft.com/office/officeart/2005/8/layout/hProcess4"/>
    <dgm:cxn modelId="{1119EA7B-8738-4F40-B21A-B041ECCDC7C0}" type="presParOf" srcId="{709DFC08-723E-4F27-8CED-E4BB59F4ED34}" destId="{322A5182-A506-465F-920D-CD7CF4C2294F}" srcOrd="2" destOrd="0" presId="urn:microsoft.com/office/officeart/2005/8/layout/hProcess4"/>
    <dgm:cxn modelId="{C0AD3CB8-9DEB-46B6-8867-35150BCDB7E0}" type="presParOf" srcId="{322A5182-A506-465F-920D-CD7CF4C2294F}" destId="{F72D2409-8F2F-4849-8259-0C10A3E473A3}" srcOrd="0" destOrd="0" presId="urn:microsoft.com/office/officeart/2005/8/layout/hProcess4"/>
    <dgm:cxn modelId="{5971715F-E62C-43FC-8475-8B5FF7ACECC6}" type="presParOf" srcId="{F72D2409-8F2F-4849-8259-0C10A3E473A3}" destId="{F978296F-A8E9-4B6C-9E89-B00C76F27904}" srcOrd="0" destOrd="0" presId="urn:microsoft.com/office/officeart/2005/8/layout/hProcess4"/>
    <dgm:cxn modelId="{8F08B218-3FEC-412F-85D8-FE6B4BDD701F}" type="presParOf" srcId="{F72D2409-8F2F-4849-8259-0C10A3E473A3}" destId="{84D1DD7D-4364-4FC0-BD7A-6D752EA0C43B}" srcOrd="1" destOrd="0" presId="urn:microsoft.com/office/officeart/2005/8/layout/hProcess4"/>
    <dgm:cxn modelId="{F234F901-7A0A-4EC8-820E-596480C74D9F}" type="presParOf" srcId="{F72D2409-8F2F-4849-8259-0C10A3E473A3}" destId="{A60DA086-521F-49F7-B410-B76140292A44}" srcOrd="2" destOrd="0" presId="urn:microsoft.com/office/officeart/2005/8/layout/hProcess4"/>
    <dgm:cxn modelId="{7599BC24-66C0-4473-8304-0DA5061E9E58}" type="presParOf" srcId="{F72D2409-8F2F-4849-8259-0C10A3E473A3}" destId="{EDF25B74-59DB-459F-AE5B-545FBC851F87}" srcOrd="3" destOrd="0" presId="urn:microsoft.com/office/officeart/2005/8/layout/hProcess4"/>
    <dgm:cxn modelId="{C1001270-F4F5-4881-A836-D35D4A01269C}" type="presParOf" srcId="{F72D2409-8F2F-4849-8259-0C10A3E473A3}" destId="{B6CFFC37-C078-435F-8573-21EDD13F05A5}" srcOrd="4" destOrd="0" presId="urn:microsoft.com/office/officeart/2005/8/layout/hProcess4"/>
    <dgm:cxn modelId="{8DEE1865-FB4B-473D-BE35-6A4C5B0F79D9}" type="presParOf" srcId="{322A5182-A506-465F-920D-CD7CF4C2294F}" destId="{45570AD1-CF0C-47D8-981B-8E7712F67C98}" srcOrd="1" destOrd="0" presId="urn:microsoft.com/office/officeart/2005/8/layout/hProcess4"/>
    <dgm:cxn modelId="{7454FFBA-1D1C-4D38-A5AE-59695260C10E}" type="presParOf" srcId="{322A5182-A506-465F-920D-CD7CF4C2294F}" destId="{8465115B-D14A-459E-A2D7-FECE94332404}" srcOrd="2" destOrd="0" presId="urn:microsoft.com/office/officeart/2005/8/layout/hProcess4"/>
    <dgm:cxn modelId="{7EACCD08-2986-476D-A96F-6C2C3A485784}" type="presParOf" srcId="{8465115B-D14A-459E-A2D7-FECE94332404}" destId="{EA155C6B-9766-4E61-8630-BB808B2219D0}" srcOrd="0" destOrd="0" presId="urn:microsoft.com/office/officeart/2005/8/layout/hProcess4"/>
    <dgm:cxn modelId="{5593D74D-C5E5-4571-9BE9-E9EF7A562444}" type="presParOf" srcId="{8465115B-D14A-459E-A2D7-FECE94332404}" destId="{E4540ED4-266A-4F12-A6E6-014BC83EACEC}" srcOrd="1" destOrd="0" presId="urn:microsoft.com/office/officeart/2005/8/layout/hProcess4"/>
    <dgm:cxn modelId="{375AEBF6-ADAA-46BF-AF73-3AA1B37143A0}" type="presParOf" srcId="{8465115B-D14A-459E-A2D7-FECE94332404}" destId="{4C86C687-4965-4DA2-80D1-EE1EC7C9996A}" srcOrd="2" destOrd="0" presId="urn:microsoft.com/office/officeart/2005/8/layout/hProcess4"/>
    <dgm:cxn modelId="{9D88D87C-F2D1-477D-B230-E357E10DEE19}" type="presParOf" srcId="{8465115B-D14A-459E-A2D7-FECE94332404}" destId="{CF5C580D-10AF-44A7-8FE5-3CB764BF1B81}" srcOrd="3" destOrd="0" presId="urn:microsoft.com/office/officeart/2005/8/layout/hProcess4"/>
    <dgm:cxn modelId="{D791F258-72FE-400E-ACF6-EC782FD1044A}" type="presParOf" srcId="{8465115B-D14A-459E-A2D7-FECE94332404}" destId="{BF8E9B54-530D-4B45-9AC2-00920F5E7602}" srcOrd="4" destOrd="0" presId="urn:microsoft.com/office/officeart/2005/8/layout/hProcess4"/>
    <dgm:cxn modelId="{BC3CE478-85B6-4059-B0DA-76D8E472257B}" type="presParOf" srcId="{322A5182-A506-465F-920D-CD7CF4C2294F}" destId="{1D37E62D-9731-4C64-8EAB-56792DAF9616}" srcOrd="3" destOrd="0" presId="urn:microsoft.com/office/officeart/2005/8/layout/hProcess4"/>
    <dgm:cxn modelId="{0E92E0D5-2CC1-4160-B352-76B86A050129}" type="presParOf" srcId="{322A5182-A506-465F-920D-CD7CF4C2294F}" destId="{EDB8BD8D-C06E-48A9-8FB9-4DFB77FD3F78}" srcOrd="4" destOrd="0" presId="urn:microsoft.com/office/officeart/2005/8/layout/hProcess4"/>
    <dgm:cxn modelId="{B6C7F110-5222-4940-A5BF-6D7996C7285D}" type="presParOf" srcId="{EDB8BD8D-C06E-48A9-8FB9-4DFB77FD3F78}" destId="{AF49B990-5CFC-4B6A-8C56-2B3D1124C87B}" srcOrd="0" destOrd="0" presId="urn:microsoft.com/office/officeart/2005/8/layout/hProcess4"/>
    <dgm:cxn modelId="{B5FAFB18-8916-4BA8-9C47-4D06A9407CA4}" type="presParOf" srcId="{EDB8BD8D-C06E-48A9-8FB9-4DFB77FD3F78}" destId="{4EC3BF90-59CB-4CD5-8E65-F8EECE8EB3B7}" srcOrd="1" destOrd="0" presId="urn:microsoft.com/office/officeart/2005/8/layout/hProcess4"/>
    <dgm:cxn modelId="{BAFD6D5B-D4E3-4B68-8258-A3C988FE6A3C}" type="presParOf" srcId="{EDB8BD8D-C06E-48A9-8FB9-4DFB77FD3F78}" destId="{181AE6C3-DD1F-404A-B8D7-ACED8D5145E3}" srcOrd="2" destOrd="0" presId="urn:microsoft.com/office/officeart/2005/8/layout/hProcess4"/>
    <dgm:cxn modelId="{C61ECFCE-86D2-4DEB-8EB9-7009D1C15568}" type="presParOf" srcId="{EDB8BD8D-C06E-48A9-8FB9-4DFB77FD3F78}" destId="{2A29C3C5-932D-4B6F-8969-B5E5B16FD239}" srcOrd="3" destOrd="0" presId="urn:microsoft.com/office/officeart/2005/8/layout/hProcess4"/>
    <dgm:cxn modelId="{EBB8B1EE-1F5B-428A-BA13-96062A6F7E81}" type="presParOf" srcId="{EDB8BD8D-C06E-48A9-8FB9-4DFB77FD3F78}" destId="{6CA20D3B-B274-4984-82DA-98EBC47D86D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1DD7D-4364-4FC0-BD7A-6D752EA0C43B}">
      <dsp:nvSpPr>
        <dsp:cNvPr id="0" name=""/>
        <dsp:cNvSpPr/>
      </dsp:nvSpPr>
      <dsp:spPr>
        <a:xfrm>
          <a:off x="134166" y="1378489"/>
          <a:ext cx="3211557" cy="264886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a:solidFill>
                <a:schemeClr val="accent1"/>
              </a:solidFill>
              <a:latin typeface="Arial"/>
              <a:cs typeface="Arial"/>
            </a:rPr>
            <a:t>President Abraham Lincoln Hotel, Springfield, IL</a:t>
          </a:r>
          <a:endParaRPr lang="en-US" sz="1400" b="1" kern="1200"/>
        </a:p>
        <a:p>
          <a:pPr marL="114300" lvl="1" indent="-114300" algn="l" defTabSz="622300">
            <a:lnSpc>
              <a:spcPct val="90000"/>
            </a:lnSpc>
            <a:spcBef>
              <a:spcPct val="0"/>
            </a:spcBef>
            <a:spcAft>
              <a:spcPct val="15000"/>
            </a:spcAft>
            <a:buChar char="•"/>
          </a:pPr>
          <a:endParaRPr lang="en-US" sz="1400" b="1" kern="1200">
            <a:latin typeface="Arial"/>
            <a:cs typeface="Arial"/>
          </a:endParaRPr>
        </a:p>
        <a:p>
          <a:pPr marL="114300" lvl="1" indent="-114300" algn="l" defTabSz="622300" rtl="0">
            <a:lnSpc>
              <a:spcPct val="90000"/>
            </a:lnSpc>
            <a:spcBef>
              <a:spcPct val="0"/>
            </a:spcBef>
            <a:spcAft>
              <a:spcPct val="15000"/>
            </a:spcAft>
            <a:buChar char="•"/>
          </a:pPr>
          <a:r>
            <a:rPr lang="en-US" sz="1400" kern="1200">
              <a:solidFill>
                <a:schemeClr val="accent1"/>
              </a:solidFill>
              <a:latin typeface="Arial"/>
              <a:cs typeface="Arial"/>
            </a:rPr>
            <a:t>OB- May 24th, Wednesday</a:t>
          </a:r>
        </a:p>
        <a:p>
          <a:pPr marL="114300" lvl="1" indent="-114300" algn="l" defTabSz="622300">
            <a:lnSpc>
              <a:spcPct val="90000"/>
            </a:lnSpc>
            <a:spcBef>
              <a:spcPct val="0"/>
            </a:spcBef>
            <a:spcAft>
              <a:spcPct val="15000"/>
            </a:spcAft>
            <a:buChar char="•"/>
          </a:pPr>
          <a:endParaRPr lang="en-US" sz="1400" kern="1200">
            <a:latin typeface="Arial"/>
            <a:cs typeface="Arial"/>
          </a:endParaRPr>
        </a:p>
        <a:p>
          <a:pPr marL="114300" lvl="1" indent="-114300" algn="l" defTabSz="622300" rtl="0">
            <a:lnSpc>
              <a:spcPct val="90000"/>
            </a:lnSpc>
            <a:spcBef>
              <a:spcPct val="0"/>
            </a:spcBef>
            <a:spcAft>
              <a:spcPct val="15000"/>
            </a:spcAft>
            <a:buChar char="•"/>
          </a:pPr>
          <a:r>
            <a:rPr lang="en-US" sz="1400" kern="1200">
              <a:solidFill>
                <a:schemeClr val="accent1"/>
              </a:solidFill>
              <a:latin typeface="Arial"/>
              <a:cs typeface="Arial"/>
            </a:rPr>
            <a:t>Neonatal- May 25th, Thursday</a:t>
          </a:r>
        </a:p>
        <a:p>
          <a:pPr marL="114300" lvl="1" indent="-114300" algn="l" defTabSz="622300">
            <a:lnSpc>
              <a:spcPct val="90000"/>
            </a:lnSpc>
            <a:spcBef>
              <a:spcPct val="0"/>
            </a:spcBef>
            <a:spcAft>
              <a:spcPct val="15000"/>
            </a:spcAft>
            <a:buChar char="•"/>
          </a:pPr>
          <a:endParaRPr lang="en-US" sz="1400" b="0" kern="1200">
            <a:latin typeface="Arial"/>
            <a:cs typeface="Arial"/>
          </a:endParaRPr>
        </a:p>
        <a:p>
          <a:pPr marL="114300" lvl="1" indent="-114300" algn="l" defTabSz="622300" rtl="0">
            <a:lnSpc>
              <a:spcPct val="90000"/>
            </a:lnSpc>
            <a:spcBef>
              <a:spcPct val="0"/>
            </a:spcBef>
            <a:spcAft>
              <a:spcPct val="15000"/>
            </a:spcAft>
            <a:buChar char="•"/>
          </a:pPr>
          <a:r>
            <a:rPr lang="en-US" sz="1400" b="0" kern="1200">
              <a:solidFill>
                <a:schemeClr val="accent1"/>
              </a:solidFill>
              <a:latin typeface="Arial"/>
              <a:cs typeface="Arial"/>
            </a:rPr>
            <a:t>ILPQC Room Block TBA</a:t>
          </a:r>
        </a:p>
      </dsp:txBody>
      <dsp:txXfrm>
        <a:off x="195124" y="1439447"/>
        <a:ext cx="3089641" cy="1959333"/>
      </dsp:txXfrm>
    </dsp:sp>
    <dsp:sp modelId="{45570AD1-CF0C-47D8-981B-8E7712F67C98}">
      <dsp:nvSpPr>
        <dsp:cNvPr id="0" name=""/>
        <dsp:cNvSpPr/>
      </dsp:nvSpPr>
      <dsp:spPr>
        <a:xfrm>
          <a:off x="1912832" y="1915465"/>
          <a:ext cx="3680470" cy="3680470"/>
        </a:xfrm>
        <a:prstGeom prst="leftCircularArrow">
          <a:avLst>
            <a:gd name="adj1" fmla="val 3529"/>
            <a:gd name="adj2" fmla="val 438119"/>
            <a:gd name="adj3" fmla="val 2213630"/>
            <a:gd name="adj4" fmla="val 9024489"/>
            <a:gd name="adj5" fmla="val 411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F25B74-59DB-459F-AE5B-545FBC851F87}">
      <dsp:nvSpPr>
        <dsp:cNvPr id="0" name=""/>
        <dsp:cNvSpPr/>
      </dsp:nvSpPr>
      <dsp:spPr>
        <a:xfrm>
          <a:off x="847845" y="3459739"/>
          <a:ext cx="2854717" cy="113522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solidFill>
                <a:schemeClr val="accent1"/>
              </a:solidFill>
              <a:latin typeface="Arial"/>
              <a:cs typeface="Arial"/>
            </a:rPr>
            <a:t> </a:t>
          </a:r>
          <a:r>
            <a:rPr lang="en-US" sz="3200" b="1" kern="1200">
              <a:solidFill>
                <a:schemeClr val="accent1"/>
              </a:solidFill>
              <a:latin typeface="Arial"/>
              <a:cs typeface="Arial"/>
            </a:rPr>
            <a:t>Save the Dates!</a:t>
          </a:r>
        </a:p>
      </dsp:txBody>
      <dsp:txXfrm>
        <a:off x="881095" y="3492989"/>
        <a:ext cx="2788217" cy="1068727"/>
      </dsp:txXfrm>
    </dsp:sp>
    <dsp:sp modelId="{E4540ED4-266A-4F12-A6E6-014BC83EACEC}">
      <dsp:nvSpPr>
        <dsp:cNvPr id="0" name=""/>
        <dsp:cNvSpPr/>
      </dsp:nvSpPr>
      <dsp:spPr>
        <a:xfrm>
          <a:off x="4320990" y="1378489"/>
          <a:ext cx="3211557" cy="264886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62435"/>
              <a:satOff val="5350"/>
              <a:lumOff val="-90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a:solidFill>
                <a:schemeClr val="accent1"/>
              </a:solidFill>
              <a:latin typeface="Arial"/>
              <a:cs typeface="Arial"/>
            </a:rPr>
            <a:t>Submit </a:t>
          </a:r>
          <a:r>
            <a:rPr lang="en-US" sz="1400" b="1" u="sng" kern="1200">
              <a:solidFill>
                <a:schemeClr val="accent1"/>
              </a:solidFill>
              <a:latin typeface="Arial"/>
              <a:cs typeface="Arial"/>
            </a:rPr>
            <a:t>all your 2022 data</a:t>
          </a:r>
          <a:r>
            <a:rPr lang="en-US" sz="1400" kern="1200">
              <a:solidFill>
                <a:schemeClr val="accent1"/>
              </a:solidFill>
              <a:latin typeface="Arial"/>
              <a:cs typeface="Arial"/>
            </a:rPr>
            <a:t> plus </a:t>
          </a:r>
          <a:r>
            <a:rPr lang="en-US" sz="1400" b="1" u="sng" kern="1200">
              <a:solidFill>
                <a:schemeClr val="accent1"/>
              </a:solidFill>
              <a:latin typeface="Arial"/>
              <a:cs typeface="Arial"/>
            </a:rPr>
            <a:t>January, February, March 2023</a:t>
          </a:r>
        </a:p>
        <a:p>
          <a:pPr marL="114300" lvl="1" indent="-114300" algn="l" defTabSz="622300">
            <a:lnSpc>
              <a:spcPct val="90000"/>
            </a:lnSpc>
            <a:spcBef>
              <a:spcPct val="0"/>
            </a:spcBef>
            <a:spcAft>
              <a:spcPct val="15000"/>
            </a:spcAft>
            <a:buChar char="•"/>
          </a:pPr>
          <a:endParaRPr lang="en-US" sz="1400" b="1" u="sng" kern="1200">
            <a:latin typeface="Arial"/>
            <a:cs typeface="Arial"/>
          </a:endParaRPr>
        </a:p>
        <a:p>
          <a:pPr marL="114300" lvl="1" indent="-114300" algn="l" defTabSz="622300" rtl="0">
            <a:lnSpc>
              <a:spcPct val="90000"/>
            </a:lnSpc>
            <a:spcBef>
              <a:spcPct val="0"/>
            </a:spcBef>
            <a:spcAft>
              <a:spcPct val="15000"/>
            </a:spcAft>
            <a:buChar char="•"/>
          </a:pPr>
          <a:r>
            <a:rPr lang="en-US" sz="1400" b="0" u="none" kern="1200">
              <a:solidFill>
                <a:schemeClr val="accent1"/>
              </a:solidFill>
              <a:latin typeface="Arial"/>
              <a:cs typeface="Arial"/>
            </a:rPr>
            <a:t>Review the award criteria for PVB, BE, and BASIC to achieve QI Excellence! </a:t>
          </a:r>
        </a:p>
      </dsp:txBody>
      <dsp:txXfrm>
        <a:off x="4381948" y="2007061"/>
        <a:ext cx="3089641" cy="1959333"/>
      </dsp:txXfrm>
    </dsp:sp>
    <dsp:sp modelId="{1D37E62D-9731-4C64-8EAB-56792DAF9616}">
      <dsp:nvSpPr>
        <dsp:cNvPr id="0" name=""/>
        <dsp:cNvSpPr/>
      </dsp:nvSpPr>
      <dsp:spPr>
        <a:xfrm>
          <a:off x="6081025" y="-276002"/>
          <a:ext cx="4003096" cy="4003096"/>
        </a:xfrm>
        <a:prstGeom prst="circularArrow">
          <a:avLst>
            <a:gd name="adj1" fmla="val 3244"/>
            <a:gd name="adj2" fmla="val 400095"/>
            <a:gd name="adj3" fmla="val 19415362"/>
            <a:gd name="adj4" fmla="val 12566479"/>
            <a:gd name="adj5" fmla="val 3785"/>
          </a:avLst>
        </a:prstGeom>
        <a:solidFill>
          <a:schemeClr val="accent3">
            <a:hueOff val="2324871"/>
            <a:satOff val="10701"/>
            <a:lumOff val="-180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5C580D-10AF-44A7-8FE5-3CB764BF1B81}">
      <dsp:nvSpPr>
        <dsp:cNvPr id="0" name=""/>
        <dsp:cNvSpPr/>
      </dsp:nvSpPr>
      <dsp:spPr>
        <a:xfrm>
          <a:off x="5034670" y="810876"/>
          <a:ext cx="2854717" cy="1135227"/>
        </a:xfrm>
        <a:prstGeom prst="roundRect">
          <a:avLst>
            <a:gd name="adj" fmla="val 10000"/>
          </a:avLst>
        </a:prstGeom>
        <a:solidFill>
          <a:schemeClr val="accent3">
            <a:hueOff val="1162435"/>
            <a:satOff val="5350"/>
            <a:lumOff val="-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accent1"/>
              </a:solidFill>
              <a:latin typeface="Arial"/>
              <a:cs typeface="Arial"/>
            </a:rPr>
            <a:t>Submit your Data!</a:t>
          </a:r>
          <a:r>
            <a:rPr lang="en-US" sz="3200" kern="1200">
              <a:solidFill>
                <a:schemeClr val="accent1"/>
              </a:solidFill>
              <a:latin typeface="Arial"/>
              <a:cs typeface="Arial"/>
            </a:rPr>
            <a:t> </a:t>
          </a:r>
        </a:p>
      </dsp:txBody>
      <dsp:txXfrm>
        <a:off x="5067920" y="844126"/>
        <a:ext cx="2788217" cy="1068727"/>
      </dsp:txXfrm>
    </dsp:sp>
    <dsp:sp modelId="{4EC3BF90-59CB-4CD5-8E65-F8EECE8EB3B7}">
      <dsp:nvSpPr>
        <dsp:cNvPr id="0" name=""/>
        <dsp:cNvSpPr/>
      </dsp:nvSpPr>
      <dsp:spPr>
        <a:xfrm>
          <a:off x="8273339" y="1369987"/>
          <a:ext cx="3527895" cy="264886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324871"/>
              <a:satOff val="10701"/>
              <a:lumOff val="-180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b="1" kern="1200">
              <a:solidFill>
                <a:schemeClr val="accent1"/>
              </a:solidFill>
              <a:latin typeface="Arial"/>
              <a:cs typeface="Arial"/>
            </a:rPr>
            <a:t>Start brainstorming your storyboard ideas! </a:t>
          </a:r>
        </a:p>
        <a:p>
          <a:pPr marL="114300" lvl="1" indent="-114300" algn="l" defTabSz="622300" rtl="0">
            <a:lnSpc>
              <a:spcPct val="90000"/>
            </a:lnSpc>
            <a:spcBef>
              <a:spcPct val="0"/>
            </a:spcBef>
            <a:spcAft>
              <a:spcPct val="15000"/>
            </a:spcAft>
            <a:buChar char="•"/>
          </a:pPr>
          <a:r>
            <a:rPr lang="en-US" sz="1400" b="1" kern="1200">
              <a:solidFill>
                <a:schemeClr val="accent1"/>
              </a:solidFill>
              <a:latin typeface="Arial"/>
              <a:cs typeface="Arial"/>
            </a:rPr>
            <a:t>Share your teams past year QI story </a:t>
          </a:r>
        </a:p>
        <a:p>
          <a:pPr marL="114300" lvl="1" indent="-114300" algn="l" defTabSz="622300">
            <a:lnSpc>
              <a:spcPct val="90000"/>
            </a:lnSpc>
            <a:spcBef>
              <a:spcPct val="0"/>
            </a:spcBef>
            <a:spcAft>
              <a:spcPct val="15000"/>
            </a:spcAft>
            <a:buChar char="•"/>
          </a:pPr>
          <a:endParaRPr lang="en-US" sz="1400" b="1" kern="1200">
            <a:latin typeface="Arial"/>
            <a:cs typeface="Arial"/>
          </a:endParaRPr>
        </a:p>
        <a:p>
          <a:pPr marL="114300" lvl="1" indent="-114300" algn="l" defTabSz="622300" rtl="0">
            <a:lnSpc>
              <a:spcPct val="90000"/>
            </a:lnSpc>
            <a:spcBef>
              <a:spcPct val="0"/>
            </a:spcBef>
            <a:spcAft>
              <a:spcPct val="15000"/>
            </a:spcAft>
            <a:buChar char="•"/>
          </a:pPr>
          <a:r>
            <a:rPr lang="en-US" sz="1400" b="0" kern="1200">
              <a:solidFill>
                <a:schemeClr val="accent1"/>
              </a:solidFill>
              <a:latin typeface="Arial"/>
              <a:cs typeface="Arial"/>
            </a:rPr>
            <a:t>Share your successes, opportunities, and specific strategies implemented! </a:t>
          </a:r>
        </a:p>
        <a:p>
          <a:pPr marL="114300" lvl="1" indent="-114300" algn="l" defTabSz="622300" rtl="0">
            <a:lnSpc>
              <a:spcPct val="90000"/>
            </a:lnSpc>
            <a:spcBef>
              <a:spcPct val="0"/>
            </a:spcBef>
            <a:spcAft>
              <a:spcPct val="15000"/>
            </a:spcAft>
            <a:buChar char="•"/>
          </a:pPr>
          <a:r>
            <a:rPr lang="en-US" sz="1400" b="0" kern="1200">
              <a:solidFill>
                <a:schemeClr val="accent1"/>
              </a:solidFill>
              <a:latin typeface="Arial"/>
              <a:cs typeface="Arial"/>
            </a:rPr>
            <a:t>Share your DATA, graphs, PDSA cycles, process flow or 30/60/90 plans</a:t>
          </a:r>
        </a:p>
      </dsp:txBody>
      <dsp:txXfrm>
        <a:off x="8334297" y="1430945"/>
        <a:ext cx="3405979" cy="1959333"/>
      </dsp:txXfrm>
    </dsp:sp>
    <dsp:sp modelId="{2A29C3C5-932D-4B6F-8969-B5E5B16FD239}">
      <dsp:nvSpPr>
        <dsp:cNvPr id="0" name=""/>
        <dsp:cNvSpPr/>
      </dsp:nvSpPr>
      <dsp:spPr>
        <a:xfrm>
          <a:off x="9379663" y="3459739"/>
          <a:ext cx="2854717" cy="1135227"/>
        </a:xfrm>
        <a:prstGeom prst="roundRect">
          <a:avLst>
            <a:gd name="adj" fmla="val 10000"/>
          </a:avLst>
        </a:prstGeom>
        <a:solidFill>
          <a:schemeClr val="accent3">
            <a:hueOff val="2324871"/>
            <a:satOff val="10701"/>
            <a:lumOff val="-180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accent1"/>
              </a:solidFill>
              <a:latin typeface="Arial"/>
              <a:cs typeface="Arial"/>
            </a:rPr>
            <a:t> Storyboard Submissions!</a:t>
          </a:r>
        </a:p>
      </dsp:txBody>
      <dsp:txXfrm>
        <a:off x="9412913" y="3492989"/>
        <a:ext cx="2788217" cy="10687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8623-24BB-40E6-BA5E-1D1A87E302C3}"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A467-59E5-45DD-85A6-66A06ABAB50F}" type="slidenum">
              <a:rPr lang="en-US" smtClean="0"/>
              <a:t>‹#›</a:t>
            </a:fld>
            <a:endParaRPr lang="en-US"/>
          </a:p>
        </p:txBody>
      </p:sp>
    </p:spTree>
    <p:extLst>
      <p:ext uri="{BB962C8B-B14F-4D97-AF65-F5344CB8AC3E}">
        <p14:creationId xmlns:p14="http://schemas.microsoft.com/office/powerpoint/2010/main" val="537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0DE9A467-59E5-45DD-85A6-66A06ABAB50F}" type="slidenum">
              <a:rPr lang="en-US" smtClean="0"/>
              <a:t>1</a:t>
            </a:fld>
            <a:endParaRPr lang="en-US"/>
          </a:p>
        </p:txBody>
      </p:sp>
    </p:spTree>
    <p:extLst>
      <p:ext uri="{BB962C8B-B14F-4D97-AF65-F5344CB8AC3E}">
        <p14:creationId xmlns:p14="http://schemas.microsoft.com/office/powerpoint/2010/main" val="148791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please add graphs </a:t>
            </a:r>
          </a:p>
        </p:txBody>
      </p:sp>
      <p:sp>
        <p:nvSpPr>
          <p:cNvPr id="4" name="Slide Number Placeholder 3"/>
          <p:cNvSpPr>
            <a:spLocks noGrp="1"/>
          </p:cNvSpPr>
          <p:nvPr>
            <p:ph type="sldNum" sz="quarter" idx="10"/>
          </p:nvPr>
        </p:nvSpPr>
        <p:spPr/>
        <p:txBody>
          <a:bodyPr/>
          <a:lstStyle/>
          <a:p>
            <a:fld id="{0DE9A467-59E5-45DD-85A6-66A06ABAB50F}" type="slidenum">
              <a:rPr lang="en-US" smtClean="0"/>
              <a:t>17</a:t>
            </a:fld>
            <a:endParaRPr lang="en-US"/>
          </a:p>
        </p:txBody>
      </p:sp>
    </p:spTree>
    <p:extLst>
      <p:ext uri="{BB962C8B-B14F-4D97-AF65-F5344CB8AC3E}">
        <p14:creationId xmlns:p14="http://schemas.microsoft.com/office/powerpoint/2010/main" val="3463610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please add graphs </a:t>
            </a:r>
          </a:p>
        </p:txBody>
      </p:sp>
      <p:sp>
        <p:nvSpPr>
          <p:cNvPr id="4" name="Slide Number Placeholder 3"/>
          <p:cNvSpPr>
            <a:spLocks noGrp="1"/>
          </p:cNvSpPr>
          <p:nvPr>
            <p:ph type="sldNum" sz="quarter" idx="10"/>
          </p:nvPr>
        </p:nvSpPr>
        <p:spPr/>
        <p:txBody>
          <a:bodyPr/>
          <a:lstStyle/>
          <a:p>
            <a:fld id="{0DE9A467-59E5-45DD-85A6-66A06ABAB50F}" type="slidenum">
              <a:rPr lang="en-US" smtClean="0"/>
              <a:t>18</a:t>
            </a:fld>
            <a:endParaRPr lang="en-US"/>
          </a:p>
        </p:txBody>
      </p:sp>
    </p:spTree>
    <p:extLst>
      <p:ext uri="{BB962C8B-B14F-4D97-AF65-F5344CB8AC3E}">
        <p14:creationId xmlns:p14="http://schemas.microsoft.com/office/powerpoint/2010/main" val="179807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r>
              <a:rPr lang="en-US" baseline="0" dirty="0"/>
              <a:t> can you list the SM or measures that teams are still working on?</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22</a:t>
            </a:fld>
            <a:endParaRPr lang="en-US"/>
          </a:p>
        </p:txBody>
      </p:sp>
    </p:spTree>
    <p:extLst>
      <p:ext uri="{BB962C8B-B14F-4D97-AF65-F5344CB8AC3E}">
        <p14:creationId xmlns:p14="http://schemas.microsoft.com/office/powerpoint/2010/main" val="144216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23</a:t>
            </a:fld>
            <a:endParaRPr lang="en-US"/>
          </a:p>
        </p:txBody>
      </p:sp>
    </p:spTree>
    <p:extLst>
      <p:ext uri="{BB962C8B-B14F-4D97-AF65-F5344CB8AC3E}">
        <p14:creationId xmlns:p14="http://schemas.microsoft.com/office/powerpoint/2010/main" val="656472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8" name="Google Shape;129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*discuss how structure measures align with our vision</a:t>
            </a:r>
            <a:endParaRPr/>
          </a:p>
          <a:p>
            <a:pPr marL="0" lvl="0" indent="0" algn="l" rtl="0">
              <a:lnSpc>
                <a:spcPct val="100000"/>
              </a:lnSpc>
              <a:spcBef>
                <a:spcPts val="0"/>
              </a:spcBef>
              <a:spcAft>
                <a:spcPts val="0"/>
              </a:spcAft>
              <a:buSzPts val="1400"/>
              <a:buNone/>
            </a:pPr>
            <a:r>
              <a:rPr lang="en-US"/>
              <a:t>*discuss the concept of: </a:t>
            </a:r>
            <a:endParaRPr/>
          </a:p>
          <a:p>
            <a:pPr marL="0" lvl="0" indent="0" algn="l" rtl="0">
              <a:lnSpc>
                <a:spcPct val="100000"/>
              </a:lnSpc>
              <a:spcBef>
                <a:spcPts val="0"/>
              </a:spcBef>
              <a:spcAft>
                <a:spcPts val="0"/>
              </a:spcAft>
              <a:buSzPts val="1400"/>
              <a:buNone/>
            </a:pPr>
            <a:r>
              <a:rPr lang="en-US"/>
              <a:t>	*Right antibiotics (what structure measures, what we achieved, what we need to focus on in 2022 )</a:t>
            </a:r>
            <a:endParaRPr/>
          </a:p>
          <a:p>
            <a:pPr marL="0" lvl="0" indent="0" algn="l" rtl="0">
              <a:lnSpc>
                <a:spcPct val="100000"/>
              </a:lnSpc>
              <a:spcBef>
                <a:spcPts val="0"/>
              </a:spcBef>
              <a:spcAft>
                <a:spcPts val="0"/>
              </a:spcAft>
              <a:buSzPts val="1400"/>
              <a:buNone/>
            </a:pPr>
            <a:r>
              <a:rPr lang="en-US"/>
              <a:t>	*Right Babies (what structure measures, what we achieved, what we need to focus on in 2022 )</a:t>
            </a:r>
            <a:endParaRPr/>
          </a:p>
          <a:p>
            <a:pPr marL="0" lvl="0" indent="0" algn="l" rtl="0">
              <a:lnSpc>
                <a:spcPct val="100000"/>
              </a:lnSpc>
              <a:spcBef>
                <a:spcPts val="0"/>
              </a:spcBef>
              <a:spcAft>
                <a:spcPts val="0"/>
              </a:spcAft>
              <a:buSzPts val="1400"/>
              <a:buNone/>
            </a:pPr>
            <a:r>
              <a:rPr lang="en-US"/>
              <a:t>	*Right Time (what structure measures, what we achieved, what we need to focus on in 2022 )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99" name="Google Shape;1299;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6819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Why: </a:t>
            </a:r>
            <a:r>
              <a:rPr lang="en-US"/>
              <a:t>reduces variation in care, expedites ordering process for a common clinical scenario, aligns clinical practice with BASIC AIMS, healthcare team educate together on best practices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358" name="Google Shape;135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9402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9" name="Google Shape;137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Why: Increase percentage of physicians and nurses educated about early-onset sepsis (EOS) risk factors, assessment tools, and guidelines &amp; Increase percentage of newborns with documented use of EOS risk assessment tools at delivery</a:t>
            </a:r>
            <a:endParaRPr/>
          </a:p>
        </p:txBody>
      </p:sp>
      <p:sp>
        <p:nvSpPr>
          <p:cNvPr id="1380" name="Google Shape;138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4319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3" name="Google Shape;1403;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45826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4" name="Google Shape;142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Why:</a:t>
            </a:r>
            <a:r>
              <a:rPr lang="en-US"/>
              <a:t> Increase percentage of newborns with care team discussing and documenting plan for length of antibiotic course for standardization</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*Paint a workflow for teams to follow </a:t>
            </a:r>
            <a:endParaRPr/>
          </a:p>
          <a:p>
            <a:pPr marL="0" lvl="0" indent="0" algn="l" rtl="0">
              <a:lnSpc>
                <a:spcPct val="100000"/>
              </a:lnSpc>
              <a:spcBef>
                <a:spcPts val="0"/>
              </a:spcBef>
              <a:spcAft>
                <a:spcPts val="0"/>
              </a:spcAft>
              <a:buSzPts val="1400"/>
              <a:buNone/>
            </a:pPr>
            <a:r>
              <a:rPr lang="en-US"/>
              <a:t>Understand the "process" for teams to follow, not just about the timeout tool (one way to get to green, not the only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25" name="Google Shape;1425;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33105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29</a:t>
            </a:fld>
            <a:endParaRPr lang="en-US"/>
          </a:p>
        </p:txBody>
      </p:sp>
    </p:spTree>
    <p:extLst>
      <p:ext uri="{BB962C8B-B14F-4D97-AF65-F5344CB8AC3E}">
        <p14:creationId xmlns:p14="http://schemas.microsoft.com/office/powerpoint/2010/main" val="370480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fld id="{0DE9A467-59E5-45DD-85A6-66A06ABAB50F}" type="slidenum">
              <a:rPr lang="en-US" smtClean="0"/>
              <a:t>2</a:t>
            </a:fld>
            <a:endParaRPr lang="en-US"/>
          </a:p>
        </p:txBody>
      </p:sp>
    </p:spTree>
    <p:extLst>
      <p:ext uri="{BB962C8B-B14F-4D97-AF65-F5344CB8AC3E}">
        <p14:creationId xmlns:p14="http://schemas.microsoft.com/office/powerpoint/2010/main" val="8746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B1C258-122C-4775-B207-3DE2D949F414}" type="slidenum">
              <a:rPr lang="en-US" smtClean="0"/>
              <a:t>30</a:t>
            </a:fld>
            <a:endParaRPr lang="en-US"/>
          </a:p>
        </p:txBody>
      </p:sp>
    </p:spTree>
    <p:extLst>
      <p:ext uri="{BB962C8B-B14F-4D97-AF65-F5344CB8AC3E}">
        <p14:creationId xmlns:p14="http://schemas.microsoft.com/office/powerpoint/2010/main" val="3336484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Alana please insert BASIC QI Support Plan</a:t>
            </a:r>
          </a:p>
        </p:txBody>
      </p:sp>
      <p:sp>
        <p:nvSpPr>
          <p:cNvPr id="4" name="Slide Number Placeholder 3"/>
          <p:cNvSpPr>
            <a:spLocks noGrp="1"/>
          </p:cNvSpPr>
          <p:nvPr>
            <p:ph type="sldNum" sz="quarter" idx="5"/>
          </p:nvPr>
        </p:nvSpPr>
        <p:spPr/>
        <p:txBody>
          <a:bodyPr/>
          <a:lstStyle/>
          <a:p>
            <a:fld id="{0DE9A467-59E5-45DD-85A6-66A06ABAB50F}" type="slidenum">
              <a:rPr lang="en-US" smtClean="0"/>
              <a:t>34</a:t>
            </a:fld>
            <a:endParaRPr lang="en-US"/>
          </a:p>
        </p:txBody>
      </p:sp>
    </p:spTree>
    <p:extLst>
      <p:ext uri="{BB962C8B-B14F-4D97-AF65-F5344CB8AC3E}">
        <p14:creationId xmlns:p14="http://schemas.microsoft.com/office/powerpoint/2010/main" val="3271378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45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Data complete, structure measures in place, 3 process/outcome measures achieved</a:t>
            </a:r>
          </a:p>
          <a:p>
            <a:pPr marL="0" indent="0">
              <a:buNone/>
            </a:pPr>
            <a:endParaRPr lang="en-US" dirty="0"/>
          </a:p>
          <a:p>
            <a:endParaRPr lang="en-US" dirty="0">
              <a:cs typeface="Calibri" panose="020F0502020204030204"/>
            </a:endParaRPr>
          </a:p>
          <a:p>
            <a:pPr marL="228600" indent="-228600">
              <a:buAutoNum type="arabicPeriod"/>
            </a:pPr>
            <a:r>
              <a:rPr lang="en-US" dirty="0"/>
              <a:t>Hospital has implemented a process for </a:t>
            </a:r>
            <a:r>
              <a:rPr lang="en-US" b="1" dirty="0"/>
              <a:t>standardized education for healthcare team on neonatal antibiotic stewardship best practices</a:t>
            </a:r>
            <a:endParaRPr lang="en-US" b="1" dirty="0">
              <a:cs typeface="Calibri"/>
            </a:endParaRPr>
          </a:p>
          <a:p>
            <a:pPr marL="228600" indent="-228600">
              <a:buAutoNum type="arabicPeriod"/>
            </a:pPr>
            <a:r>
              <a:rPr lang="en-US" dirty="0"/>
              <a:t>Hospital has provided patient</a:t>
            </a:r>
            <a:r>
              <a:rPr lang="en-US" b="1" dirty="0"/>
              <a:t> standardized education and anticipatory guidance with a focus on equitable care</a:t>
            </a:r>
            <a:r>
              <a:rPr lang="en-US" dirty="0"/>
              <a:t> to families on antibiotics, early onset sepsis, and treatment plan for newborn antibiotics and early onset sepsis</a:t>
            </a:r>
            <a:endParaRPr lang="en-US" dirty="0">
              <a:cs typeface="Calibri"/>
            </a:endParaRPr>
          </a:p>
          <a:p>
            <a:pPr marL="228600" indent="-228600">
              <a:buAutoNum type="arabicPeriod"/>
            </a:pPr>
            <a:r>
              <a:rPr lang="en-US" dirty="0"/>
              <a:t>Hospital has developed, in coordination with IT department, an </a:t>
            </a:r>
            <a:r>
              <a:rPr lang="en-US" b="1" dirty="0"/>
              <a:t>electronic reporting system from electronic medical record</a:t>
            </a:r>
            <a:endParaRPr lang="en-US" b="1" dirty="0">
              <a:cs typeface="Calibri"/>
            </a:endParaRPr>
          </a:p>
          <a:p>
            <a:pPr marL="228600" indent="-228600">
              <a:buAutoNum type="arabicPeriod"/>
            </a:pPr>
            <a:r>
              <a:rPr lang="en-US" dirty="0"/>
              <a:t>Hospital has Implemented </a:t>
            </a:r>
            <a:r>
              <a:rPr lang="en-US" b="1" dirty="0"/>
              <a:t>Quality Improvement strategies </a:t>
            </a:r>
            <a:r>
              <a:rPr lang="en-US" dirty="0"/>
              <a:t>to ensure feedback is provided to the neonatal/pediatric clinical team through one or more of the following components:   1. monitor and share provider-level and/or unit level antibiotics prescribing data;   2. antibiotic debriefs to identify &amp; review neonatal sepsis and antibiotic decisions for consistency with protocols and    procedures;  3.  report that tracks current inpatient newborns who are receiving antibiotics  </a:t>
            </a:r>
            <a:endParaRPr lang="en-US" dirty="0">
              <a:cs typeface="Calibri"/>
            </a:endParaRPr>
          </a:p>
          <a:p>
            <a:pPr marL="228600" indent="-228600">
              <a:buAutoNum type="arabicPeriod"/>
            </a:pPr>
            <a:r>
              <a:rPr lang="en-US" u="sng" dirty="0"/>
              <a:t>Hospital has implemented standardized policies, protocols, and support tools to </a:t>
            </a:r>
            <a:r>
              <a:rPr lang="en-US" b="1" u="sng" dirty="0"/>
              <a:t>evaluate risk for early onset sepsis for newborns for ≥ 35 0/</a:t>
            </a:r>
            <a:r>
              <a:rPr lang="en-US" u="sng" dirty="0"/>
              <a:t>7 weeks gestation based on the AAP recommended risk assessment tools.  </a:t>
            </a:r>
            <a:r>
              <a:rPr lang="en-US" dirty="0"/>
              <a:t> </a:t>
            </a:r>
            <a:endParaRPr lang="en-US" dirty="0">
              <a:cs typeface="Calibri"/>
            </a:endParaRPr>
          </a:p>
          <a:p>
            <a:pPr marL="228600" indent="-228600">
              <a:buAutoNum type="arabicPeriod"/>
            </a:pPr>
            <a:r>
              <a:rPr lang="en-US" dirty="0"/>
              <a:t>Hospital has implemented standardized</a:t>
            </a:r>
            <a:r>
              <a:rPr lang="en-US" b="1" dirty="0"/>
              <a:t> risk assessment algorithm to evaluate risk of early onset sepsis for every neonate &lt; 35 weeks gestation.</a:t>
            </a:r>
            <a:endParaRPr lang="en-US" b="1" dirty="0">
              <a:cs typeface="Calibri"/>
            </a:endParaRPr>
          </a:p>
          <a:p>
            <a:pPr marL="228600" indent="-228600">
              <a:buAutoNum type="arabicPeriod"/>
            </a:pPr>
            <a:r>
              <a:rPr lang="en-US" dirty="0"/>
              <a:t>Hospital has developed partnerships with </a:t>
            </a:r>
            <a:r>
              <a:rPr lang="en-US" b="1" dirty="0"/>
              <a:t>obstetric team to standardize communication</a:t>
            </a:r>
            <a:r>
              <a:rPr lang="en-US" dirty="0"/>
              <a:t> with the pediatric/neonatal team about maternal risk factors for early onset sepsis.</a:t>
            </a:r>
            <a:endParaRPr lang="en-US" dirty="0">
              <a:cs typeface="Calibri"/>
            </a:endParaRPr>
          </a:p>
          <a:p>
            <a:pPr marL="228600" indent="-228600">
              <a:buAutoNum type="arabicPeriod"/>
            </a:pPr>
            <a:r>
              <a:rPr lang="en-US" u="sng" dirty="0"/>
              <a:t>Hospital has implemented standardized </a:t>
            </a:r>
            <a:r>
              <a:rPr lang="en-US" b="1" u="sng" dirty="0"/>
              <a:t>serial assessment</a:t>
            </a:r>
            <a:r>
              <a:rPr lang="en-US" u="sng" dirty="0"/>
              <a:t> of neonates</a:t>
            </a:r>
            <a:endParaRPr lang="en-US" u="sng" dirty="0">
              <a:cs typeface="Calibri"/>
            </a:endParaRPr>
          </a:p>
          <a:p>
            <a:pPr marL="228600" indent="-228600">
              <a:buAutoNum type="arabicPeriod"/>
            </a:pPr>
            <a:r>
              <a:rPr lang="en-US" u="sng" dirty="0"/>
              <a:t>Hospital has implemented standardized</a:t>
            </a:r>
            <a:r>
              <a:rPr lang="en-US" b="1" u="sng" dirty="0"/>
              <a:t> identification of and response to neonates with worsening clinical status.</a:t>
            </a:r>
            <a:endParaRPr lang="en-US" b="1" u="sng" dirty="0">
              <a:cs typeface="Calibri"/>
            </a:endParaRPr>
          </a:p>
          <a:p>
            <a:pPr marL="228600" indent="-228600">
              <a:buAutoNum type="arabicPeriod"/>
            </a:pPr>
            <a:r>
              <a:rPr lang="en-US" dirty="0"/>
              <a:t>Hospital has implemented standardized policies, protocols and support tools to assist staff in properly and consistently obtaining </a:t>
            </a:r>
            <a:r>
              <a:rPr lang="en-US" b="1" dirty="0"/>
              <a:t>blood cultures</a:t>
            </a:r>
            <a:endParaRPr lang="en-US" b="1" dirty="0">
              <a:cs typeface="Calibri"/>
            </a:endParaRPr>
          </a:p>
          <a:p>
            <a:pPr marL="228600" indent="-228600">
              <a:buAutoNum type="arabicPeriod"/>
            </a:pPr>
            <a:r>
              <a:rPr lang="en-US" dirty="0"/>
              <a:t>Hospital has partnered with inpatient lab to optimize </a:t>
            </a:r>
            <a:r>
              <a:rPr lang="en-US" b="1" dirty="0"/>
              <a:t>timely processing of blood culture results </a:t>
            </a:r>
            <a:r>
              <a:rPr lang="en-US" dirty="0"/>
              <a:t>and communication with care team</a:t>
            </a:r>
            <a:endParaRPr lang="en-US" dirty="0">
              <a:cs typeface="Calibri"/>
            </a:endParaRPr>
          </a:p>
          <a:p>
            <a:pPr marL="228600" indent="-228600">
              <a:buAutoNum type="arabicPeriod"/>
            </a:pPr>
            <a:r>
              <a:rPr lang="en-US" u="sng" dirty="0"/>
              <a:t>Hospital has implemented standardized</a:t>
            </a:r>
            <a:r>
              <a:rPr lang="en-US" b="1" u="sng" dirty="0"/>
              <a:t> policies, protocols and support tools to assist staff to stop or de-escalate therapy</a:t>
            </a:r>
            <a:r>
              <a:rPr lang="en-US" u="sng" dirty="0"/>
              <a:t> promptly based on the culture and sensitivity results</a:t>
            </a:r>
            <a:endParaRPr lang="en-US" u="sng" dirty="0">
              <a:cs typeface="Calibri"/>
            </a:endParaRPr>
          </a:p>
          <a:p>
            <a:pPr marL="228600" indent="-228600">
              <a:buAutoNum type="arabicPeriod"/>
            </a:pPr>
            <a:r>
              <a:rPr lang="en-US" u="sng" dirty="0"/>
              <a:t>Hospital has implemented standardized</a:t>
            </a:r>
            <a:r>
              <a:rPr lang="en-US" b="1" u="sng" dirty="0"/>
              <a:t> dosing guidelines and order sets</a:t>
            </a:r>
            <a:r>
              <a:rPr lang="en-US" u="sng" dirty="0"/>
              <a:t> to reduce intra-hospital variation of antibiotic prescribing</a:t>
            </a:r>
            <a:endParaRPr lang="en-US" u="sng" dirty="0">
              <a:cs typeface="Calibri"/>
            </a:endParaRPr>
          </a:p>
          <a:p>
            <a:pPr marL="228600" indent="-228600">
              <a:buAutoNum type="arabicPeriod"/>
            </a:pPr>
            <a:r>
              <a:rPr lang="en-US" u="sng" dirty="0"/>
              <a:t>Hospital has implemented standardized approach for healthcare team to discuss the anticipated duration of antibiotic course at the initiation of antibiotics</a:t>
            </a:r>
            <a:r>
              <a:rPr lang="en-US" b="1" u="sng" dirty="0"/>
              <a:t> (antibiotic time out)</a:t>
            </a:r>
            <a:endParaRPr lang="en-US" b="1" u="sng" dirty="0">
              <a:cs typeface="Calibri"/>
            </a:endParaRPr>
          </a:p>
          <a:p>
            <a:pPr marL="228600" indent="-228600">
              <a:buAutoNum type="arabicPeriod"/>
            </a:pPr>
            <a:r>
              <a:rPr lang="en-US" u="sng" dirty="0"/>
              <a:t>Hospital has implemented standardized </a:t>
            </a:r>
            <a:r>
              <a:rPr lang="en-US" b="1" u="sng" dirty="0"/>
              <a:t>automatic stop order process</a:t>
            </a:r>
            <a:endParaRPr lang="en-US" b="1" u="sng" dirty="0">
              <a:cs typeface="Calibri"/>
            </a:endParaRPr>
          </a:p>
          <a:p>
            <a:pPr marL="228600" indent="-228600">
              <a:buAutoNum type="arabicPeriod"/>
            </a:pPr>
            <a:r>
              <a:rPr lang="en-US" dirty="0"/>
              <a:t>Hospital has implemented a standardized </a:t>
            </a:r>
            <a:r>
              <a:rPr lang="en-US" b="1" dirty="0"/>
              <a:t>process to review antibiotic data by race/ethnicity and share with providers and staff</a:t>
            </a:r>
            <a:r>
              <a:rPr lang="en-US" dirty="0"/>
              <a:t>. </a:t>
            </a:r>
            <a:endParaRPr lang="en-US" dirty="0">
              <a:cs typeface="Calibri"/>
            </a:endParaRPr>
          </a:p>
          <a:p>
            <a:pPr marL="228600" indent="-228600">
              <a:buAutoNum type="arabicPeriod"/>
            </a:pPr>
            <a:r>
              <a:rPr lang="en-US" dirty="0"/>
              <a:t>Hospital has implemented a </a:t>
            </a:r>
            <a:r>
              <a:rPr lang="en-US" b="1" dirty="0"/>
              <a:t>social determinants of health tool and facilitates coordinated connection to community resources and follow up.</a:t>
            </a:r>
            <a:endParaRPr lang="en-US" b="1"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7</a:t>
            </a:fld>
            <a:endParaRPr lang="en-US"/>
          </a:p>
        </p:txBody>
      </p:sp>
    </p:spTree>
    <p:extLst>
      <p:ext uri="{BB962C8B-B14F-4D97-AF65-F5344CB8AC3E}">
        <p14:creationId xmlns:p14="http://schemas.microsoft.com/office/powerpoint/2010/main" val="267563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5141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1813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474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0B1C258-122C-4775-B207-3DE2D949F414}" type="slidenum">
              <a:rPr lang="en-US" smtClean="0"/>
              <a:t>13</a:t>
            </a:fld>
            <a:endParaRPr lang="en-US"/>
          </a:p>
        </p:txBody>
      </p:sp>
    </p:spTree>
    <p:extLst>
      <p:ext uri="{BB962C8B-B14F-4D97-AF65-F5344CB8AC3E}">
        <p14:creationId xmlns:p14="http://schemas.microsoft.com/office/powerpoint/2010/main" val="374617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please add graphs </a:t>
            </a:r>
          </a:p>
        </p:txBody>
      </p:sp>
      <p:sp>
        <p:nvSpPr>
          <p:cNvPr id="4" name="Slide Number Placeholder 3"/>
          <p:cNvSpPr>
            <a:spLocks noGrp="1"/>
          </p:cNvSpPr>
          <p:nvPr>
            <p:ph type="sldNum" sz="quarter" idx="10"/>
          </p:nvPr>
        </p:nvSpPr>
        <p:spPr/>
        <p:txBody>
          <a:bodyPr/>
          <a:lstStyle/>
          <a:p>
            <a:fld id="{0DE9A467-59E5-45DD-85A6-66A06ABAB50F}" type="slidenum">
              <a:rPr lang="en-US" smtClean="0"/>
              <a:t>15</a:t>
            </a:fld>
            <a:endParaRPr lang="en-US"/>
          </a:p>
        </p:txBody>
      </p:sp>
    </p:spTree>
    <p:extLst>
      <p:ext uri="{BB962C8B-B14F-4D97-AF65-F5344CB8AC3E}">
        <p14:creationId xmlns:p14="http://schemas.microsoft.com/office/powerpoint/2010/main" val="214849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please add graphs </a:t>
            </a:r>
          </a:p>
        </p:txBody>
      </p:sp>
      <p:sp>
        <p:nvSpPr>
          <p:cNvPr id="4" name="Slide Number Placeholder 3"/>
          <p:cNvSpPr>
            <a:spLocks noGrp="1"/>
          </p:cNvSpPr>
          <p:nvPr>
            <p:ph type="sldNum" sz="quarter" idx="10"/>
          </p:nvPr>
        </p:nvSpPr>
        <p:spPr/>
        <p:txBody>
          <a:bodyPr/>
          <a:lstStyle/>
          <a:p>
            <a:fld id="{0DE9A467-59E5-45DD-85A6-66A06ABAB50F}" type="slidenum">
              <a:rPr lang="en-US" smtClean="0"/>
              <a:t>16</a:t>
            </a:fld>
            <a:endParaRPr lang="en-US"/>
          </a:p>
        </p:txBody>
      </p:sp>
    </p:spTree>
    <p:extLst>
      <p:ext uri="{BB962C8B-B14F-4D97-AF65-F5344CB8AC3E}">
        <p14:creationId xmlns:p14="http://schemas.microsoft.com/office/powerpoint/2010/main" val="1188226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sv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5.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5.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3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3.bin"/><Relationship Id="rId5" Type="http://schemas.openxmlformats.org/officeDocument/2006/relationships/image" Target="../media/image32.emf"/><Relationship Id="rId4" Type="http://schemas.openxmlformats.org/officeDocument/2006/relationships/oleObject" Target="../embeddings/oleObject2.bin"/></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6.xml"/><Relationship Id="rId4" Type="http://schemas.openxmlformats.org/officeDocument/2006/relationships/image" Target="../media/image41.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6.xml"/><Relationship Id="rId4" Type="http://schemas.openxmlformats.org/officeDocument/2006/relationships/image" Target="../media/image41.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887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28450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044480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783389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191700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315163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307831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576198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683864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34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558344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16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890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1148523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206374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5889493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714456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0543225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04637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7053627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0817675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233147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7331740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9156734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451685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2/20/2023</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22243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108123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37836584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994677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124534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4981004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169599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6">
              <a:extLst>
                <a:ext uri="{28A0092B-C50C-407E-A947-70E740481C1C}">
                  <a14:useLocalDpi xmlns:a14="http://schemas.microsoft.com/office/drawing/2010/main" val="0"/>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10"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2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4887054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2395995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
        <p:nvSpPr>
          <p:cNvPr id="8" name="Title 1"/>
          <p:cNvSpPr>
            <a:spLocks noGrp="1"/>
          </p:cNvSpPr>
          <p:nvPr>
            <p:ph type="ctrTitle"/>
          </p:nvPr>
        </p:nvSpPr>
        <p:spPr>
          <a:xfrm>
            <a:off x="910670" y="1353835"/>
            <a:ext cx="10370661" cy="1470025"/>
          </a:xfrm>
          <a:prstGeom prst="rect">
            <a:avLst/>
          </a:prstGeom>
        </p:spPr>
        <p:txBody>
          <a:bodyPr anchor="b"/>
          <a:lstStyle>
            <a:lvl1pPr>
              <a:defRPr sz="5400" b="1" i="0">
                <a:solidFill>
                  <a:srgbClr val="59261D"/>
                </a:solidFill>
              </a:defRPr>
            </a:lvl1pPr>
          </a:lstStyle>
          <a:p>
            <a:r>
              <a:rPr lang="en-US"/>
              <a:t>Click to edit Master title style</a:t>
            </a:r>
          </a:p>
        </p:txBody>
      </p:sp>
      <p:sp>
        <p:nvSpPr>
          <p:cNvPr id="9" name="Subtitle 2"/>
          <p:cNvSpPr>
            <a:spLocks noGrp="1"/>
          </p:cNvSpPr>
          <p:nvPr>
            <p:ph type="subTitle" idx="1"/>
          </p:nvPr>
        </p:nvSpPr>
        <p:spPr>
          <a:xfrm>
            <a:off x="1093412" y="2990839"/>
            <a:ext cx="10005176"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Tree>
    <p:extLst>
      <p:ext uri="{BB962C8B-B14F-4D97-AF65-F5344CB8AC3E}">
        <p14:creationId xmlns:p14="http://schemas.microsoft.com/office/powerpoint/2010/main" val="7957657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898" y="1280436"/>
            <a:ext cx="10340205" cy="438403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925898" y="493382"/>
            <a:ext cx="10340205" cy="567955"/>
          </a:xfrm>
          <a:prstGeom prst="rect">
            <a:avLst/>
          </a:prstGeom>
        </p:spPr>
        <p:txBody>
          <a:bodyPr/>
          <a:lstStyle>
            <a:lvl1pPr algn="l">
              <a:defRPr sz="2800" b="1" i="0">
                <a:solidFill>
                  <a:srgbClr val="59261D"/>
                </a:solidFill>
              </a:defRPr>
            </a:lvl1pPr>
          </a:lstStyle>
          <a:p>
            <a:r>
              <a:rPr lang="en-US"/>
              <a:t>Click to edit Master title style</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2"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24181102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925898" y="493382"/>
            <a:ext cx="10340205" cy="567955"/>
          </a:xfrm>
          <a:prstGeom prst="rect">
            <a:avLst/>
          </a:prstGeom>
        </p:spPr>
        <p:txBody>
          <a:bodyPr/>
          <a:lstStyle>
            <a:lvl1pPr algn="l">
              <a:defRPr sz="2800" b="1" i="0">
                <a:solidFill>
                  <a:srgbClr val="59261D"/>
                </a:solidFill>
              </a:defRPr>
            </a:lvl1pPr>
          </a:lstStyle>
          <a:p>
            <a:r>
              <a:rPr lang="en-US"/>
              <a:t>Click to edit Master title style</a:t>
            </a:r>
          </a:p>
        </p:txBody>
      </p:sp>
      <p:cxnSp>
        <p:nvCxnSpPr>
          <p:cNvPr id="10" name="Straight Connector 9"/>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925898" y="1280436"/>
            <a:ext cx="5068503"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6197601" y="1280436"/>
            <a:ext cx="5068503"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5"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19417207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905" y="1276702"/>
            <a:ext cx="5070620"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3368" y="1276702"/>
            <a:ext cx="5072736"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title"/>
          </p:nvPr>
        </p:nvSpPr>
        <p:spPr>
          <a:xfrm>
            <a:off x="925898" y="493382"/>
            <a:ext cx="10340205" cy="567955"/>
          </a:xfrm>
          <a:prstGeom prst="rect">
            <a:avLst/>
          </a:prstGeom>
        </p:spPr>
        <p:txBody>
          <a:bodyPr/>
          <a:lstStyle>
            <a:lvl1pPr algn="l">
              <a:defRPr sz="2800" b="1" i="0">
                <a:solidFill>
                  <a:srgbClr val="59261D"/>
                </a:solidFill>
              </a:defRPr>
            </a:lvl1pPr>
          </a:lstStyle>
          <a:p>
            <a:r>
              <a:rPr lang="en-US"/>
              <a:t>Click to edit Master title style</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7" y="1715068"/>
            <a:ext cx="5070627"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6183740" y="1715068"/>
            <a:ext cx="5070627"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7"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3138061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p:nvPr>
        </p:nvSpPr>
        <p:spPr>
          <a:xfrm>
            <a:off x="925898" y="493382"/>
            <a:ext cx="10340205" cy="567955"/>
          </a:xfrm>
          <a:prstGeom prst="rect">
            <a:avLst/>
          </a:prstGeom>
        </p:spPr>
        <p:txBody>
          <a:bodyPr/>
          <a:lstStyle>
            <a:lvl1pPr algn="l">
              <a:defRPr sz="2800" b="1" i="0">
                <a:solidFill>
                  <a:srgbClr val="59261D"/>
                </a:solidFill>
              </a:defRPr>
            </a:lvl1pPr>
          </a:lstStyle>
          <a:p>
            <a:r>
              <a:rPr lang="en-US"/>
              <a:t>Click to edit Master title style</a:t>
            </a:r>
          </a:p>
        </p:txBody>
      </p:sp>
      <p:cxnSp>
        <p:nvCxnSpPr>
          <p:cNvPr id="12" name="Straight Connector 11"/>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925898" y="3108326"/>
            <a:ext cx="10340205" cy="491411"/>
          </a:xfrm>
          <a:prstGeom prst="rect">
            <a:avLst/>
          </a:prstGeom>
        </p:spPr>
        <p:txBody>
          <a:bodyPr vert="horz"/>
          <a:lstStyle>
            <a:lvl1pPr marL="0" indent="0">
              <a:buNone/>
              <a:defRPr sz="2400">
                <a:solidFill>
                  <a:srgbClr val="32A4D7"/>
                </a:solidFill>
              </a:defRPr>
            </a:lvl1pPr>
          </a:lstStyle>
          <a:p>
            <a:pPr lvl="0"/>
            <a:r>
              <a:rPr lang="en-US"/>
              <a:t>Click to edit Master text styles</a:t>
            </a:r>
          </a:p>
        </p:txBody>
      </p:sp>
      <p:sp>
        <p:nvSpPr>
          <p:cNvPr id="8" name="Content Placeholder 2"/>
          <p:cNvSpPr>
            <a:spLocks noGrp="1"/>
          </p:cNvSpPr>
          <p:nvPr>
            <p:ph idx="1"/>
          </p:nvPr>
        </p:nvSpPr>
        <p:spPr>
          <a:xfrm>
            <a:off x="925898" y="1280436"/>
            <a:ext cx="10340205" cy="168889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5898" y="3740092"/>
            <a:ext cx="10340205" cy="194274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5"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28633724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97" y="273050"/>
            <a:ext cx="3694787" cy="1162051"/>
          </a:xfrm>
          <a:prstGeom prst="rect">
            <a:avLst/>
          </a:prstGeom>
        </p:spPr>
        <p:txBody>
          <a:bodyPr anchor="b"/>
          <a:lstStyle>
            <a:lvl1pPr algn="l">
              <a:defRPr sz="2400" b="1">
                <a:solidFill>
                  <a:srgbClr val="59261D"/>
                </a:solidFill>
              </a:defRPr>
            </a:lvl1pPr>
          </a:lstStyle>
          <a:p>
            <a:r>
              <a:rPr lang="en-US"/>
              <a:t>Click to edit Master title style</a:t>
            </a:r>
          </a:p>
        </p:txBody>
      </p:sp>
      <p:sp>
        <p:nvSpPr>
          <p:cNvPr id="4" name="Text Placeholder 3"/>
          <p:cNvSpPr>
            <a:spLocks noGrp="1"/>
          </p:cNvSpPr>
          <p:nvPr>
            <p:ph type="body" sz="half" idx="2"/>
          </p:nvPr>
        </p:nvSpPr>
        <p:spPr>
          <a:xfrm>
            <a:off x="925897" y="1435105"/>
            <a:ext cx="3694787" cy="4476138"/>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Content Placeholder 2"/>
          <p:cNvSpPr>
            <a:spLocks noGrp="1"/>
          </p:cNvSpPr>
          <p:nvPr>
            <p:ph idx="1"/>
          </p:nvPr>
        </p:nvSpPr>
        <p:spPr>
          <a:xfrm>
            <a:off x="4848780" y="273050"/>
            <a:ext cx="5567568" cy="563819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0"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452156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87644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304" y="4800602"/>
            <a:ext cx="6204027" cy="566739"/>
          </a:xfrm>
          <a:prstGeom prst="rect">
            <a:avLst/>
          </a:prstGeom>
        </p:spPr>
        <p:txBody>
          <a:bodyPr anchor="b"/>
          <a:lstStyle>
            <a:lvl1pPr algn="l">
              <a:defRPr sz="2000" b="1">
                <a:solidFill>
                  <a:srgbClr val="59261D"/>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945304" y="5367342"/>
            <a:ext cx="6204027" cy="804863"/>
          </a:xfrm>
          <a:prstGeom prst="rect">
            <a:avLst/>
          </a:prstGeom>
        </p:spPr>
        <p:txBody>
          <a:bodyPr/>
          <a:lstStyle>
            <a:lvl1pPr marL="0" indent="0">
              <a:buNone/>
              <a:defRPr sz="14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0"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403983137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Tree>
    <p:extLst>
      <p:ext uri="{BB962C8B-B14F-4D97-AF65-F5344CB8AC3E}">
        <p14:creationId xmlns:p14="http://schemas.microsoft.com/office/powerpoint/2010/main" val="11281670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0670" y="1353835"/>
            <a:ext cx="10370661" cy="1470025"/>
          </a:xfrm>
          <a:prstGeom prst="rect">
            <a:avLst/>
          </a:prstGeom>
        </p:spPr>
        <p:txBody>
          <a:bodyPr anchor="b"/>
          <a:lstStyle>
            <a:lvl1pPr>
              <a:defRPr sz="5400" b="1" i="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2990839"/>
            <a:ext cx="8534400" cy="1752600"/>
          </a:xfrm>
          <a:prstGeom prst="rect">
            <a:avLst/>
          </a:prstGeo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spTree>
    <p:extLst>
      <p:ext uri="{BB962C8B-B14F-4D97-AF65-F5344CB8AC3E}">
        <p14:creationId xmlns:p14="http://schemas.microsoft.com/office/powerpoint/2010/main" val="21816896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spTree>
    <p:extLst>
      <p:ext uri="{BB962C8B-B14F-4D97-AF65-F5344CB8AC3E}">
        <p14:creationId xmlns:p14="http://schemas.microsoft.com/office/powerpoint/2010/main" val="14723485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0670" y="1353835"/>
            <a:ext cx="10370661" cy="1470025"/>
          </a:xfrm>
          <a:prstGeom prst="rect">
            <a:avLst/>
          </a:prstGeom>
        </p:spPr>
        <p:txBody>
          <a:bodyPr anchor="b"/>
          <a:lstStyle>
            <a:lvl1pPr>
              <a:defRPr sz="5400" b="1" i="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2990839"/>
            <a:ext cx="8534400" cy="1752600"/>
          </a:xfrm>
          <a:prstGeom prst="rect">
            <a:avLst/>
          </a:prstGeo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7233" y="6002934"/>
            <a:ext cx="2003551" cy="77277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0808" y="5969990"/>
            <a:ext cx="949369" cy="805714"/>
          </a:xfrm>
          <a:prstGeom prst="rect">
            <a:avLst/>
          </a:prstGeom>
        </p:spPr>
      </p:pic>
    </p:spTree>
    <p:extLst>
      <p:ext uri="{BB962C8B-B14F-4D97-AF65-F5344CB8AC3E}">
        <p14:creationId xmlns:p14="http://schemas.microsoft.com/office/powerpoint/2010/main" val="25294117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7233" y="6002934"/>
            <a:ext cx="2003551" cy="772770"/>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0808" y="5969990"/>
            <a:ext cx="949369" cy="805714"/>
          </a:xfrm>
          <a:prstGeom prst="rect">
            <a:avLst/>
          </a:prstGeom>
        </p:spPr>
      </p:pic>
    </p:spTree>
    <p:extLst>
      <p:ext uri="{BB962C8B-B14F-4D97-AF65-F5344CB8AC3E}">
        <p14:creationId xmlns:p14="http://schemas.microsoft.com/office/powerpoint/2010/main" val="11603786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0670" y="1353835"/>
            <a:ext cx="10370661" cy="1470025"/>
          </a:xfrm>
          <a:prstGeom prst="rect">
            <a:avLst/>
          </a:prstGeom>
        </p:spPr>
        <p:txBody>
          <a:bodyPr anchor="b"/>
          <a:lstStyle>
            <a:lvl1pPr>
              <a:defRPr sz="5400" b="1" i="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2990839"/>
            <a:ext cx="8534400" cy="1752600"/>
          </a:xfrm>
          <a:prstGeom prst="rect">
            <a:avLst/>
          </a:prstGeo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7233" y="6002934"/>
            <a:ext cx="2003551" cy="772770"/>
          </a:xfrm>
          <a:prstGeom prst="rect">
            <a:avLst/>
          </a:prstGeom>
        </p:spPr>
      </p:pic>
    </p:spTree>
    <p:extLst>
      <p:ext uri="{BB962C8B-B14F-4D97-AF65-F5344CB8AC3E}">
        <p14:creationId xmlns:p14="http://schemas.microsoft.com/office/powerpoint/2010/main" val="32521519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7233" y="6002934"/>
            <a:ext cx="2003551" cy="772770"/>
          </a:xfrm>
          <a:prstGeom prst="rect">
            <a:avLst/>
          </a:prstGeom>
        </p:spPr>
      </p:pic>
    </p:spTree>
    <p:extLst>
      <p:ext uri="{BB962C8B-B14F-4D97-AF65-F5344CB8AC3E}">
        <p14:creationId xmlns:p14="http://schemas.microsoft.com/office/powerpoint/2010/main" val="41835389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0670" y="1353835"/>
            <a:ext cx="10370661" cy="1470025"/>
          </a:xfrm>
          <a:prstGeom prst="rect">
            <a:avLst/>
          </a:prstGeom>
        </p:spPr>
        <p:txBody>
          <a:bodyPr anchor="b"/>
          <a:lstStyle>
            <a:lvl1pPr>
              <a:defRPr sz="5400" b="1" i="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2990839"/>
            <a:ext cx="8534400" cy="1752600"/>
          </a:xfrm>
          <a:prstGeom prst="rect">
            <a:avLst/>
          </a:prstGeo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91032" y="5969990"/>
            <a:ext cx="949369" cy="805714"/>
          </a:xfrm>
          <a:prstGeom prst="rect">
            <a:avLst/>
          </a:prstGeom>
        </p:spPr>
      </p:pic>
    </p:spTree>
    <p:extLst>
      <p:ext uri="{BB962C8B-B14F-4D97-AF65-F5344CB8AC3E}">
        <p14:creationId xmlns:p14="http://schemas.microsoft.com/office/powerpoint/2010/main" val="11744260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91032" y="5969990"/>
            <a:ext cx="949369" cy="805714"/>
          </a:xfrm>
          <a:prstGeom prst="rect">
            <a:avLst/>
          </a:prstGeom>
        </p:spPr>
      </p:pic>
    </p:spTree>
    <p:extLst>
      <p:ext uri="{BB962C8B-B14F-4D97-AF65-F5344CB8AC3E}">
        <p14:creationId xmlns:p14="http://schemas.microsoft.com/office/powerpoint/2010/main" val="2387279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5292720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590"/>
            <a:ext cx="9144000" cy="2387487"/>
          </a:xfrm>
          <a:prstGeom prst="rect">
            <a:avLst/>
          </a:prstGeom>
        </p:spPr>
        <p:txBody>
          <a:bodyPr anchor="b"/>
          <a:lstStyle>
            <a:lvl1pPr algn="ctr">
              <a:defRPr sz="1482"/>
            </a:lvl1pPr>
          </a:lstStyle>
          <a:p>
            <a:r>
              <a:rPr lang="en-US"/>
              <a:t>Click to edit Master title style</a:t>
            </a:r>
          </a:p>
        </p:txBody>
      </p:sp>
      <p:sp>
        <p:nvSpPr>
          <p:cNvPr id="3" name="Subtitle 2"/>
          <p:cNvSpPr>
            <a:spLocks noGrp="1"/>
          </p:cNvSpPr>
          <p:nvPr>
            <p:ph type="subTitle" idx="1"/>
          </p:nvPr>
        </p:nvSpPr>
        <p:spPr>
          <a:xfrm>
            <a:off x="1524000" y="3601924"/>
            <a:ext cx="9144000" cy="1656103"/>
          </a:xfrm>
          <a:prstGeom prst="rect">
            <a:avLst/>
          </a:prstGeom>
        </p:spPr>
        <p:txBody>
          <a:bodyPr/>
          <a:lstStyle>
            <a:lvl1pPr marL="0" indent="0" algn="ctr">
              <a:buNone/>
              <a:defRPr sz="593"/>
            </a:lvl1pPr>
            <a:lvl2pPr marL="112901" indent="0" algn="ctr">
              <a:buNone/>
              <a:defRPr sz="494"/>
            </a:lvl2pPr>
            <a:lvl3pPr marL="225802" indent="0" algn="ctr">
              <a:buNone/>
              <a:defRPr sz="444"/>
            </a:lvl3pPr>
            <a:lvl4pPr marL="338702" indent="0" algn="ctr">
              <a:buNone/>
              <a:defRPr sz="395"/>
            </a:lvl4pPr>
            <a:lvl5pPr marL="451603" indent="0" algn="ctr">
              <a:buNone/>
              <a:defRPr sz="395"/>
            </a:lvl5pPr>
            <a:lvl6pPr marL="564504" indent="0" algn="ctr">
              <a:buNone/>
              <a:defRPr sz="395"/>
            </a:lvl6pPr>
            <a:lvl7pPr marL="677404" indent="0" algn="ctr">
              <a:buNone/>
              <a:defRPr sz="395"/>
            </a:lvl7pPr>
            <a:lvl8pPr marL="790305" indent="0" algn="ctr">
              <a:buNone/>
              <a:defRPr sz="395"/>
            </a:lvl8pPr>
            <a:lvl9pPr marL="903206" indent="0" algn="ctr">
              <a:buNone/>
              <a:defRPr sz="395"/>
            </a:lvl9pPr>
          </a:lstStyle>
          <a:p>
            <a:r>
              <a:rPr lang="en-US"/>
              <a:t>Click to edit Master subtitle style</a:t>
            </a:r>
          </a:p>
        </p:txBody>
      </p:sp>
      <p:sp>
        <p:nvSpPr>
          <p:cNvPr id="4" name="Date Placeholder 3">
            <a:extLst>
              <a:ext uri="{FF2B5EF4-FFF2-40B4-BE49-F238E27FC236}">
                <a16:creationId xmlns:a16="http://schemas.microsoft.com/office/drawing/2014/main" id="{97D4E29D-3BEB-44FE-BF66-114B54B8DE5E}"/>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9BC7BF9-BA44-475A-9C2E-385F5646E0B5}" type="datetimeFigureOut">
              <a:rPr lang="en-US" altLang="en-US"/>
              <a:pPr>
                <a:defRPr/>
              </a:pPr>
              <a:t>2/20/2023</a:t>
            </a:fld>
            <a:endParaRPr lang="en-US" altLang="en-US"/>
          </a:p>
        </p:txBody>
      </p:sp>
      <p:sp>
        <p:nvSpPr>
          <p:cNvPr id="5" name="Footer Placeholder 4">
            <a:extLst>
              <a:ext uri="{FF2B5EF4-FFF2-40B4-BE49-F238E27FC236}">
                <a16:creationId xmlns:a16="http://schemas.microsoft.com/office/drawing/2014/main" id="{E60F717D-30B1-45B3-8469-818B9CB5AC88}"/>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DFAED35-BC90-4504-B30F-7833F321FDB6}"/>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209A4505-C000-4CD1-BB05-676936719567}" type="slidenum">
              <a:rPr lang="en-US" altLang="en-US"/>
              <a:pPr>
                <a:defRPr/>
              </a:pPr>
              <a:t>‹#›</a:t>
            </a:fld>
            <a:endParaRPr lang="en-US" altLang="en-US"/>
          </a:p>
        </p:txBody>
      </p:sp>
    </p:spTree>
    <p:extLst>
      <p:ext uri="{BB962C8B-B14F-4D97-AF65-F5344CB8AC3E}">
        <p14:creationId xmlns:p14="http://schemas.microsoft.com/office/powerpoint/2010/main" val="5230352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6"/>
            <a:ext cx="10515600" cy="43514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7F74-7C56-498F-9447-BDDF4EB9D05A}"/>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A8B96F03-294E-465A-B492-A3C0973DDD6F}" type="datetimeFigureOut">
              <a:rPr lang="en-US" altLang="en-US"/>
              <a:pPr>
                <a:defRPr/>
              </a:pPr>
              <a:t>2/20/2023</a:t>
            </a:fld>
            <a:endParaRPr lang="en-US" altLang="en-US"/>
          </a:p>
        </p:txBody>
      </p:sp>
      <p:sp>
        <p:nvSpPr>
          <p:cNvPr id="5" name="Footer Placeholder 4">
            <a:extLst>
              <a:ext uri="{FF2B5EF4-FFF2-40B4-BE49-F238E27FC236}">
                <a16:creationId xmlns:a16="http://schemas.microsoft.com/office/drawing/2014/main" id="{835815E4-C1CA-42B9-ABAB-8548A4177846}"/>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B027394-1267-438A-9277-8445BD3F8554}"/>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3D14B09D-A8EE-4418-8F91-FA9C4EDEEA9D}" type="slidenum">
              <a:rPr lang="en-US" altLang="en-US"/>
              <a:pPr>
                <a:defRPr/>
              </a:pPr>
              <a:t>‹#›</a:t>
            </a:fld>
            <a:endParaRPr lang="en-US" altLang="en-US"/>
          </a:p>
        </p:txBody>
      </p:sp>
    </p:spTree>
    <p:extLst>
      <p:ext uri="{BB962C8B-B14F-4D97-AF65-F5344CB8AC3E}">
        <p14:creationId xmlns:p14="http://schemas.microsoft.com/office/powerpoint/2010/main" val="71118050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964"/>
            <a:ext cx="10515600" cy="2852398"/>
          </a:xfrm>
          <a:prstGeom prst="rect">
            <a:avLst/>
          </a:prstGeom>
        </p:spPr>
        <p:txBody>
          <a:bodyPr anchor="b"/>
          <a:lstStyle>
            <a:lvl1pPr>
              <a:defRPr sz="1482"/>
            </a:lvl1pPr>
          </a:lstStyle>
          <a:p>
            <a:r>
              <a:rPr lang="en-US"/>
              <a:t>Click to edit Master title style</a:t>
            </a:r>
          </a:p>
        </p:txBody>
      </p:sp>
      <p:sp>
        <p:nvSpPr>
          <p:cNvPr id="3" name="Text Placeholder 2"/>
          <p:cNvSpPr>
            <a:spLocks noGrp="1"/>
          </p:cNvSpPr>
          <p:nvPr>
            <p:ph type="body" idx="1"/>
          </p:nvPr>
        </p:nvSpPr>
        <p:spPr>
          <a:xfrm>
            <a:off x="831850" y="4589576"/>
            <a:ext cx="10515600" cy="1500188"/>
          </a:xfrm>
          <a:prstGeom prst="rect">
            <a:avLst/>
          </a:prstGeom>
        </p:spPr>
        <p:txBody>
          <a:bodyPr/>
          <a:lstStyle>
            <a:lvl1pPr marL="0" indent="0">
              <a:buNone/>
              <a:defRPr sz="593">
                <a:solidFill>
                  <a:schemeClr val="tx1">
                    <a:tint val="75000"/>
                  </a:schemeClr>
                </a:solidFill>
              </a:defRPr>
            </a:lvl1pPr>
            <a:lvl2pPr marL="112901" indent="0">
              <a:buNone/>
              <a:defRPr sz="494">
                <a:solidFill>
                  <a:schemeClr val="tx1">
                    <a:tint val="75000"/>
                  </a:schemeClr>
                </a:solidFill>
              </a:defRPr>
            </a:lvl2pPr>
            <a:lvl3pPr marL="225802" indent="0">
              <a:buNone/>
              <a:defRPr sz="444">
                <a:solidFill>
                  <a:schemeClr val="tx1">
                    <a:tint val="75000"/>
                  </a:schemeClr>
                </a:solidFill>
              </a:defRPr>
            </a:lvl3pPr>
            <a:lvl4pPr marL="338702" indent="0">
              <a:buNone/>
              <a:defRPr sz="395">
                <a:solidFill>
                  <a:schemeClr val="tx1">
                    <a:tint val="75000"/>
                  </a:schemeClr>
                </a:solidFill>
              </a:defRPr>
            </a:lvl4pPr>
            <a:lvl5pPr marL="451603" indent="0">
              <a:buNone/>
              <a:defRPr sz="395">
                <a:solidFill>
                  <a:schemeClr val="tx1">
                    <a:tint val="75000"/>
                  </a:schemeClr>
                </a:solidFill>
              </a:defRPr>
            </a:lvl5pPr>
            <a:lvl6pPr marL="564504" indent="0">
              <a:buNone/>
              <a:defRPr sz="395">
                <a:solidFill>
                  <a:schemeClr val="tx1">
                    <a:tint val="75000"/>
                  </a:schemeClr>
                </a:solidFill>
              </a:defRPr>
            </a:lvl6pPr>
            <a:lvl7pPr marL="677404" indent="0">
              <a:buNone/>
              <a:defRPr sz="395">
                <a:solidFill>
                  <a:schemeClr val="tx1">
                    <a:tint val="75000"/>
                  </a:schemeClr>
                </a:solidFill>
              </a:defRPr>
            </a:lvl7pPr>
            <a:lvl8pPr marL="790305" indent="0">
              <a:buNone/>
              <a:defRPr sz="395">
                <a:solidFill>
                  <a:schemeClr val="tx1">
                    <a:tint val="75000"/>
                  </a:schemeClr>
                </a:solidFill>
              </a:defRPr>
            </a:lvl8pPr>
            <a:lvl9pPr marL="903206" indent="0">
              <a:buNone/>
              <a:defRPr sz="39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C6390-C7FC-4A92-9F09-793085A486EA}"/>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ED9BCF3D-B371-402B-A365-52BC801F9D07}" type="datetimeFigureOut">
              <a:rPr lang="en-US" altLang="en-US"/>
              <a:pPr>
                <a:defRPr/>
              </a:pPr>
              <a:t>2/20/2023</a:t>
            </a:fld>
            <a:endParaRPr lang="en-US" altLang="en-US"/>
          </a:p>
        </p:txBody>
      </p:sp>
      <p:sp>
        <p:nvSpPr>
          <p:cNvPr id="5" name="Footer Placeholder 4">
            <a:extLst>
              <a:ext uri="{FF2B5EF4-FFF2-40B4-BE49-F238E27FC236}">
                <a16:creationId xmlns:a16="http://schemas.microsoft.com/office/drawing/2014/main" id="{45288401-E06B-49AE-9E83-A39F15FF0DBD}"/>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253ED4E-65FB-4919-BCD5-6166E603F0C4}"/>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DFC1463C-FB6C-4908-AFCA-9EDA11CE1571}" type="slidenum">
              <a:rPr lang="en-US" altLang="en-US"/>
              <a:pPr>
                <a:defRPr/>
              </a:pPr>
              <a:t>‹#›</a:t>
            </a:fld>
            <a:endParaRPr lang="en-US" altLang="en-US"/>
          </a:p>
        </p:txBody>
      </p:sp>
    </p:spTree>
    <p:extLst>
      <p:ext uri="{BB962C8B-B14F-4D97-AF65-F5344CB8AC3E}">
        <p14:creationId xmlns:p14="http://schemas.microsoft.com/office/powerpoint/2010/main" val="187962569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223933" cy="43514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9867" y="1825626"/>
            <a:ext cx="5223933" cy="43514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70E0E-E3DA-4F8C-8B07-F7B42CA31172}"/>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135CACA7-E967-4350-9E18-4D2D2F72B046}" type="datetimeFigureOut">
              <a:rPr lang="en-US" altLang="en-US"/>
              <a:pPr>
                <a:defRPr/>
              </a:pPr>
              <a:t>2/20/2023</a:t>
            </a:fld>
            <a:endParaRPr lang="en-US" altLang="en-US"/>
          </a:p>
        </p:txBody>
      </p:sp>
      <p:sp>
        <p:nvSpPr>
          <p:cNvPr id="6" name="Footer Placeholder 5">
            <a:extLst>
              <a:ext uri="{FF2B5EF4-FFF2-40B4-BE49-F238E27FC236}">
                <a16:creationId xmlns:a16="http://schemas.microsoft.com/office/drawing/2014/main" id="{C5F9DB4A-0A83-434D-A4DD-0472CB6B9E1B}"/>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E79F2B2-97C0-4168-929F-77A8971AE5B3}"/>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BD7FF9E-D3DD-4373-8843-8646A28D0054}" type="slidenum">
              <a:rPr lang="en-US" altLang="en-US"/>
              <a:pPr>
                <a:defRPr/>
              </a:pPr>
              <a:t>‹#›</a:t>
            </a:fld>
            <a:endParaRPr lang="en-US" altLang="en-US"/>
          </a:p>
        </p:txBody>
      </p:sp>
    </p:spTree>
    <p:extLst>
      <p:ext uri="{BB962C8B-B14F-4D97-AF65-F5344CB8AC3E}">
        <p14:creationId xmlns:p14="http://schemas.microsoft.com/office/powerpoint/2010/main" val="389341430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11"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613" y="1681051"/>
            <a:ext cx="5158317" cy="823799"/>
          </a:xfrm>
          <a:prstGeom prst="rect">
            <a:avLst/>
          </a:prstGeom>
        </p:spPr>
        <p:txBody>
          <a:bodyPr anchor="b"/>
          <a:lstStyle>
            <a:lvl1pPr marL="0" indent="0">
              <a:buNone/>
              <a:defRPr sz="593" b="1"/>
            </a:lvl1pPr>
            <a:lvl2pPr marL="112901" indent="0">
              <a:buNone/>
              <a:defRPr sz="494" b="1"/>
            </a:lvl2pPr>
            <a:lvl3pPr marL="225802" indent="0">
              <a:buNone/>
              <a:defRPr sz="444" b="1"/>
            </a:lvl3pPr>
            <a:lvl4pPr marL="338702" indent="0">
              <a:buNone/>
              <a:defRPr sz="395" b="1"/>
            </a:lvl4pPr>
            <a:lvl5pPr marL="451603" indent="0">
              <a:buNone/>
              <a:defRPr sz="395" b="1"/>
            </a:lvl5pPr>
            <a:lvl6pPr marL="564504" indent="0">
              <a:buNone/>
              <a:defRPr sz="395" b="1"/>
            </a:lvl6pPr>
            <a:lvl7pPr marL="677404" indent="0">
              <a:buNone/>
              <a:defRPr sz="395" b="1"/>
            </a:lvl7pPr>
            <a:lvl8pPr marL="790305" indent="0">
              <a:buNone/>
              <a:defRPr sz="395" b="1"/>
            </a:lvl8pPr>
            <a:lvl9pPr marL="903206" indent="0">
              <a:buNone/>
              <a:defRPr sz="395" b="1"/>
            </a:lvl9pPr>
          </a:lstStyle>
          <a:p>
            <a:pPr lvl="0"/>
            <a:r>
              <a:rPr lang="en-US"/>
              <a:t>Click to edit Master text styles</a:t>
            </a:r>
          </a:p>
        </p:txBody>
      </p:sp>
      <p:sp>
        <p:nvSpPr>
          <p:cNvPr id="4" name="Content Placeholder 3"/>
          <p:cNvSpPr>
            <a:spLocks noGrp="1"/>
          </p:cNvSpPr>
          <p:nvPr>
            <p:ph sz="half" idx="2"/>
          </p:nvPr>
        </p:nvSpPr>
        <p:spPr>
          <a:xfrm>
            <a:off x="839613" y="2504850"/>
            <a:ext cx="5158317" cy="3684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051"/>
            <a:ext cx="5183011" cy="823799"/>
          </a:xfrm>
          <a:prstGeom prst="rect">
            <a:avLst/>
          </a:prstGeom>
        </p:spPr>
        <p:txBody>
          <a:bodyPr anchor="b"/>
          <a:lstStyle>
            <a:lvl1pPr marL="0" indent="0">
              <a:buNone/>
              <a:defRPr sz="593" b="1"/>
            </a:lvl1pPr>
            <a:lvl2pPr marL="112901" indent="0">
              <a:buNone/>
              <a:defRPr sz="494" b="1"/>
            </a:lvl2pPr>
            <a:lvl3pPr marL="225802" indent="0">
              <a:buNone/>
              <a:defRPr sz="444" b="1"/>
            </a:lvl3pPr>
            <a:lvl4pPr marL="338702" indent="0">
              <a:buNone/>
              <a:defRPr sz="395" b="1"/>
            </a:lvl4pPr>
            <a:lvl5pPr marL="451603" indent="0">
              <a:buNone/>
              <a:defRPr sz="395" b="1"/>
            </a:lvl5pPr>
            <a:lvl6pPr marL="564504" indent="0">
              <a:buNone/>
              <a:defRPr sz="395" b="1"/>
            </a:lvl6pPr>
            <a:lvl7pPr marL="677404" indent="0">
              <a:buNone/>
              <a:defRPr sz="395" b="1"/>
            </a:lvl7pPr>
            <a:lvl8pPr marL="790305" indent="0">
              <a:buNone/>
              <a:defRPr sz="395" b="1"/>
            </a:lvl8pPr>
            <a:lvl9pPr marL="903206" indent="0">
              <a:buNone/>
              <a:defRPr sz="395" b="1"/>
            </a:lvl9pPr>
          </a:lstStyle>
          <a:p>
            <a:pPr lvl="0"/>
            <a:r>
              <a:rPr lang="en-US"/>
              <a:t>Click to edit Master text styles</a:t>
            </a:r>
          </a:p>
        </p:txBody>
      </p:sp>
      <p:sp>
        <p:nvSpPr>
          <p:cNvPr id="6" name="Content Placeholder 5"/>
          <p:cNvSpPr>
            <a:spLocks noGrp="1"/>
          </p:cNvSpPr>
          <p:nvPr>
            <p:ph sz="quarter" idx="4"/>
          </p:nvPr>
        </p:nvSpPr>
        <p:spPr>
          <a:xfrm>
            <a:off x="6172200" y="2504850"/>
            <a:ext cx="5183011" cy="3684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9D5CCA-2317-4E90-8E41-FBD820CF9222}"/>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43F0ADC5-EC6D-4265-B760-E97E641EB32E}" type="datetimeFigureOut">
              <a:rPr lang="en-US" altLang="en-US"/>
              <a:pPr>
                <a:defRPr/>
              </a:pPr>
              <a:t>2/20/2023</a:t>
            </a:fld>
            <a:endParaRPr lang="en-US" altLang="en-US"/>
          </a:p>
        </p:txBody>
      </p:sp>
      <p:sp>
        <p:nvSpPr>
          <p:cNvPr id="8" name="Footer Placeholder 7">
            <a:extLst>
              <a:ext uri="{FF2B5EF4-FFF2-40B4-BE49-F238E27FC236}">
                <a16:creationId xmlns:a16="http://schemas.microsoft.com/office/drawing/2014/main" id="{97EB73DE-5733-4E19-A965-46D4081CA213}"/>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97794AA9-A2F8-4C3E-8646-C484D3396B11}"/>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2C670993-E500-449B-A040-3DF411D74522}" type="slidenum">
              <a:rPr lang="en-US" altLang="en-US"/>
              <a:pPr>
                <a:defRPr/>
              </a:pPr>
              <a:t>‹#›</a:t>
            </a:fld>
            <a:endParaRPr lang="en-US" altLang="en-US"/>
          </a:p>
        </p:txBody>
      </p:sp>
    </p:spTree>
    <p:extLst>
      <p:ext uri="{BB962C8B-B14F-4D97-AF65-F5344CB8AC3E}">
        <p14:creationId xmlns:p14="http://schemas.microsoft.com/office/powerpoint/2010/main" val="41411892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512979F7-A862-42B6-8840-DCE08936D045}"/>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71A0430-32D7-4B6F-B614-238C6E09826B}" type="datetimeFigureOut">
              <a:rPr lang="en-US" altLang="en-US"/>
              <a:pPr>
                <a:defRPr/>
              </a:pPr>
              <a:t>2/20/2023</a:t>
            </a:fld>
            <a:endParaRPr lang="en-US" altLang="en-US"/>
          </a:p>
        </p:txBody>
      </p:sp>
      <p:sp>
        <p:nvSpPr>
          <p:cNvPr id="3" name="Footer Placeholder 3">
            <a:extLst>
              <a:ext uri="{FF2B5EF4-FFF2-40B4-BE49-F238E27FC236}">
                <a16:creationId xmlns:a16="http://schemas.microsoft.com/office/drawing/2014/main" id="{06C526DD-FD32-4896-ADC2-994FD6FD2F6F}"/>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4" name="Slide Number Placeholder 4">
            <a:extLst>
              <a:ext uri="{FF2B5EF4-FFF2-40B4-BE49-F238E27FC236}">
                <a16:creationId xmlns:a16="http://schemas.microsoft.com/office/drawing/2014/main" id="{7A820076-8F20-4794-86C9-C1C74D81F128}"/>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942E329B-9CC5-4DF4-BFB9-E2206267F8D5}" type="slidenum">
              <a:rPr lang="en-US" altLang="en-US"/>
              <a:pPr>
                <a:defRPr/>
              </a:pPr>
              <a:t>‹#›</a:t>
            </a:fld>
            <a:endParaRPr lang="en-US" altLang="en-US"/>
          </a:p>
        </p:txBody>
      </p:sp>
    </p:spTree>
    <p:extLst>
      <p:ext uri="{BB962C8B-B14F-4D97-AF65-F5344CB8AC3E}">
        <p14:creationId xmlns:p14="http://schemas.microsoft.com/office/powerpoint/2010/main" val="8446009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8F6BA-8FEA-4352-AD57-C53C18374D7F}"/>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405DD051-3A4A-4ED8-9FA0-1C3D2315980F}" type="datetimeFigureOut">
              <a:rPr lang="en-US" altLang="en-US"/>
              <a:pPr>
                <a:defRPr/>
              </a:pPr>
              <a:t>2/20/2023</a:t>
            </a:fld>
            <a:endParaRPr lang="en-US" altLang="en-US"/>
          </a:p>
        </p:txBody>
      </p:sp>
      <p:sp>
        <p:nvSpPr>
          <p:cNvPr id="3" name="Footer Placeholder 2">
            <a:extLst>
              <a:ext uri="{FF2B5EF4-FFF2-40B4-BE49-F238E27FC236}">
                <a16:creationId xmlns:a16="http://schemas.microsoft.com/office/drawing/2014/main" id="{2CD4A271-D747-4FC9-AB25-941829C8A8A1}"/>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290017A2-3CAC-4C8F-A28F-AEC8CE867B07}"/>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718065F-A935-469B-B69A-76EDA13873B2}" type="slidenum">
              <a:rPr lang="en-US" altLang="en-US"/>
              <a:pPr>
                <a:defRPr/>
              </a:pPr>
              <a:t>‹#›</a:t>
            </a:fld>
            <a:endParaRPr lang="en-US" altLang="en-US"/>
          </a:p>
        </p:txBody>
      </p:sp>
    </p:spTree>
    <p:extLst>
      <p:ext uri="{BB962C8B-B14F-4D97-AF65-F5344CB8AC3E}">
        <p14:creationId xmlns:p14="http://schemas.microsoft.com/office/powerpoint/2010/main" val="528329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13" y="456975"/>
            <a:ext cx="3932767" cy="1600540"/>
          </a:xfrm>
          <a:prstGeom prst="rect">
            <a:avLst/>
          </a:prstGeom>
        </p:spPr>
        <p:txBody>
          <a:bodyPr anchor="b"/>
          <a:lstStyle>
            <a:lvl1pPr>
              <a:defRPr sz="790"/>
            </a:lvl1pPr>
          </a:lstStyle>
          <a:p>
            <a:r>
              <a:rPr lang="en-US"/>
              <a:t>Click to edit Master title style</a:t>
            </a:r>
          </a:p>
        </p:txBody>
      </p:sp>
      <p:sp>
        <p:nvSpPr>
          <p:cNvPr id="3" name="Content Placeholder 2"/>
          <p:cNvSpPr>
            <a:spLocks noGrp="1"/>
          </p:cNvSpPr>
          <p:nvPr>
            <p:ph idx="1"/>
          </p:nvPr>
        </p:nvSpPr>
        <p:spPr>
          <a:xfrm>
            <a:off x="5183011" y="987652"/>
            <a:ext cx="6172200" cy="4873625"/>
          </a:xfrm>
          <a:prstGeom prst="rect">
            <a:avLst/>
          </a:prstGeom>
        </p:spPr>
        <p:txBody>
          <a:bodyPr/>
          <a:lstStyle>
            <a:lvl1pPr>
              <a:defRPr sz="790"/>
            </a:lvl1pPr>
            <a:lvl2pPr>
              <a:defRPr sz="691"/>
            </a:lvl2pPr>
            <a:lvl3pPr>
              <a:defRPr sz="593"/>
            </a:lvl3pPr>
            <a:lvl4pPr>
              <a:defRPr sz="494"/>
            </a:lvl4pPr>
            <a:lvl5pPr>
              <a:defRPr sz="494"/>
            </a:lvl5pPr>
            <a:lvl6pPr>
              <a:defRPr sz="494"/>
            </a:lvl6pPr>
            <a:lvl7pPr>
              <a:defRPr sz="494"/>
            </a:lvl7pPr>
            <a:lvl8pPr>
              <a:defRPr sz="494"/>
            </a:lvl8pPr>
            <a:lvl9pPr>
              <a:defRPr sz="4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613" y="2057514"/>
            <a:ext cx="3932767" cy="3811701"/>
          </a:xfrm>
          <a:prstGeom prst="rect">
            <a:avLst/>
          </a:prstGeom>
        </p:spPr>
        <p:txBody>
          <a:bodyPr/>
          <a:lstStyle>
            <a:lvl1pPr marL="0" indent="0">
              <a:buNone/>
              <a:defRPr sz="395"/>
            </a:lvl1pPr>
            <a:lvl2pPr marL="112901" indent="0">
              <a:buNone/>
              <a:defRPr sz="346"/>
            </a:lvl2pPr>
            <a:lvl3pPr marL="225802" indent="0">
              <a:buNone/>
              <a:defRPr sz="296"/>
            </a:lvl3pPr>
            <a:lvl4pPr marL="338702" indent="0">
              <a:buNone/>
              <a:defRPr sz="247"/>
            </a:lvl4pPr>
            <a:lvl5pPr marL="451603" indent="0">
              <a:buNone/>
              <a:defRPr sz="247"/>
            </a:lvl5pPr>
            <a:lvl6pPr marL="564504" indent="0">
              <a:buNone/>
              <a:defRPr sz="247"/>
            </a:lvl6pPr>
            <a:lvl7pPr marL="677404" indent="0">
              <a:buNone/>
              <a:defRPr sz="247"/>
            </a:lvl7pPr>
            <a:lvl8pPr marL="790305" indent="0">
              <a:buNone/>
              <a:defRPr sz="247"/>
            </a:lvl8pPr>
            <a:lvl9pPr marL="903206" indent="0">
              <a:buNone/>
              <a:defRPr sz="247"/>
            </a:lvl9pPr>
          </a:lstStyle>
          <a:p>
            <a:pPr lvl="0"/>
            <a:r>
              <a:rPr lang="en-US"/>
              <a:t>Click to edit Master text styles</a:t>
            </a:r>
          </a:p>
        </p:txBody>
      </p:sp>
      <p:sp>
        <p:nvSpPr>
          <p:cNvPr id="5" name="Date Placeholder 4">
            <a:extLst>
              <a:ext uri="{FF2B5EF4-FFF2-40B4-BE49-F238E27FC236}">
                <a16:creationId xmlns:a16="http://schemas.microsoft.com/office/drawing/2014/main" id="{EEAFF2AA-9811-4376-AC05-916437085FFB}"/>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8043234D-6C48-41D5-A071-A37FD4CDB5DE}" type="datetimeFigureOut">
              <a:rPr lang="en-US" altLang="en-US"/>
              <a:pPr>
                <a:defRPr/>
              </a:pPr>
              <a:t>2/20/2023</a:t>
            </a:fld>
            <a:endParaRPr lang="en-US" altLang="en-US"/>
          </a:p>
        </p:txBody>
      </p:sp>
      <p:sp>
        <p:nvSpPr>
          <p:cNvPr id="6" name="Footer Placeholder 5">
            <a:extLst>
              <a:ext uri="{FF2B5EF4-FFF2-40B4-BE49-F238E27FC236}">
                <a16:creationId xmlns:a16="http://schemas.microsoft.com/office/drawing/2014/main" id="{20FD8F4D-908B-44A1-8093-4FCDE435AD00}"/>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648193D-04CE-4536-9B5A-FCD5B4EF4263}"/>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551EFFEC-32B8-4A26-9985-E445A62915EF}" type="slidenum">
              <a:rPr lang="en-US" altLang="en-US"/>
              <a:pPr>
                <a:defRPr/>
              </a:pPr>
              <a:t>‹#›</a:t>
            </a:fld>
            <a:endParaRPr lang="en-US" altLang="en-US"/>
          </a:p>
        </p:txBody>
      </p:sp>
    </p:spTree>
    <p:extLst>
      <p:ext uri="{BB962C8B-B14F-4D97-AF65-F5344CB8AC3E}">
        <p14:creationId xmlns:p14="http://schemas.microsoft.com/office/powerpoint/2010/main" val="13872202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13" y="456975"/>
            <a:ext cx="3932767" cy="1600540"/>
          </a:xfrm>
          <a:prstGeom prst="rect">
            <a:avLst/>
          </a:prstGeom>
        </p:spPr>
        <p:txBody>
          <a:bodyPr anchor="b"/>
          <a:lstStyle>
            <a:lvl1pPr>
              <a:defRPr sz="790"/>
            </a:lvl1pPr>
          </a:lstStyle>
          <a:p>
            <a:r>
              <a:rPr lang="en-US"/>
              <a:t>Click to edit Master title style</a:t>
            </a:r>
          </a:p>
        </p:txBody>
      </p:sp>
      <p:sp>
        <p:nvSpPr>
          <p:cNvPr id="3" name="Picture Placeholder 2"/>
          <p:cNvSpPr>
            <a:spLocks noGrp="1"/>
          </p:cNvSpPr>
          <p:nvPr>
            <p:ph type="pic" idx="1"/>
          </p:nvPr>
        </p:nvSpPr>
        <p:spPr>
          <a:xfrm>
            <a:off x="5183011" y="987652"/>
            <a:ext cx="6172200" cy="4873625"/>
          </a:xfrm>
          <a:prstGeom prst="rect">
            <a:avLst/>
          </a:prstGeom>
        </p:spPr>
        <p:txBody>
          <a:bodyPr/>
          <a:lstStyle>
            <a:lvl1pPr marL="0" indent="0">
              <a:buNone/>
              <a:defRPr sz="790"/>
            </a:lvl1pPr>
            <a:lvl2pPr marL="112901" indent="0">
              <a:buNone/>
              <a:defRPr sz="691"/>
            </a:lvl2pPr>
            <a:lvl3pPr marL="225802" indent="0">
              <a:buNone/>
              <a:defRPr sz="593"/>
            </a:lvl3pPr>
            <a:lvl4pPr marL="338702" indent="0">
              <a:buNone/>
              <a:defRPr sz="494"/>
            </a:lvl4pPr>
            <a:lvl5pPr marL="451603" indent="0">
              <a:buNone/>
              <a:defRPr sz="494"/>
            </a:lvl5pPr>
            <a:lvl6pPr marL="564504" indent="0">
              <a:buNone/>
              <a:defRPr sz="494"/>
            </a:lvl6pPr>
            <a:lvl7pPr marL="677404" indent="0">
              <a:buNone/>
              <a:defRPr sz="494"/>
            </a:lvl7pPr>
            <a:lvl8pPr marL="790305" indent="0">
              <a:buNone/>
              <a:defRPr sz="494"/>
            </a:lvl8pPr>
            <a:lvl9pPr marL="903206" indent="0">
              <a:buNone/>
              <a:defRPr sz="494"/>
            </a:lvl9pPr>
          </a:lstStyle>
          <a:p>
            <a:pPr lvl="0"/>
            <a:endParaRPr lang="en-US" noProof="0"/>
          </a:p>
        </p:txBody>
      </p:sp>
      <p:sp>
        <p:nvSpPr>
          <p:cNvPr id="4" name="Text Placeholder 3"/>
          <p:cNvSpPr>
            <a:spLocks noGrp="1"/>
          </p:cNvSpPr>
          <p:nvPr>
            <p:ph type="body" sz="half" idx="2"/>
          </p:nvPr>
        </p:nvSpPr>
        <p:spPr>
          <a:xfrm>
            <a:off x="839613" y="2057514"/>
            <a:ext cx="3932767" cy="3811701"/>
          </a:xfrm>
          <a:prstGeom prst="rect">
            <a:avLst/>
          </a:prstGeom>
        </p:spPr>
        <p:txBody>
          <a:bodyPr/>
          <a:lstStyle>
            <a:lvl1pPr marL="0" indent="0">
              <a:buNone/>
              <a:defRPr sz="395"/>
            </a:lvl1pPr>
            <a:lvl2pPr marL="112901" indent="0">
              <a:buNone/>
              <a:defRPr sz="346"/>
            </a:lvl2pPr>
            <a:lvl3pPr marL="225802" indent="0">
              <a:buNone/>
              <a:defRPr sz="296"/>
            </a:lvl3pPr>
            <a:lvl4pPr marL="338702" indent="0">
              <a:buNone/>
              <a:defRPr sz="247"/>
            </a:lvl4pPr>
            <a:lvl5pPr marL="451603" indent="0">
              <a:buNone/>
              <a:defRPr sz="247"/>
            </a:lvl5pPr>
            <a:lvl6pPr marL="564504" indent="0">
              <a:buNone/>
              <a:defRPr sz="247"/>
            </a:lvl6pPr>
            <a:lvl7pPr marL="677404" indent="0">
              <a:buNone/>
              <a:defRPr sz="247"/>
            </a:lvl7pPr>
            <a:lvl8pPr marL="790305" indent="0">
              <a:buNone/>
              <a:defRPr sz="247"/>
            </a:lvl8pPr>
            <a:lvl9pPr marL="903206" indent="0">
              <a:buNone/>
              <a:defRPr sz="247"/>
            </a:lvl9pPr>
          </a:lstStyle>
          <a:p>
            <a:pPr lvl="0"/>
            <a:r>
              <a:rPr lang="en-US"/>
              <a:t>Click to edit Master text styles</a:t>
            </a:r>
          </a:p>
        </p:txBody>
      </p:sp>
      <p:sp>
        <p:nvSpPr>
          <p:cNvPr id="5" name="Date Placeholder 4">
            <a:extLst>
              <a:ext uri="{FF2B5EF4-FFF2-40B4-BE49-F238E27FC236}">
                <a16:creationId xmlns:a16="http://schemas.microsoft.com/office/drawing/2014/main" id="{94131324-A5D2-4A6E-840C-15288E8A2B95}"/>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AD8D06CA-E499-4A5D-8FDB-3A2D3AA49E28}" type="datetimeFigureOut">
              <a:rPr lang="en-US" altLang="en-US"/>
              <a:pPr>
                <a:defRPr/>
              </a:pPr>
              <a:t>2/20/2023</a:t>
            </a:fld>
            <a:endParaRPr lang="en-US" altLang="en-US"/>
          </a:p>
        </p:txBody>
      </p:sp>
      <p:sp>
        <p:nvSpPr>
          <p:cNvPr id="6" name="Footer Placeholder 5">
            <a:extLst>
              <a:ext uri="{FF2B5EF4-FFF2-40B4-BE49-F238E27FC236}">
                <a16:creationId xmlns:a16="http://schemas.microsoft.com/office/drawing/2014/main" id="{D666FB33-3339-4AA9-8BFE-16A0FF312DB6}"/>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E0DDCE4-A3F5-4E78-AC80-D99BD0EE9755}"/>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315E0D4F-3BF2-432E-B524-E2CC6CAD2C1C}" type="slidenum">
              <a:rPr lang="en-US" altLang="en-US"/>
              <a:pPr>
                <a:defRPr/>
              </a:pPr>
              <a:t>‹#›</a:t>
            </a:fld>
            <a:endParaRPr lang="en-US" altLang="en-US"/>
          </a:p>
        </p:txBody>
      </p:sp>
    </p:spTree>
    <p:extLst>
      <p:ext uri="{BB962C8B-B14F-4D97-AF65-F5344CB8AC3E}">
        <p14:creationId xmlns:p14="http://schemas.microsoft.com/office/powerpoint/2010/main" val="289553327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6"/>
            <a:ext cx="10515600" cy="43514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5639E-E95D-4555-93F0-7E6571520FD3}"/>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6ABAC0F8-DB52-4A78-8D22-529F27C9449B}" type="datetimeFigureOut">
              <a:rPr lang="en-US" altLang="en-US"/>
              <a:pPr>
                <a:defRPr/>
              </a:pPr>
              <a:t>2/20/2023</a:t>
            </a:fld>
            <a:endParaRPr lang="en-US" altLang="en-US"/>
          </a:p>
        </p:txBody>
      </p:sp>
      <p:sp>
        <p:nvSpPr>
          <p:cNvPr id="5" name="Footer Placeholder 4">
            <a:extLst>
              <a:ext uri="{FF2B5EF4-FFF2-40B4-BE49-F238E27FC236}">
                <a16:creationId xmlns:a16="http://schemas.microsoft.com/office/drawing/2014/main" id="{771E7989-F433-41D4-B4F1-455D8354AE0F}"/>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09A4A03-6257-4604-85BA-A95F824C6608}"/>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0BBD4987-2FC8-4BE5-AD26-343932A38FCF}" type="slidenum">
              <a:rPr lang="en-US" altLang="en-US"/>
              <a:pPr>
                <a:defRPr/>
              </a:pPr>
              <a:t>‹#›</a:t>
            </a:fld>
            <a:endParaRPr lang="en-US" altLang="en-US"/>
          </a:p>
        </p:txBody>
      </p:sp>
    </p:spTree>
    <p:extLst>
      <p:ext uri="{BB962C8B-B14F-4D97-AF65-F5344CB8AC3E}">
        <p14:creationId xmlns:p14="http://schemas.microsoft.com/office/powerpoint/2010/main" val="478547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
        <p:nvSpPr>
          <p:cNvPr id="7" name="Title 1"/>
          <p:cNvSpPr>
            <a:spLocks noGrp="1"/>
          </p:cNvSpPr>
          <p:nvPr>
            <p:ph type="ctrTitle"/>
          </p:nvPr>
        </p:nvSpPr>
        <p:spPr>
          <a:xfrm>
            <a:off x="254393" y="1353835"/>
            <a:ext cx="11638496" cy="1470025"/>
          </a:xfrm>
          <a:prstGeom prst="rect">
            <a:avLst/>
          </a:prstGeom>
        </p:spPr>
        <p:txBody>
          <a:bodyPr anchor="b"/>
          <a:lstStyle>
            <a:lvl1pPr>
              <a:defRPr sz="7200" b="1" i="0">
                <a:solidFill>
                  <a:srgbClr val="59261D"/>
                </a:solidFill>
              </a:defRPr>
            </a:lvl1pPr>
          </a:lstStyle>
          <a:p>
            <a:r>
              <a:rPr lang="en-US"/>
              <a:t>Click to edit Master title</a:t>
            </a:r>
          </a:p>
        </p:txBody>
      </p:sp>
      <p:sp>
        <p:nvSpPr>
          <p:cNvPr id="9" name="Subtitle 2"/>
          <p:cNvSpPr>
            <a:spLocks noGrp="1"/>
          </p:cNvSpPr>
          <p:nvPr>
            <p:ph type="subTitle" idx="1"/>
          </p:nvPr>
        </p:nvSpPr>
        <p:spPr>
          <a:xfrm>
            <a:off x="847647" y="2990839"/>
            <a:ext cx="10496707" cy="1752600"/>
          </a:xfrm>
          <a:prstGeom prst="rect">
            <a:avLst/>
          </a:prstGeom>
        </p:spPr>
        <p:txBody>
          <a:bodyPr/>
          <a:lstStyle>
            <a:lvl1pPr marL="0" indent="0" algn="ctr">
              <a:buNone/>
              <a:defRPr sz="4800">
                <a:solidFill>
                  <a:srgbClr val="59261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Tree>
    <p:extLst>
      <p:ext uri="{BB962C8B-B14F-4D97-AF65-F5344CB8AC3E}">
        <p14:creationId xmlns:p14="http://schemas.microsoft.com/office/powerpoint/2010/main" val="27825729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9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818967" cy="58119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B5BB0-867C-421A-92AE-3159A5774F7E}"/>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51FD204-7E47-401F-9312-DC9B64323417}" type="datetimeFigureOut">
              <a:rPr lang="en-US" altLang="en-US"/>
              <a:pPr>
                <a:defRPr/>
              </a:pPr>
              <a:t>2/20/2023</a:t>
            </a:fld>
            <a:endParaRPr lang="en-US" altLang="en-US"/>
          </a:p>
        </p:txBody>
      </p:sp>
      <p:sp>
        <p:nvSpPr>
          <p:cNvPr id="5" name="Footer Placeholder 4">
            <a:extLst>
              <a:ext uri="{FF2B5EF4-FFF2-40B4-BE49-F238E27FC236}">
                <a16:creationId xmlns:a16="http://schemas.microsoft.com/office/drawing/2014/main" id="{7D467FD1-AB69-405E-84BF-0E1B9B55257B}"/>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F489E36-F14A-4D96-95DE-F5C671463D41}"/>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877556B4-96E0-49F8-9DBE-08C5880C55AA}" type="slidenum">
              <a:rPr lang="en-US" altLang="en-US"/>
              <a:pPr>
                <a:defRPr/>
              </a:pPr>
              <a:t>‹#›</a:t>
            </a:fld>
            <a:endParaRPr lang="en-US" altLang="en-US"/>
          </a:p>
        </p:txBody>
      </p:sp>
    </p:spTree>
    <p:extLst>
      <p:ext uri="{BB962C8B-B14F-4D97-AF65-F5344CB8AC3E}">
        <p14:creationId xmlns:p14="http://schemas.microsoft.com/office/powerpoint/2010/main" val="3538187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7"/>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280436"/>
            <a:ext cx="10340205" cy="4481259"/>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72225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925898" y="1282332"/>
            <a:ext cx="5055887"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7"/>
          </p:nvPr>
        </p:nvSpPr>
        <p:spPr>
          <a:xfrm>
            <a:off x="6213260" y="1282332"/>
            <a:ext cx="5052843"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3"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1689795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906" y="1276702"/>
            <a:ext cx="5070620" cy="438369"/>
          </a:xfrm>
          <a:prstGeom prst="rect">
            <a:avLst/>
          </a:prstGeom>
        </p:spPr>
        <p:txBody>
          <a:bodyPr anchor="b"/>
          <a:lstStyle>
            <a:lvl1pPr marL="0" indent="0">
              <a:buNone/>
              <a:defRPr sz="2667" b="0" i="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a:t>
            </a:r>
          </a:p>
        </p:txBody>
      </p:sp>
      <p:sp>
        <p:nvSpPr>
          <p:cNvPr id="5" name="Text Placeholder 4"/>
          <p:cNvSpPr>
            <a:spLocks noGrp="1"/>
          </p:cNvSpPr>
          <p:nvPr>
            <p:ph type="body" sz="quarter" idx="3"/>
          </p:nvPr>
        </p:nvSpPr>
        <p:spPr>
          <a:xfrm>
            <a:off x="6193368" y="1276702"/>
            <a:ext cx="5072736" cy="438369"/>
          </a:xfrm>
          <a:prstGeom prst="rect">
            <a:avLst/>
          </a:prstGeom>
        </p:spPr>
        <p:txBody>
          <a:bodyPr anchor="b"/>
          <a:lstStyle>
            <a:lvl1pPr marL="0" indent="0">
              <a:buNone/>
              <a:defRPr sz="2667" b="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707255"/>
            <a:ext cx="5055887"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6213260" y="1707255"/>
            <a:ext cx="5052843"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5"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274320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925898" y="3493548"/>
            <a:ext cx="10340205" cy="491411"/>
          </a:xfrm>
          <a:prstGeom prst="rect">
            <a:avLst/>
          </a:prstGeom>
        </p:spPr>
        <p:txBody>
          <a:bodyPr vert="horz"/>
          <a:lstStyle>
            <a:lvl1pPr marL="0" indent="0">
              <a:buNone/>
              <a:defRPr sz="3200">
                <a:solidFill>
                  <a:srgbClr val="32A4D7"/>
                </a:solidFill>
              </a:defRPr>
            </a:lvl1pPr>
          </a:lstStyle>
          <a:p>
            <a:pPr lvl="0"/>
            <a:r>
              <a:rPr lang="en-US"/>
              <a:t>Click to edit Master text styles</a:t>
            </a:r>
          </a:p>
        </p:txBody>
      </p:sp>
      <p:sp>
        <p:nvSpPr>
          <p:cNvPr id="9" name="Content Placeholder 2"/>
          <p:cNvSpPr>
            <a:spLocks noGrp="1"/>
          </p:cNvSpPr>
          <p:nvPr>
            <p:ph idx="16"/>
          </p:nvPr>
        </p:nvSpPr>
        <p:spPr>
          <a:xfrm>
            <a:off x="925898" y="1223607"/>
            <a:ext cx="10340205" cy="2174940"/>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925898" y="4159270"/>
            <a:ext cx="10340205" cy="160242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4"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729890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97" y="273049"/>
            <a:ext cx="3694787" cy="1162051"/>
          </a:xfrm>
          <a:prstGeom prst="rect">
            <a:avLst/>
          </a:prstGeom>
        </p:spPr>
        <p:txBody>
          <a:bodyPr anchor="b"/>
          <a:lstStyle>
            <a:lvl1pPr algn="l">
              <a:defRPr sz="2667" b="1">
                <a:solidFill>
                  <a:srgbClr val="59261D"/>
                </a:solidFill>
              </a:defRPr>
            </a:lvl1pPr>
          </a:lstStyle>
          <a:p>
            <a:r>
              <a:rPr lang="en-US"/>
              <a:t>Click to edit Master title style</a:t>
            </a:r>
          </a:p>
        </p:txBody>
      </p:sp>
      <p:sp>
        <p:nvSpPr>
          <p:cNvPr id="4" name="Text Placeholder 3"/>
          <p:cNvSpPr>
            <a:spLocks noGrp="1"/>
          </p:cNvSpPr>
          <p:nvPr>
            <p:ph type="body" sz="half" idx="2"/>
          </p:nvPr>
        </p:nvSpPr>
        <p:spPr>
          <a:xfrm>
            <a:off x="925897" y="1435104"/>
            <a:ext cx="3694787" cy="4691063"/>
          </a:xfrm>
          <a:prstGeom prst="rect">
            <a:avLst/>
          </a:prstGeom>
        </p:spPr>
        <p:txBody>
          <a:bodyPr/>
          <a:lstStyle>
            <a:lvl1pPr marL="0" indent="0">
              <a:buNone/>
              <a:defRPr sz="2667">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idx="17"/>
          </p:nvPr>
        </p:nvSpPr>
        <p:spPr>
          <a:xfrm>
            <a:off x="4800047" y="273050"/>
            <a:ext cx="5957420" cy="5853117"/>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1"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4054887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304" y="4800601"/>
            <a:ext cx="6204027" cy="566739"/>
          </a:xfrm>
          <a:prstGeom prst="rect">
            <a:avLst/>
          </a:prstGeom>
        </p:spPr>
        <p:txBody>
          <a:bodyPr anchor="b"/>
          <a:lstStyle>
            <a:lvl1pPr algn="l">
              <a:defRPr sz="3200" b="1">
                <a:solidFill>
                  <a:srgbClr val="59261D"/>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945304" y="5367342"/>
            <a:ext cx="6204027" cy="804863"/>
          </a:xfrm>
          <a:prstGeom prst="rect">
            <a:avLst/>
          </a:prstGeom>
        </p:spPr>
        <p:txBody>
          <a:bodyPr/>
          <a:lstStyle>
            <a:lvl1pPr marL="0" indent="0">
              <a:buNone/>
              <a:defRPr sz="2133" b="0" i="1">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188178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67448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7"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1547651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503B09-7ACB-4A33-BA4A-C48BEA8B9D71}"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BBAEB-AD5B-45FE-9B7E-F4F8E8B8AB56}" type="slidenum">
              <a:rPr lang="en-US" smtClean="0"/>
              <a:t>‹#›</a:t>
            </a:fld>
            <a:endParaRPr lang="en-US"/>
          </a:p>
        </p:txBody>
      </p:sp>
    </p:spTree>
    <p:extLst>
      <p:ext uri="{BB962C8B-B14F-4D97-AF65-F5344CB8AC3E}">
        <p14:creationId xmlns:p14="http://schemas.microsoft.com/office/powerpoint/2010/main" val="2576546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3057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23139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66232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44064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9785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5722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4025490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392953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854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384010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421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83143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6905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035727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511622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86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6356883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4071494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2798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6.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148.xml"/><Relationship Id="rId21" Type="http://schemas.openxmlformats.org/officeDocument/2006/relationships/slideLayout" Target="../slideLayouts/slideLayout52.xml"/><Relationship Id="rId42" Type="http://schemas.openxmlformats.org/officeDocument/2006/relationships/slideLayout" Target="../slideLayouts/slideLayout73.xml"/><Relationship Id="rId63" Type="http://schemas.openxmlformats.org/officeDocument/2006/relationships/slideLayout" Target="../slideLayouts/slideLayout94.xml"/><Relationship Id="rId84" Type="http://schemas.openxmlformats.org/officeDocument/2006/relationships/slideLayout" Target="../slideLayouts/slideLayout115.xml"/><Relationship Id="rId138" Type="http://schemas.openxmlformats.org/officeDocument/2006/relationships/slideLayout" Target="../slideLayouts/slideLayout169.xml"/><Relationship Id="rId159" Type="http://schemas.openxmlformats.org/officeDocument/2006/relationships/slideLayout" Target="../slideLayouts/slideLayout190.xml"/><Relationship Id="rId170" Type="http://schemas.openxmlformats.org/officeDocument/2006/relationships/slideLayout" Target="../slideLayouts/slideLayout201.xml"/><Relationship Id="rId107" Type="http://schemas.openxmlformats.org/officeDocument/2006/relationships/slideLayout" Target="../slideLayouts/slideLayout138.xml"/><Relationship Id="rId11" Type="http://schemas.openxmlformats.org/officeDocument/2006/relationships/slideLayout" Target="../slideLayouts/slideLayout42.xml"/><Relationship Id="rId32" Type="http://schemas.openxmlformats.org/officeDocument/2006/relationships/slideLayout" Target="../slideLayouts/slideLayout63.xml"/><Relationship Id="rId53" Type="http://schemas.openxmlformats.org/officeDocument/2006/relationships/slideLayout" Target="../slideLayouts/slideLayout84.xml"/><Relationship Id="rId74" Type="http://schemas.openxmlformats.org/officeDocument/2006/relationships/slideLayout" Target="../slideLayouts/slideLayout105.xml"/><Relationship Id="rId128" Type="http://schemas.openxmlformats.org/officeDocument/2006/relationships/slideLayout" Target="../slideLayouts/slideLayout159.xml"/><Relationship Id="rId149" Type="http://schemas.openxmlformats.org/officeDocument/2006/relationships/slideLayout" Target="../slideLayouts/slideLayout180.xml"/><Relationship Id="rId5" Type="http://schemas.openxmlformats.org/officeDocument/2006/relationships/slideLayout" Target="../slideLayouts/slideLayout36.xml"/><Relationship Id="rId95" Type="http://schemas.openxmlformats.org/officeDocument/2006/relationships/slideLayout" Target="../slideLayouts/slideLayout126.xml"/><Relationship Id="rId160" Type="http://schemas.openxmlformats.org/officeDocument/2006/relationships/slideLayout" Target="../slideLayouts/slideLayout191.xml"/><Relationship Id="rId22" Type="http://schemas.openxmlformats.org/officeDocument/2006/relationships/slideLayout" Target="../slideLayouts/slideLayout53.xml"/><Relationship Id="rId43" Type="http://schemas.openxmlformats.org/officeDocument/2006/relationships/slideLayout" Target="../slideLayouts/slideLayout74.xml"/><Relationship Id="rId64" Type="http://schemas.openxmlformats.org/officeDocument/2006/relationships/slideLayout" Target="../slideLayouts/slideLayout95.xml"/><Relationship Id="rId118" Type="http://schemas.openxmlformats.org/officeDocument/2006/relationships/slideLayout" Target="../slideLayouts/slideLayout149.xml"/><Relationship Id="rId139" Type="http://schemas.openxmlformats.org/officeDocument/2006/relationships/slideLayout" Target="../slideLayouts/slideLayout170.xml"/><Relationship Id="rId85" Type="http://schemas.openxmlformats.org/officeDocument/2006/relationships/slideLayout" Target="../slideLayouts/slideLayout116.xml"/><Relationship Id="rId150" Type="http://schemas.openxmlformats.org/officeDocument/2006/relationships/slideLayout" Target="../slideLayouts/slideLayout181.xml"/><Relationship Id="rId171" Type="http://schemas.openxmlformats.org/officeDocument/2006/relationships/slideLayout" Target="../slideLayouts/slideLayout202.xml"/><Relationship Id="rId12" Type="http://schemas.openxmlformats.org/officeDocument/2006/relationships/slideLayout" Target="../slideLayouts/slideLayout43.xml"/><Relationship Id="rId33" Type="http://schemas.openxmlformats.org/officeDocument/2006/relationships/slideLayout" Target="../slideLayouts/slideLayout64.xml"/><Relationship Id="rId108" Type="http://schemas.openxmlformats.org/officeDocument/2006/relationships/slideLayout" Target="../slideLayouts/slideLayout139.xml"/><Relationship Id="rId129" Type="http://schemas.openxmlformats.org/officeDocument/2006/relationships/slideLayout" Target="../slideLayouts/slideLayout160.xml"/><Relationship Id="rId54" Type="http://schemas.openxmlformats.org/officeDocument/2006/relationships/slideLayout" Target="../slideLayouts/slideLayout85.xml"/><Relationship Id="rId75" Type="http://schemas.openxmlformats.org/officeDocument/2006/relationships/slideLayout" Target="../slideLayouts/slideLayout106.xml"/><Relationship Id="rId96" Type="http://schemas.openxmlformats.org/officeDocument/2006/relationships/slideLayout" Target="../slideLayouts/slideLayout127.xml"/><Relationship Id="rId140" Type="http://schemas.openxmlformats.org/officeDocument/2006/relationships/slideLayout" Target="../slideLayouts/slideLayout171.xml"/><Relationship Id="rId161" Type="http://schemas.openxmlformats.org/officeDocument/2006/relationships/slideLayout" Target="../slideLayouts/slideLayout19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49" Type="http://schemas.openxmlformats.org/officeDocument/2006/relationships/slideLayout" Target="../slideLayouts/slideLayout80.xml"/><Relationship Id="rId114" Type="http://schemas.openxmlformats.org/officeDocument/2006/relationships/slideLayout" Target="../slideLayouts/slideLayout145.xml"/><Relationship Id="rId119" Type="http://schemas.openxmlformats.org/officeDocument/2006/relationships/slideLayout" Target="../slideLayouts/slideLayout150.xml"/><Relationship Id="rId44" Type="http://schemas.openxmlformats.org/officeDocument/2006/relationships/slideLayout" Target="../slideLayouts/slideLayout75.xml"/><Relationship Id="rId60" Type="http://schemas.openxmlformats.org/officeDocument/2006/relationships/slideLayout" Target="../slideLayouts/slideLayout91.xml"/><Relationship Id="rId65" Type="http://schemas.openxmlformats.org/officeDocument/2006/relationships/slideLayout" Target="../slideLayouts/slideLayout96.xml"/><Relationship Id="rId81" Type="http://schemas.openxmlformats.org/officeDocument/2006/relationships/slideLayout" Target="../slideLayouts/slideLayout112.xml"/><Relationship Id="rId86" Type="http://schemas.openxmlformats.org/officeDocument/2006/relationships/slideLayout" Target="../slideLayouts/slideLayout117.xml"/><Relationship Id="rId130" Type="http://schemas.openxmlformats.org/officeDocument/2006/relationships/slideLayout" Target="../slideLayouts/slideLayout161.xml"/><Relationship Id="rId135" Type="http://schemas.openxmlformats.org/officeDocument/2006/relationships/slideLayout" Target="../slideLayouts/slideLayout166.xml"/><Relationship Id="rId151" Type="http://schemas.openxmlformats.org/officeDocument/2006/relationships/slideLayout" Target="../slideLayouts/slideLayout182.xml"/><Relationship Id="rId156" Type="http://schemas.openxmlformats.org/officeDocument/2006/relationships/slideLayout" Target="../slideLayouts/slideLayout187.xml"/><Relationship Id="rId172" Type="http://schemas.openxmlformats.org/officeDocument/2006/relationships/slideLayout" Target="../slideLayouts/slideLayout203.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9" Type="http://schemas.openxmlformats.org/officeDocument/2006/relationships/slideLayout" Target="../slideLayouts/slideLayout70.xml"/><Relationship Id="rId109" Type="http://schemas.openxmlformats.org/officeDocument/2006/relationships/slideLayout" Target="../slideLayouts/slideLayout140.xml"/><Relationship Id="rId34" Type="http://schemas.openxmlformats.org/officeDocument/2006/relationships/slideLayout" Target="../slideLayouts/slideLayout65.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76" Type="http://schemas.openxmlformats.org/officeDocument/2006/relationships/slideLayout" Target="../slideLayouts/slideLayout107.xml"/><Relationship Id="rId97" Type="http://schemas.openxmlformats.org/officeDocument/2006/relationships/slideLayout" Target="../slideLayouts/slideLayout128.xml"/><Relationship Id="rId104" Type="http://schemas.openxmlformats.org/officeDocument/2006/relationships/slideLayout" Target="../slideLayouts/slideLayout135.xml"/><Relationship Id="rId120" Type="http://schemas.openxmlformats.org/officeDocument/2006/relationships/slideLayout" Target="../slideLayouts/slideLayout151.xml"/><Relationship Id="rId125" Type="http://schemas.openxmlformats.org/officeDocument/2006/relationships/slideLayout" Target="../slideLayouts/slideLayout156.xml"/><Relationship Id="rId141" Type="http://schemas.openxmlformats.org/officeDocument/2006/relationships/slideLayout" Target="../slideLayouts/slideLayout172.xml"/><Relationship Id="rId146" Type="http://schemas.openxmlformats.org/officeDocument/2006/relationships/slideLayout" Target="../slideLayouts/slideLayout177.xml"/><Relationship Id="rId167" Type="http://schemas.openxmlformats.org/officeDocument/2006/relationships/slideLayout" Target="../slideLayouts/slideLayout198.xml"/><Relationship Id="rId7" Type="http://schemas.openxmlformats.org/officeDocument/2006/relationships/slideLayout" Target="../slideLayouts/slideLayout38.xml"/><Relationship Id="rId71" Type="http://schemas.openxmlformats.org/officeDocument/2006/relationships/slideLayout" Target="../slideLayouts/slideLayout102.xml"/><Relationship Id="rId92" Type="http://schemas.openxmlformats.org/officeDocument/2006/relationships/slideLayout" Target="../slideLayouts/slideLayout123.xml"/><Relationship Id="rId162" Type="http://schemas.openxmlformats.org/officeDocument/2006/relationships/slideLayout" Target="../slideLayouts/slideLayout193.xml"/><Relationship Id="rId2" Type="http://schemas.openxmlformats.org/officeDocument/2006/relationships/slideLayout" Target="../slideLayouts/slideLayout33.xml"/><Relationship Id="rId29" Type="http://schemas.openxmlformats.org/officeDocument/2006/relationships/slideLayout" Target="../slideLayouts/slideLayout60.xml"/><Relationship Id="rId24" Type="http://schemas.openxmlformats.org/officeDocument/2006/relationships/slideLayout" Target="../slideLayouts/slideLayout55.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66" Type="http://schemas.openxmlformats.org/officeDocument/2006/relationships/slideLayout" Target="../slideLayouts/slideLayout97.xml"/><Relationship Id="rId87" Type="http://schemas.openxmlformats.org/officeDocument/2006/relationships/slideLayout" Target="../slideLayouts/slideLayout118.xml"/><Relationship Id="rId110" Type="http://schemas.openxmlformats.org/officeDocument/2006/relationships/slideLayout" Target="../slideLayouts/slideLayout141.xml"/><Relationship Id="rId115" Type="http://schemas.openxmlformats.org/officeDocument/2006/relationships/slideLayout" Target="../slideLayouts/slideLayout146.xml"/><Relationship Id="rId131" Type="http://schemas.openxmlformats.org/officeDocument/2006/relationships/slideLayout" Target="../slideLayouts/slideLayout162.xml"/><Relationship Id="rId136" Type="http://schemas.openxmlformats.org/officeDocument/2006/relationships/slideLayout" Target="../slideLayouts/slideLayout167.xml"/><Relationship Id="rId157" Type="http://schemas.openxmlformats.org/officeDocument/2006/relationships/slideLayout" Target="../slideLayouts/slideLayout188.xml"/><Relationship Id="rId61" Type="http://schemas.openxmlformats.org/officeDocument/2006/relationships/slideLayout" Target="../slideLayouts/slideLayout92.xml"/><Relationship Id="rId82" Type="http://schemas.openxmlformats.org/officeDocument/2006/relationships/slideLayout" Target="../slideLayouts/slideLayout113.xml"/><Relationship Id="rId152" Type="http://schemas.openxmlformats.org/officeDocument/2006/relationships/slideLayout" Target="../slideLayouts/slideLayout183.xml"/><Relationship Id="rId173" Type="http://schemas.openxmlformats.org/officeDocument/2006/relationships/theme" Target="../theme/theme4.xml"/><Relationship Id="rId19" Type="http://schemas.openxmlformats.org/officeDocument/2006/relationships/slideLayout" Target="../slideLayouts/slideLayout50.xml"/><Relationship Id="rId14" Type="http://schemas.openxmlformats.org/officeDocument/2006/relationships/slideLayout" Target="../slideLayouts/slideLayout45.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56" Type="http://schemas.openxmlformats.org/officeDocument/2006/relationships/slideLayout" Target="../slideLayouts/slideLayout87.xml"/><Relationship Id="rId77" Type="http://schemas.openxmlformats.org/officeDocument/2006/relationships/slideLayout" Target="../slideLayouts/slideLayout108.xml"/><Relationship Id="rId100" Type="http://schemas.openxmlformats.org/officeDocument/2006/relationships/slideLayout" Target="../slideLayouts/slideLayout131.xml"/><Relationship Id="rId105" Type="http://schemas.openxmlformats.org/officeDocument/2006/relationships/slideLayout" Target="../slideLayouts/slideLayout136.xml"/><Relationship Id="rId126" Type="http://schemas.openxmlformats.org/officeDocument/2006/relationships/slideLayout" Target="../slideLayouts/slideLayout157.xml"/><Relationship Id="rId147" Type="http://schemas.openxmlformats.org/officeDocument/2006/relationships/slideLayout" Target="../slideLayouts/slideLayout178.xml"/><Relationship Id="rId168" Type="http://schemas.openxmlformats.org/officeDocument/2006/relationships/slideLayout" Target="../slideLayouts/slideLayout199.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72" Type="http://schemas.openxmlformats.org/officeDocument/2006/relationships/slideLayout" Target="../slideLayouts/slideLayout103.xml"/><Relationship Id="rId93" Type="http://schemas.openxmlformats.org/officeDocument/2006/relationships/slideLayout" Target="../slideLayouts/slideLayout124.xml"/><Relationship Id="rId98" Type="http://schemas.openxmlformats.org/officeDocument/2006/relationships/slideLayout" Target="../slideLayouts/slideLayout129.xml"/><Relationship Id="rId121" Type="http://schemas.openxmlformats.org/officeDocument/2006/relationships/slideLayout" Target="../slideLayouts/slideLayout152.xml"/><Relationship Id="rId142" Type="http://schemas.openxmlformats.org/officeDocument/2006/relationships/slideLayout" Target="../slideLayouts/slideLayout173.xml"/><Relationship Id="rId163" Type="http://schemas.openxmlformats.org/officeDocument/2006/relationships/slideLayout" Target="../slideLayouts/slideLayout194.xml"/><Relationship Id="rId3" Type="http://schemas.openxmlformats.org/officeDocument/2006/relationships/slideLayout" Target="../slideLayouts/slideLayout34.xml"/><Relationship Id="rId25" Type="http://schemas.openxmlformats.org/officeDocument/2006/relationships/slideLayout" Target="../slideLayouts/slideLayout56.xml"/><Relationship Id="rId46" Type="http://schemas.openxmlformats.org/officeDocument/2006/relationships/slideLayout" Target="../slideLayouts/slideLayout77.xml"/><Relationship Id="rId67" Type="http://schemas.openxmlformats.org/officeDocument/2006/relationships/slideLayout" Target="../slideLayouts/slideLayout98.xml"/><Relationship Id="rId116" Type="http://schemas.openxmlformats.org/officeDocument/2006/relationships/slideLayout" Target="../slideLayouts/slideLayout147.xml"/><Relationship Id="rId137" Type="http://schemas.openxmlformats.org/officeDocument/2006/relationships/slideLayout" Target="../slideLayouts/slideLayout168.xml"/><Relationship Id="rId158" Type="http://schemas.openxmlformats.org/officeDocument/2006/relationships/slideLayout" Target="../slideLayouts/slideLayout189.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62" Type="http://schemas.openxmlformats.org/officeDocument/2006/relationships/slideLayout" Target="../slideLayouts/slideLayout93.xml"/><Relationship Id="rId83" Type="http://schemas.openxmlformats.org/officeDocument/2006/relationships/slideLayout" Target="../slideLayouts/slideLayout114.xml"/><Relationship Id="rId88" Type="http://schemas.openxmlformats.org/officeDocument/2006/relationships/slideLayout" Target="../slideLayouts/slideLayout119.xml"/><Relationship Id="rId111" Type="http://schemas.openxmlformats.org/officeDocument/2006/relationships/slideLayout" Target="../slideLayouts/slideLayout142.xml"/><Relationship Id="rId132" Type="http://schemas.openxmlformats.org/officeDocument/2006/relationships/slideLayout" Target="../slideLayouts/slideLayout163.xml"/><Relationship Id="rId153" Type="http://schemas.openxmlformats.org/officeDocument/2006/relationships/slideLayout" Target="../slideLayouts/slideLayout184.xml"/><Relationship Id="rId15" Type="http://schemas.openxmlformats.org/officeDocument/2006/relationships/slideLayout" Target="../slideLayouts/slideLayout46.xml"/><Relationship Id="rId36" Type="http://schemas.openxmlformats.org/officeDocument/2006/relationships/slideLayout" Target="../slideLayouts/slideLayout67.xml"/><Relationship Id="rId57" Type="http://schemas.openxmlformats.org/officeDocument/2006/relationships/slideLayout" Target="../slideLayouts/slideLayout88.xml"/><Relationship Id="rId106" Type="http://schemas.openxmlformats.org/officeDocument/2006/relationships/slideLayout" Target="../slideLayouts/slideLayout137.xml"/><Relationship Id="rId127" Type="http://schemas.openxmlformats.org/officeDocument/2006/relationships/slideLayout" Target="../slideLayouts/slideLayout158.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52" Type="http://schemas.openxmlformats.org/officeDocument/2006/relationships/slideLayout" Target="../slideLayouts/slideLayout83.xml"/><Relationship Id="rId73" Type="http://schemas.openxmlformats.org/officeDocument/2006/relationships/slideLayout" Target="../slideLayouts/slideLayout104.xml"/><Relationship Id="rId78" Type="http://schemas.openxmlformats.org/officeDocument/2006/relationships/slideLayout" Target="../slideLayouts/slideLayout109.xml"/><Relationship Id="rId94" Type="http://schemas.openxmlformats.org/officeDocument/2006/relationships/slideLayout" Target="../slideLayouts/slideLayout125.xml"/><Relationship Id="rId99" Type="http://schemas.openxmlformats.org/officeDocument/2006/relationships/slideLayout" Target="../slideLayouts/slideLayout130.xml"/><Relationship Id="rId101" Type="http://schemas.openxmlformats.org/officeDocument/2006/relationships/slideLayout" Target="../slideLayouts/slideLayout132.xml"/><Relationship Id="rId122" Type="http://schemas.openxmlformats.org/officeDocument/2006/relationships/slideLayout" Target="../slideLayouts/slideLayout153.xml"/><Relationship Id="rId143" Type="http://schemas.openxmlformats.org/officeDocument/2006/relationships/slideLayout" Target="../slideLayouts/slideLayout174.xml"/><Relationship Id="rId148" Type="http://schemas.openxmlformats.org/officeDocument/2006/relationships/slideLayout" Target="../slideLayouts/slideLayout179.xml"/><Relationship Id="rId164" Type="http://schemas.openxmlformats.org/officeDocument/2006/relationships/slideLayout" Target="../slideLayouts/slideLayout195.xml"/><Relationship Id="rId169" Type="http://schemas.openxmlformats.org/officeDocument/2006/relationships/slideLayout" Target="../slideLayouts/slideLayout20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26" Type="http://schemas.openxmlformats.org/officeDocument/2006/relationships/slideLayout" Target="../slideLayouts/slideLayout57.xml"/><Relationship Id="rId47" Type="http://schemas.openxmlformats.org/officeDocument/2006/relationships/slideLayout" Target="../slideLayouts/slideLayout78.xml"/><Relationship Id="rId68" Type="http://schemas.openxmlformats.org/officeDocument/2006/relationships/slideLayout" Target="../slideLayouts/slideLayout99.xml"/><Relationship Id="rId89" Type="http://schemas.openxmlformats.org/officeDocument/2006/relationships/slideLayout" Target="../slideLayouts/slideLayout120.xml"/><Relationship Id="rId112" Type="http://schemas.openxmlformats.org/officeDocument/2006/relationships/slideLayout" Target="../slideLayouts/slideLayout143.xml"/><Relationship Id="rId133" Type="http://schemas.openxmlformats.org/officeDocument/2006/relationships/slideLayout" Target="../slideLayouts/slideLayout164.xml"/><Relationship Id="rId154" Type="http://schemas.openxmlformats.org/officeDocument/2006/relationships/slideLayout" Target="../slideLayouts/slideLayout185.xml"/><Relationship Id="rId16" Type="http://schemas.openxmlformats.org/officeDocument/2006/relationships/slideLayout" Target="../slideLayouts/slideLayout47.xml"/><Relationship Id="rId37" Type="http://schemas.openxmlformats.org/officeDocument/2006/relationships/slideLayout" Target="../slideLayouts/slideLayout68.xml"/><Relationship Id="rId58" Type="http://schemas.openxmlformats.org/officeDocument/2006/relationships/slideLayout" Target="../slideLayouts/slideLayout89.xml"/><Relationship Id="rId79" Type="http://schemas.openxmlformats.org/officeDocument/2006/relationships/slideLayout" Target="../slideLayouts/slideLayout110.xml"/><Relationship Id="rId102" Type="http://schemas.openxmlformats.org/officeDocument/2006/relationships/slideLayout" Target="../slideLayouts/slideLayout133.xml"/><Relationship Id="rId123" Type="http://schemas.openxmlformats.org/officeDocument/2006/relationships/slideLayout" Target="../slideLayouts/slideLayout154.xml"/><Relationship Id="rId144" Type="http://schemas.openxmlformats.org/officeDocument/2006/relationships/slideLayout" Target="../slideLayouts/slideLayout175.xml"/><Relationship Id="rId90" Type="http://schemas.openxmlformats.org/officeDocument/2006/relationships/slideLayout" Target="../slideLayouts/slideLayout121.xml"/><Relationship Id="rId165" Type="http://schemas.openxmlformats.org/officeDocument/2006/relationships/slideLayout" Target="../slideLayouts/slideLayout196.xml"/><Relationship Id="rId27" Type="http://schemas.openxmlformats.org/officeDocument/2006/relationships/slideLayout" Target="../slideLayouts/slideLayout58.xml"/><Relationship Id="rId48" Type="http://schemas.openxmlformats.org/officeDocument/2006/relationships/slideLayout" Target="../slideLayouts/slideLayout79.xml"/><Relationship Id="rId69" Type="http://schemas.openxmlformats.org/officeDocument/2006/relationships/slideLayout" Target="../slideLayouts/slideLayout100.xml"/><Relationship Id="rId113" Type="http://schemas.openxmlformats.org/officeDocument/2006/relationships/slideLayout" Target="../slideLayouts/slideLayout144.xml"/><Relationship Id="rId134" Type="http://schemas.openxmlformats.org/officeDocument/2006/relationships/slideLayout" Target="../slideLayouts/slideLayout165.xml"/><Relationship Id="rId80" Type="http://schemas.openxmlformats.org/officeDocument/2006/relationships/slideLayout" Target="../slideLayouts/slideLayout111.xml"/><Relationship Id="rId155" Type="http://schemas.openxmlformats.org/officeDocument/2006/relationships/slideLayout" Target="../slideLayouts/slideLayout186.xml"/><Relationship Id="rId17" Type="http://schemas.openxmlformats.org/officeDocument/2006/relationships/slideLayout" Target="../slideLayouts/slideLayout48.xml"/><Relationship Id="rId38" Type="http://schemas.openxmlformats.org/officeDocument/2006/relationships/slideLayout" Target="../slideLayouts/slideLayout69.xml"/><Relationship Id="rId59" Type="http://schemas.openxmlformats.org/officeDocument/2006/relationships/slideLayout" Target="../slideLayouts/slideLayout90.xml"/><Relationship Id="rId103" Type="http://schemas.openxmlformats.org/officeDocument/2006/relationships/slideLayout" Target="../slideLayouts/slideLayout134.xml"/><Relationship Id="rId124" Type="http://schemas.openxmlformats.org/officeDocument/2006/relationships/slideLayout" Target="../slideLayouts/slideLayout155.xml"/><Relationship Id="rId70" Type="http://schemas.openxmlformats.org/officeDocument/2006/relationships/slideLayout" Target="../slideLayouts/slideLayout101.xml"/><Relationship Id="rId91" Type="http://schemas.openxmlformats.org/officeDocument/2006/relationships/slideLayout" Target="../slideLayouts/slideLayout122.xml"/><Relationship Id="rId145" Type="http://schemas.openxmlformats.org/officeDocument/2006/relationships/slideLayout" Target="../slideLayouts/slideLayout176.xml"/><Relationship Id="rId166" Type="http://schemas.openxmlformats.org/officeDocument/2006/relationships/slideLayout" Target="../slideLayouts/slideLayout1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5" Type="http://schemas.openxmlformats.org/officeDocument/2006/relationships/slideLayout" Target="../slideLayouts/slideLayout208.xml"/><Relationship Id="rId10" Type="http://schemas.openxmlformats.org/officeDocument/2006/relationships/image" Target="../media/image36.jpeg"/><Relationship Id="rId4" Type="http://schemas.openxmlformats.org/officeDocument/2006/relationships/slideLayout" Target="../slideLayouts/slideLayout20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5" Type="http://schemas.openxmlformats.org/officeDocument/2006/relationships/slideLayout" Target="../slideLayouts/slideLayout216.xml"/><Relationship Id="rId10" Type="http://schemas.openxmlformats.org/officeDocument/2006/relationships/image" Target="../media/image38.jpeg"/><Relationship Id="rId4" Type="http://schemas.openxmlformats.org/officeDocument/2006/relationships/slideLayout" Target="../slideLayouts/slideLayout21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42.emf"/><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7.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521776840"/>
      </p:ext>
    </p:extLst>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1801294759"/>
      </p:ext>
    </p:extLst>
  </p:cSld>
  <p:clrMap bg1="lt1" tx1="dk1" bg2="lt2" tx2="dk2" accent1="accent1" accent2="accent2" accent3="accent3" accent4="accent4" accent5="accent5" accent6="accent6" hlink="hlink" folHlink="folHlink"/>
  <p:sldLayoutIdLst>
    <p:sldLayoutId id="2147484756" r:id="rId1"/>
    <p:sldLayoutId id="2147484749" r:id="rId2"/>
    <p:sldLayoutId id="2147483714" r:id="rId3"/>
    <p:sldLayoutId id="2147483715" r:id="rId4"/>
    <p:sldLayoutId id="2147484753" r:id="rId5"/>
    <p:sldLayoutId id="2147484754" r:id="rId6"/>
    <p:sldLayoutId id="2147484755" r:id="rId7"/>
    <p:sldLayoutId id="2147484750" r:id="rId8"/>
    <p:sldLayoutId id="2147484751" r:id="rId9"/>
    <p:sldLayoutId id="2147484752" r:id="rId10"/>
    <p:sldLayoutId id="2147483722"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0" y="-10160"/>
            <a:ext cx="12192000" cy="6868160"/>
          </a:xfrm>
          <a:prstGeom prst="rect">
            <a:avLst/>
          </a:prstGeom>
        </p:spPr>
      </p:pic>
      <p:sp>
        <p:nvSpPr>
          <p:cNvPr id="4" name="Slide Number Placeholder 5"/>
          <p:cNvSpPr>
            <a:spLocks noGrp="1"/>
          </p:cNvSpPr>
          <p:nvPr>
            <p:ph type="sldNum" sz="quarter" idx="4"/>
          </p:nvPr>
        </p:nvSpPr>
        <p:spPr>
          <a:xfrm>
            <a:off x="11406115" y="6423196"/>
            <a:ext cx="817696" cy="365125"/>
          </a:xfrm>
          <a:prstGeom prst="rect">
            <a:avLst/>
          </a:prstGeom>
        </p:spPr>
        <p:txBody>
          <a:bodyPr vert="horz" lIns="91440" tIns="45720" rIns="91440" bIns="45720" rtlCol="0" anchor="ctr"/>
          <a:lstStyle>
            <a:lvl1pPr algn="ctr">
              <a:defRPr sz="1467">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28122695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4762" r:id="rId3"/>
    <p:sldLayoutId id="2147483753" r:id="rId4"/>
    <p:sldLayoutId id="2147483754" r:id="rId5"/>
    <p:sldLayoutId id="2147483755" r:id="rId6"/>
    <p:sldLayoutId id="2147483756" r:id="rId7"/>
    <p:sldLayoutId id="2147483757" r:id="rId8"/>
    <p:sldLayoutId id="214748375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2072306553"/>
      </p:ext>
    </p:extLst>
  </p:cSld>
  <p:clrMap bg1="lt1" tx1="dk1" bg2="lt2" tx2="dk2" accent1="accent1" accent2="accent2" accent3="accent3" accent4="accent4" accent5="accent5" accent6="accent6" hlink="hlink" folHlink="folHlink"/>
  <p:sldLayoutIdLst>
    <p:sldLayoutId id="2147483834" r:id="rId1"/>
    <p:sldLayoutId id="2147483833" r:id="rId2"/>
    <p:sldLayoutId id="2147483836" r:id="rId3"/>
    <p:sldLayoutId id="2147483838" r:id="rId4"/>
    <p:sldLayoutId id="2147483839" r:id="rId5"/>
    <p:sldLayoutId id="2147483840" r:id="rId6"/>
    <p:sldLayoutId id="2147483841" r:id="rId7"/>
    <p:sldLayoutId id="2147483842" r:id="rId8"/>
    <p:sldLayoutId id="2147483843" r:id="rId9"/>
    <p:sldLayoutId id="2147484353" r:id="rId10"/>
    <p:sldLayoutId id="2147483835" r:id="rId11"/>
    <p:sldLayoutId id="2147483837" r:id="rId12"/>
    <p:sldLayoutId id="2147484354" r:id="rId13"/>
    <p:sldLayoutId id="2147484219" r:id="rId14"/>
    <p:sldLayoutId id="2147484220" r:id="rId15"/>
    <p:sldLayoutId id="2147484355" r:id="rId16"/>
    <p:sldLayoutId id="2147484356" r:id="rId17"/>
    <p:sldLayoutId id="2147484357" r:id="rId18"/>
    <p:sldLayoutId id="2147484358" r:id="rId19"/>
    <p:sldLayoutId id="2147483844" r:id="rId20"/>
    <p:sldLayoutId id="2147483845" r:id="rId21"/>
    <p:sldLayoutId id="2147484238" r:id="rId22"/>
    <p:sldLayoutId id="2147484200" r:id="rId23"/>
    <p:sldLayoutId id="2147484221" r:id="rId24"/>
    <p:sldLayoutId id="2147484202" r:id="rId25"/>
    <p:sldLayoutId id="2147484203" r:id="rId26"/>
    <p:sldLayoutId id="2147484204" r:id="rId27"/>
    <p:sldLayoutId id="2147484205" r:id="rId28"/>
    <p:sldLayoutId id="2147484206" r:id="rId29"/>
    <p:sldLayoutId id="2147484237" r:id="rId30"/>
    <p:sldLayoutId id="2147484208" r:id="rId31"/>
    <p:sldLayoutId id="2147484359" r:id="rId32"/>
    <p:sldLayoutId id="2147484360" r:id="rId33"/>
    <p:sldLayoutId id="2147484361" r:id="rId34"/>
    <p:sldLayoutId id="2147483795" r:id="rId35"/>
    <p:sldLayoutId id="2147484346" r:id="rId36"/>
    <p:sldLayoutId id="2147484362" r:id="rId37"/>
    <p:sldLayoutId id="2147484363" r:id="rId38"/>
    <p:sldLayoutId id="2147484364" r:id="rId39"/>
    <p:sldLayoutId id="2147484365" r:id="rId40"/>
    <p:sldLayoutId id="2147484366" r:id="rId41"/>
    <p:sldLayoutId id="2147484367" r:id="rId42"/>
    <p:sldLayoutId id="2147483735" r:id="rId43"/>
    <p:sldLayoutId id="2147484557" r:id="rId44"/>
    <p:sldLayoutId id="2147484369" r:id="rId45"/>
    <p:sldLayoutId id="2147483741" r:id="rId46"/>
    <p:sldLayoutId id="2147484371" r:id="rId47"/>
    <p:sldLayoutId id="2147484372" r:id="rId48"/>
    <p:sldLayoutId id="2147484373" r:id="rId49"/>
    <p:sldLayoutId id="2147484374" r:id="rId50"/>
    <p:sldLayoutId id="2147484375" r:id="rId51"/>
    <p:sldLayoutId id="2147483736" r:id="rId52"/>
    <p:sldLayoutId id="2147484377" r:id="rId53"/>
    <p:sldLayoutId id="2147484378" r:id="rId54"/>
    <p:sldLayoutId id="2147484351" r:id="rId55"/>
    <p:sldLayoutId id="2147484350" r:id="rId56"/>
    <p:sldLayoutId id="2147484352" r:id="rId57"/>
    <p:sldLayoutId id="2147483764" r:id="rId58"/>
    <p:sldLayoutId id="2147483765" r:id="rId59"/>
    <p:sldLayoutId id="2147483766" r:id="rId60"/>
    <p:sldLayoutId id="2147483739" r:id="rId61"/>
    <p:sldLayoutId id="2147483771" r:id="rId62"/>
    <p:sldLayoutId id="2147483767" r:id="rId63"/>
    <p:sldLayoutId id="2147483761" r:id="rId64"/>
    <p:sldLayoutId id="2147483762" r:id="rId65"/>
    <p:sldLayoutId id="2147483763" r:id="rId66"/>
    <p:sldLayoutId id="2147484744" r:id="rId67"/>
    <p:sldLayoutId id="2147483768" r:id="rId68"/>
    <p:sldLayoutId id="2147483769" r:id="rId69"/>
    <p:sldLayoutId id="2147483770" r:id="rId70"/>
    <p:sldLayoutId id="2147484747" r:id="rId71"/>
    <p:sldLayoutId id="2147484757" r:id="rId72"/>
    <p:sldLayoutId id="2147484763" r:id="rId73"/>
    <p:sldLayoutId id="2147484454" r:id="rId74"/>
    <p:sldLayoutId id="2147483713" r:id="rId75"/>
    <p:sldLayoutId id="2147484231" r:id="rId76"/>
    <p:sldLayoutId id="2147484268" r:id="rId77"/>
    <p:sldLayoutId id="2147484235" r:id="rId78"/>
    <p:sldLayoutId id="2147484224" r:id="rId79"/>
    <p:sldLayoutId id="2147484245" r:id="rId80"/>
    <p:sldLayoutId id="2147484262" r:id="rId81"/>
    <p:sldLayoutId id="2147483719" r:id="rId82"/>
    <p:sldLayoutId id="2147483720" r:id="rId83"/>
    <p:sldLayoutId id="2147483721" r:id="rId84"/>
    <p:sldLayoutId id="2147484233" r:id="rId85"/>
    <p:sldLayoutId id="2147483710" r:id="rId86"/>
    <p:sldLayoutId id="2147483716" r:id="rId87"/>
    <p:sldLayoutId id="2147483723" r:id="rId88"/>
    <p:sldLayoutId id="2147484479" r:id="rId89"/>
    <p:sldLayoutId id="2147483717" r:id="rId90"/>
    <p:sldLayoutId id="2147483718" r:id="rId91"/>
    <p:sldLayoutId id="2147484400" r:id="rId92"/>
    <p:sldLayoutId id="2147484401" r:id="rId93"/>
    <p:sldLayoutId id="2147484402" r:id="rId94"/>
    <p:sldLayoutId id="2147483712" r:id="rId95"/>
    <p:sldLayoutId id="2147484464" r:id="rId96"/>
    <p:sldLayoutId id="2147484313" r:id="rId97"/>
    <p:sldLayoutId id="2147484315" r:id="rId98"/>
    <p:sldLayoutId id="2147483737" r:id="rId99"/>
    <p:sldLayoutId id="2147483772" r:id="rId100"/>
    <p:sldLayoutId id="2147483738" r:id="rId101"/>
    <p:sldLayoutId id="2147483742" r:id="rId102"/>
    <p:sldLayoutId id="2147483743" r:id="rId103"/>
    <p:sldLayoutId id="2147483744" r:id="rId104"/>
    <p:sldLayoutId id="2147483745" r:id="rId105"/>
    <p:sldLayoutId id="2147483746" r:id="rId106"/>
    <p:sldLayoutId id="2147483747" r:id="rId107"/>
    <p:sldLayoutId id="2147484475" r:id="rId108"/>
    <p:sldLayoutId id="2147483748" r:id="rId109"/>
    <p:sldLayoutId id="2147484335" r:id="rId110"/>
    <p:sldLayoutId id="2147484336" r:id="rId111"/>
    <p:sldLayoutId id="2147484337" r:id="rId112"/>
    <p:sldLayoutId id="2147483681" r:id="rId113"/>
    <p:sldLayoutId id="2147484338" r:id="rId114"/>
    <p:sldLayoutId id="2147484339" r:id="rId115"/>
    <p:sldLayoutId id="2147484340" r:id="rId116"/>
    <p:sldLayoutId id="2147484341" r:id="rId117"/>
    <p:sldLayoutId id="2147484342" r:id="rId118"/>
    <p:sldLayoutId id="2147484343" r:id="rId119"/>
    <p:sldLayoutId id="2147484344" r:id="rId120"/>
    <p:sldLayoutId id="2147484222" r:id="rId121"/>
    <p:sldLayoutId id="2147483703" r:id="rId122"/>
    <p:sldLayoutId id="2147484225" r:id="rId123"/>
    <p:sldLayoutId id="2147483675" r:id="rId124"/>
    <p:sldLayoutId id="2147483868" r:id="rId125"/>
    <p:sldLayoutId id="2147483676" r:id="rId126"/>
    <p:sldLayoutId id="2147483677" r:id="rId127"/>
    <p:sldLayoutId id="2147483678" r:id="rId128"/>
    <p:sldLayoutId id="2147483679" r:id="rId129"/>
    <p:sldLayoutId id="2147483813" r:id="rId130"/>
    <p:sldLayoutId id="2147483814" r:id="rId131"/>
    <p:sldLayoutId id="2147483815" r:id="rId132"/>
    <p:sldLayoutId id="2147483816" r:id="rId133"/>
    <p:sldLayoutId id="2147484385" r:id="rId134"/>
    <p:sldLayoutId id="2147484386" r:id="rId135"/>
    <p:sldLayoutId id="2147484387" r:id="rId136"/>
    <p:sldLayoutId id="2147484388" r:id="rId137"/>
    <p:sldLayoutId id="2147484389" r:id="rId138"/>
    <p:sldLayoutId id="2147484329" r:id="rId139"/>
    <p:sldLayoutId id="2147484330" r:id="rId140"/>
    <p:sldLayoutId id="2147484331" r:id="rId141"/>
    <p:sldLayoutId id="2147484332" r:id="rId142"/>
    <p:sldLayoutId id="2147484485" r:id="rId143"/>
    <p:sldLayoutId id="2147484486" r:id="rId144"/>
    <p:sldLayoutId id="2147483879" r:id="rId145"/>
    <p:sldLayoutId id="2147484477" r:id="rId146"/>
    <p:sldLayoutId id="2147484478" r:id="rId147"/>
    <p:sldLayoutId id="2147484260" r:id="rId148"/>
    <p:sldLayoutId id="2147484226" r:id="rId149"/>
    <p:sldLayoutId id="2147484480" r:id="rId150"/>
    <p:sldLayoutId id="2147484267" r:id="rId151"/>
    <p:sldLayoutId id="2147484481" r:id="rId152"/>
    <p:sldLayoutId id="2147484482" r:id="rId153"/>
    <p:sldLayoutId id="2147484483" r:id="rId154"/>
    <p:sldLayoutId id="2147484484" r:id="rId155"/>
    <p:sldLayoutId id="2147483792" r:id="rId156"/>
    <p:sldLayoutId id="2147483793" r:id="rId157"/>
    <p:sldLayoutId id="2147483794" r:id="rId158"/>
    <p:sldLayoutId id="2147484227" r:id="rId159"/>
    <p:sldLayoutId id="2147483796" r:id="rId160"/>
    <p:sldLayoutId id="2147483797" r:id="rId161"/>
    <p:sldLayoutId id="2147483798" r:id="rId162"/>
    <p:sldLayoutId id="2147483799" r:id="rId163"/>
    <p:sldLayoutId id="2147483800" r:id="rId164"/>
    <p:sldLayoutId id="2147483801" r:id="rId165"/>
    <p:sldLayoutId id="2147483877" r:id="rId166"/>
    <p:sldLayoutId id="2147483878" r:id="rId167"/>
    <p:sldLayoutId id="2147483752" r:id="rId168"/>
    <p:sldLayoutId id="2147483773" r:id="rId169"/>
    <p:sldLayoutId id="2147483774" r:id="rId170"/>
    <p:sldLayoutId id="2147484349" r:id="rId171"/>
    <p:sldLayoutId id="2147484764" r:id="rId172"/>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766850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4758" r:id="rId6"/>
    <p:sldLayoutId id="2147484759" r:id="rId7"/>
    <p:sldLayoutId id="214748476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4"/>
          </p:nvPr>
        </p:nvSpPr>
        <p:spPr>
          <a:xfrm>
            <a:off x="11378793" y="6423197"/>
            <a:ext cx="776659"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23543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D78B65-C90A-4690-9DA6-0CB6C4356BBB}"/>
              </a:ext>
            </a:extLst>
          </p:cNvPr>
          <p:cNvSpPr/>
          <p:nvPr userDrawn="1"/>
        </p:nvSpPr>
        <p:spPr bwMode="auto">
          <a:xfrm>
            <a:off x="105833" y="63500"/>
            <a:ext cx="10414000" cy="1111250"/>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72"/>
          </a:p>
        </p:txBody>
      </p:sp>
      <p:pic>
        <p:nvPicPr>
          <p:cNvPr id="6" name="Picture 5" descr="AAH_Vertical_4C.eps">
            <a:extLst>
              <a:ext uri="{FF2B5EF4-FFF2-40B4-BE49-F238E27FC236}">
                <a16:creationId xmlns:a16="http://schemas.microsoft.com/office/drawing/2014/main" id="{CE620CCF-4CCB-4CE1-A2CE-6D7EE7C92F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78034" y="104775"/>
            <a:ext cx="1408133" cy="990600"/>
          </a:xfrm>
          <a:prstGeom prst="rect">
            <a:avLst/>
          </a:prstGeom>
        </p:spPr>
      </p:pic>
    </p:spTree>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Lst>
  <p:txStyles>
    <p:titleStyle>
      <a:lvl1pPr algn="l" rtl="0" eaLnBrk="0" fontAlgn="base" hangingPunct="0">
        <a:lnSpc>
          <a:spcPct val="90000"/>
        </a:lnSpc>
        <a:spcBef>
          <a:spcPct val="0"/>
        </a:spcBef>
        <a:spcAft>
          <a:spcPct val="0"/>
        </a:spcAft>
        <a:defRPr sz="1087" kern="1200">
          <a:solidFill>
            <a:schemeClr val="tx1"/>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1087">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1087">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1087">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1087">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5pPr>
      <a:lvl6pPr marL="112901" algn="l" rtl="0" fontAlgn="base">
        <a:lnSpc>
          <a:spcPct val="90000"/>
        </a:lnSpc>
        <a:spcBef>
          <a:spcPct val="0"/>
        </a:spcBef>
        <a:spcAft>
          <a:spcPct val="0"/>
        </a:spcAft>
        <a:defRPr sz="1087">
          <a:solidFill>
            <a:schemeClr val="tx1"/>
          </a:solidFill>
          <a:latin typeface="Calibri Light" panose="020F0302020204030204" pitchFamily="34" charset="0"/>
        </a:defRPr>
      </a:lvl6pPr>
      <a:lvl7pPr marL="225802" algn="l" rtl="0" fontAlgn="base">
        <a:lnSpc>
          <a:spcPct val="90000"/>
        </a:lnSpc>
        <a:spcBef>
          <a:spcPct val="0"/>
        </a:spcBef>
        <a:spcAft>
          <a:spcPct val="0"/>
        </a:spcAft>
        <a:defRPr sz="1087">
          <a:solidFill>
            <a:schemeClr val="tx1"/>
          </a:solidFill>
          <a:latin typeface="Calibri Light" panose="020F0302020204030204" pitchFamily="34" charset="0"/>
        </a:defRPr>
      </a:lvl7pPr>
      <a:lvl8pPr marL="338702" algn="l" rtl="0" fontAlgn="base">
        <a:lnSpc>
          <a:spcPct val="90000"/>
        </a:lnSpc>
        <a:spcBef>
          <a:spcPct val="0"/>
        </a:spcBef>
        <a:spcAft>
          <a:spcPct val="0"/>
        </a:spcAft>
        <a:defRPr sz="1087">
          <a:solidFill>
            <a:schemeClr val="tx1"/>
          </a:solidFill>
          <a:latin typeface="Calibri Light" panose="020F0302020204030204" pitchFamily="34" charset="0"/>
        </a:defRPr>
      </a:lvl8pPr>
      <a:lvl9pPr marL="451603" algn="l" rtl="0" fontAlgn="base">
        <a:lnSpc>
          <a:spcPct val="90000"/>
        </a:lnSpc>
        <a:spcBef>
          <a:spcPct val="0"/>
        </a:spcBef>
        <a:spcAft>
          <a:spcPct val="0"/>
        </a:spcAft>
        <a:defRPr sz="1087">
          <a:solidFill>
            <a:schemeClr val="tx1"/>
          </a:solidFill>
          <a:latin typeface="Calibri Light" panose="020F0302020204030204" pitchFamily="34" charset="0"/>
        </a:defRPr>
      </a:lvl9pPr>
    </p:titleStyle>
    <p:bodyStyle>
      <a:lvl1pPr marL="56450" indent="-56450" algn="l" rtl="0" eaLnBrk="0" fontAlgn="base" hangingPunct="0">
        <a:lnSpc>
          <a:spcPct val="90000"/>
        </a:lnSpc>
        <a:spcBef>
          <a:spcPts val="247"/>
        </a:spcBef>
        <a:spcAft>
          <a:spcPct val="0"/>
        </a:spcAft>
        <a:buFont typeface="Arial" panose="020B0604020202020204" pitchFamily="34" charset="0"/>
        <a:buChar char="•"/>
        <a:defRPr sz="691" kern="1200">
          <a:solidFill>
            <a:schemeClr val="tx1"/>
          </a:solidFill>
          <a:latin typeface="+mn-lt"/>
          <a:ea typeface="MS PGothic" panose="020B0600070205080204" pitchFamily="34" charset="-128"/>
          <a:cs typeface="MS PGothic" panose="020B0600070205080204" pitchFamily="34" charset="-128"/>
        </a:defRPr>
      </a:lvl1pPr>
      <a:lvl2pPr marL="169351" indent="-56450" algn="l" rtl="0" eaLnBrk="0" fontAlgn="base" hangingPunct="0">
        <a:lnSpc>
          <a:spcPct val="90000"/>
        </a:lnSpc>
        <a:spcBef>
          <a:spcPts val="124"/>
        </a:spcBef>
        <a:spcAft>
          <a:spcPct val="0"/>
        </a:spcAft>
        <a:buFont typeface="Arial" panose="020B0604020202020204" pitchFamily="34" charset="0"/>
        <a:buChar char="•"/>
        <a:defRPr sz="593" kern="1200">
          <a:solidFill>
            <a:schemeClr val="tx1"/>
          </a:solidFill>
          <a:latin typeface="+mn-lt"/>
          <a:ea typeface="MS PGothic" panose="020B0600070205080204" pitchFamily="34" charset="-128"/>
          <a:cs typeface="+mn-cs"/>
        </a:defRPr>
      </a:lvl2pPr>
      <a:lvl3pPr marL="282252" indent="-56450" algn="l" rtl="0" eaLnBrk="0" fontAlgn="base" hangingPunct="0">
        <a:lnSpc>
          <a:spcPct val="90000"/>
        </a:lnSpc>
        <a:spcBef>
          <a:spcPts val="124"/>
        </a:spcBef>
        <a:spcAft>
          <a:spcPct val="0"/>
        </a:spcAft>
        <a:buFont typeface="Arial" panose="020B0604020202020204" pitchFamily="34" charset="0"/>
        <a:buChar char="•"/>
        <a:defRPr sz="494" kern="1200">
          <a:solidFill>
            <a:schemeClr val="tx1"/>
          </a:solidFill>
          <a:latin typeface="+mn-lt"/>
          <a:ea typeface="MS PGothic" panose="020B0600070205080204" pitchFamily="34" charset="-128"/>
          <a:cs typeface="+mn-cs"/>
        </a:defRPr>
      </a:lvl3pPr>
      <a:lvl4pPr marL="395153" indent="-56450" algn="l" rtl="0" eaLnBrk="0" fontAlgn="base" hangingPunct="0">
        <a:lnSpc>
          <a:spcPct val="90000"/>
        </a:lnSpc>
        <a:spcBef>
          <a:spcPts val="124"/>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508053" indent="-56450" algn="l" rtl="0" eaLnBrk="0" fontAlgn="base" hangingPunct="0">
        <a:lnSpc>
          <a:spcPct val="90000"/>
        </a:lnSpc>
        <a:spcBef>
          <a:spcPts val="124"/>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620954" indent="-56450" algn="l" defTabSz="225802" rtl="0" eaLnBrk="1" latinLnBrk="0" hangingPunct="1">
        <a:lnSpc>
          <a:spcPct val="90000"/>
        </a:lnSpc>
        <a:spcBef>
          <a:spcPts val="124"/>
        </a:spcBef>
        <a:buFont typeface="Arial" panose="020B0604020202020204" pitchFamily="34" charset="0"/>
        <a:buChar char="•"/>
        <a:defRPr sz="444" kern="1200">
          <a:solidFill>
            <a:schemeClr val="tx1"/>
          </a:solidFill>
          <a:latin typeface="+mn-lt"/>
          <a:ea typeface="+mn-ea"/>
          <a:cs typeface="+mn-cs"/>
        </a:defRPr>
      </a:lvl6pPr>
      <a:lvl7pPr marL="733855" indent="-56450" algn="l" defTabSz="225802" rtl="0" eaLnBrk="1" latinLnBrk="0" hangingPunct="1">
        <a:lnSpc>
          <a:spcPct val="90000"/>
        </a:lnSpc>
        <a:spcBef>
          <a:spcPts val="124"/>
        </a:spcBef>
        <a:buFont typeface="Arial" panose="020B0604020202020204" pitchFamily="34" charset="0"/>
        <a:buChar char="•"/>
        <a:defRPr sz="444" kern="1200">
          <a:solidFill>
            <a:schemeClr val="tx1"/>
          </a:solidFill>
          <a:latin typeface="+mn-lt"/>
          <a:ea typeface="+mn-ea"/>
          <a:cs typeface="+mn-cs"/>
        </a:defRPr>
      </a:lvl7pPr>
      <a:lvl8pPr marL="846756" indent="-56450" algn="l" defTabSz="225802" rtl="0" eaLnBrk="1" latinLnBrk="0" hangingPunct="1">
        <a:lnSpc>
          <a:spcPct val="90000"/>
        </a:lnSpc>
        <a:spcBef>
          <a:spcPts val="124"/>
        </a:spcBef>
        <a:buFont typeface="Arial" panose="020B0604020202020204" pitchFamily="34" charset="0"/>
        <a:buChar char="•"/>
        <a:defRPr sz="444" kern="1200">
          <a:solidFill>
            <a:schemeClr val="tx1"/>
          </a:solidFill>
          <a:latin typeface="+mn-lt"/>
          <a:ea typeface="+mn-ea"/>
          <a:cs typeface="+mn-cs"/>
        </a:defRPr>
      </a:lvl8pPr>
      <a:lvl9pPr marL="959656" indent="-56450" algn="l" defTabSz="225802" rtl="0" eaLnBrk="1" latinLnBrk="0" hangingPunct="1">
        <a:lnSpc>
          <a:spcPct val="90000"/>
        </a:lnSpc>
        <a:spcBef>
          <a:spcPts val="124"/>
        </a:spcBef>
        <a:buFont typeface="Arial" panose="020B0604020202020204" pitchFamily="34" charset="0"/>
        <a:buChar char="•"/>
        <a:defRPr sz="444" kern="1200">
          <a:solidFill>
            <a:schemeClr val="tx1"/>
          </a:solidFill>
          <a:latin typeface="+mn-lt"/>
          <a:ea typeface="+mn-ea"/>
          <a:cs typeface="+mn-cs"/>
        </a:defRPr>
      </a:lvl9pPr>
    </p:bodyStyle>
    <p:otherStyle>
      <a:defPPr>
        <a:defRPr lang="en-US"/>
      </a:defPPr>
      <a:lvl1pPr marL="0" algn="l" defTabSz="225802" rtl="0" eaLnBrk="1" latinLnBrk="0" hangingPunct="1">
        <a:defRPr sz="444" kern="1200">
          <a:solidFill>
            <a:schemeClr val="tx1"/>
          </a:solidFill>
          <a:latin typeface="+mn-lt"/>
          <a:ea typeface="+mn-ea"/>
          <a:cs typeface="+mn-cs"/>
        </a:defRPr>
      </a:lvl1pPr>
      <a:lvl2pPr marL="112901" algn="l" defTabSz="225802" rtl="0" eaLnBrk="1" latinLnBrk="0" hangingPunct="1">
        <a:defRPr sz="444" kern="1200">
          <a:solidFill>
            <a:schemeClr val="tx1"/>
          </a:solidFill>
          <a:latin typeface="+mn-lt"/>
          <a:ea typeface="+mn-ea"/>
          <a:cs typeface="+mn-cs"/>
        </a:defRPr>
      </a:lvl2pPr>
      <a:lvl3pPr marL="225802" algn="l" defTabSz="225802" rtl="0" eaLnBrk="1" latinLnBrk="0" hangingPunct="1">
        <a:defRPr sz="444" kern="1200">
          <a:solidFill>
            <a:schemeClr val="tx1"/>
          </a:solidFill>
          <a:latin typeface="+mn-lt"/>
          <a:ea typeface="+mn-ea"/>
          <a:cs typeface="+mn-cs"/>
        </a:defRPr>
      </a:lvl3pPr>
      <a:lvl4pPr marL="338702" algn="l" defTabSz="225802" rtl="0" eaLnBrk="1" latinLnBrk="0" hangingPunct="1">
        <a:defRPr sz="444" kern="1200">
          <a:solidFill>
            <a:schemeClr val="tx1"/>
          </a:solidFill>
          <a:latin typeface="+mn-lt"/>
          <a:ea typeface="+mn-ea"/>
          <a:cs typeface="+mn-cs"/>
        </a:defRPr>
      </a:lvl4pPr>
      <a:lvl5pPr marL="451603" algn="l" defTabSz="225802" rtl="0" eaLnBrk="1" latinLnBrk="0" hangingPunct="1">
        <a:defRPr sz="444" kern="1200">
          <a:solidFill>
            <a:schemeClr val="tx1"/>
          </a:solidFill>
          <a:latin typeface="+mn-lt"/>
          <a:ea typeface="+mn-ea"/>
          <a:cs typeface="+mn-cs"/>
        </a:defRPr>
      </a:lvl5pPr>
      <a:lvl6pPr marL="564504" algn="l" defTabSz="225802" rtl="0" eaLnBrk="1" latinLnBrk="0" hangingPunct="1">
        <a:defRPr sz="444" kern="1200">
          <a:solidFill>
            <a:schemeClr val="tx1"/>
          </a:solidFill>
          <a:latin typeface="+mn-lt"/>
          <a:ea typeface="+mn-ea"/>
          <a:cs typeface="+mn-cs"/>
        </a:defRPr>
      </a:lvl6pPr>
      <a:lvl7pPr marL="677404" algn="l" defTabSz="225802" rtl="0" eaLnBrk="1" latinLnBrk="0" hangingPunct="1">
        <a:defRPr sz="444" kern="1200">
          <a:solidFill>
            <a:schemeClr val="tx1"/>
          </a:solidFill>
          <a:latin typeface="+mn-lt"/>
          <a:ea typeface="+mn-ea"/>
          <a:cs typeface="+mn-cs"/>
        </a:defRPr>
      </a:lvl7pPr>
      <a:lvl8pPr marL="790305" algn="l" defTabSz="225802" rtl="0" eaLnBrk="1" latinLnBrk="0" hangingPunct="1">
        <a:defRPr sz="444" kern="1200">
          <a:solidFill>
            <a:schemeClr val="tx1"/>
          </a:solidFill>
          <a:latin typeface="+mn-lt"/>
          <a:ea typeface="+mn-ea"/>
          <a:cs typeface="+mn-cs"/>
        </a:defRPr>
      </a:lvl8pPr>
      <a:lvl9pPr marL="903206" algn="l" defTabSz="225802" rtl="0" eaLnBrk="1" latinLnBrk="0" hangingPunct="1">
        <a:defRPr sz="4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99.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99.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9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99.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9.xml"/></Relationships>
</file>

<file path=ppt/slides/_rels/slide3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gif"/><Relationship Id="rId9"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info@ilpqc.org" TargetMode="External"/><Relationship Id="rId1" Type="http://schemas.openxmlformats.org/officeDocument/2006/relationships/slideLayout" Target="../slideLayouts/slideLayout133.xml"/><Relationship Id="rId4" Type="http://schemas.openxmlformats.org/officeDocument/2006/relationships/image" Target="../media/image46.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mailto:arivera@northshore.org" TargetMode="External"/><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99.xml"/><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6652" y="3387670"/>
            <a:ext cx="5428426" cy="986569"/>
          </a:xfrm>
        </p:spPr>
        <p:txBody>
          <a:bodyPr vert="horz" lIns="91440" tIns="45720" rIns="91440" bIns="45720" rtlCol="0" anchor="t">
            <a:noAutofit/>
          </a:bodyPr>
          <a:lstStyle/>
          <a:p>
            <a:pPr algn="ctr"/>
            <a:r>
              <a:rPr lang="en-US" sz="3600" dirty="0">
                <a:solidFill>
                  <a:schemeClr val="accent1"/>
                </a:solidFill>
                <a:ea typeface="Lato"/>
                <a:cs typeface="Lato"/>
              </a:rPr>
              <a:t>Monday February 20</a:t>
            </a:r>
            <a:r>
              <a:rPr lang="en-US" sz="3600" baseline="30000" dirty="0">
                <a:solidFill>
                  <a:schemeClr val="accent1"/>
                </a:solidFill>
                <a:ea typeface="Lato"/>
                <a:cs typeface="Lato"/>
              </a:rPr>
              <a:t>th</a:t>
            </a:r>
            <a:r>
              <a:rPr lang="en-US" sz="3600" dirty="0">
                <a:solidFill>
                  <a:schemeClr val="accent1"/>
                </a:solidFill>
                <a:ea typeface="Lato"/>
                <a:cs typeface="Lato"/>
              </a:rPr>
              <a:t> 2023 2:00 PM</a:t>
            </a:r>
            <a:endParaRPr lang="en-US" dirty="0">
              <a:solidFill>
                <a:schemeClr val="accent1"/>
              </a:solidFill>
              <a:ea typeface="Lato"/>
              <a:cs typeface="Lato"/>
            </a:endParaRPr>
          </a:p>
          <a:p>
            <a:endParaRPr lang="en-US" dirty="0"/>
          </a:p>
        </p:txBody>
      </p:sp>
      <p:pic>
        <p:nvPicPr>
          <p:cNvPr id="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8102027" y="369733"/>
            <a:ext cx="3998441" cy="4684339"/>
          </a:xfrm>
        </p:spPr>
      </p:pic>
      <p:sp>
        <p:nvSpPr>
          <p:cNvPr id="10" name="Title 9"/>
          <p:cNvSpPr>
            <a:spLocks noGrp="1"/>
          </p:cNvSpPr>
          <p:nvPr>
            <p:ph type="ctrTitle"/>
          </p:nvPr>
        </p:nvSpPr>
        <p:spPr>
          <a:xfrm>
            <a:off x="1290181" y="1561331"/>
            <a:ext cx="6698541" cy="1826339"/>
          </a:xfrm>
        </p:spPr>
        <p:txBody>
          <a:bodyPr/>
          <a:lstStyle/>
          <a:p>
            <a:pPr algn="ctr"/>
            <a:r>
              <a:rPr lang="en-US" dirty="0"/>
              <a:t>BASIC Monthly Teams Call: </a:t>
            </a:r>
            <a:br>
              <a:rPr lang="en-US" dirty="0"/>
            </a:br>
            <a:r>
              <a:rPr lang="en-US" b="0" dirty="0"/>
              <a:t>Springing Forward to Sustainability</a:t>
            </a:r>
          </a:p>
        </p:txBody>
      </p:sp>
    </p:spTree>
    <p:extLst>
      <p:ext uri="{BB962C8B-B14F-4D97-AF65-F5344CB8AC3E}">
        <p14:creationId xmlns:p14="http://schemas.microsoft.com/office/powerpoint/2010/main" val="22474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5018" y="833490"/>
            <a:ext cx="2817962" cy="55478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90618" y="833490"/>
            <a:ext cx="2665562" cy="55478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71198" y="833490"/>
            <a:ext cx="2960359" cy="55478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80818" y="974388"/>
            <a:ext cx="1676400" cy="369332"/>
          </a:xfrm>
          <a:prstGeom prst="rect">
            <a:avLst/>
          </a:prstGeom>
          <a:noFill/>
          <a:ln>
            <a:solidFill>
              <a:schemeClr val="tx1"/>
            </a:solidFill>
          </a:ln>
        </p:spPr>
        <p:txBody>
          <a:bodyPr wrap="square" rtlCol="0">
            <a:spAutoFit/>
          </a:bodyPr>
          <a:lstStyle/>
          <a:p>
            <a:pPr algn="ctr"/>
            <a:r>
              <a:rPr lang="en-US" dirty="0"/>
              <a:t>Hospital Name</a:t>
            </a:r>
          </a:p>
        </p:txBody>
      </p:sp>
      <p:sp>
        <p:nvSpPr>
          <p:cNvPr id="9" name="TextBox 8"/>
          <p:cNvSpPr txBox="1"/>
          <p:nvPr/>
        </p:nvSpPr>
        <p:spPr>
          <a:xfrm>
            <a:off x="3782256" y="3488988"/>
            <a:ext cx="1676400" cy="646331"/>
          </a:xfrm>
          <a:prstGeom prst="rect">
            <a:avLst/>
          </a:prstGeom>
          <a:noFill/>
          <a:ln>
            <a:solidFill>
              <a:schemeClr val="tx1"/>
            </a:solidFill>
          </a:ln>
        </p:spPr>
        <p:txBody>
          <a:bodyPr wrap="square" rtlCol="0">
            <a:spAutoFit/>
          </a:bodyPr>
          <a:lstStyle/>
          <a:p>
            <a:pPr algn="ctr"/>
            <a:r>
              <a:rPr lang="en-US" dirty="0"/>
              <a:t>BASIC QI Team Members</a:t>
            </a:r>
          </a:p>
        </p:txBody>
      </p:sp>
      <p:sp>
        <p:nvSpPr>
          <p:cNvPr id="10" name="TextBox 9"/>
          <p:cNvSpPr txBox="1"/>
          <p:nvPr/>
        </p:nvSpPr>
        <p:spPr>
          <a:xfrm>
            <a:off x="3782256" y="4775458"/>
            <a:ext cx="1676400" cy="646331"/>
          </a:xfrm>
          <a:prstGeom prst="rect">
            <a:avLst/>
          </a:prstGeom>
          <a:noFill/>
          <a:ln>
            <a:solidFill>
              <a:schemeClr val="tx1"/>
            </a:solidFill>
          </a:ln>
        </p:spPr>
        <p:txBody>
          <a:bodyPr wrap="square" rtlCol="0">
            <a:spAutoFit/>
          </a:bodyPr>
          <a:lstStyle/>
          <a:p>
            <a:pPr algn="ctr"/>
            <a:r>
              <a:rPr lang="en-US" dirty="0"/>
              <a:t> MNO QI Team Members</a:t>
            </a:r>
          </a:p>
        </p:txBody>
      </p:sp>
      <p:sp>
        <p:nvSpPr>
          <p:cNvPr id="11" name="TextBox 10"/>
          <p:cNvSpPr txBox="1"/>
          <p:nvPr/>
        </p:nvSpPr>
        <p:spPr>
          <a:xfrm>
            <a:off x="3780818" y="2193589"/>
            <a:ext cx="1676400" cy="646331"/>
          </a:xfrm>
          <a:prstGeom prst="rect">
            <a:avLst/>
          </a:prstGeom>
          <a:noFill/>
          <a:ln>
            <a:solidFill>
              <a:schemeClr val="tx1"/>
            </a:solidFill>
          </a:ln>
        </p:spPr>
        <p:txBody>
          <a:bodyPr wrap="square" rtlCol="0">
            <a:spAutoFit/>
          </a:bodyPr>
          <a:lstStyle/>
          <a:p>
            <a:pPr algn="ctr"/>
            <a:r>
              <a:rPr lang="en-US" dirty="0"/>
              <a:t>Hospital Demographics</a:t>
            </a:r>
          </a:p>
        </p:txBody>
      </p:sp>
      <p:sp>
        <p:nvSpPr>
          <p:cNvPr id="12" name="TextBox 11"/>
          <p:cNvSpPr txBox="1"/>
          <p:nvPr/>
        </p:nvSpPr>
        <p:spPr>
          <a:xfrm>
            <a:off x="6524018" y="974388"/>
            <a:ext cx="1676400" cy="369332"/>
          </a:xfrm>
          <a:prstGeom prst="rect">
            <a:avLst/>
          </a:prstGeom>
          <a:noFill/>
          <a:ln>
            <a:solidFill>
              <a:schemeClr val="tx1"/>
            </a:solidFill>
          </a:ln>
        </p:spPr>
        <p:txBody>
          <a:bodyPr wrap="square" rtlCol="0">
            <a:spAutoFit/>
          </a:bodyPr>
          <a:lstStyle/>
          <a:p>
            <a:pPr algn="ctr"/>
            <a:r>
              <a:rPr lang="en-US" dirty="0"/>
              <a:t>BASIC </a:t>
            </a:r>
          </a:p>
        </p:txBody>
      </p:sp>
      <p:sp>
        <p:nvSpPr>
          <p:cNvPr id="15" name="TextBox 14"/>
          <p:cNvSpPr txBox="1"/>
          <p:nvPr/>
        </p:nvSpPr>
        <p:spPr>
          <a:xfrm>
            <a:off x="9405071" y="974388"/>
            <a:ext cx="1676400" cy="369332"/>
          </a:xfrm>
          <a:prstGeom prst="rect">
            <a:avLst/>
          </a:prstGeom>
          <a:noFill/>
          <a:ln>
            <a:solidFill>
              <a:schemeClr val="tx1"/>
            </a:solidFill>
          </a:ln>
        </p:spPr>
        <p:txBody>
          <a:bodyPr wrap="square" rtlCol="0">
            <a:spAutoFit/>
          </a:bodyPr>
          <a:lstStyle/>
          <a:p>
            <a:pPr algn="ctr"/>
            <a:r>
              <a:rPr lang="en-US" dirty="0"/>
              <a:t>MNO-Neo</a:t>
            </a:r>
          </a:p>
        </p:txBody>
      </p:sp>
      <p:sp>
        <p:nvSpPr>
          <p:cNvPr id="16" name="TextBox 15"/>
          <p:cNvSpPr txBox="1"/>
          <p:nvPr/>
        </p:nvSpPr>
        <p:spPr>
          <a:xfrm>
            <a:off x="6520912" y="1947265"/>
            <a:ext cx="1676400" cy="923330"/>
          </a:xfrm>
          <a:prstGeom prst="rect">
            <a:avLst/>
          </a:prstGeom>
          <a:noFill/>
          <a:ln>
            <a:solidFill>
              <a:schemeClr val="tx1"/>
            </a:solidFill>
          </a:ln>
        </p:spPr>
        <p:txBody>
          <a:bodyPr wrap="square" rtlCol="0">
            <a:spAutoFit/>
          </a:bodyPr>
          <a:lstStyle/>
          <a:p>
            <a:pPr algn="ctr"/>
            <a:r>
              <a:rPr lang="en-US" dirty="0"/>
              <a:t>BASIC Success</a:t>
            </a:r>
          </a:p>
          <a:p>
            <a:pPr algn="ctr"/>
            <a:endParaRPr lang="en-US" dirty="0"/>
          </a:p>
          <a:p>
            <a:pPr algn="ctr"/>
            <a:r>
              <a:rPr lang="en-US" dirty="0"/>
              <a:t>Including Data</a:t>
            </a:r>
          </a:p>
        </p:txBody>
      </p:sp>
      <p:sp>
        <p:nvSpPr>
          <p:cNvPr id="17" name="TextBox 16"/>
          <p:cNvSpPr txBox="1"/>
          <p:nvPr/>
        </p:nvSpPr>
        <p:spPr>
          <a:xfrm>
            <a:off x="6524018" y="3343399"/>
            <a:ext cx="1676400" cy="923330"/>
          </a:xfrm>
          <a:prstGeom prst="rect">
            <a:avLst/>
          </a:prstGeom>
          <a:noFill/>
          <a:ln>
            <a:solidFill>
              <a:schemeClr val="tx1"/>
            </a:solidFill>
          </a:ln>
        </p:spPr>
        <p:txBody>
          <a:bodyPr wrap="square" rtlCol="0">
            <a:spAutoFit/>
          </a:bodyPr>
          <a:lstStyle/>
          <a:p>
            <a:pPr algn="ctr"/>
            <a:r>
              <a:rPr lang="en-US" dirty="0"/>
              <a:t>BASIC Barriers and plans to address</a:t>
            </a:r>
          </a:p>
        </p:txBody>
      </p:sp>
      <p:sp>
        <p:nvSpPr>
          <p:cNvPr id="18" name="TextBox 17"/>
          <p:cNvSpPr txBox="1"/>
          <p:nvPr/>
        </p:nvSpPr>
        <p:spPr>
          <a:xfrm>
            <a:off x="6520912" y="4636958"/>
            <a:ext cx="1676400" cy="923330"/>
          </a:xfrm>
          <a:prstGeom prst="rect">
            <a:avLst/>
          </a:prstGeom>
          <a:noFill/>
          <a:ln>
            <a:solidFill>
              <a:schemeClr val="tx1"/>
            </a:solidFill>
          </a:ln>
        </p:spPr>
        <p:txBody>
          <a:bodyPr wrap="square" rtlCol="0">
            <a:spAutoFit/>
          </a:bodyPr>
          <a:lstStyle/>
          <a:p>
            <a:pPr algn="ctr"/>
            <a:r>
              <a:rPr lang="en-US" dirty="0"/>
              <a:t>BASIC Sustainability Plans </a:t>
            </a:r>
          </a:p>
        </p:txBody>
      </p:sp>
      <p:sp>
        <p:nvSpPr>
          <p:cNvPr id="21" name="TextBox 20"/>
          <p:cNvSpPr txBox="1"/>
          <p:nvPr/>
        </p:nvSpPr>
        <p:spPr>
          <a:xfrm>
            <a:off x="9405071" y="1746148"/>
            <a:ext cx="1828800" cy="923330"/>
          </a:xfrm>
          <a:prstGeom prst="rect">
            <a:avLst/>
          </a:prstGeom>
          <a:noFill/>
          <a:ln>
            <a:solidFill>
              <a:schemeClr val="tx1"/>
            </a:solidFill>
          </a:ln>
        </p:spPr>
        <p:txBody>
          <a:bodyPr wrap="square" rtlCol="0">
            <a:spAutoFit/>
          </a:bodyPr>
          <a:lstStyle/>
          <a:p>
            <a:pPr algn="ctr"/>
            <a:r>
              <a:rPr lang="en-US" dirty="0"/>
              <a:t>MNO-Neo Sustainability Work</a:t>
            </a:r>
          </a:p>
        </p:txBody>
      </p:sp>
      <p:sp>
        <p:nvSpPr>
          <p:cNvPr id="23" name="TextBox 22"/>
          <p:cNvSpPr txBox="1"/>
          <p:nvPr/>
        </p:nvSpPr>
        <p:spPr>
          <a:xfrm>
            <a:off x="9481271" y="3490696"/>
            <a:ext cx="1676400" cy="646331"/>
          </a:xfrm>
          <a:prstGeom prst="rect">
            <a:avLst/>
          </a:prstGeom>
          <a:noFill/>
          <a:ln>
            <a:solidFill>
              <a:schemeClr val="tx1"/>
            </a:solidFill>
          </a:ln>
        </p:spPr>
        <p:txBody>
          <a:bodyPr wrap="square" rtlCol="0">
            <a:spAutoFit/>
          </a:bodyPr>
          <a:lstStyle/>
          <a:p>
            <a:pPr algn="ctr"/>
            <a:r>
              <a:rPr lang="en-US" dirty="0"/>
              <a:t>Neonatal Equity Work</a:t>
            </a:r>
          </a:p>
        </p:txBody>
      </p:sp>
      <p:sp>
        <p:nvSpPr>
          <p:cNvPr id="24" name="TextBox 23"/>
          <p:cNvSpPr txBox="1"/>
          <p:nvPr/>
        </p:nvSpPr>
        <p:spPr>
          <a:xfrm>
            <a:off x="9481271" y="4486088"/>
            <a:ext cx="1676400" cy="1200329"/>
          </a:xfrm>
          <a:prstGeom prst="rect">
            <a:avLst/>
          </a:prstGeom>
          <a:noFill/>
          <a:ln>
            <a:solidFill>
              <a:schemeClr val="tx1"/>
            </a:solidFill>
          </a:ln>
        </p:spPr>
        <p:txBody>
          <a:bodyPr wrap="square" rtlCol="0">
            <a:spAutoFit/>
          </a:bodyPr>
          <a:lstStyle/>
          <a:p>
            <a:pPr algn="ctr"/>
            <a:r>
              <a:rPr lang="en-US" dirty="0"/>
              <a:t>Share any work equity work your hospital is already doing</a:t>
            </a:r>
          </a:p>
        </p:txBody>
      </p:sp>
      <p:sp>
        <p:nvSpPr>
          <p:cNvPr id="25" name="Title 1">
            <a:extLst>
              <a:ext uri="{FF2B5EF4-FFF2-40B4-BE49-F238E27FC236}">
                <a16:creationId xmlns:a16="http://schemas.microsoft.com/office/drawing/2014/main" id="{4454D9D2-FD51-4B03-BD7A-F1350B0E301B}"/>
              </a:ext>
            </a:extLst>
          </p:cNvPr>
          <p:cNvSpPr txBox="1">
            <a:spLocks/>
          </p:cNvSpPr>
          <p:nvPr/>
        </p:nvSpPr>
        <p:spPr>
          <a:xfrm>
            <a:off x="188253" y="1083367"/>
            <a:ext cx="2744638" cy="1325563"/>
          </a:xfrm>
          <a:prstGeom prst="rect">
            <a:avLst/>
          </a:prstGeom>
        </p:spPr>
        <p:txBody>
          <a:bodyPr/>
          <a:lst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a:lstStyle>
          <a:p>
            <a:pPr algn="ctr"/>
            <a:r>
              <a:rPr lang="en-US" dirty="0"/>
              <a:t>Neonatal Story Board Template</a:t>
            </a:r>
          </a:p>
        </p:txBody>
      </p:sp>
    </p:spTree>
    <p:extLst>
      <p:ext uri="{BB962C8B-B14F-4D97-AF65-F5344CB8AC3E}">
        <p14:creationId xmlns:p14="http://schemas.microsoft.com/office/powerpoint/2010/main" val="309106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0800" y="1905000"/>
            <a:ext cx="3086100" cy="4114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905000"/>
            <a:ext cx="3086100" cy="4114800"/>
          </a:xfrm>
          <a:prstGeom prst="rect">
            <a:avLst/>
          </a:prstGeom>
        </p:spPr>
      </p:pic>
      <p:sp>
        <p:nvSpPr>
          <p:cNvPr id="6" name="TextBox 5"/>
          <p:cNvSpPr txBox="1"/>
          <p:nvPr/>
        </p:nvSpPr>
        <p:spPr>
          <a:xfrm>
            <a:off x="2514600" y="6172201"/>
            <a:ext cx="3162300" cy="646331"/>
          </a:xfrm>
          <a:prstGeom prst="rect">
            <a:avLst/>
          </a:prstGeom>
          <a:noFill/>
        </p:spPr>
        <p:txBody>
          <a:bodyPr wrap="square" rtlCol="0">
            <a:spAutoFit/>
          </a:bodyPr>
          <a:lstStyle/>
          <a:p>
            <a:r>
              <a:rPr lang="en-US" dirty="0"/>
              <a:t>With 4 portrait oriented sheets in the middle panel</a:t>
            </a:r>
          </a:p>
        </p:txBody>
      </p:sp>
      <p:sp>
        <p:nvSpPr>
          <p:cNvPr id="7" name="TextBox 6"/>
          <p:cNvSpPr txBox="1"/>
          <p:nvPr/>
        </p:nvSpPr>
        <p:spPr>
          <a:xfrm>
            <a:off x="6629400" y="6173274"/>
            <a:ext cx="3162300" cy="646331"/>
          </a:xfrm>
          <a:prstGeom prst="rect">
            <a:avLst/>
          </a:prstGeom>
          <a:noFill/>
        </p:spPr>
        <p:txBody>
          <a:bodyPr wrap="square" rtlCol="0">
            <a:spAutoFit/>
          </a:bodyPr>
          <a:lstStyle/>
          <a:p>
            <a:r>
              <a:rPr lang="en-US" dirty="0"/>
              <a:t>With 3 landscape oriented sheets in the middle panel</a:t>
            </a:r>
          </a:p>
        </p:txBody>
      </p:sp>
      <p:sp>
        <p:nvSpPr>
          <p:cNvPr id="9" name="Title 8">
            <a:extLst>
              <a:ext uri="{FF2B5EF4-FFF2-40B4-BE49-F238E27FC236}">
                <a16:creationId xmlns:a16="http://schemas.microsoft.com/office/drawing/2014/main" id="{26002446-155E-09F3-F0CD-EACC2605057B}"/>
              </a:ext>
            </a:extLst>
          </p:cNvPr>
          <p:cNvSpPr>
            <a:spLocks noGrp="1"/>
          </p:cNvSpPr>
          <p:nvPr>
            <p:ph type="title"/>
          </p:nvPr>
        </p:nvSpPr>
        <p:spPr/>
        <p:txBody>
          <a:bodyPr/>
          <a:lstStyle/>
          <a:p>
            <a:r>
              <a:rPr lang="en-US" dirty="0">
                <a:ea typeface="Lato Medium"/>
                <a:cs typeface="Calibri"/>
              </a:rPr>
              <a:t>Sample Layout</a:t>
            </a:r>
            <a:endParaRPr lang="en-US" b="0" dirty="0">
              <a:ea typeface="Lato Medium"/>
              <a:cs typeface="+mj-lt"/>
            </a:endParaRPr>
          </a:p>
          <a:p>
            <a:endParaRPr lang="en-US" dirty="0"/>
          </a:p>
        </p:txBody>
      </p:sp>
    </p:spTree>
    <p:extLst>
      <p:ext uri="{BB962C8B-B14F-4D97-AF65-F5344CB8AC3E}">
        <p14:creationId xmlns:p14="http://schemas.microsoft.com/office/powerpoint/2010/main" val="223526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Achievements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026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D9D2-FD51-4B03-BD7A-F1350B0E301B}"/>
              </a:ext>
            </a:extLst>
          </p:cNvPr>
          <p:cNvSpPr>
            <a:spLocks noGrp="1"/>
          </p:cNvSpPr>
          <p:nvPr>
            <p:ph type="title"/>
          </p:nvPr>
        </p:nvSpPr>
        <p:spPr/>
        <p:txBody>
          <a:bodyPr/>
          <a:lstStyle/>
          <a:p>
            <a:r>
              <a:rPr lang="en-US" dirty="0">
                <a:ea typeface="Lato Medium"/>
                <a:cs typeface="Lato Medium"/>
              </a:rPr>
              <a:t>What We Sought to Achieve Statewide</a:t>
            </a:r>
            <a:endParaRPr lang="en-US" dirty="0"/>
          </a:p>
        </p:txBody>
      </p:sp>
      <p:sp>
        <p:nvSpPr>
          <p:cNvPr id="4" name="Slide Number Placeholder 3">
            <a:extLst>
              <a:ext uri="{FF2B5EF4-FFF2-40B4-BE49-F238E27FC236}">
                <a16:creationId xmlns:a16="http://schemas.microsoft.com/office/drawing/2014/main" id="{C4CEE450-F382-85B8-1007-AE56BB298F32}"/>
              </a:ext>
            </a:extLst>
          </p:cNvPr>
          <p:cNvSpPr>
            <a:spLocks noGrp="1"/>
          </p:cNvSpPr>
          <p:nvPr>
            <p:ph type="sldNum" sz="quarter" idx="10"/>
          </p:nvPr>
        </p:nvSpPr>
        <p:spPr/>
        <p:txBody>
          <a:bodyPr/>
          <a:lstStyle/>
          <a:p>
            <a:fld id="{97033E4B-E3EB-3D46-B2D8-3159663620FA}" type="slidenum">
              <a:rPr lang="en-US" dirty="0" smtClean="0"/>
              <a:pPr/>
              <a:t>13</a:t>
            </a:fld>
            <a:endParaRPr lang="en-US"/>
          </a:p>
        </p:txBody>
      </p:sp>
      <p:sp>
        <p:nvSpPr>
          <p:cNvPr id="5" name="Footer Placeholder 4">
            <a:extLst>
              <a:ext uri="{FF2B5EF4-FFF2-40B4-BE49-F238E27FC236}">
                <a16:creationId xmlns:a16="http://schemas.microsoft.com/office/drawing/2014/main" id="{D78FCC0D-964B-6184-D355-259732ED254B}"/>
              </a:ext>
            </a:extLst>
          </p:cNvPr>
          <p:cNvSpPr>
            <a:spLocks noGrp="1"/>
          </p:cNvSpPr>
          <p:nvPr>
            <p:ph type="ftr" sz="quarter" idx="11"/>
          </p:nvPr>
        </p:nvSpPr>
        <p:spPr/>
        <p:txBody>
          <a:bodyPr/>
          <a:lstStyle/>
          <a:p>
            <a:pPr algn="l"/>
            <a:r>
              <a:rPr lang="en-US"/>
              <a:t>Illinois Perinatal Quality Collaborative</a:t>
            </a:r>
          </a:p>
        </p:txBody>
      </p:sp>
      <p:sp>
        <p:nvSpPr>
          <p:cNvPr id="6" name="Content Placeholder 4">
            <a:extLst>
              <a:ext uri="{FF2B5EF4-FFF2-40B4-BE49-F238E27FC236}">
                <a16:creationId xmlns:a16="http://schemas.microsoft.com/office/drawing/2014/main" id="{2DBC0655-4625-EAAF-4E00-19D2579BD749}"/>
              </a:ext>
            </a:extLst>
          </p:cNvPr>
          <p:cNvSpPr>
            <a:spLocks noGrp="1"/>
          </p:cNvSpPr>
          <p:nvPr/>
        </p:nvSpPr>
        <p:spPr>
          <a:xfrm>
            <a:off x="609600" y="1681935"/>
            <a:ext cx="10972800" cy="16688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ea typeface="Lato"/>
                <a:cs typeface="Lato"/>
              </a:rPr>
              <a:t>Decrease the number of newborns born at ≥35 weeks who receive antibiotics</a:t>
            </a:r>
          </a:p>
          <a:p>
            <a:r>
              <a:rPr lang="en-US" sz="2800">
                <a:ea typeface="Lato"/>
                <a:cs typeface="Lato"/>
              </a:rPr>
              <a:t>Decrease number of newborns with a negative blood culture who receive antibiotics for longer than 36 hours</a:t>
            </a:r>
          </a:p>
          <a:p>
            <a:endParaRPr lang="en-US"/>
          </a:p>
          <a:p>
            <a:endParaRPr lang="en-US"/>
          </a:p>
          <a:p>
            <a:endParaRPr lang="en-US"/>
          </a:p>
          <a:p>
            <a:endParaRPr lang="en-US"/>
          </a:p>
          <a:p>
            <a:endParaRPr lang="en-US"/>
          </a:p>
        </p:txBody>
      </p:sp>
      <p:pic>
        <p:nvPicPr>
          <p:cNvPr id="7" name="Picture 6">
            <a:extLst>
              <a:ext uri="{FF2B5EF4-FFF2-40B4-BE49-F238E27FC236}">
                <a16:creationId xmlns:a16="http://schemas.microsoft.com/office/drawing/2014/main" id="{591399D3-DB33-C78A-4CD1-DE99C35CF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018" y="3500701"/>
            <a:ext cx="7813271" cy="1937494"/>
          </a:xfrm>
          <a:prstGeom prst="rect">
            <a:avLst/>
          </a:prstGeom>
        </p:spPr>
      </p:pic>
      <p:sp>
        <p:nvSpPr>
          <p:cNvPr id="8" name="Rectangle 7">
            <a:extLst>
              <a:ext uri="{FF2B5EF4-FFF2-40B4-BE49-F238E27FC236}">
                <a16:creationId xmlns:a16="http://schemas.microsoft.com/office/drawing/2014/main" id="{7DB506E4-7D59-3B5E-7BA4-66710AF001F6}"/>
              </a:ext>
            </a:extLst>
          </p:cNvPr>
          <p:cNvSpPr/>
          <p:nvPr/>
        </p:nvSpPr>
        <p:spPr>
          <a:xfrm>
            <a:off x="609600" y="5438195"/>
            <a:ext cx="11470001"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t>The </a:t>
            </a:r>
            <a:r>
              <a:rPr lang="en-US" sz="3200" b="1" u="sng"/>
              <a:t>Right Antibiotic</a:t>
            </a:r>
            <a:r>
              <a:rPr lang="en-US" sz="3200" b="1"/>
              <a:t> </a:t>
            </a:r>
            <a:r>
              <a:rPr lang="en-US" sz="3200"/>
              <a:t>for the </a:t>
            </a:r>
            <a:r>
              <a:rPr lang="en-US" sz="3200" b="1" u="sng"/>
              <a:t>Right Baby</a:t>
            </a:r>
            <a:r>
              <a:rPr lang="en-US" sz="3200" b="1"/>
              <a:t> </a:t>
            </a:r>
            <a:r>
              <a:rPr lang="en-US" sz="3200"/>
              <a:t>for the </a:t>
            </a:r>
            <a:r>
              <a:rPr lang="en-US" sz="3200" b="1" u="sng"/>
              <a:t>Right Length of Time</a:t>
            </a:r>
            <a:endParaRPr lang="en-US" sz="3200" b="1" u="sng">
              <a:cs typeface="Calibri"/>
            </a:endParaRPr>
          </a:p>
        </p:txBody>
      </p:sp>
    </p:spTree>
    <p:extLst>
      <p:ext uri="{BB962C8B-B14F-4D97-AF65-F5344CB8AC3E}">
        <p14:creationId xmlns:p14="http://schemas.microsoft.com/office/powerpoint/2010/main" val="198927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BASIC Achievements</a:t>
            </a:r>
          </a:p>
        </p:txBody>
      </p:sp>
      <p:sp>
        <p:nvSpPr>
          <p:cNvPr id="3" name="Content Placeholder 2"/>
          <p:cNvSpPr>
            <a:spLocks noGrp="1"/>
          </p:cNvSpPr>
          <p:nvPr>
            <p:ph idx="1"/>
          </p:nvPr>
        </p:nvSpPr>
        <p:spPr>
          <a:xfrm>
            <a:off x="595223" y="1595587"/>
            <a:ext cx="10972800" cy="4351338"/>
          </a:xfrm>
        </p:spPr>
        <p:txBody>
          <a:bodyPr vert="horz" lIns="91440" tIns="45720" rIns="91440" bIns="45720" rtlCol="0" anchor="t">
            <a:noAutofit/>
          </a:bodyPr>
          <a:lstStyle/>
          <a:p>
            <a:r>
              <a:rPr lang="en-US" dirty="0">
                <a:ea typeface="Lato"/>
                <a:cs typeface="Lato"/>
              </a:rPr>
              <a:t>38 BASIC Teams have complete patient and hospital level data for October – December 2022</a:t>
            </a:r>
          </a:p>
          <a:p>
            <a:r>
              <a:rPr lang="en-US" dirty="0">
                <a:ea typeface="Lato"/>
                <a:cs typeface="Lato"/>
              </a:rPr>
              <a:t>25 / 38 (66%) of those teams have all key structure measures in place:</a:t>
            </a:r>
            <a:endParaRPr lang="en-US" dirty="0"/>
          </a:p>
          <a:p>
            <a:pPr lvl="1"/>
            <a:r>
              <a:rPr lang="en-US" dirty="0">
                <a:ea typeface="Lato"/>
                <a:cs typeface="Lato"/>
              </a:rPr>
              <a:t>Family Education; &gt;35 &amp; &lt;35 EOS Risk Assessment Tool protocol; Standardize Dosing; Time Outs; Stop Times</a:t>
            </a:r>
            <a:endParaRPr lang="en-US" dirty="0"/>
          </a:p>
          <a:p>
            <a:pPr>
              <a:buClr>
                <a:srgbClr val="F5668F"/>
              </a:buClr>
            </a:pPr>
            <a:r>
              <a:rPr lang="en-US" dirty="0">
                <a:ea typeface="Lato"/>
                <a:cs typeface="Lato"/>
              </a:rPr>
              <a:t>Top SMs still not IN PLACE are &lt;35 EOS and Family Education </a:t>
            </a:r>
          </a:p>
          <a:p>
            <a:pPr>
              <a:buClr>
                <a:srgbClr val="F5668F"/>
              </a:buClr>
            </a:pPr>
            <a:r>
              <a:rPr lang="en-US" b="1" dirty="0">
                <a:ea typeface="Calibri"/>
                <a:cs typeface="Calibri"/>
              </a:rPr>
              <a:t>16 / 25 (64%) of teams qualified for Excellence Award</a:t>
            </a:r>
            <a:endParaRPr lang="en-US" b="1" dirty="0">
              <a:ea typeface="Lato"/>
              <a:cs typeface="Lato"/>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14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8050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44"/>
            <a:ext cx="10972800" cy="1325563"/>
          </a:xfrm>
          <a:noFill/>
        </p:spPr>
        <p:txBody>
          <a:bodyPr/>
          <a:lstStyle/>
          <a:p>
            <a:r>
              <a:rPr lang="en-US" dirty="0">
                <a:ea typeface="Lato Medium"/>
                <a:cs typeface="Lato Medium"/>
              </a:rPr>
              <a:t>BASIC Success: ABX Prescribing ≥35 weeks </a:t>
            </a:r>
            <a:br>
              <a:rPr lang="en-US" dirty="0">
                <a:ea typeface="Lato Medium"/>
                <a:cs typeface="Lato Medium"/>
              </a:rPr>
            </a:br>
            <a:r>
              <a:rPr lang="en-US" dirty="0">
                <a:ea typeface="Lato Medium"/>
                <a:cs typeface="Lato Medium"/>
              </a:rPr>
              <a:t>(Q4 2022)</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8" name="Picture 8">
            <a:extLst>
              <a:ext uri="{FF2B5EF4-FFF2-40B4-BE49-F238E27FC236}">
                <a16:creationId xmlns:a16="http://schemas.microsoft.com/office/drawing/2014/main" id="{F872A0B0-256F-FCCE-C18B-2D7625EB7BDC}"/>
              </a:ext>
            </a:extLst>
          </p:cNvPr>
          <p:cNvPicPr>
            <a:picLocks noGrp="1" noChangeAspect="1"/>
          </p:cNvPicPr>
          <p:nvPr>
            <p:ph idx="1"/>
          </p:nvPr>
        </p:nvPicPr>
        <p:blipFill>
          <a:blip r:embed="rId3"/>
          <a:stretch>
            <a:fillRect/>
          </a:stretch>
        </p:blipFill>
        <p:spPr>
          <a:xfrm>
            <a:off x="2985795" y="1638719"/>
            <a:ext cx="6220409" cy="4351338"/>
          </a:xfrm>
        </p:spPr>
      </p:pic>
    </p:spTree>
    <p:extLst>
      <p:ext uri="{BB962C8B-B14F-4D97-AF65-F5344CB8AC3E}">
        <p14:creationId xmlns:p14="http://schemas.microsoft.com/office/powerpoint/2010/main" val="245759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675"/>
            <a:ext cx="10972800" cy="1325563"/>
          </a:xfrm>
          <a:noFill/>
        </p:spPr>
        <p:txBody>
          <a:bodyPr/>
          <a:lstStyle/>
          <a:p>
            <a:r>
              <a:rPr lang="en-US" dirty="0">
                <a:ea typeface="Lato Medium"/>
                <a:cs typeface="Lato Medium"/>
              </a:rPr>
              <a:t>BASIC Success:  ≥35 weeks Stopping </a:t>
            </a:r>
            <a:br>
              <a:rPr lang="en-US" dirty="0">
                <a:ea typeface="Lato Medium"/>
                <a:cs typeface="Lato Medium"/>
              </a:rPr>
            </a:br>
            <a:r>
              <a:rPr lang="en-US" dirty="0">
                <a:ea typeface="Lato Medium"/>
                <a:cs typeface="Lato Medium"/>
              </a:rPr>
              <a:t>within 48 </a:t>
            </a:r>
            <a:r>
              <a:rPr lang="en-US" dirty="0" err="1">
                <a:ea typeface="Lato Medium"/>
                <a:cs typeface="Lato Medium"/>
              </a:rPr>
              <a:t>hrs</a:t>
            </a:r>
            <a:r>
              <a:rPr lang="en-US" dirty="0">
                <a:ea typeface="Lato Medium"/>
                <a:cs typeface="Lato Medium"/>
              </a:rPr>
              <a:t> (Q4 2022)</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Picture 8" descr="Chart&#10;&#10;Description automatically generated">
            <a:extLst>
              <a:ext uri="{FF2B5EF4-FFF2-40B4-BE49-F238E27FC236}">
                <a16:creationId xmlns:a16="http://schemas.microsoft.com/office/drawing/2014/main" id="{F98CE5EF-A1B7-13FD-9EC9-B3A7B1319BBA}"/>
              </a:ext>
            </a:extLst>
          </p:cNvPr>
          <p:cNvPicPr>
            <a:picLocks noGrp="1" noChangeAspect="1"/>
          </p:cNvPicPr>
          <p:nvPr>
            <p:ph idx="1"/>
          </p:nvPr>
        </p:nvPicPr>
        <p:blipFill>
          <a:blip r:embed="rId3"/>
          <a:stretch>
            <a:fillRect/>
          </a:stretch>
        </p:blipFill>
        <p:spPr>
          <a:xfrm>
            <a:off x="2531006" y="1825625"/>
            <a:ext cx="7129988" cy="4351338"/>
          </a:xfrm>
        </p:spPr>
      </p:pic>
    </p:spTree>
    <p:extLst>
      <p:ext uri="{BB962C8B-B14F-4D97-AF65-F5344CB8AC3E}">
        <p14:creationId xmlns:p14="http://schemas.microsoft.com/office/powerpoint/2010/main" val="154007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885825"/>
            <a:ext cx="10972800" cy="1325563"/>
          </a:xfrm>
          <a:noFill/>
        </p:spPr>
        <p:txBody>
          <a:bodyPr/>
          <a:lstStyle/>
          <a:p>
            <a:r>
              <a:rPr lang="en-US" dirty="0">
                <a:ea typeface="Lato Medium"/>
                <a:cs typeface="Lato Medium"/>
              </a:rPr>
              <a:t>BASIC Success:  ≥35 weeks Antibiotic Time Out (Q4 2022)</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8" name="Picture 8" descr="Chart&#10;&#10;Description automatically generated">
            <a:extLst>
              <a:ext uri="{FF2B5EF4-FFF2-40B4-BE49-F238E27FC236}">
                <a16:creationId xmlns:a16="http://schemas.microsoft.com/office/drawing/2014/main" id="{5A75CCE1-B2D7-0255-E4EA-039FE2B8B450}"/>
              </a:ext>
            </a:extLst>
          </p:cNvPr>
          <p:cNvPicPr>
            <a:picLocks noGrp="1" noChangeAspect="1"/>
          </p:cNvPicPr>
          <p:nvPr>
            <p:ph idx="1"/>
          </p:nvPr>
        </p:nvPicPr>
        <p:blipFill>
          <a:blip r:embed="rId3"/>
          <a:stretch>
            <a:fillRect/>
          </a:stretch>
        </p:blipFill>
        <p:spPr>
          <a:xfrm>
            <a:off x="2514600" y="1848644"/>
            <a:ext cx="7162800" cy="4305300"/>
          </a:xfrm>
        </p:spPr>
      </p:pic>
    </p:spTree>
    <p:extLst>
      <p:ext uri="{BB962C8B-B14F-4D97-AF65-F5344CB8AC3E}">
        <p14:creationId xmlns:p14="http://schemas.microsoft.com/office/powerpoint/2010/main" val="242732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2006"/>
            <a:ext cx="10972800" cy="1325563"/>
          </a:xfrm>
          <a:noFill/>
        </p:spPr>
        <p:txBody>
          <a:bodyPr/>
          <a:lstStyle/>
          <a:p>
            <a:r>
              <a:rPr lang="en-US" dirty="0">
                <a:ea typeface="Lato Medium"/>
                <a:cs typeface="Lato Medium"/>
              </a:rPr>
              <a:t>BASIC Success:  ≥35 weeks </a:t>
            </a:r>
            <a:br>
              <a:rPr lang="en-US" dirty="0">
                <a:ea typeface="Lato Medium"/>
                <a:cs typeface="Lato Medium"/>
              </a:rPr>
            </a:br>
            <a:r>
              <a:rPr lang="en-US" dirty="0">
                <a:ea typeface="Lato Medium"/>
                <a:cs typeface="Lato Medium"/>
              </a:rPr>
              <a:t>Antibiotic  Stop Order (Q4 2022)</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Picture 8" descr="Chart&#10;&#10;Description automatically generated">
            <a:extLst>
              <a:ext uri="{FF2B5EF4-FFF2-40B4-BE49-F238E27FC236}">
                <a16:creationId xmlns:a16="http://schemas.microsoft.com/office/drawing/2014/main" id="{9AD72EA6-3A7B-19BF-9692-B704DE24BC3D}"/>
              </a:ext>
            </a:extLst>
          </p:cNvPr>
          <p:cNvPicPr>
            <a:picLocks noGrp="1" noChangeAspect="1"/>
          </p:cNvPicPr>
          <p:nvPr>
            <p:ph idx="1"/>
          </p:nvPr>
        </p:nvPicPr>
        <p:blipFill>
          <a:blip r:embed="rId3"/>
          <a:stretch>
            <a:fillRect/>
          </a:stretch>
        </p:blipFill>
        <p:spPr>
          <a:xfrm>
            <a:off x="2413958" y="1704870"/>
            <a:ext cx="7162800" cy="4305300"/>
          </a:xfrm>
        </p:spPr>
      </p:pic>
    </p:spTree>
    <p:extLst>
      <p:ext uri="{BB962C8B-B14F-4D97-AF65-F5344CB8AC3E}">
        <p14:creationId xmlns:p14="http://schemas.microsoft.com/office/powerpoint/2010/main" val="149304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3D07-8057-C4BA-82F4-1E9BA41F8864}"/>
              </a:ext>
            </a:extLst>
          </p:cNvPr>
          <p:cNvSpPr>
            <a:spLocks noGrp="1"/>
          </p:cNvSpPr>
          <p:nvPr>
            <p:ph type="title"/>
          </p:nvPr>
        </p:nvSpPr>
        <p:spPr/>
        <p:txBody>
          <a:bodyPr/>
          <a:lstStyle/>
          <a:p>
            <a:r>
              <a:rPr lang="en-US" dirty="0">
                <a:ea typeface="Lato Medium"/>
                <a:cs typeface="Lato Medium"/>
              </a:rPr>
              <a:t>PAS Abstract Submission: Figure 1</a:t>
            </a:r>
            <a:endParaRPr lang="en-US" dirty="0"/>
          </a:p>
        </p:txBody>
      </p:sp>
      <p:pic>
        <p:nvPicPr>
          <p:cNvPr id="6" name="Picture 6" descr="Chart, line chart&#10;&#10;Description automatically generated">
            <a:extLst>
              <a:ext uri="{FF2B5EF4-FFF2-40B4-BE49-F238E27FC236}">
                <a16:creationId xmlns:a16="http://schemas.microsoft.com/office/drawing/2014/main" id="{E647D1B0-FF3B-972C-8B5E-E1899C15B324}"/>
              </a:ext>
            </a:extLst>
          </p:cNvPr>
          <p:cNvPicPr>
            <a:picLocks noGrp="1" noChangeAspect="1"/>
          </p:cNvPicPr>
          <p:nvPr>
            <p:ph idx="1"/>
          </p:nvPr>
        </p:nvPicPr>
        <p:blipFill>
          <a:blip r:embed="rId2"/>
          <a:stretch>
            <a:fillRect/>
          </a:stretch>
        </p:blipFill>
        <p:spPr>
          <a:xfrm>
            <a:off x="479970" y="1287436"/>
            <a:ext cx="7671809" cy="4933563"/>
          </a:xfrm>
        </p:spPr>
      </p:pic>
      <p:sp>
        <p:nvSpPr>
          <p:cNvPr id="4" name="Slide Number Placeholder 3">
            <a:extLst>
              <a:ext uri="{FF2B5EF4-FFF2-40B4-BE49-F238E27FC236}">
                <a16:creationId xmlns:a16="http://schemas.microsoft.com/office/drawing/2014/main" id="{E8BE9D7A-A809-AC33-655C-E367C066295B}"/>
              </a:ext>
            </a:extLst>
          </p:cNvPr>
          <p:cNvSpPr>
            <a:spLocks noGrp="1"/>
          </p:cNvSpPr>
          <p:nvPr>
            <p:ph type="sldNum" sz="quarter" idx="10"/>
          </p:nvPr>
        </p:nvSpPr>
        <p:spPr/>
        <p:txBody>
          <a:bodyPr/>
          <a:lstStyle/>
          <a:p>
            <a:fld id="{97033E4B-E3EB-3D46-B2D8-3159663620FA}" type="slidenum">
              <a:rPr lang="en-US" smtClean="0"/>
              <a:pPr/>
              <a:t>19</a:t>
            </a:fld>
            <a:endParaRPr lang="en-US"/>
          </a:p>
        </p:txBody>
      </p:sp>
      <p:sp>
        <p:nvSpPr>
          <p:cNvPr id="5" name="Footer Placeholder 4">
            <a:extLst>
              <a:ext uri="{FF2B5EF4-FFF2-40B4-BE49-F238E27FC236}">
                <a16:creationId xmlns:a16="http://schemas.microsoft.com/office/drawing/2014/main" id="{ECB7A53D-1B91-62D6-9DE4-EEA48FE865C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25828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Call Overview</a:t>
            </a:r>
          </a:p>
        </p:txBody>
      </p:sp>
      <p:sp>
        <p:nvSpPr>
          <p:cNvPr id="3" name="Content Placeholder 2"/>
          <p:cNvSpPr>
            <a:spLocks noGrp="1"/>
          </p:cNvSpPr>
          <p:nvPr>
            <p:ph idx="1"/>
          </p:nvPr>
        </p:nvSpPr>
        <p:spPr/>
        <p:txBody>
          <a:bodyPr vert="horz" lIns="91440" tIns="45720" rIns="91440" bIns="45720" rtlCol="0" anchor="t">
            <a:noAutofit/>
          </a:bodyPr>
          <a:lstStyle/>
          <a:p>
            <a:pPr>
              <a:buClr>
                <a:srgbClr val="F5668F"/>
              </a:buClr>
            </a:pPr>
            <a:r>
              <a:rPr lang="en-US" sz="3200" dirty="0">
                <a:ea typeface="+mn-lt"/>
                <a:cs typeface="+mn-lt"/>
              </a:rPr>
              <a:t>ILPQC Face-to-Face Meeting 2023</a:t>
            </a:r>
          </a:p>
          <a:p>
            <a:pPr>
              <a:buClr>
                <a:srgbClr val="F5668F"/>
              </a:buClr>
            </a:pPr>
            <a:r>
              <a:rPr lang="en-US" sz="3200" dirty="0">
                <a:ea typeface="+mn-lt"/>
                <a:cs typeface="+mn-lt"/>
              </a:rPr>
              <a:t>Preparing to move BASIC to sustainability</a:t>
            </a:r>
          </a:p>
          <a:p>
            <a:pPr lvl="1">
              <a:spcBef>
                <a:spcPts val="0"/>
              </a:spcBef>
              <a:spcAft>
                <a:spcPts val="600"/>
              </a:spcAft>
              <a:buClr>
                <a:srgbClr val="F5668F"/>
              </a:buClr>
            </a:pPr>
            <a:r>
              <a:rPr lang="en-US" sz="2800" dirty="0">
                <a:ea typeface="+mn-lt"/>
                <a:cs typeface="+mn-lt"/>
              </a:rPr>
              <a:t>Sustainability Plan</a:t>
            </a:r>
          </a:p>
          <a:p>
            <a:pPr lvl="1">
              <a:spcBef>
                <a:spcPts val="0"/>
              </a:spcBef>
              <a:spcAft>
                <a:spcPts val="600"/>
              </a:spcAft>
              <a:buClr>
                <a:srgbClr val="F5668F"/>
              </a:buClr>
            </a:pPr>
            <a:r>
              <a:rPr lang="en-US" sz="2800" dirty="0">
                <a:ea typeface="+mn-lt"/>
                <a:cs typeface="+mn-lt"/>
              </a:rPr>
              <a:t>Data Form</a:t>
            </a:r>
          </a:p>
          <a:p>
            <a:pPr lvl="1">
              <a:spcBef>
                <a:spcPts val="0"/>
              </a:spcBef>
              <a:spcAft>
                <a:spcPts val="600"/>
              </a:spcAft>
              <a:buClr>
                <a:srgbClr val="F5668F"/>
              </a:buClr>
            </a:pPr>
            <a:r>
              <a:rPr lang="en-US" sz="2800" dirty="0">
                <a:ea typeface="+mn-lt"/>
                <a:cs typeface="+mn-lt"/>
              </a:rPr>
              <a:t>Plan for 2023</a:t>
            </a:r>
          </a:p>
          <a:p>
            <a:r>
              <a:rPr lang="en-US" sz="2600" dirty="0">
                <a:ea typeface="Lato"/>
                <a:cs typeface="Lato"/>
              </a:rPr>
              <a:t>BASIC Next Steps </a:t>
            </a:r>
            <a:endParaRPr lang="en-US" sz="2600" dirty="0"/>
          </a:p>
          <a:p>
            <a:endParaRPr lang="en-US" dirty="0"/>
          </a:p>
          <a:p>
            <a:pPr lvl="1"/>
            <a:endParaRPr lang="en-US" dirty="0"/>
          </a:p>
          <a:p>
            <a:pPr marL="457200" lvl="1" indent="0">
              <a:buNone/>
            </a:pPr>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62235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949A-1FF8-FCBD-FC2F-7781CF618585}"/>
              </a:ext>
            </a:extLst>
          </p:cNvPr>
          <p:cNvSpPr>
            <a:spLocks noGrp="1"/>
          </p:cNvSpPr>
          <p:nvPr>
            <p:ph type="title"/>
          </p:nvPr>
        </p:nvSpPr>
        <p:spPr/>
        <p:txBody>
          <a:bodyPr/>
          <a:lstStyle/>
          <a:p>
            <a:r>
              <a:rPr lang="en-US" dirty="0">
                <a:ea typeface="Lato Medium"/>
                <a:cs typeface="Calibri"/>
              </a:rPr>
              <a:t>PAS Abstract Submission: Figure 2</a:t>
            </a:r>
            <a:endParaRPr lang="en-US" dirty="0"/>
          </a:p>
        </p:txBody>
      </p:sp>
      <p:sp>
        <p:nvSpPr>
          <p:cNvPr id="4" name="Slide Number Placeholder 3">
            <a:extLst>
              <a:ext uri="{FF2B5EF4-FFF2-40B4-BE49-F238E27FC236}">
                <a16:creationId xmlns:a16="http://schemas.microsoft.com/office/drawing/2014/main" id="{FAFF45EB-1AFC-9A3A-4AD9-770310192AEB}"/>
              </a:ext>
            </a:extLst>
          </p:cNvPr>
          <p:cNvSpPr>
            <a:spLocks noGrp="1"/>
          </p:cNvSpPr>
          <p:nvPr>
            <p:ph type="sldNum" sz="quarter" idx="10"/>
          </p:nvPr>
        </p:nvSpPr>
        <p:spPr/>
        <p:txBody>
          <a:bodyPr/>
          <a:lstStyle/>
          <a:p>
            <a:fld id="{97033E4B-E3EB-3D46-B2D8-3159663620FA}" type="slidenum">
              <a:rPr lang="en-US" smtClean="0"/>
              <a:pPr/>
              <a:t>20</a:t>
            </a:fld>
            <a:endParaRPr lang="en-US"/>
          </a:p>
        </p:txBody>
      </p:sp>
      <p:sp>
        <p:nvSpPr>
          <p:cNvPr id="5" name="Footer Placeholder 4">
            <a:extLst>
              <a:ext uri="{FF2B5EF4-FFF2-40B4-BE49-F238E27FC236}">
                <a16:creationId xmlns:a16="http://schemas.microsoft.com/office/drawing/2014/main" id="{568FFF67-FA00-1481-06F9-067F6345322A}"/>
              </a:ext>
            </a:extLst>
          </p:cNvPr>
          <p:cNvSpPr>
            <a:spLocks noGrp="1"/>
          </p:cNvSpPr>
          <p:nvPr>
            <p:ph type="ftr" sz="quarter" idx="11"/>
          </p:nvPr>
        </p:nvSpPr>
        <p:spPr/>
        <p:txBody>
          <a:bodyPr/>
          <a:lstStyle/>
          <a:p>
            <a:pPr algn="l"/>
            <a:r>
              <a:rPr lang="en-US"/>
              <a:t>Illinois Perinatal Quality Collaborative</a:t>
            </a:r>
          </a:p>
        </p:txBody>
      </p:sp>
      <p:pic>
        <p:nvPicPr>
          <p:cNvPr id="9" name="Picture 9" descr="Chart, line chart&#10;&#10;Description automatically generated">
            <a:extLst>
              <a:ext uri="{FF2B5EF4-FFF2-40B4-BE49-F238E27FC236}">
                <a16:creationId xmlns:a16="http://schemas.microsoft.com/office/drawing/2014/main" id="{58982F76-F020-4379-4E6C-24019FDDE548}"/>
              </a:ext>
            </a:extLst>
          </p:cNvPr>
          <p:cNvPicPr>
            <a:picLocks noGrp="1" noChangeAspect="1"/>
          </p:cNvPicPr>
          <p:nvPr>
            <p:ph idx="1"/>
          </p:nvPr>
        </p:nvPicPr>
        <p:blipFill>
          <a:blip r:embed="rId2"/>
          <a:stretch>
            <a:fillRect/>
          </a:stretch>
        </p:blipFill>
        <p:spPr>
          <a:xfrm>
            <a:off x="270688" y="1237403"/>
            <a:ext cx="7491983" cy="4897093"/>
          </a:xfrm>
        </p:spPr>
      </p:pic>
    </p:spTree>
    <p:extLst>
      <p:ext uri="{BB962C8B-B14F-4D97-AF65-F5344CB8AC3E}">
        <p14:creationId xmlns:p14="http://schemas.microsoft.com/office/powerpoint/2010/main" val="106018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BASIC Data Submission</a:t>
            </a:r>
          </a:p>
        </p:txBody>
      </p:sp>
      <p:pic>
        <p:nvPicPr>
          <p:cNvPr id="6" name="Picture 6" descr="Chart, line chart&#10;&#10;Description automatically generated">
            <a:extLst>
              <a:ext uri="{FF2B5EF4-FFF2-40B4-BE49-F238E27FC236}">
                <a16:creationId xmlns:a16="http://schemas.microsoft.com/office/drawing/2014/main" id="{E3F56020-F793-3F10-3201-62711CBE9974}"/>
              </a:ext>
            </a:extLst>
          </p:cNvPr>
          <p:cNvPicPr>
            <a:picLocks noGrp="1" noChangeAspect="1"/>
          </p:cNvPicPr>
          <p:nvPr>
            <p:ph idx="1"/>
          </p:nvPr>
        </p:nvPicPr>
        <p:blipFill>
          <a:blip r:embed="rId2"/>
          <a:stretch>
            <a:fillRect/>
          </a:stretch>
        </p:blipFill>
        <p:spPr>
          <a:xfrm>
            <a:off x="2032733" y="1438727"/>
            <a:ext cx="7409507" cy="4351338"/>
          </a:xfrm>
        </p:spPr>
      </p:pic>
      <p:sp>
        <p:nvSpPr>
          <p:cNvPr id="4" name="Slide Number Placeholder 3"/>
          <p:cNvSpPr>
            <a:spLocks noGrp="1"/>
          </p:cNvSpPr>
          <p:nvPr>
            <p:ph type="sldNum" sz="quarter" idx="10"/>
          </p:nvPr>
        </p:nvSpPr>
        <p:spPr/>
        <p:txBody>
          <a:bodyPr/>
          <a:lstStyle/>
          <a:p>
            <a:fld id="{97033E4B-E3EB-3D46-B2D8-3159663620FA}" type="slidenum">
              <a:rPr lang="en-US" smtClean="0"/>
              <a:pPr/>
              <a:t>21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34029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What we are still working on:</a:t>
            </a:r>
          </a:p>
        </p:txBody>
      </p:sp>
      <p:sp>
        <p:nvSpPr>
          <p:cNvPr id="3" name="Content Placeholder 2"/>
          <p:cNvSpPr>
            <a:spLocks noGrp="1"/>
          </p:cNvSpPr>
          <p:nvPr>
            <p:ph idx="1"/>
          </p:nvPr>
        </p:nvSpPr>
        <p:spPr>
          <a:xfrm>
            <a:off x="595223" y="1480568"/>
            <a:ext cx="10972800" cy="4351338"/>
          </a:xfrm>
        </p:spPr>
        <p:txBody>
          <a:bodyPr vert="horz" lIns="91440" tIns="45720" rIns="91440" bIns="45720" rtlCol="0" anchor="t">
            <a:noAutofit/>
          </a:bodyPr>
          <a:lstStyle/>
          <a:p>
            <a:r>
              <a:rPr lang="en-US" sz="3200" dirty="0">
                <a:ea typeface="Lato"/>
                <a:cs typeface="Lato"/>
              </a:rPr>
              <a:t>Family Education: 18% of teams still are working on or haven't started</a:t>
            </a:r>
            <a:endParaRPr lang="en-US" sz="3200" dirty="0"/>
          </a:p>
          <a:p>
            <a:r>
              <a:rPr lang="en-US" sz="3200" dirty="0">
                <a:ea typeface="Lato"/>
                <a:cs typeface="Lato"/>
              </a:rPr>
              <a:t>&lt;35 week EOS Risk Assessment: </a:t>
            </a:r>
            <a:r>
              <a:rPr lang="en-US" sz="3200" dirty="0">
                <a:ea typeface="Calibri"/>
                <a:cs typeface="Calibri"/>
              </a:rPr>
              <a:t>18% of teams still are working on or haven't started</a:t>
            </a:r>
            <a:endParaRPr lang="en-US" sz="3200" dirty="0"/>
          </a:p>
          <a:p>
            <a:r>
              <a:rPr lang="en-US" sz="3200" dirty="0">
                <a:ea typeface="Lato"/>
                <a:cs typeface="Lato"/>
              </a:rPr>
              <a:t>Antibiotic Time Out: 15% </a:t>
            </a:r>
            <a:r>
              <a:rPr lang="en-US" sz="3200" dirty="0">
                <a:ea typeface="Calibri"/>
                <a:cs typeface="Calibri"/>
              </a:rPr>
              <a:t>of teams still are working on or haven't started</a:t>
            </a:r>
            <a:endParaRPr lang="en-US" sz="3200" dirty="0"/>
          </a:p>
          <a:p>
            <a:r>
              <a:rPr lang="en-US" sz="3200" dirty="0">
                <a:ea typeface="Lato"/>
                <a:cs typeface="Lato"/>
              </a:rPr>
              <a:t>Automatic Stop Order: </a:t>
            </a:r>
            <a:r>
              <a:rPr lang="en-US" sz="3200" dirty="0">
                <a:ea typeface="Calibri"/>
                <a:cs typeface="Calibri"/>
              </a:rPr>
              <a:t>13% of teams still are working on or haven't started</a:t>
            </a:r>
            <a:endParaRPr lang="en-US" sz="32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56790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310" y="1552920"/>
            <a:ext cx="9365380" cy="2014679"/>
          </a:xfrm>
        </p:spPr>
        <p:txBody>
          <a:bodyPr/>
          <a:lstStyle/>
          <a:p>
            <a:r>
              <a:rPr lang="en-US" dirty="0"/>
              <a:t>Getting to Green: </a:t>
            </a:r>
            <a:br>
              <a:rPr lang="en-US" dirty="0"/>
            </a:br>
            <a:r>
              <a:rPr lang="en-US" dirty="0"/>
              <a:t>Key BASIC Structure Measures</a:t>
            </a:r>
          </a:p>
        </p:txBody>
      </p:sp>
      <p:pic>
        <p:nvPicPr>
          <p:cNvPr id="4" name="Picture 3" descr="File:Check green icon.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1480" y="2048679"/>
            <a:ext cx="2026920" cy="2026920"/>
          </a:xfrm>
          <a:prstGeom prst="rect">
            <a:avLst/>
          </a:prstGeom>
        </p:spPr>
      </p:pic>
    </p:spTree>
    <p:extLst>
      <p:ext uri="{BB962C8B-B14F-4D97-AF65-F5344CB8AC3E}">
        <p14:creationId xmlns:p14="http://schemas.microsoft.com/office/powerpoint/2010/main" val="89959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63"/>
          <p:cNvSpPr txBox="1">
            <a:spLocks noGrp="1"/>
          </p:cNvSpPr>
          <p:nvPr>
            <p:ph type="title"/>
          </p:nvPr>
        </p:nvSpPr>
        <p:spPr>
          <a:xfrm>
            <a:off x="341243" y="364971"/>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a:t>BASIC Structure Measures for QI Excellence</a:t>
            </a:r>
            <a:endParaRPr dirty="0"/>
          </a:p>
        </p:txBody>
      </p:sp>
      <p:grpSp>
        <p:nvGrpSpPr>
          <p:cNvPr id="1302" name="Google Shape;1302;p63"/>
          <p:cNvGrpSpPr/>
          <p:nvPr/>
        </p:nvGrpSpPr>
        <p:grpSpPr>
          <a:xfrm>
            <a:off x="609600" y="1610818"/>
            <a:ext cx="10972798" cy="4497255"/>
            <a:chOff x="0" y="68889"/>
            <a:chExt cx="10972798" cy="4497255"/>
          </a:xfrm>
        </p:grpSpPr>
        <p:sp>
          <p:nvSpPr>
            <p:cNvPr id="1303" name="Google Shape;1303;p63"/>
            <p:cNvSpPr/>
            <p:nvPr/>
          </p:nvSpPr>
          <p:spPr>
            <a:xfrm>
              <a:off x="0" y="378849"/>
              <a:ext cx="10972798" cy="893025"/>
            </a:xfrm>
            <a:prstGeom prst="rect">
              <a:avLst/>
            </a:prstGeom>
            <a:solidFill>
              <a:schemeClr val="lt1">
                <a:alpha val="89411"/>
              </a:schemeClr>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p63"/>
            <p:cNvSpPr txBox="1"/>
            <p:nvPr/>
          </p:nvSpPr>
          <p:spPr>
            <a:xfrm>
              <a:off x="0" y="378849"/>
              <a:ext cx="10972798" cy="893025"/>
            </a:xfrm>
            <a:prstGeom prst="rect">
              <a:avLst/>
            </a:prstGeom>
            <a:noFill/>
            <a:ln>
              <a:noFill/>
            </a:ln>
          </p:spPr>
          <p:txBody>
            <a:bodyPr spcFirstLastPara="1" wrap="square" lIns="851600" tIns="437375" rIns="851600" bIns="149350" anchor="t" anchorCtr="0">
              <a:noAutofit/>
            </a:bodyPr>
            <a:lstStyle/>
            <a:p>
              <a:pPr marL="228600" marR="0" lvl="1" indent="-228600" algn="l" defTabSz="914400" rtl="0" eaLnBrk="1" fontAlgn="auto" latinLnBrk="0" hangingPunct="1">
                <a:lnSpc>
                  <a:spcPct val="90000"/>
                </a:lnSpc>
                <a:spcBef>
                  <a:spcPts val="0"/>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Standardize Dosing Guidelines</a:t>
              </a:r>
              <a:endParaRPr kumimoji="0" sz="2100" b="0" i="0" u="none"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305" name="Google Shape;1305;p63"/>
            <p:cNvSpPr/>
            <p:nvPr/>
          </p:nvSpPr>
          <p:spPr>
            <a:xfrm>
              <a:off x="548639" y="68889"/>
              <a:ext cx="7680958" cy="619920"/>
            </a:xfrm>
            <a:prstGeom prst="roundRect">
              <a:avLst>
                <a:gd name="adj" fmla="val 16667"/>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p63"/>
            <p:cNvSpPr txBox="1"/>
            <p:nvPr/>
          </p:nvSpPr>
          <p:spPr>
            <a:xfrm>
              <a:off x="578901" y="99151"/>
              <a:ext cx="7620434" cy="559396"/>
            </a:xfrm>
            <a:prstGeom prst="rect">
              <a:avLst/>
            </a:prstGeom>
            <a:noFill/>
            <a:ln>
              <a:noFill/>
            </a:ln>
          </p:spPr>
          <p:txBody>
            <a:bodyPr spcFirstLastPara="1" wrap="square" lIns="290300" tIns="0" rIns="2903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Calibri"/>
                <a:buNone/>
                <a:tabLst/>
                <a:defRPr/>
              </a:pPr>
              <a:r>
                <a:rPr kumimoji="0" lang="en-US" sz="2100" b="0" i="0" u="none" strike="noStrike" kern="0" cap="none" spc="0" normalizeH="0" baseline="0" noProof="0">
                  <a:ln>
                    <a:noFill/>
                  </a:ln>
                  <a:solidFill>
                    <a:srgbClr val="FFFFFF"/>
                  </a:solidFill>
                  <a:effectLst/>
                  <a:uLnTx/>
                  <a:uFillTx/>
                  <a:latin typeface="Calibri"/>
                  <a:ea typeface="Calibri"/>
                  <a:cs typeface="Calibri"/>
                  <a:sym typeface="Calibri"/>
                </a:rPr>
                <a:t>Right Antibiotics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p63"/>
            <p:cNvSpPr/>
            <p:nvPr/>
          </p:nvSpPr>
          <p:spPr>
            <a:xfrm>
              <a:off x="0" y="1695234"/>
              <a:ext cx="10972798" cy="1223775"/>
            </a:xfrm>
            <a:prstGeom prst="rect">
              <a:avLst/>
            </a:prstGeom>
            <a:solidFill>
              <a:schemeClr val="lt1">
                <a:alpha val="89411"/>
              </a:schemeClr>
            </a:solidFill>
            <a:ln w="12700" cap="flat" cmpd="sng">
              <a:solidFill>
                <a:srgbClr val="F79B3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8" name="Google Shape;1308;p63"/>
            <p:cNvSpPr txBox="1"/>
            <p:nvPr/>
          </p:nvSpPr>
          <p:spPr>
            <a:xfrm>
              <a:off x="0" y="1695234"/>
              <a:ext cx="10972798" cy="1223775"/>
            </a:xfrm>
            <a:prstGeom prst="rect">
              <a:avLst/>
            </a:prstGeom>
            <a:noFill/>
            <a:ln>
              <a:noFill/>
            </a:ln>
          </p:spPr>
          <p:txBody>
            <a:bodyPr spcFirstLastPara="1" wrap="square" lIns="851600" tIns="437375" rIns="851600" bIns="149350" anchor="t" anchorCtr="0">
              <a:noAutofit/>
            </a:bodyPr>
            <a:lstStyle/>
            <a:p>
              <a:pPr marL="228600" marR="0" lvl="1" indent="-228600" algn="l" defTabSz="914400" rtl="0" eaLnBrk="1" fontAlgn="auto" latinLnBrk="0" hangingPunct="1">
                <a:lnSpc>
                  <a:spcPct val="90000"/>
                </a:lnSpc>
                <a:spcBef>
                  <a:spcPts val="0"/>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EOS Risk Assessment Protocols for ≥35 and &lt;35 Newborns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1" indent="-228600" algn="l" defTabSz="914400" rtl="0" eaLnBrk="1" fontAlgn="auto" latinLnBrk="0" hangingPunct="1">
                <a:lnSpc>
                  <a:spcPct val="90000"/>
                </a:lnSpc>
                <a:spcBef>
                  <a:spcPts val="315"/>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Standardized Parent/Family Education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9" name="Google Shape;1309;p63"/>
            <p:cNvSpPr/>
            <p:nvPr/>
          </p:nvSpPr>
          <p:spPr>
            <a:xfrm>
              <a:off x="548639" y="1385274"/>
              <a:ext cx="7680958" cy="619920"/>
            </a:xfrm>
            <a:prstGeom prst="roundRect">
              <a:avLst>
                <a:gd name="adj" fmla="val 16667"/>
              </a:avLst>
            </a:prstGeom>
            <a:solidFill>
              <a:srgbClr val="F79B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p63"/>
            <p:cNvSpPr txBox="1"/>
            <p:nvPr/>
          </p:nvSpPr>
          <p:spPr>
            <a:xfrm>
              <a:off x="578901" y="1415536"/>
              <a:ext cx="7620434" cy="559396"/>
            </a:xfrm>
            <a:prstGeom prst="rect">
              <a:avLst/>
            </a:prstGeom>
            <a:noFill/>
            <a:ln>
              <a:noFill/>
            </a:ln>
          </p:spPr>
          <p:txBody>
            <a:bodyPr spcFirstLastPara="1" wrap="square" lIns="290300" tIns="0" rIns="2903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Calibri"/>
                <a:buNone/>
                <a:tabLst/>
                <a:defRPr/>
              </a:pPr>
              <a:r>
                <a:rPr kumimoji="0" lang="en-US" sz="2100" b="0" i="0" u="none" strike="noStrike" kern="0" cap="none" spc="0" normalizeH="0" baseline="0" noProof="0">
                  <a:ln>
                    <a:noFill/>
                  </a:ln>
                  <a:solidFill>
                    <a:srgbClr val="FFFFFF"/>
                  </a:solidFill>
                  <a:effectLst/>
                  <a:uLnTx/>
                  <a:uFillTx/>
                  <a:latin typeface="Calibri"/>
                  <a:ea typeface="Calibri"/>
                  <a:cs typeface="Calibri"/>
                  <a:sym typeface="Calibri"/>
                </a:rPr>
                <a:t>Right Babies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p63"/>
            <p:cNvSpPr/>
            <p:nvPr/>
          </p:nvSpPr>
          <p:spPr>
            <a:xfrm>
              <a:off x="0" y="3342369"/>
              <a:ext cx="10972798" cy="1223775"/>
            </a:xfrm>
            <a:prstGeom prst="rect">
              <a:avLst/>
            </a:prstGeom>
            <a:solidFill>
              <a:schemeClr val="lt1">
                <a:alpha val="89411"/>
              </a:schemeClr>
            </a:solidFill>
            <a:ln w="12700" cap="flat" cmpd="sng">
              <a:solidFill>
                <a:srgbClr val="F9D50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p63"/>
            <p:cNvSpPr txBox="1"/>
            <p:nvPr/>
          </p:nvSpPr>
          <p:spPr>
            <a:xfrm>
              <a:off x="0" y="3342369"/>
              <a:ext cx="10972798" cy="1223775"/>
            </a:xfrm>
            <a:prstGeom prst="rect">
              <a:avLst/>
            </a:prstGeom>
            <a:noFill/>
            <a:ln>
              <a:noFill/>
            </a:ln>
          </p:spPr>
          <p:txBody>
            <a:bodyPr spcFirstLastPara="1" wrap="square" lIns="851600" tIns="437375" rIns="851600" bIns="149350" anchor="t" anchorCtr="0">
              <a:noAutofit/>
            </a:bodyPr>
            <a:lstStyle/>
            <a:p>
              <a:pPr marL="228600" marR="0" lvl="1" indent="-228600" algn="l" defTabSz="914400" rtl="0" eaLnBrk="1" fontAlgn="auto" latinLnBrk="0" hangingPunct="1">
                <a:lnSpc>
                  <a:spcPct val="90000"/>
                </a:lnSpc>
                <a:spcBef>
                  <a:spcPts val="0"/>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Antibiotic Discussions/Time Outs Protocol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28600" marR="0" lvl="1" indent="-228600" algn="l" defTabSz="914400" rtl="0" eaLnBrk="1" fontAlgn="auto" latinLnBrk="0" hangingPunct="1">
                <a:lnSpc>
                  <a:spcPct val="90000"/>
                </a:lnSpc>
                <a:spcBef>
                  <a:spcPts val="315"/>
                </a:spcBef>
                <a:spcAft>
                  <a:spcPts val="0"/>
                </a:spcAft>
                <a:buClr>
                  <a:srgbClr val="444C55"/>
                </a:buClr>
                <a:buSzPts val="2100"/>
                <a:buFont typeface="Calibri"/>
                <a:buChar char="•"/>
                <a:tabLst/>
                <a:defRPr/>
              </a:pPr>
              <a:r>
                <a:rPr kumimoji="0" lang="en-US" sz="2100" b="0" i="0" u="none" strike="noStrike" kern="0" cap="none" spc="0" normalizeH="0" baseline="0" noProof="0">
                  <a:ln>
                    <a:noFill/>
                  </a:ln>
                  <a:solidFill>
                    <a:srgbClr val="444C55"/>
                  </a:solidFill>
                  <a:effectLst/>
                  <a:uLnTx/>
                  <a:uFillTx/>
                  <a:latin typeface="Calibri"/>
                  <a:ea typeface="Calibri"/>
                  <a:cs typeface="Calibri"/>
                  <a:sym typeface="Calibri"/>
                </a:rPr>
                <a:t>Standardized Automatic Stop Order Process</a:t>
              </a:r>
              <a:endParaRPr kumimoji="0" sz="2100" b="0" i="0" u="none" strike="noStrike" kern="0" cap="none" spc="0" normalizeH="0" baseline="0" noProof="0">
                <a:ln>
                  <a:noFill/>
                </a:ln>
                <a:solidFill>
                  <a:srgbClr val="444C55"/>
                </a:solidFill>
                <a:effectLst/>
                <a:uLnTx/>
                <a:uFillTx/>
                <a:latin typeface="Calibri"/>
                <a:ea typeface="Calibri"/>
                <a:cs typeface="Calibri"/>
                <a:sym typeface="Calibri"/>
              </a:endParaRPr>
            </a:p>
          </p:txBody>
        </p:sp>
        <p:sp>
          <p:nvSpPr>
            <p:cNvPr id="1313" name="Google Shape;1313;p63"/>
            <p:cNvSpPr/>
            <p:nvPr/>
          </p:nvSpPr>
          <p:spPr>
            <a:xfrm>
              <a:off x="548639" y="3032409"/>
              <a:ext cx="7680958" cy="619920"/>
            </a:xfrm>
            <a:prstGeom prst="roundRect">
              <a:avLst>
                <a:gd name="adj" fmla="val 16667"/>
              </a:avLst>
            </a:prstGeom>
            <a:solidFill>
              <a:srgbClr val="F9D50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p63"/>
            <p:cNvSpPr txBox="1"/>
            <p:nvPr/>
          </p:nvSpPr>
          <p:spPr>
            <a:xfrm>
              <a:off x="578901" y="3062671"/>
              <a:ext cx="7620434" cy="559396"/>
            </a:xfrm>
            <a:prstGeom prst="rect">
              <a:avLst/>
            </a:prstGeom>
            <a:noFill/>
            <a:ln>
              <a:noFill/>
            </a:ln>
          </p:spPr>
          <p:txBody>
            <a:bodyPr spcFirstLastPara="1" wrap="square" lIns="290300" tIns="0" rIns="2903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Calibri"/>
                <a:buNone/>
                <a:tabLst/>
                <a:defRPr/>
              </a:pPr>
              <a:r>
                <a:rPr kumimoji="0" lang="en-US" sz="2100" b="0" i="0" u="none" strike="noStrike" kern="0" cap="none" spc="0" normalizeH="0" baseline="0" noProof="0">
                  <a:ln>
                    <a:noFill/>
                  </a:ln>
                  <a:solidFill>
                    <a:srgbClr val="FFFFFF"/>
                  </a:solidFill>
                  <a:effectLst/>
                  <a:uLnTx/>
                  <a:uFillTx/>
                  <a:latin typeface="Calibri"/>
                  <a:ea typeface="Calibri"/>
                  <a:cs typeface="Calibri"/>
                  <a:sym typeface="Calibri"/>
                </a:rPr>
                <a:t>Right Amount of Time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315" name="Google Shape;1315;p63"/>
          <p:cNvSpPr txBox="1">
            <a:spLocks noGrp="1"/>
          </p:cNvSpPr>
          <p:nvPr>
            <p:ph type="sldNum" idx="4294967295"/>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sp>
        <p:nvSpPr>
          <p:cNvPr id="1316" name="Google Shape;1316;p6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56044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Antibiotics:</a:t>
            </a:r>
            <a:br>
              <a:rPr lang="en-US"/>
            </a:br>
            <a:r>
              <a:rPr lang="en-US" b="0" u="sng"/>
              <a:t>Standardized Dosing Guidelines</a:t>
            </a:r>
            <a:endParaRPr b="0" u="sng"/>
          </a:p>
        </p:txBody>
      </p:sp>
      <p:sp>
        <p:nvSpPr>
          <p:cNvPr id="2" name="Content Placeholder 1"/>
          <p:cNvSpPr>
            <a:spLocks noGrp="1"/>
          </p:cNvSpPr>
          <p:nvPr>
            <p:ph idx="1"/>
          </p:nvPr>
        </p:nvSpPr>
        <p:spPr/>
        <p:txBody>
          <a:bodyPr/>
          <a:lstStyle/>
          <a:p>
            <a:endParaRPr lang="en-US"/>
          </a:p>
        </p:txBody>
      </p:sp>
      <p:sp>
        <p:nvSpPr>
          <p:cNvPr id="1361" name="Google Shape;1361;p66"/>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362" name="Google Shape;1362;p6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grpSp>
        <p:nvGrpSpPr>
          <p:cNvPr id="1363" name="Google Shape;1363;p66"/>
          <p:cNvGrpSpPr/>
          <p:nvPr/>
        </p:nvGrpSpPr>
        <p:grpSpPr>
          <a:xfrm>
            <a:off x="2229420" y="1834335"/>
            <a:ext cx="7809359" cy="4521242"/>
            <a:chOff x="1619820" y="772"/>
            <a:chExt cx="7809359" cy="4521242"/>
          </a:xfrm>
        </p:grpSpPr>
        <p:sp>
          <p:nvSpPr>
            <p:cNvPr id="1364" name="Google Shape;1364;p66"/>
            <p:cNvSpPr/>
            <p:nvPr/>
          </p:nvSpPr>
          <p:spPr>
            <a:xfrm rot="10800000">
              <a:off x="2081594" y="772"/>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5" name="Google Shape;1365;p66"/>
            <p:cNvSpPr txBox="1"/>
            <p:nvPr/>
          </p:nvSpPr>
          <p:spPr>
            <a:xfrm>
              <a:off x="2312480" y="772"/>
              <a:ext cx="7116699" cy="923546"/>
            </a:xfrm>
            <a:prstGeom prst="rect">
              <a:avLst/>
            </a:prstGeom>
            <a:noFill/>
            <a:ln>
              <a:noFill/>
            </a:ln>
          </p:spPr>
          <p:txBody>
            <a:bodyPr spcFirstLastPara="1" wrap="square" lIns="407250" tIns="91425" rIns="17067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Stay current with AAP antibiotic dosing recommendations</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p:txBody>
        </p:sp>
        <p:sp>
          <p:nvSpPr>
            <p:cNvPr id="1366" name="Google Shape;1366;p66"/>
            <p:cNvSpPr/>
            <p:nvPr/>
          </p:nvSpPr>
          <p:spPr>
            <a:xfrm>
              <a:off x="1619820" y="772"/>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7" name="Google Shape;1367;p66"/>
            <p:cNvSpPr/>
            <p:nvPr/>
          </p:nvSpPr>
          <p:spPr>
            <a:xfrm rot="10800000">
              <a:off x="2081594" y="1200004"/>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8" name="Google Shape;1368;p66"/>
            <p:cNvSpPr txBox="1"/>
            <p:nvPr/>
          </p:nvSpPr>
          <p:spPr>
            <a:xfrm>
              <a:off x="2312480" y="1200004"/>
              <a:ext cx="7116699" cy="923546"/>
            </a:xfrm>
            <a:prstGeom prst="rect">
              <a:avLst/>
            </a:prstGeom>
            <a:noFill/>
            <a:ln>
              <a:noFill/>
            </a:ln>
          </p:spPr>
          <p:txBody>
            <a:bodyPr spcFirstLastPara="1" wrap="square" lIns="407250" tIns="91425" rIns="17067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Educate healthcare team on AAP guidelines to establish best practices</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p:txBody>
        </p:sp>
        <p:sp>
          <p:nvSpPr>
            <p:cNvPr id="1369" name="Google Shape;1369;p66"/>
            <p:cNvSpPr/>
            <p:nvPr/>
          </p:nvSpPr>
          <p:spPr>
            <a:xfrm>
              <a:off x="1619820" y="1200004"/>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0" name="Google Shape;1370;p66"/>
            <p:cNvSpPr/>
            <p:nvPr/>
          </p:nvSpPr>
          <p:spPr>
            <a:xfrm rot="10800000">
              <a:off x="2081594" y="2399236"/>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1" name="Google Shape;1371;p66"/>
            <p:cNvSpPr txBox="1"/>
            <p:nvPr/>
          </p:nvSpPr>
          <p:spPr>
            <a:xfrm>
              <a:off x="2057400" y="2374696"/>
              <a:ext cx="7116699" cy="923546"/>
            </a:xfrm>
            <a:prstGeom prst="rect">
              <a:avLst/>
            </a:prstGeom>
            <a:noFill/>
            <a:ln>
              <a:noFill/>
            </a:ln>
          </p:spPr>
          <p:txBody>
            <a:bodyPr spcFirstLastPara="1" wrap="square" lIns="407250" tIns="91425" rIns="17067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Utilize ILPQC BASIC Toolkit for resources</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p:txBody>
        </p:sp>
        <p:sp>
          <p:nvSpPr>
            <p:cNvPr id="1372" name="Google Shape;1372;p66"/>
            <p:cNvSpPr/>
            <p:nvPr/>
          </p:nvSpPr>
          <p:spPr>
            <a:xfrm>
              <a:off x="1619820" y="2399236"/>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3" name="Google Shape;1373;p66"/>
            <p:cNvSpPr/>
            <p:nvPr/>
          </p:nvSpPr>
          <p:spPr>
            <a:xfrm rot="10800000">
              <a:off x="2081594" y="3598468"/>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4" name="Google Shape;1374;p66"/>
            <p:cNvSpPr txBox="1"/>
            <p:nvPr/>
          </p:nvSpPr>
          <p:spPr>
            <a:xfrm>
              <a:off x="2312480" y="3598468"/>
              <a:ext cx="7116699" cy="923546"/>
            </a:xfrm>
            <a:prstGeom prst="rect">
              <a:avLst/>
            </a:prstGeom>
            <a:noFill/>
            <a:ln>
              <a:noFill/>
            </a:ln>
          </p:spPr>
          <p:txBody>
            <a:bodyPr spcFirstLastPara="1" wrap="square" lIns="407250" tIns="91425" rIns="17067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Communicate updates to clinical teams </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2400"/>
                <a:buFont typeface="Calibri"/>
                <a:buNone/>
                <a:tabLst/>
                <a:defRPr/>
              </a:pPr>
              <a:r>
                <a:rPr kumimoji="0" lang="en-US" sz="2400" b="1" i="0" u="none" strike="noStrike" kern="0" cap="none" spc="0" normalizeH="0" baseline="0" noProof="0">
                  <a:ln>
                    <a:noFill/>
                  </a:ln>
                  <a:solidFill>
                    <a:srgbClr val="444C55"/>
                  </a:solidFill>
                  <a:effectLst/>
                  <a:uLnTx/>
                  <a:uFillTx/>
                  <a:latin typeface="Calibri"/>
                  <a:ea typeface="Calibri"/>
                  <a:cs typeface="Calibri"/>
                  <a:sym typeface="Calibri"/>
                </a:rPr>
                <a:t>(email, daily huddles, boards, etc.)</a:t>
              </a:r>
              <a:endParaRPr kumimoji="0" sz="1400" b="0" i="0" u="none" strike="noStrike" kern="0" cap="none" spc="0" normalizeH="0" baseline="0" noProof="0">
                <a:ln>
                  <a:noFill/>
                </a:ln>
                <a:solidFill>
                  <a:srgbClr val="444C55"/>
                </a:solidFill>
                <a:effectLst/>
                <a:uLnTx/>
                <a:uFillTx/>
                <a:latin typeface="Arial"/>
                <a:ea typeface="Arial"/>
                <a:cs typeface="Arial"/>
                <a:sym typeface="Arial"/>
              </a:endParaRPr>
            </a:p>
          </p:txBody>
        </p:sp>
        <p:sp>
          <p:nvSpPr>
            <p:cNvPr id="1375" name="Google Shape;1375;p66"/>
            <p:cNvSpPr/>
            <p:nvPr/>
          </p:nvSpPr>
          <p:spPr>
            <a:xfrm>
              <a:off x="1619820" y="3598468"/>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376" name="Google Shape;1376;p66"/>
          <p:cNvPicPr preferRelativeResize="0"/>
          <p:nvPr/>
        </p:nvPicPr>
        <p:blipFill rotWithShape="1">
          <a:blip r:embed="rId4">
            <a:alphaModFix/>
          </a:blip>
          <a:srcRect/>
          <a:stretch/>
        </p:blipFill>
        <p:spPr>
          <a:xfrm>
            <a:off x="457535" y="508000"/>
            <a:ext cx="3753579" cy="563563"/>
          </a:xfrm>
          <a:prstGeom prst="rect">
            <a:avLst/>
          </a:prstGeom>
          <a:noFill/>
          <a:ln>
            <a:noFill/>
          </a:ln>
        </p:spPr>
      </p:pic>
    </p:spTree>
    <p:extLst>
      <p:ext uri="{BB962C8B-B14F-4D97-AF65-F5344CB8AC3E}">
        <p14:creationId xmlns:p14="http://schemas.microsoft.com/office/powerpoint/2010/main" val="315045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Babies: </a:t>
            </a:r>
            <a:br>
              <a:rPr lang="en-US" b="0"/>
            </a:br>
            <a:r>
              <a:rPr lang="en-US" b="0" u="sng"/>
              <a:t>Standardized EOS Risk Assessment Protocols</a:t>
            </a:r>
            <a:endParaRPr u="sng"/>
          </a:p>
        </p:txBody>
      </p:sp>
      <p:sp>
        <p:nvSpPr>
          <p:cNvPr id="2" name="Content Placeholder 1"/>
          <p:cNvSpPr>
            <a:spLocks noGrp="1"/>
          </p:cNvSpPr>
          <p:nvPr>
            <p:ph idx="1"/>
          </p:nvPr>
        </p:nvSpPr>
        <p:spPr/>
        <p:txBody>
          <a:bodyPr/>
          <a:lstStyle/>
          <a:p>
            <a:endParaRPr lang="en-US"/>
          </a:p>
        </p:txBody>
      </p:sp>
      <p:sp>
        <p:nvSpPr>
          <p:cNvPr id="1396" name="Google Shape;1396;p67"/>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397" name="Google Shape;1397;p67"/>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grpSp>
        <p:nvGrpSpPr>
          <p:cNvPr id="1383" name="Google Shape;1383;p67"/>
          <p:cNvGrpSpPr/>
          <p:nvPr/>
        </p:nvGrpSpPr>
        <p:grpSpPr>
          <a:xfrm>
            <a:off x="612339" y="2217179"/>
            <a:ext cx="10967320" cy="3882297"/>
            <a:chOff x="2739" y="77484"/>
            <a:chExt cx="10967320" cy="3882297"/>
          </a:xfrm>
        </p:grpSpPr>
        <p:sp>
          <p:nvSpPr>
            <p:cNvPr id="1384" name="Google Shape;1384;p67"/>
            <p:cNvSpPr/>
            <p:nvPr/>
          </p:nvSpPr>
          <p:spPr>
            <a:xfrm>
              <a:off x="218123" y="310817"/>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5" name="Google Shape;1385;p67"/>
            <p:cNvSpPr txBox="1"/>
            <p:nvPr/>
          </p:nvSpPr>
          <p:spPr>
            <a:xfrm>
              <a:off x="218123" y="310817"/>
              <a:ext cx="5169217" cy="1615380"/>
            </a:xfrm>
            <a:prstGeom prst="rect">
              <a:avLst/>
            </a:prstGeom>
            <a:noFill/>
            <a:ln>
              <a:noFill/>
            </a:ln>
          </p:spPr>
          <p:txBody>
            <a:bodyPr spcFirstLastPara="1" wrap="square" lIns="1094150" tIns="110475" rIns="110475" bIns="110475"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2900"/>
                <a:buFont typeface="Calibri"/>
                <a:buNone/>
                <a:tabLst/>
                <a:defRPr/>
              </a:pPr>
              <a:r>
                <a:rPr kumimoji="0" lang="en-US" sz="2900" b="0" i="0" u="none" strike="noStrike" kern="0" cap="none" spc="0" normalizeH="0" baseline="0" noProof="0">
                  <a:ln>
                    <a:noFill/>
                  </a:ln>
                  <a:solidFill>
                    <a:srgbClr val="444C55"/>
                  </a:solidFill>
                  <a:effectLst/>
                  <a:uLnTx/>
                  <a:uFillTx/>
                  <a:latin typeface="Calibri"/>
                  <a:ea typeface="Calibri"/>
                  <a:cs typeface="Calibri"/>
                  <a:sym typeface="Calibri"/>
                </a:rPr>
                <a:t>Standardize use of NEOSC as part of workflow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6" name="Google Shape;1386;p67"/>
            <p:cNvSpPr/>
            <p:nvPr/>
          </p:nvSpPr>
          <p:spPr>
            <a:xfrm>
              <a:off x="2739" y="77484"/>
              <a:ext cx="1130766" cy="1696149"/>
            </a:xfrm>
            <a:prstGeom prst="rect">
              <a:avLst/>
            </a:prstGeom>
            <a:blipFill rotWithShape="1">
              <a:blip r:embed="rId3">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7" name="Google Shape;1387;p67"/>
            <p:cNvSpPr/>
            <p:nvPr/>
          </p:nvSpPr>
          <p:spPr>
            <a:xfrm>
              <a:off x="5800842" y="310817"/>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8" name="Google Shape;1388;p67"/>
            <p:cNvSpPr txBox="1"/>
            <p:nvPr/>
          </p:nvSpPr>
          <p:spPr>
            <a:xfrm>
              <a:off x="5800842" y="310817"/>
              <a:ext cx="5169217" cy="1615380"/>
            </a:xfrm>
            <a:prstGeom prst="rect">
              <a:avLst/>
            </a:prstGeom>
            <a:noFill/>
            <a:ln>
              <a:noFill/>
            </a:ln>
          </p:spPr>
          <p:txBody>
            <a:bodyPr spcFirstLastPara="1" wrap="square" lIns="1094150" tIns="110475" rIns="110475" bIns="110475"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2900"/>
                <a:buFont typeface="Calibri"/>
                <a:buNone/>
                <a:tabLst/>
                <a:defRPr/>
              </a:pPr>
              <a:r>
                <a:rPr kumimoji="0" lang="en-US" sz="2900" b="0" i="0" u="none" strike="noStrike" kern="0" cap="none" spc="0" normalizeH="0" baseline="0" noProof="0">
                  <a:ln>
                    <a:noFill/>
                  </a:ln>
                  <a:solidFill>
                    <a:srgbClr val="444C55"/>
                  </a:solidFill>
                  <a:effectLst/>
                  <a:uLnTx/>
                  <a:uFillTx/>
                  <a:latin typeface="Calibri"/>
                  <a:ea typeface="Calibri"/>
                  <a:cs typeface="Calibri"/>
                  <a:sym typeface="Calibri"/>
                </a:rPr>
                <a:t>Educate on use of the NEOSC to ensure consistency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9" name="Google Shape;1389;p67"/>
            <p:cNvSpPr/>
            <p:nvPr/>
          </p:nvSpPr>
          <p:spPr>
            <a:xfrm>
              <a:off x="5585458" y="77484"/>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0" name="Google Shape;1390;p67"/>
            <p:cNvSpPr/>
            <p:nvPr/>
          </p:nvSpPr>
          <p:spPr>
            <a:xfrm>
              <a:off x="218123" y="2344401"/>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1" name="Google Shape;1391;p67"/>
            <p:cNvSpPr txBox="1"/>
            <p:nvPr/>
          </p:nvSpPr>
          <p:spPr>
            <a:xfrm>
              <a:off x="218123" y="2344401"/>
              <a:ext cx="5169217" cy="1615380"/>
            </a:xfrm>
            <a:prstGeom prst="rect">
              <a:avLst/>
            </a:prstGeom>
            <a:noFill/>
            <a:ln>
              <a:noFill/>
            </a:ln>
          </p:spPr>
          <p:txBody>
            <a:bodyPr spcFirstLastPara="1" wrap="square" lIns="1094150" tIns="110475" rIns="110475" bIns="110475" anchor="ctr" anchorCtr="0">
              <a:noAutofit/>
            </a:bodyPr>
            <a:lstStyle/>
            <a:p>
              <a:pPr marL="0" marR="0" lvl="0" indent="0" algn="l" defTabSz="914400" rtl="0" eaLnBrk="1" fontAlgn="auto" latinLnBrk="0" hangingPunct="1">
                <a:lnSpc>
                  <a:spcPct val="100000"/>
                </a:lnSpc>
                <a:spcBef>
                  <a:spcPts val="0"/>
                </a:spcBef>
                <a:spcAft>
                  <a:spcPts val="0"/>
                </a:spcAft>
                <a:buClr>
                  <a:srgbClr val="444C55"/>
                </a:buClr>
                <a:buSzPts val="2900"/>
                <a:buFont typeface="Calibri"/>
                <a:buNone/>
                <a:tabLst/>
                <a:defRPr/>
              </a:pPr>
              <a:r>
                <a:rPr kumimoji="0" lang="en-US" sz="2900" b="0" i="0" u="none" strike="noStrike" kern="0" cap="none" spc="0" normalizeH="0" baseline="0" noProof="0">
                  <a:ln>
                    <a:noFill/>
                  </a:ln>
                  <a:solidFill>
                    <a:srgbClr val="444C55"/>
                  </a:solidFill>
                  <a:effectLst/>
                  <a:uLnTx/>
                  <a:uFillTx/>
                  <a:latin typeface="Calibri"/>
                  <a:ea typeface="Calibri"/>
                  <a:cs typeface="Calibri"/>
                  <a:sym typeface="Calibri"/>
                </a:rPr>
                <a:t>Determine best integration method for your hospital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2" name="Google Shape;1392;p67"/>
            <p:cNvSpPr/>
            <p:nvPr/>
          </p:nvSpPr>
          <p:spPr>
            <a:xfrm>
              <a:off x="2739" y="2111069"/>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3" name="Google Shape;1393;p67"/>
            <p:cNvSpPr/>
            <p:nvPr/>
          </p:nvSpPr>
          <p:spPr>
            <a:xfrm>
              <a:off x="5800842" y="2344401"/>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4" name="Google Shape;1394;p67"/>
            <p:cNvSpPr txBox="1"/>
            <p:nvPr/>
          </p:nvSpPr>
          <p:spPr>
            <a:xfrm>
              <a:off x="5800842" y="2344401"/>
              <a:ext cx="5169217" cy="1615380"/>
            </a:xfrm>
            <a:prstGeom prst="rect">
              <a:avLst/>
            </a:prstGeom>
            <a:noFill/>
            <a:ln>
              <a:noFill/>
            </a:ln>
          </p:spPr>
          <p:txBody>
            <a:bodyPr spcFirstLastPara="1" wrap="square" lIns="1094150" tIns="110475" rIns="110475" bIns="110475"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2900"/>
                <a:buFont typeface="Calibri"/>
                <a:buNone/>
                <a:tabLst/>
                <a:defRPr/>
              </a:pPr>
              <a:r>
                <a:rPr kumimoji="0" lang="en-US" sz="2900" b="0" i="0" u="none" strike="noStrike" kern="0" cap="none" spc="0" normalizeH="0" baseline="0" noProof="0">
                  <a:ln>
                    <a:noFill/>
                  </a:ln>
                  <a:solidFill>
                    <a:srgbClr val="444C55"/>
                  </a:solidFill>
                  <a:effectLst/>
                  <a:uLnTx/>
                  <a:uFillTx/>
                  <a:latin typeface="Calibri"/>
                  <a:ea typeface="Calibri"/>
                  <a:cs typeface="Calibri"/>
                  <a:sym typeface="Calibri"/>
                </a:rPr>
                <a:t>Develop systematic process for documentation of EOS risk</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5" name="Google Shape;1395;p67"/>
            <p:cNvSpPr/>
            <p:nvPr/>
          </p:nvSpPr>
          <p:spPr>
            <a:xfrm>
              <a:off x="5585458" y="2111069"/>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398" name="Google Shape;1398;p67"/>
          <p:cNvSpPr txBox="1"/>
          <p:nvPr/>
        </p:nvSpPr>
        <p:spPr>
          <a:xfrm>
            <a:off x="1185863" y="1842196"/>
            <a:ext cx="10396537" cy="49593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1C498B"/>
              </a:buClr>
              <a:buSzPts val="2400"/>
              <a:buFont typeface="Calibri"/>
              <a:buNone/>
              <a:tabLst/>
              <a:defRPr/>
            </a:pPr>
            <a:r>
              <a:rPr kumimoji="0" lang="en-US" sz="2400" b="1" i="0" u="none" strike="noStrike" kern="0" cap="none" spc="0" normalizeH="0" baseline="0" noProof="0">
                <a:ln>
                  <a:noFill/>
                </a:ln>
                <a:solidFill>
                  <a:srgbClr val="1C498B"/>
                </a:solidFill>
                <a:effectLst/>
                <a:uLnTx/>
                <a:uFillTx/>
                <a:latin typeface="Calibri"/>
                <a:ea typeface="Calibri"/>
                <a:cs typeface="Calibri"/>
                <a:sym typeface="Calibri"/>
              </a:rPr>
              <a:t> </a:t>
            </a:r>
            <a:endParaRPr kumimoji="0" sz="3600" b="1" i="0" u="none" strike="noStrike" kern="0" cap="none" spc="0" normalizeH="0" baseline="0" noProof="0">
              <a:ln>
                <a:noFill/>
              </a:ln>
              <a:solidFill>
                <a:srgbClr val="1C498B"/>
              </a:solidFill>
              <a:effectLst/>
              <a:uLnTx/>
              <a:uFillTx/>
              <a:latin typeface="Calibri"/>
              <a:ea typeface="Calibri"/>
              <a:cs typeface="Calibri"/>
              <a:sym typeface="Calibri"/>
            </a:endParaRPr>
          </a:p>
        </p:txBody>
      </p:sp>
      <p:sp>
        <p:nvSpPr>
          <p:cNvPr id="1399" name="Google Shape;1399;p67"/>
          <p:cNvSpPr/>
          <p:nvPr/>
        </p:nvSpPr>
        <p:spPr>
          <a:xfrm>
            <a:off x="478630" y="427831"/>
            <a:ext cx="2933701" cy="600075"/>
          </a:xfrm>
          <a:prstGeom prst="hexagon">
            <a:avLst>
              <a:gd name="adj" fmla="val 25000"/>
              <a:gd name="vf" fmla="val 115470"/>
            </a:avLst>
          </a:prstGeom>
          <a:noFill/>
          <a:ln w="12700" cap="flat" cmpd="sng">
            <a:solidFill>
              <a:srgbClr val="EF41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98710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6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Babies:</a:t>
            </a:r>
            <a:br>
              <a:rPr lang="en-US"/>
            </a:br>
            <a:r>
              <a:rPr lang="en-US" b="0" u="sng"/>
              <a:t>Standardized Parent/Family Education</a:t>
            </a:r>
            <a:endParaRPr/>
          </a:p>
        </p:txBody>
      </p:sp>
      <p:sp>
        <p:nvSpPr>
          <p:cNvPr id="2" name="Content Placeholder 1"/>
          <p:cNvSpPr>
            <a:spLocks noGrp="1"/>
          </p:cNvSpPr>
          <p:nvPr>
            <p:ph idx="1"/>
          </p:nvPr>
        </p:nvSpPr>
        <p:spPr/>
        <p:txBody>
          <a:bodyPr/>
          <a:lstStyle/>
          <a:p>
            <a:endParaRPr lang="en-US"/>
          </a:p>
        </p:txBody>
      </p:sp>
      <p:sp>
        <p:nvSpPr>
          <p:cNvPr id="1406" name="Google Shape;1406;p68"/>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407" name="Google Shape;1407;p68"/>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grpSp>
        <p:nvGrpSpPr>
          <p:cNvPr id="1408" name="Google Shape;1408;p68"/>
          <p:cNvGrpSpPr/>
          <p:nvPr/>
        </p:nvGrpSpPr>
        <p:grpSpPr>
          <a:xfrm>
            <a:off x="1063823" y="1690688"/>
            <a:ext cx="6102826" cy="2576716"/>
            <a:chOff x="185" y="235704"/>
            <a:chExt cx="6102826" cy="2576716"/>
          </a:xfrm>
        </p:grpSpPr>
        <p:sp>
          <p:nvSpPr>
            <p:cNvPr id="1409" name="Google Shape;1409;p68"/>
            <p:cNvSpPr/>
            <p:nvPr/>
          </p:nvSpPr>
          <p:spPr>
            <a:xfrm>
              <a:off x="143137" y="390569"/>
              <a:ext cx="3430857" cy="1072142"/>
            </a:xfrm>
            <a:prstGeom prst="rect">
              <a:avLst/>
            </a:prstGeom>
            <a:solidFill>
              <a:schemeClr val="lt1">
                <a:alpha val="40000"/>
              </a:scheme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0" name="Google Shape;1410;p68"/>
            <p:cNvSpPr txBox="1"/>
            <p:nvPr/>
          </p:nvSpPr>
          <p:spPr>
            <a:xfrm>
              <a:off x="143137" y="390569"/>
              <a:ext cx="3430857" cy="1072142"/>
            </a:xfrm>
            <a:prstGeom prst="rect">
              <a:avLst/>
            </a:prstGeom>
            <a:noFill/>
            <a:ln>
              <a:noFill/>
            </a:ln>
          </p:spPr>
          <p:txBody>
            <a:bodyPr spcFirstLastPara="1" wrap="square" lIns="726175"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1700"/>
                <a:buFont typeface="Calibri"/>
                <a:buNone/>
                <a:tabLst/>
                <a:defRPr/>
              </a:pPr>
              <a:r>
                <a:rPr kumimoji="0" lang="en-US" sz="1700" b="0" i="0" u="none" strike="noStrike" kern="0" cap="none" spc="0" normalizeH="0" baseline="0" noProof="0" dirty="0">
                  <a:ln>
                    <a:noFill/>
                  </a:ln>
                  <a:solidFill>
                    <a:srgbClr val="444C55"/>
                  </a:solidFill>
                  <a:effectLst/>
                  <a:uLnTx/>
                  <a:uFillTx/>
                  <a:latin typeface="Calibri"/>
                  <a:ea typeface="Calibri"/>
                  <a:cs typeface="Calibri"/>
                  <a:sym typeface="Calibri"/>
                </a:rPr>
                <a:t>Standardized workflow providing education to every parent/family every time</a:t>
              </a:r>
              <a:endParaRPr kumimoji="0" sz="1700" b="0" i="0" u="none" strike="noStrike" kern="0" cap="none" spc="0" normalizeH="0" baseline="0" noProof="0" dirty="0">
                <a:ln>
                  <a:noFill/>
                </a:ln>
                <a:solidFill>
                  <a:srgbClr val="444C55"/>
                </a:solidFill>
                <a:effectLst/>
                <a:uLnTx/>
                <a:uFillTx/>
                <a:latin typeface="Calibri"/>
                <a:ea typeface="Calibri"/>
                <a:cs typeface="Calibri"/>
                <a:sym typeface="Calibri"/>
              </a:endParaRPr>
            </a:p>
          </p:txBody>
        </p:sp>
        <p:sp>
          <p:nvSpPr>
            <p:cNvPr id="1411" name="Google Shape;1411;p68"/>
            <p:cNvSpPr/>
            <p:nvPr/>
          </p:nvSpPr>
          <p:spPr>
            <a:xfrm>
              <a:off x="185" y="235704"/>
              <a:ext cx="750500" cy="112575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5" name="Google Shape;1415;p68"/>
            <p:cNvSpPr/>
            <p:nvPr/>
          </p:nvSpPr>
          <p:spPr>
            <a:xfrm>
              <a:off x="2004682" y="1740278"/>
              <a:ext cx="3430857" cy="1072142"/>
            </a:xfrm>
            <a:prstGeom prst="rect">
              <a:avLst/>
            </a:prstGeom>
            <a:solidFill>
              <a:schemeClr val="lt1">
                <a:alpha val="40000"/>
              </a:scheme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6" name="Google Shape;1416;p68"/>
            <p:cNvSpPr txBox="1"/>
            <p:nvPr/>
          </p:nvSpPr>
          <p:spPr>
            <a:xfrm>
              <a:off x="2672154" y="1625335"/>
              <a:ext cx="3430857" cy="1072142"/>
            </a:xfrm>
            <a:prstGeom prst="rect">
              <a:avLst/>
            </a:prstGeom>
            <a:noFill/>
            <a:ln>
              <a:noFill/>
            </a:ln>
          </p:spPr>
          <p:txBody>
            <a:bodyPr spcFirstLastPara="1" wrap="square" lIns="726175"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444C55"/>
                </a:buClr>
                <a:buSzPts val="1700"/>
                <a:buFont typeface="Calibri"/>
                <a:buNone/>
                <a:tabLst/>
                <a:defRPr/>
              </a:pPr>
              <a:r>
                <a:rPr kumimoji="0" lang="en-US" sz="1700" b="0" i="0" u="none" strike="noStrike" kern="0" cap="none" spc="0" normalizeH="0" baseline="0" noProof="0" dirty="0">
                  <a:ln>
                    <a:noFill/>
                  </a:ln>
                  <a:solidFill>
                    <a:srgbClr val="444C55"/>
                  </a:solidFill>
                  <a:effectLst/>
                  <a:uLnTx/>
                  <a:uFillTx/>
                  <a:latin typeface="Calibri"/>
                  <a:ea typeface="Calibri"/>
                  <a:cs typeface="Calibri"/>
                  <a:sym typeface="Calibri"/>
                </a:rPr>
                <a:t>Equitable, respectful care practices for neonatal patients and their families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17" name="Google Shape;1417;p68"/>
            <p:cNvSpPr/>
            <p:nvPr/>
          </p:nvSpPr>
          <p:spPr>
            <a:xfrm>
              <a:off x="2529202" y="1470469"/>
              <a:ext cx="750500" cy="112575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418" name="Google Shape;1418;p68" descr="Graphical user interface, application&#10;&#10;Description automatically generated"/>
          <p:cNvPicPr preferRelativeResize="0"/>
          <p:nvPr/>
        </p:nvPicPr>
        <p:blipFill rotWithShape="1">
          <a:blip r:embed="rId4">
            <a:alphaModFix/>
          </a:blip>
          <a:srcRect/>
          <a:stretch/>
        </p:blipFill>
        <p:spPr>
          <a:xfrm>
            <a:off x="4856817" y="4584731"/>
            <a:ext cx="2743200" cy="2028825"/>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352"/>
              </a:srgbClr>
            </a:outerShdw>
          </a:effectLst>
        </p:spPr>
      </p:pic>
      <p:pic>
        <p:nvPicPr>
          <p:cNvPr id="1419" name="Google Shape;1419;p68"/>
          <p:cNvPicPr preferRelativeResize="0"/>
          <p:nvPr/>
        </p:nvPicPr>
        <p:blipFill rotWithShape="1">
          <a:blip r:embed="rId5">
            <a:alphaModFix/>
          </a:blip>
          <a:srcRect/>
          <a:stretch/>
        </p:blipFill>
        <p:spPr>
          <a:xfrm>
            <a:off x="415765" y="460478"/>
            <a:ext cx="3025267" cy="615749"/>
          </a:xfrm>
          <a:prstGeom prst="rect">
            <a:avLst/>
          </a:prstGeom>
          <a:noFill/>
          <a:ln>
            <a:noFill/>
          </a:ln>
        </p:spPr>
      </p:pic>
      <p:pic>
        <p:nvPicPr>
          <p:cNvPr id="1420" name="Google Shape;1420;p68"/>
          <p:cNvPicPr preferRelativeResize="0"/>
          <p:nvPr/>
        </p:nvPicPr>
        <p:blipFill rotWithShape="1">
          <a:blip r:embed="rId6">
            <a:alphaModFix/>
          </a:blip>
          <a:srcRect/>
          <a:stretch/>
        </p:blipFill>
        <p:spPr>
          <a:xfrm>
            <a:off x="390057" y="4390450"/>
            <a:ext cx="3595337" cy="2320370"/>
          </a:xfrm>
          <a:prstGeom prst="rect">
            <a:avLst/>
          </a:prstGeom>
          <a:noFill/>
          <a:ln>
            <a:noFill/>
          </a:ln>
        </p:spPr>
      </p:pic>
      <p:pic>
        <p:nvPicPr>
          <p:cNvPr id="1421" name="Google Shape;1421;p68"/>
          <p:cNvPicPr preferRelativeResize="0"/>
          <p:nvPr/>
        </p:nvPicPr>
        <p:blipFill rotWithShape="1">
          <a:blip r:embed="rId7">
            <a:alphaModFix/>
          </a:blip>
          <a:srcRect/>
          <a:stretch/>
        </p:blipFill>
        <p:spPr>
          <a:xfrm>
            <a:off x="8238749" y="1443189"/>
            <a:ext cx="3729133" cy="5414811"/>
          </a:xfrm>
          <a:prstGeom prst="rect">
            <a:avLst/>
          </a:prstGeom>
          <a:noFill/>
          <a:ln>
            <a:noFill/>
          </a:ln>
        </p:spPr>
      </p:pic>
    </p:spTree>
    <p:extLst>
      <p:ext uri="{BB962C8B-B14F-4D97-AF65-F5344CB8AC3E}">
        <p14:creationId xmlns:p14="http://schemas.microsoft.com/office/powerpoint/2010/main" val="2172942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a:t>Right Amount of Time:</a:t>
            </a:r>
            <a:br>
              <a:rPr lang="en-US" dirty="0"/>
            </a:br>
            <a:r>
              <a:rPr lang="en-US" b="0" u="sng" dirty="0"/>
              <a:t>Antibiotic Time Out Process</a:t>
            </a:r>
            <a:endParaRPr b="0" u="sng" dirty="0"/>
          </a:p>
        </p:txBody>
      </p:sp>
      <p:sp>
        <p:nvSpPr>
          <p:cNvPr id="2" name="Content Placeholder 1"/>
          <p:cNvSpPr>
            <a:spLocks noGrp="1"/>
          </p:cNvSpPr>
          <p:nvPr>
            <p:ph idx="1"/>
          </p:nvPr>
        </p:nvSpPr>
        <p:spPr/>
        <p:txBody>
          <a:bodyPr/>
          <a:lstStyle/>
          <a:p>
            <a:endParaRPr lang="en-US"/>
          </a:p>
        </p:txBody>
      </p:sp>
      <p:sp>
        <p:nvSpPr>
          <p:cNvPr id="1428" name="Google Shape;1428;p69"/>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1429" name="Google Shape;1429;p6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ea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ea typeface="Calibri"/>
              <a:cs typeface="Calibri"/>
              <a:sym typeface="Calibri"/>
            </a:endParaRPr>
          </a:p>
        </p:txBody>
      </p:sp>
      <p:grpSp>
        <p:nvGrpSpPr>
          <p:cNvPr id="1430" name="Google Shape;1430;p69"/>
          <p:cNvGrpSpPr/>
          <p:nvPr/>
        </p:nvGrpSpPr>
        <p:grpSpPr>
          <a:xfrm>
            <a:off x="192501" y="1073948"/>
            <a:ext cx="11789379" cy="5688310"/>
            <a:chOff x="-4775739" y="-731986"/>
            <a:chExt cx="11789379" cy="5688310"/>
          </a:xfrm>
        </p:grpSpPr>
        <p:sp>
          <p:nvSpPr>
            <p:cNvPr id="1431" name="Google Shape;1431;p69"/>
            <p:cNvSpPr/>
            <p:nvPr/>
          </p:nvSpPr>
          <p:spPr>
            <a:xfrm>
              <a:off x="-4775739" y="-731986"/>
              <a:ext cx="5688310" cy="5688310"/>
            </a:xfrm>
            <a:prstGeom prst="blockArc">
              <a:avLst>
                <a:gd name="adj1" fmla="val 18900000"/>
                <a:gd name="adj2" fmla="val 2700000"/>
                <a:gd name="adj3" fmla="val 380"/>
              </a:avLst>
            </a:prstGeom>
            <a:noFill/>
            <a:ln w="12700" cap="flat" cmpd="sng">
              <a:solidFill>
                <a:srgbClr val="C2664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2" name="Google Shape;1432;p69"/>
            <p:cNvSpPr/>
            <p:nvPr/>
          </p:nvSpPr>
          <p:spPr>
            <a:xfrm>
              <a:off x="477927" y="324767"/>
              <a:ext cx="6535713"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3" name="Google Shape;1433;p69"/>
            <p:cNvSpPr txBox="1"/>
            <p:nvPr/>
          </p:nvSpPr>
          <p:spPr>
            <a:xfrm>
              <a:off x="477927" y="324767"/>
              <a:ext cx="6535713" cy="649872"/>
            </a:xfrm>
            <a:prstGeom prst="rect">
              <a:avLst/>
            </a:prstGeom>
            <a:noFill/>
            <a:ln>
              <a:noFill/>
            </a:ln>
          </p:spPr>
          <p:txBody>
            <a:bodyPr spcFirstLastPara="1" wrap="square" lIns="515825" tIns="53325" rIns="53325" bIns="533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mn-ea"/>
                  <a:cs typeface="Arial"/>
                  <a:sym typeface="Arial"/>
                </a:rPr>
                <a:t>Process for</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 every baby, every time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34" name="Google Shape;1434;p69"/>
            <p:cNvSpPr/>
            <p:nvPr/>
          </p:nvSpPr>
          <p:spPr>
            <a:xfrm>
              <a:off x="71757" y="243533"/>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5" name="Google Shape;1435;p69"/>
            <p:cNvSpPr/>
            <p:nvPr/>
          </p:nvSpPr>
          <p:spPr>
            <a:xfrm>
              <a:off x="850513" y="1299744"/>
              <a:ext cx="6163127"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6" name="Google Shape;1436;p69"/>
            <p:cNvSpPr txBox="1"/>
            <p:nvPr/>
          </p:nvSpPr>
          <p:spPr>
            <a:xfrm>
              <a:off x="850513" y="1299744"/>
              <a:ext cx="6163127" cy="649872"/>
            </a:xfrm>
            <a:prstGeom prst="rect">
              <a:avLst/>
            </a:prstGeom>
            <a:noFill/>
            <a:ln>
              <a:noFill/>
            </a:ln>
          </p:spPr>
          <p:txBody>
            <a:bodyPr spcFirstLastPara="1" wrap="square" lIns="515825" tIns="53325" rIns="53325" bIns="533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Brief</a:t>
              </a:r>
              <a:r>
                <a:rPr kumimoji="0" lang="en-US" sz="210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antibiotic</a:t>
              </a:r>
              <a:r>
                <a:rPr kumimoji="0" lang="en-US" sz="210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length/plan discussion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37" name="Google Shape;1437;p69"/>
            <p:cNvSpPr/>
            <p:nvPr/>
          </p:nvSpPr>
          <p:spPr>
            <a:xfrm>
              <a:off x="444343" y="1218510"/>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8" name="Google Shape;1438;p69"/>
            <p:cNvSpPr/>
            <p:nvPr/>
          </p:nvSpPr>
          <p:spPr>
            <a:xfrm>
              <a:off x="850513" y="2274721"/>
              <a:ext cx="6163127"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9" name="Google Shape;1439;p69"/>
            <p:cNvSpPr txBox="1"/>
            <p:nvPr/>
          </p:nvSpPr>
          <p:spPr>
            <a:xfrm>
              <a:off x="850513" y="2274721"/>
              <a:ext cx="6163127" cy="649872"/>
            </a:xfrm>
            <a:prstGeom prst="rect">
              <a:avLst/>
            </a:prstGeom>
            <a:noFill/>
            <a:ln>
              <a:noFill/>
            </a:ln>
          </p:spPr>
          <p:txBody>
            <a:bodyPr spcFirstLastPara="1" wrap="square" lIns="515825" tIns="53325" rIns="53325" bIns="533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Use ILPQC Time Out tool or similar process</a:t>
              </a:r>
              <a:endParaRPr kumimoji="0" sz="21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440" name="Google Shape;1440;p69"/>
            <p:cNvSpPr/>
            <p:nvPr/>
          </p:nvSpPr>
          <p:spPr>
            <a:xfrm>
              <a:off x="444343" y="2193487"/>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1" name="Google Shape;1441;p69"/>
            <p:cNvSpPr/>
            <p:nvPr/>
          </p:nvSpPr>
          <p:spPr>
            <a:xfrm>
              <a:off x="477927" y="3249698"/>
              <a:ext cx="6535713"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2" name="Google Shape;1442;p69"/>
            <p:cNvSpPr txBox="1"/>
            <p:nvPr/>
          </p:nvSpPr>
          <p:spPr>
            <a:xfrm>
              <a:off x="477927" y="3249698"/>
              <a:ext cx="6535713" cy="649872"/>
            </a:xfrm>
            <a:prstGeom prst="rect">
              <a:avLst/>
            </a:prstGeom>
            <a:noFill/>
            <a:ln>
              <a:noFill/>
            </a:ln>
          </p:spPr>
          <p:txBody>
            <a:bodyPr spcFirstLastPara="1" wrap="square" lIns="515825" tIns="53325" rIns="53325" bIns="533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100"/>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Standardized </a:t>
              </a:r>
              <a:r>
                <a:rPr kumimoji="0" lang="en-US" sz="2100" b="1" i="0" u="none" strike="noStrike" kern="0" cap="none" spc="0" normalizeH="0" baseline="0" noProof="0" dirty="0">
                  <a:ln>
                    <a:noFill/>
                  </a:ln>
                  <a:solidFill>
                    <a:srgbClr val="FFFFFF"/>
                  </a:solidFill>
                  <a:effectLst/>
                  <a:uLnTx/>
                  <a:uFillTx/>
                  <a:latin typeface="Arial"/>
                  <a:ea typeface="+mn-ea"/>
                  <a:cs typeface="Arial"/>
                  <a:sym typeface="Arial"/>
                </a:rPr>
                <a:t>a</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ntibiotic </a:t>
              </a:r>
              <a:r>
                <a:rPr kumimoji="0" lang="en-US" sz="2100" b="1" i="0" u="none" strike="noStrike" kern="0" cap="none" spc="0" normalizeH="0" baseline="0" noProof="0" dirty="0">
                  <a:ln>
                    <a:noFill/>
                  </a:ln>
                  <a:solidFill>
                    <a:srgbClr val="FFFFFF"/>
                  </a:solidFill>
                  <a:effectLst/>
                  <a:uLnTx/>
                  <a:uFillTx/>
                  <a:latin typeface="Arial"/>
                  <a:ea typeface="+mn-ea"/>
                  <a:cs typeface="Arial"/>
                  <a:sym typeface="Arial"/>
                </a:rPr>
                <a:t>t</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imeout </a:t>
              </a:r>
              <a:r>
                <a:rPr kumimoji="0" lang="en-US" sz="2100" b="1" i="0" u="none" strike="noStrike" kern="0" cap="none" spc="0" normalizeH="0" baseline="0" noProof="0" dirty="0">
                  <a:ln>
                    <a:noFill/>
                  </a:ln>
                  <a:solidFill>
                    <a:srgbClr val="FFFFFF"/>
                  </a:solidFill>
                  <a:effectLst/>
                  <a:uLnTx/>
                  <a:uFillTx/>
                  <a:latin typeface="Arial"/>
                  <a:ea typeface="+mn-ea"/>
                  <a:cs typeface="Arial"/>
                  <a:sym typeface="Arial"/>
                </a:rPr>
                <a:t>w</a:t>
              </a: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orkflow</a:t>
              </a:r>
              <a:endParaRPr kumimoji="0" sz="21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443" name="Google Shape;1443;p69"/>
            <p:cNvSpPr/>
            <p:nvPr/>
          </p:nvSpPr>
          <p:spPr>
            <a:xfrm>
              <a:off x="71757" y="3168464"/>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444" name="Google Shape;1444;p69" descr="Diagram&#10;&#10;Description automatically generated"/>
          <p:cNvPicPr preferRelativeResize="0"/>
          <p:nvPr/>
        </p:nvPicPr>
        <p:blipFill rotWithShape="1">
          <a:blip r:embed="rId3">
            <a:alphaModFix/>
          </a:blip>
          <a:srcRect/>
          <a:stretch/>
        </p:blipFill>
        <p:spPr>
          <a:xfrm>
            <a:off x="748974" y="1805934"/>
            <a:ext cx="3975426" cy="4292552"/>
          </a:xfrm>
          <a:prstGeom prst="rect">
            <a:avLst/>
          </a:prstGeom>
          <a:noFill/>
          <a:ln>
            <a:noFill/>
          </a:ln>
        </p:spPr>
      </p:pic>
      <p:pic>
        <p:nvPicPr>
          <p:cNvPr id="1445" name="Google Shape;1445;p69"/>
          <p:cNvPicPr preferRelativeResize="0"/>
          <p:nvPr/>
        </p:nvPicPr>
        <p:blipFill rotWithShape="1">
          <a:blip r:embed="rId4">
            <a:alphaModFix/>
          </a:blip>
          <a:srcRect/>
          <a:stretch/>
        </p:blipFill>
        <p:spPr>
          <a:xfrm>
            <a:off x="472312" y="412157"/>
            <a:ext cx="4739768" cy="615749"/>
          </a:xfrm>
          <a:prstGeom prst="rect">
            <a:avLst/>
          </a:prstGeom>
          <a:noFill/>
          <a:ln>
            <a:noFill/>
          </a:ln>
        </p:spPr>
      </p:pic>
    </p:spTree>
    <p:extLst>
      <p:ext uri="{BB962C8B-B14F-4D97-AF65-F5344CB8AC3E}">
        <p14:creationId xmlns:p14="http://schemas.microsoft.com/office/powerpoint/2010/main" val="364363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Preparing for BASIC Sustainability</a:t>
            </a:r>
          </a:p>
        </p:txBody>
      </p:sp>
      <p:sp>
        <p:nvSpPr>
          <p:cNvPr id="7" name="Subtitle 6"/>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29</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153492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 application&#10;&#10;Description automatically generated">
            <a:extLst>
              <a:ext uri="{FF2B5EF4-FFF2-40B4-BE49-F238E27FC236}">
                <a16:creationId xmlns:a16="http://schemas.microsoft.com/office/drawing/2014/main" id="{7E768ADB-AB92-2852-B891-F4458D02411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60540" y="643467"/>
            <a:ext cx="8670919" cy="5571066"/>
          </a:xfrm>
          <a:prstGeom prst="rect">
            <a:avLst/>
          </a:prstGeom>
        </p:spPr>
      </p:pic>
      <p:sp>
        <p:nvSpPr>
          <p:cNvPr id="5" name="Footer Placeholder 4">
            <a:extLst>
              <a:ext uri="{FF2B5EF4-FFF2-40B4-BE49-F238E27FC236}">
                <a16:creationId xmlns:a16="http://schemas.microsoft.com/office/drawing/2014/main" id="{2F89BFF7-FA31-52DD-3594-7B4E69DBF98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Illinois Perinatal Quality Collaborative</a:t>
            </a:r>
          </a:p>
        </p:txBody>
      </p:sp>
      <p:sp>
        <p:nvSpPr>
          <p:cNvPr id="4" name="Slide Number Placeholder 3">
            <a:extLst>
              <a:ext uri="{FF2B5EF4-FFF2-40B4-BE49-F238E27FC236}">
                <a16:creationId xmlns:a16="http://schemas.microsoft.com/office/drawing/2014/main" id="{985EB7EB-7C37-6AFB-3B6D-4089672F0B2D}"/>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97033E4B-E3EB-3D46-B2D8-3159663620FA}"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435983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Steps to Prepare for Sustainability</a:t>
            </a:r>
          </a:p>
        </p:txBody>
      </p:sp>
      <p:sp>
        <p:nvSpPr>
          <p:cNvPr id="3" name="Content Placeholder 2"/>
          <p:cNvSpPr>
            <a:spLocks noGrp="1"/>
          </p:cNvSpPr>
          <p:nvPr>
            <p:ph idx="1"/>
          </p:nvPr>
        </p:nvSpPr>
        <p:spPr>
          <a:xfrm>
            <a:off x="609600" y="1250531"/>
            <a:ext cx="10972800" cy="4351338"/>
          </a:xfrm>
        </p:spPr>
        <p:txBody>
          <a:bodyPr vert="horz" lIns="91440" tIns="45720" rIns="91440" bIns="45720" rtlCol="0" anchor="t">
            <a:noAutofit/>
          </a:bodyPr>
          <a:lstStyle/>
          <a:p>
            <a:pPr>
              <a:buFont typeface="Wingdings" panose="05000000000000000000" pitchFamily="2" charset="2"/>
              <a:buChar char="q"/>
            </a:pPr>
            <a:r>
              <a:rPr lang="en-US" dirty="0">
                <a:ea typeface="Lato"/>
                <a:cs typeface="Lato"/>
              </a:rPr>
              <a:t>Submit data through December 2022 by April 14, 2023 in </a:t>
            </a:r>
            <a:r>
              <a:rPr lang="en-US" dirty="0" err="1">
                <a:ea typeface="Lato"/>
                <a:cs typeface="Lato"/>
              </a:rPr>
              <a:t>REDCap</a:t>
            </a:r>
            <a:r>
              <a:rPr lang="en-US" dirty="0">
                <a:ea typeface="Lato"/>
                <a:cs typeface="Lato"/>
              </a:rPr>
              <a:t> including:</a:t>
            </a:r>
          </a:p>
          <a:p>
            <a:pPr lvl="1">
              <a:buFont typeface="Wingdings" panose="05000000000000000000" pitchFamily="2" charset="2"/>
              <a:buChar char="q"/>
            </a:pPr>
            <a:r>
              <a:rPr lang="en-US" dirty="0">
                <a:ea typeface="Lato"/>
                <a:cs typeface="Lato"/>
              </a:rPr>
              <a:t>BASIC Monthly Newborns Data Form</a:t>
            </a:r>
          </a:p>
          <a:p>
            <a:pPr lvl="1">
              <a:buFont typeface="Wingdings" panose="05000000000000000000" pitchFamily="2" charset="2"/>
              <a:buChar char="q"/>
            </a:pPr>
            <a:r>
              <a:rPr lang="en-US" dirty="0">
                <a:ea typeface="Lato"/>
                <a:cs typeface="Lato"/>
              </a:rPr>
              <a:t>BASIC Monthly Hospital Data Form</a:t>
            </a:r>
          </a:p>
          <a:p>
            <a:pPr>
              <a:buClr>
                <a:srgbClr val="F5668F"/>
              </a:buClr>
              <a:buFont typeface="Wingdings" panose="05000000000000000000" pitchFamily="2" charset="2"/>
              <a:buChar char="q"/>
            </a:pPr>
            <a:r>
              <a:rPr lang="en-US" dirty="0">
                <a:ea typeface="Lato"/>
                <a:cs typeface="Lato"/>
              </a:rPr>
              <a:t>Facilitate completion of education with all providers and nurses</a:t>
            </a:r>
          </a:p>
          <a:p>
            <a:pPr>
              <a:buClr>
                <a:srgbClr val="F5668F"/>
              </a:buClr>
              <a:buFont typeface="Wingdings" panose="05000000000000000000" pitchFamily="2" charset="2"/>
              <a:buChar char="q"/>
            </a:pPr>
            <a:r>
              <a:rPr lang="en-US" dirty="0">
                <a:ea typeface="Lato"/>
                <a:cs typeface="Lato"/>
              </a:rPr>
              <a:t>Review your hospitals antibiotics prescribing rates and % of newborns with a negative blood culture receiving antibiotics past 36 </a:t>
            </a:r>
            <a:r>
              <a:rPr lang="en-US" dirty="0" err="1">
                <a:ea typeface="Lato"/>
                <a:cs typeface="Lato"/>
              </a:rPr>
              <a:t>hrs</a:t>
            </a:r>
            <a:endParaRPr lang="en-US" dirty="0"/>
          </a:p>
          <a:p>
            <a:pPr>
              <a:buClr>
                <a:srgbClr val="F5668F"/>
              </a:buClr>
              <a:buFont typeface="Wingdings" panose="05000000000000000000" pitchFamily="2" charset="2"/>
              <a:buChar char="q"/>
            </a:pPr>
            <a:r>
              <a:rPr lang="en-US" dirty="0">
                <a:ea typeface="Lato"/>
                <a:cs typeface="Lato"/>
              </a:rPr>
              <a:t>Develop sustainability plan with your QI team, submit to your Perinatal Network Administrator &amp; ILPQC</a:t>
            </a:r>
          </a:p>
          <a:p>
            <a:pPr>
              <a:buClr>
                <a:srgbClr val="F5668F"/>
              </a:buClr>
              <a:buFont typeface="Wingdings" panose="05000000000000000000" pitchFamily="2" charset="2"/>
              <a:buChar char="q"/>
            </a:pPr>
            <a:r>
              <a:rPr lang="en-US" dirty="0">
                <a:ea typeface="Lato"/>
                <a:cs typeface="Lato"/>
              </a:rPr>
              <a:t>Continue to collect / submit BASIC data for sustained improvement tracking</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42937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BASIC Sustainability Plan Sections</a:t>
            </a:r>
            <a:endParaRPr lang="en-US"/>
          </a:p>
        </p:txBody>
      </p:sp>
      <p:sp>
        <p:nvSpPr>
          <p:cNvPr id="3" name="Content Placeholder 2"/>
          <p:cNvSpPr>
            <a:spLocks noGrp="1"/>
          </p:cNvSpPr>
          <p:nvPr>
            <p:ph idx="1"/>
          </p:nvPr>
        </p:nvSpPr>
        <p:spPr>
          <a:xfrm>
            <a:off x="609600" y="1466191"/>
            <a:ext cx="10972800" cy="4351338"/>
          </a:xfrm>
        </p:spPr>
        <p:txBody>
          <a:bodyPr vert="horz" lIns="91440" tIns="45720" rIns="91440" bIns="45720" rtlCol="0" anchor="t">
            <a:noAutofit/>
          </a:bodyPr>
          <a:lstStyle/>
          <a:p>
            <a:pPr marL="0" indent="0">
              <a:buNone/>
            </a:pPr>
            <a:r>
              <a:rPr lang="en-US" b="1" dirty="0">
                <a:ea typeface="Lato"/>
                <a:cs typeface="Lato"/>
              </a:rPr>
              <a:t>Sustained Improvement Tracking:</a:t>
            </a:r>
          </a:p>
          <a:p>
            <a:r>
              <a:rPr lang="en-US" dirty="0">
                <a:ea typeface="Lato"/>
                <a:cs typeface="Lato"/>
              </a:rPr>
              <a:t>How will you continue to track measures?</a:t>
            </a:r>
          </a:p>
          <a:p>
            <a:r>
              <a:rPr lang="en-US" dirty="0">
                <a:ea typeface="Lato"/>
                <a:cs typeface="Calibri"/>
              </a:rPr>
              <a:t>What team member will be responsible for reporting data in </a:t>
            </a:r>
            <a:r>
              <a:rPr lang="en-US" dirty="0" err="1">
                <a:ea typeface="Lato"/>
                <a:cs typeface="Calibri"/>
              </a:rPr>
              <a:t>REDCap</a:t>
            </a:r>
            <a:r>
              <a:rPr lang="en-US" dirty="0">
                <a:ea typeface="Lato"/>
                <a:cs typeface="Calibri"/>
              </a:rPr>
              <a:t>?</a:t>
            </a:r>
            <a:endParaRPr lang="en-US" dirty="0">
              <a:cs typeface="Calibri"/>
            </a:endParaRPr>
          </a:p>
          <a:p>
            <a:r>
              <a:rPr lang="en-US" dirty="0">
                <a:ea typeface="Lato"/>
                <a:cs typeface="Calibri"/>
              </a:rPr>
              <a:t>What team member will be responsible for monitoring reports?</a:t>
            </a:r>
            <a:endParaRPr lang="en-US" dirty="0"/>
          </a:p>
          <a:p>
            <a:r>
              <a:rPr lang="en-US" dirty="0">
                <a:ea typeface="Lato"/>
                <a:cs typeface="Calibri"/>
              </a:rPr>
              <a:t>How often will your QI team meet to review </a:t>
            </a:r>
            <a:r>
              <a:rPr lang="en-US" dirty="0" err="1">
                <a:ea typeface="Lato"/>
                <a:cs typeface="Calibri"/>
              </a:rPr>
              <a:t>REDCap</a:t>
            </a:r>
            <a:r>
              <a:rPr lang="en-US" dirty="0">
                <a:ea typeface="Lato"/>
                <a:cs typeface="Calibri"/>
              </a:rPr>
              <a:t> hospital data reports?</a:t>
            </a:r>
          </a:p>
          <a:p>
            <a:r>
              <a:rPr lang="en-US" dirty="0">
                <a:cs typeface="Calibri"/>
              </a:rPr>
              <a:t>When is your next BASIC sustainability Meeting?</a:t>
            </a:r>
            <a:endParaRPr lang="en-US" dirty="0"/>
          </a:p>
          <a:p>
            <a:r>
              <a:rPr lang="en-US" dirty="0">
                <a:ea typeface="Lato"/>
                <a:cs typeface="Calibri"/>
              </a:rPr>
              <a:t>What will be your team’s plan to develop and implement PDSA cycles if progress on measures declines?</a:t>
            </a:r>
            <a:endParaRPr lang="en-US" dirty="0"/>
          </a:p>
          <a:p>
            <a:endParaRPr lang="en-US" dirty="0">
              <a:ea typeface="Lato"/>
              <a:cs typeface="Lato"/>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31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28363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BASIC Sustainability Plan Sections</a:t>
            </a:r>
            <a:endParaRPr lang="en-US"/>
          </a:p>
        </p:txBody>
      </p:sp>
      <p:sp>
        <p:nvSpPr>
          <p:cNvPr id="3" name="Content Placeholder 2"/>
          <p:cNvSpPr>
            <a:spLocks noGrp="1"/>
          </p:cNvSpPr>
          <p:nvPr>
            <p:ph idx="1"/>
          </p:nvPr>
        </p:nvSpPr>
        <p:spPr>
          <a:xfrm>
            <a:off x="546062" y="1339346"/>
            <a:ext cx="10972800" cy="4351338"/>
          </a:xfrm>
        </p:spPr>
        <p:txBody>
          <a:bodyPr vert="horz" lIns="91440" tIns="45720" rIns="91440" bIns="45720" rtlCol="0" anchor="t">
            <a:noAutofit/>
          </a:bodyPr>
          <a:lstStyle/>
          <a:p>
            <a:pPr marL="0" indent="0">
              <a:buNone/>
            </a:pPr>
            <a:r>
              <a:rPr lang="en-US" b="1" dirty="0">
                <a:ea typeface="Lato"/>
                <a:cs typeface="Lato"/>
              </a:rPr>
              <a:t>New Hire Education</a:t>
            </a:r>
            <a:endParaRPr lang="en-US" dirty="0"/>
          </a:p>
          <a:p>
            <a:r>
              <a:rPr lang="en-US" dirty="0">
                <a:ea typeface="Lato"/>
                <a:cs typeface="Lato"/>
              </a:rPr>
              <a:t>What education tool(s) will you use for new hires?</a:t>
            </a:r>
          </a:p>
          <a:p>
            <a:pPr lvl="1"/>
            <a:r>
              <a:rPr lang="en-US" dirty="0">
                <a:ea typeface="Lato"/>
                <a:cs typeface="Calibri"/>
              </a:rPr>
              <a:t>Physician-specific (BASIC 1-pager, Assessment Workflow- Entire AAP document &gt;=35 weeks, Key articles re: NEOSC, ILPQC Newborn Nurse to Pediatrician Communication Tool)</a:t>
            </a:r>
            <a:endParaRPr lang="en-US" dirty="0"/>
          </a:p>
          <a:p>
            <a:pPr lvl="1">
              <a:buClr>
                <a:srgbClr val="1C498B"/>
              </a:buClr>
            </a:pPr>
            <a:r>
              <a:rPr lang="en-US" dirty="0">
                <a:ea typeface="Lato"/>
                <a:cs typeface="Calibri"/>
              </a:rPr>
              <a:t>Nurse-specific (BASIC 1-pager, ILPQC Newborn Admission Report (LD RN to Newborn RN), Assessment Workflow, ILPQC Newborn Nurse to Pediatrician Communication Tool, ILPQC Antibiotic Time-Out Tool)</a:t>
            </a:r>
            <a:endParaRPr lang="en-US" dirty="0"/>
          </a:p>
          <a:p>
            <a:pPr lvl="1"/>
            <a:r>
              <a:rPr lang="en-US" dirty="0">
                <a:ea typeface="Lato"/>
                <a:cs typeface="Calibri"/>
              </a:rPr>
              <a:t>Pharmacy-specific (BASIC 1-pager, Empiric Antibiotic Dosing Chart for Neonatal EOS)</a:t>
            </a:r>
            <a:endParaRPr lang="en-US" dirty="0"/>
          </a:p>
          <a:p>
            <a:pPr lvl="1">
              <a:buClr>
                <a:srgbClr val="1C498B"/>
              </a:buClr>
            </a:pPr>
            <a:r>
              <a:rPr lang="en-US" dirty="0">
                <a:ea typeface="Lato"/>
                <a:cs typeface="Calibri"/>
              </a:rPr>
              <a:t>Create your own educational materials and share with others!</a:t>
            </a:r>
          </a:p>
          <a:p>
            <a:r>
              <a:rPr lang="en-US" dirty="0">
                <a:ea typeface="Lato"/>
                <a:cs typeface="Calibri"/>
              </a:rPr>
              <a:t>How will you incorporate BASIC-Neonatal education, clinical care policies, and protocols into hospital new hire education?</a:t>
            </a:r>
            <a:endParaRPr lang="en-US" dirty="0"/>
          </a:p>
          <a:p>
            <a:pPr marL="0" indent="0">
              <a:buNone/>
            </a:pPr>
            <a:endParaRPr lang="en-US" dirty="0"/>
          </a:p>
          <a:p>
            <a:endParaRPr lang="en-US" dirty="0">
              <a:ea typeface="Lato"/>
              <a:cs typeface="Lato"/>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32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7655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BASIC Sustainability Form </a:t>
            </a:r>
            <a:br>
              <a:rPr lang="en-US">
                <a:ea typeface="Lato Medium"/>
                <a:cs typeface="Lato Medium"/>
              </a:rPr>
            </a:br>
            <a:r>
              <a:rPr lang="en-US">
                <a:ea typeface="Lato Medium"/>
                <a:cs typeface="Lato Medium"/>
              </a:rPr>
              <a:t>Key Questions/Updates</a:t>
            </a:r>
            <a:endParaRPr lang="en-US"/>
          </a:p>
        </p:txBody>
      </p:sp>
      <p:sp>
        <p:nvSpPr>
          <p:cNvPr id="3" name="Content Placeholder 2"/>
          <p:cNvSpPr>
            <a:spLocks noGrp="1"/>
          </p:cNvSpPr>
          <p:nvPr>
            <p:ph idx="1"/>
          </p:nvPr>
        </p:nvSpPr>
        <p:spPr>
          <a:xfrm>
            <a:off x="609600" y="1825625"/>
            <a:ext cx="5480650" cy="4351338"/>
          </a:xfrm>
        </p:spPr>
        <p:txBody>
          <a:bodyPr vert="horz" lIns="91440" tIns="45720" rIns="91440" bIns="45720" rtlCol="0" anchor="t">
            <a:noAutofit/>
          </a:bodyPr>
          <a:lstStyle/>
          <a:p>
            <a:r>
              <a:rPr lang="en-US" b="1" dirty="0">
                <a:ea typeface="Lato"/>
                <a:cs typeface="Lato"/>
              </a:rPr>
              <a:t>Monthly Patient Data Form</a:t>
            </a:r>
          </a:p>
          <a:p>
            <a:pPr lvl="1"/>
            <a:r>
              <a:rPr lang="en-US" dirty="0">
                <a:ea typeface="Lato"/>
                <a:cs typeface="Lato"/>
              </a:rPr>
              <a:t>Collect data for only newborns </a:t>
            </a:r>
            <a:r>
              <a:rPr lang="en-US" dirty="0">
                <a:ea typeface="Lato"/>
                <a:cs typeface="Calibri"/>
              </a:rPr>
              <a:t>≥35 weeks</a:t>
            </a:r>
          </a:p>
          <a:p>
            <a:pPr lvl="1"/>
            <a:r>
              <a:rPr lang="en-US" dirty="0">
                <a:ea typeface="Lato"/>
                <a:cs typeface="Calibri"/>
              </a:rPr>
              <a:t>Option to continue collecting newborns &lt;35 week </a:t>
            </a:r>
          </a:p>
          <a:p>
            <a:r>
              <a:rPr lang="en-US" b="1" dirty="0">
                <a:ea typeface="Lato"/>
                <a:cs typeface="Calibri"/>
              </a:rPr>
              <a:t>Questions to be removed:</a:t>
            </a:r>
            <a:endParaRPr lang="en-US" dirty="0">
              <a:ea typeface="+mn-lt"/>
              <a:cs typeface="+mn-lt"/>
            </a:endParaRPr>
          </a:p>
          <a:p>
            <a:pPr lvl="1"/>
            <a:r>
              <a:rPr lang="en-US" dirty="0">
                <a:ea typeface="Lato"/>
                <a:cs typeface="Calibri"/>
              </a:rPr>
              <a:t>Zip code</a:t>
            </a:r>
            <a:endParaRPr lang="en-US" dirty="0">
              <a:ea typeface="+mn-lt"/>
              <a:cs typeface="+mn-lt"/>
            </a:endParaRPr>
          </a:p>
          <a:p>
            <a:pPr lvl="1"/>
            <a:r>
              <a:rPr lang="en-US" dirty="0">
                <a:ea typeface="Lato"/>
                <a:cs typeface="Calibri"/>
              </a:rPr>
              <a:t>Type of delivery</a:t>
            </a:r>
            <a:endParaRPr lang="en-US" dirty="0">
              <a:ea typeface="+mn-lt"/>
              <a:cs typeface="+mn-lt"/>
            </a:endParaRPr>
          </a:p>
          <a:p>
            <a:pPr lvl="1"/>
            <a:r>
              <a:rPr lang="en-US" dirty="0">
                <a:ea typeface="Lato"/>
                <a:cs typeface="Calibri"/>
              </a:rPr>
              <a:t>Presence of chorioamnionitis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7" name="Content Placeholder 2">
            <a:extLst>
              <a:ext uri="{FF2B5EF4-FFF2-40B4-BE49-F238E27FC236}">
                <a16:creationId xmlns:a16="http://schemas.microsoft.com/office/drawing/2014/main" id="{B2E53348-5F9B-9F7B-2462-78AC6B78B431}"/>
              </a:ext>
            </a:extLst>
          </p:cNvPr>
          <p:cNvSpPr txBox="1">
            <a:spLocks/>
          </p:cNvSpPr>
          <p:nvPr/>
        </p:nvSpPr>
        <p:spPr>
          <a:xfrm>
            <a:off x="6096000" y="1776742"/>
            <a:ext cx="548065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0150" lvl="1" indent="-457200"/>
            <a:r>
              <a:rPr lang="en-US" dirty="0">
                <a:ea typeface="Lato"/>
                <a:cs typeface="Calibri"/>
              </a:rPr>
              <a:t>Maternal GBS status</a:t>
            </a:r>
            <a:endParaRPr lang="en-US" dirty="0">
              <a:ea typeface="+mn-lt"/>
              <a:cs typeface="+mn-lt"/>
            </a:endParaRPr>
          </a:p>
          <a:p>
            <a:pPr marL="1200150" lvl="1" indent="-457200"/>
            <a:r>
              <a:rPr lang="en-US" dirty="0">
                <a:ea typeface="Lato"/>
                <a:cs typeface="Calibri"/>
              </a:rPr>
              <a:t>Date/time BC draw</a:t>
            </a:r>
            <a:endParaRPr lang="en-US" dirty="0">
              <a:cs typeface="Calibri"/>
            </a:endParaRPr>
          </a:p>
          <a:p>
            <a:pPr marL="1200150" lvl="1" indent="-457200"/>
            <a:r>
              <a:rPr lang="en-US" dirty="0">
                <a:ea typeface="Lato"/>
                <a:cs typeface="Calibri"/>
              </a:rPr>
              <a:t>Type of antibiotics administered</a:t>
            </a:r>
            <a:endParaRPr lang="en-US" dirty="0">
              <a:cs typeface="Calibri"/>
            </a:endParaRPr>
          </a:p>
          <a:p>
            <a:pPr marL="1200150" lvl="1" indent="-457200"/>
            <a:r>
              <a:rPr lang="en-US" dirty="0">
                <a:ea typeface="Lato"/>
                <a:cs typeface="Calibri"/>
              </a:rPr>
              <a:t>Rationale for continuing antibiotics</a:t>
            </a:r>
            <a:endParaRPr lang="en-US" dirty="0">
              <a:cs typeface="Calibri"/>
            </a:endParaRPr>
          </a:p>
          <a:p>
            <a:pPr marL="1200150" lvl="1" indent="-457200"/>
            <a:r>
              <a:rPr lang="en-US" dirty="0">
                <a:ea typeface="Lato"/>
                <a:cs typeface="Calibri"/>
              </a:rPr>
              <a:t>How was family education provided</a:t>
            </a:r>
            <a:endParaRPr lang="en-US" dirty="0">
              <a:cs typeface="Calibri"/>
            </a:endParaRPr>
          </a:p>
          <a:p>
            <a:pPr>
              <a:buNone/>
            </a:pPr>
            <a:r>
              <a:rPr lang="en-US" b="1" dirty="0">
                <a:ea typeface="Lato"/>
                <a:cs typeface="Calibri"/>
              </a:rPr>
              <a:t>Monthly Structure Measure Data Form</a:t>
            </a:r>
            <a:endParaRPr lang="en-US" dirty="0">
              <a:ea typeface="Lato"/>
              <a:cs typeface="+mn-lt"/>
            </a:endParaRPr>
          </a:p>
          <a:p>
            <a:pPr marL="514350">
              <a:buFont typeface="Arial"/>
              <a:buChar char="•"/>
            </a:pPr>
            <a:r>
              <a:rPr lang="en-US" dirty="0">
                <a:ea typeface="Lato"/>
                <a:cs typeface="Calibri"/>
              </a:rPr>
              <a:t>Remove structure measures, continue to track denominators for antibiotic rate</a:t>
            </a:r>
            <a:endParaRPr lang="en-US" dirty="0">
              <a:cs typeface="Calibri"/>
            </a:endParaRPr>
          </a:p>
          <a:p>
            <a:pPr marL="514350">
              <a:buClr>
                <a:srgbClr val="F5668F"/>
              </a:buClr>
              <a:buFont typeface="Arial"/>
              <a:buChar char="•"/>
            </a:pPr>
            <a:endParaRPr lang="en-US" dirty="0">
              <a:cs typeface="Calibri"/>
            </a:endParaRPr>
          </a:p>
          <a:p>
            <a:pPr lvl="1" indent="0">
              <a:buClr>
                <a:srgbClr val="1C498B"/>
              </a:buClr>
              <a:buNone/>
            </a:pPr>
            <a:endParaRPr lang="en-US" dirty="0">
              <a:cs typeface="Calibri"/>
            </a:endParaRPr>
          </a:p>
        </p:txBody>
      </p:sp>
    </p:spTree>
    <p:extLst>
      <p:ext uri="{BB962C8B-B14F-4D97-AF65-F5344CB8AC3E}">
        <p14:creationId xmlns:p14="http://schemas.microsoft.com/office/powerpoint/2010/main" val="3778884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EB7F-D348-D96C-A566-EFA233DC49BF}"/>
              </a:ext>
            </a:extLst>
          </p:cNvPr>
          <p:cNvSpPr>
            <a:spLocks noGrp="1"/>
          </p:cNvSpPr>
          <p:nvPr>
            <p:ph type="title"/>
          </p:nvPr>
        </p:nvSpPr>
        <p:spPr/>
        <p:txBody>
          <a:bodyPr/>
          <a:lstStyle/>
          <a:p>
            <a:r>
              <a:rPr lang="en-US" dirty="0">
                <a:ea typeface="Lato Medium"/>
                <a:cs typeface="Lato Medium"/>
              </a:rPr>
              <a:t>BASIC Next Steps</a:t>
            </a:r>
          </a:p>
        </p:txBody>
      </p:sp>
      <p:sp>
        <p:nvSpPr>
          <p:cNvPr id="3" name="Subtitle 2">
            <a:extLst>
              <a:ext uri="{FF2B5EF4-FFF2-40B4-BE49-F238E27FC236}">
                <a16:creationId xmlns:a16="http://schemas.microsoft.com/office/drawing/2014/main" id="{70171BA8-F2C8-4DBC-F57C-D195D167AEE7}"/>
              </a:ext>
            </a:extLst>
          </p:cNvPr>
          <p:cNvSpPr>
            <a:spLocks noGrp="1"/>
          </p:cNvSpPr>
          <p:nvPr>
            <p:ph type="subTitle" idx="1"/>
          </p:nvPr>
        </p:nvSpPr>
        <p:spPr/>
        <p:txBody>
          <a:bodyPr vert="horz" lIns="91440" tIns="45720" rIns="91440" bIns="45720" rtlCol="0" anchor="t">
            <a:noAutofit/>
          </a:bodyPr>
          <a:lstStyle/>
          <a:p>
            <a:endParaRPr lang="en-US" dirty="0">
              <a:ea typeface="Lato"/>
              <a:cs typeface="Lato"/>
            </a:endParaRPr>
          </a:p>
        </p:txBody>
      </p:sp>
    </p:spTree>
    <p:extLst>
      <p:ext uri="{BB962C8B-B14F-4D97-AF65-F5344CB8AC3E}">
        <p14:creationId xmlns:p14="http://schemas.microsoft.com/office/powerpoint/2010/main" val="1362351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4CC6-EAA2-485B-93B8-EB7B1B04A01E}"/>
              </a:ext>
            </a:extLst>
          </p:cNvPr>
          <p:cNvSpPr>
            <a:spLocks noGrp="1"/>
          </p:cNvSpPr>
          <p:nvPr>
            <p:ph type="title"/>
          </p:nvPr>
        </p:nvSpPr>
        <p:spPr>
          <a:noFill/>
        </p:spPr>
        <p:txBody>
          <a:bodyPr/>
          <a:lstStyle/>
          <a:p>
            <a:r>
              <a:rPr lang="en-US" dirty="0">
                <a:solidFill>
                  <a:schemeClr val="accent3"/>
                </a:solidFill>
                <a:ea typeface="Lato Medium"/>
                <a:cs typeface="Calibri"/>
              </a:rPr>
              <a:t>BASIC QI Support</a:t>
            </a:r>
            <a:r>
              <a:rPr lang="en-US" dirty="0">
                <a:ea typeface="Lato Medium"/>
                <a:cs typeface="Calibri"/>
              </a:rPr>
              <a:t> for Q4 2022 Data</a:t>
            </a:r>
            <a:endParaRPr lang="en-US" dirty="0"/>
          </a:p>
        </p:txBody>
      </p:sp>
      <p:sp>
        <p:nvSpPr>
          <p:cNvPr id="3" name="Content Placeholder 2">
            <a:extLst>
              <a:ext uri="{FF2B5EF4-FFF2-40B4-BE49-F238E27FC236}">
                <a16:creationId xmlns:a16="http://schemas.microsoft.com/office/drawing/2014/main" id="{94CFBC5D-5817-F6B2-06BA-4C69AA78097A}"/>
              </a:ext>
            </a:extLst>
          </p:cNvPr>
          <p:cNvSpPr>
            <a:spLocks noGrp="1"/>
          </p:cNvSpPr>
          <p:nvPr>
            <p:ph idx="1"/>
          </p:nvPr>
        </p:nvSpPr>
        <p:spPr/>
        <p:txBody>
          <a:bodyPr vert="horz" lIns="91440" tIns="45720" rIns="91440" bIns="45720" rtlCol="0" anchor="t">
            <a:noAutofit/>
          </a:bodyPr>
          <a:lstStyle/>
          <a:p>
            <a:r>
              <a:rPr lang="en-US" dirty="0">
                <a:ea typeface="+mn-lt"/>
                <a:cs typeface="+mn-lt"/>
              </a:rPr>
              <a:t>ILPQC is doing outreach to teams who have not yet achieved QI Excellence as of Q4 2022</a:t>
            </a:r>
          </a:p>
          <a:p>
            <a:endParaRPr lang="en-US" dirty="0">
              <a:ea typeface="+mn-lt"/>
              <a:cs typeface="+mn-lt"/>
            </a:endParaRPr>
          </a:p>
          <a:p>
            <a:endParaRPr lang="en-US" dirty="0">
              <a:ea typeface="+mn-lt"/>
              <a:cs typeface="+mn-lt"/>
            </a:endParaRPr>
          </a:p>
          <a:p>
            <a:endParaRPr lang="en-US" dirty="0">
              <a:ea typeface="+mn-lt"/>
              <a:cs typeface="+mn-lt"/>
            </a:endParaRPr>
          </a:p>
          <a:p>
            <a:pPr marL="457200" lvl="1" indent="0">
              <a:buNone/>
            </a:pPr>
            <a:endParaRPr lang="en-US" dirty="0">
              <a:ea typeface="+mn-lt"/>
              <a:cs typeface="+mn-lt"/>
            </a:endParaRPr>
          </a:p>
          <a:p>
            <a:pPr lvl="1"/>
            <a:endParaRPr lang="en-US" dirty="0">
              <a:ea typeface="Lato"/>
              <a:cs typeface="Calibri"/>
            </a:endParaRPr>
          </a:p>
          <a:p>
            <a:pPr lvl="1"/>
            <a:endParaRPr lang="en-US" dirty="0">
              <a:ea typeface="Lato"/>
              <a:cs typeface="Calibri"/>
            </a:endParaRPr>
          </a:p>
          <a:p>
            <a:pPr lvl="1"/>
            <a:endParaRPr lang="en-US" dirty="0">
              <a:ea typeface="Lato"/>
              <a:cs typeface="Calibri"/>
            </a:endParaRPr>
          </a:p>
        </p:txBody>
      </p:sp>
      <p:sp>
        <p:nvSpPr>
          <p:cNvPr id="4" name="Slide Number Placeholder 3">
            <a:extLst>
              <a:ext uri="{FF2B5EF4-FFF2-40B4-BE49-F238E27FC236}">
                <a16:creationId xmlns:a16="http://schemas.microsoft.com/office/drawing/2014/main" id="{7509E6B2-7829-A27F-1FD9-1166FF49750E}"/>
              </a:ext>
            </a:extLst>
          </p:cNvPr>
          <p:cNvSpPr>
            <a:spLocks noGrp="1"/>
          </p:cNvSpPr>
          <p:nvPr>
            <p:ph type="sldNum" sz="quarter" idx="10"/>
          </p:nvPr>
        </p:nvSpPr>
        <p:spPr/>
        <p:txBody>
          <a:bodyPr/>
          <a:lstStyle/>
          <a:p>
            <a:fld id="{97033E4B-E3EB-3D46-B2D8-3159663620FA}" type="slidenum">
              <a:rPr lang="en-US" smtClean="0"/>
              <a:pPr/>
              <a:t>35</a:t>
            </a:fld>
            <a:endParaRPr lang="en-US"/>
          </a:p>
        </p:txBody>
      </p:sp>
      <p:sp>
        <p:nvSpPr>
          <p:cNvPr id="5" name="Footer Placeholder 4">
            <a:extLst>
              <a:ext uri="{FF2B5EF4-FFF2-40B4-BE49-F238E27FC236}">
                <a16:creationId xmlns:a16="http://schemas.microsoft.com/office/drawing/2014/main" id="{35469F94-6655-51EA-0293-21640BD46551}"/>
              </a:ext>
            </a:extLst>
          </p:cNvPr>
          <p:cNvSpPr>
            <a:spLocks noGrp="1"/>
          </p:cNvSpPr>
          <p:nvPr>
            <p:ph type="ftr" sz="quarter" idx="11"/>
          </p:nvPr>
        </p:nvSpPr>
        <p:spPr/>
        <p:txBody>
          <a:bodyPr/>
          <a:lstStyle/>
          <a:p>
            <a:pPr algn="l"/>
            <a:r>
              <a:rPr lang="en-US"/>
              <a:t>Illinois Perinatal Quality Collaborative</a:t>
            </a:r>
          </a:p>
        </p:txBody>
      </p:sp>
      <p:sp>
        <p:nvSpPr>
          <p:cNvPr id="6" name="Rectangle: Rounded Corners 5">
            <a:extLst>
              <a:ext uri="{FF2B5EF4-FFF2-40B4-BE49-F238E27FC236}">
                <a16:creationId xmlns:a16="http://schemas.microsoft.com/office/drawing/2014/main" id="{D6FE749E-128B-B737-5C21-AC95F5C97712}"/>
              </a:ext>
            </a:extLst>
          </p:cNvPr>
          <p:cNvSpPr/>
          <p:nvPr/>
        </p:nvSpPr>
        <p:spPr>
          <a:xfrm>
            <a:off x="2202472" y="3604878"/>
            <a:ext cx="7359040" cy="1774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cs typeface="Calibri"/>
              </a:rPr>
              <a:t>Schedule your QI Support call on a Thursday or Friday in March!</a:t>
            </a:r>
          </a:p>
        </p:txBody>
      </p:sp>
    </p:spTree>
    <p:extLst>
      <p:ext uri="{BB962C8B-B14F-4D97-AF65-F5344CB8AC3E}">
        <p14:creationId xmlns:p14="http://schemas.microsoft.com/office/powerpoint/2010/main" val="1123759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Sustainability Plans for 2023</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7" name="Table 6"/>
          <p:cNvGraphicFramePr>
            <a:graphicFrameLocks noGrp="1"/>
          </p:cNvGraphicFramePr>
          <p:nvPr>
            <p:extLst>
              <p:ext uri="{D42A27DB-BD31-4B8C-83A1-F6EECF244321}">
                <p14:modId xmlns:p14="http://schemas.microsoft.com/office/powerpoint/2010/main" val="1460355622"/>
              </p:ext>
            </p:extLst>
          </p:nvPr>
        </p:nvGraphicFramePr>
        <p:xfrm>
          <a:off x="862958" y="1690688"/>
          <a:ext cx="10719442" cy="4455468"/>
        </p:xfrm>
        <a:graphic>
          <a:graphicData uri="http://schemas.openxmlformats.org/drawingml/2006/table">
            <a:tbl>
              <a:tblPr firstRow="1" bandRow="1">
                <a:tableStyleId>{5C22544A-7EE6-4342-B048-85BDC9FD1C3A}</a:tableStyleId>
              </a:tblPr>
              <a:tblGrid>
                <a:gridCol w="4158872">
                  <a:extLst>
                    <a:ext uri="{9D8B030D-6E8A-4147-A177-3AD203B41FA5}">
                      <a16:colId xmlns:a16="http://schemas.microsoft.com/office/drawing/2014/main" val="3398210833"/>
                    </a:ext>
                  </a:extLst>
                </a:gridCol>
                <a:gridCol w="6560570">
                  <a:extLst>
                    <a:ext uri="{9D8B030D-6E8A-4147-A177-3AD203B41FA5}">
                      <a16:colId xmlns:a16="http://schemas.microsoft.com/office/drawing/2014/main" val="3150091909"/>
                    </a:ext>
                  </a:extLst>
                </a:gridCol>
              </a:tblGrid>
              <a:tr h="742578">
                <a:tc>
                  <a:txBody>
                    <a:bodyPr/>
                    <a:lstStyle/>
                    <a:p>
                      <a:r>
                        <a:rPr lang="en-US" sz="2400"/>
                        <a:t>Month</a:t>
                      </a:r>
                    </a:p>
                  </a:txBody>
                  <a:tcPr/>
                </a:tc>
                <a:tc>
                  <a:txBody>
                    <a:bodyPr/>
                    <a:lstStyle/>
                    <a:p>
                      <a:r>
                        <a:rPr lang="en-US" sz="2400"/>
                        <a:t>Topic</a:t>
                      </a:r>
                    </a:p>
                  </a:txBody>
                  <a:tcPr/>
                </a:tc>
                <a:extLst>
                  <a:ext uri="{0D108BD9-81ED-4DB2-BD59-A6C34878D82A}">
                    <a16:rowId xmlns:a16="http://schemas.microsoft.com/office/drawing/2014/main" val="2218413570"/>
                  </a:ext>
                </a:extLst>
              </a:tr>
              <a:tr h="742578">
                <a:tc>
                  <a:txBody>
                    <a:bodyPr/>
                    <a:lstStyle/>
                    <a:p>
                      <a:r>
                        <a:rPr lang="en-US" sz="2400" b="1"/>
                        <a:t>February 20</a:t>
                      </a:r>
                      <a:r>
                        <a:rPr lang="en-US" sz="2400" b="1" baseline="30000"/>
                        <a:t>th</a:t>
                      </a:r>
                      <a:r>
                        <a:rPr lang="en-US" sz="2400" b="1"/>
                        <a:t>, 2023 2:00</a:t>
                      </a:r>
                      <a:r>
                        <a:rPr lang="en-US" sz="2400" b="1" baseline="0"/>
                        <a:t> PM</a:t>
                      </a:r>
                      <a:endParaRPr lang="en-US" sz="2400" b="1"/>
                    </a:p>
                  </a:txBody>
                  <a:tcPr/>
                </a:tc>
                <a:tc>
                  <a:txBody>
                    <a:bodyPr/>
                    <a:lstStyle/>
                    <a:p>
                      <a:r>
                        <a:rPr lang="en-US" sz="2400" dirty="0"/>
                        <a:t>Preparing for BASIC Sustainability</a:t>
                      </a:r>
                    </a:p>
                  </a:txBody>
                  <a:tcPr/>
                </a:tc>
                <a:extLst>
                  <a:ext uri="{0D108BD9-81ED-4DB2-BD59-A6C34878D82A}">
                    <a16:rowId xmlns:a16="http://schemas.microsoft.com/office/drawing/2014/main" val="1061452266"/>
                  </a:ext>
                </a:extLst>
              </a:tr>
              <a:tr h="742578">
                <a:tc>
                  <a:txBody>
                    <a:bodyPr/>
                    <a:lstStyle/>
                    <a:p>
                      <a:r>
                        <a:rPr lang="en-US" sz="2400" b="1"/>
                        <a:t>March 20</a:t>
                      </a:r>
                      <a:r>
                        <a:rPr lang="en-US" sz="2400" b="1" baseline="30000"/>
                        <a:t>th</a:t>
                      </a:r>
                      <a:r>
                        <a:rPr lang="en-US" sz="2400" b="1"/>
                        <a:t>, 2023 2:00</a:t>
                      </a:r>
                      <a:r>
                        <a:rPr lang="en-US" sz="2400" b="1" baseline="0"/>
                        <a:t> PM</a:t>
                      </a:r>
                      <a:endParaRPr lang="en-US" sz="2400" b="1"/>
                    </a:p>
                  </a:txBody>
                  <a:tcPr/>
                </a:tc>
                <a:tc>
                  <a:txBody>
                    <a:bodyPr/>
                    <a:lstStyle/>
                    <a:p>
                      <a:r>
                        <a:rPr lang="en-US" sz="2400"/>
                        <a:t>Moving into BASIC Sustainability</a:t>
                      </a:r>
                    </a:p>
                  </a:txBody>
                  <a:tcPr/>
                </a:tc>
                <a:extLst>
                  <a:ext uri="{0D108BD9-81ED-4DB2-BD59-A6C34878D82A}">
                    <a16:rowId xmlns:a16="http://schemas.microsoft.com/office/drawing/2014/main" val="220673783"/>
                  </a:ext>
                </a:extLst>
              </a:tr>
              <a:tr h="742578">
                <a:tc>
                  <a:txBody>
                    <a:bodyPr/>
                    <a:lstStyle/>
                    <a:p>
                      <a:r>
                        <a:rPr lang="en-US" sz="2400" b="1"/>
                        <a:t>May 25</a:t>
                      </a:r>
                      <a:r>
                        <a:rPr lang="en-US" sz="2400" b="1" baseline="30000"/>
                        <a:t>th</a:t>
                      </a:r>
                      <a:r>
                        <a:rPr lang="en-US" sz="2400" b="1"/>
                        <a:t>, 2023</a:t>
                      </a:r>
                    </a:p>
                  </a:txBody>
                  <a:tcPr/>
                </a:tc>
                <a:tc>
                  <a:txBody>
                    <a:bodyPr/>
                    <a:lstStyle/>
                    <a:p>
                      <a:r>
                        <a:rPr lang="en-US" sz="2400"/>
                        <a:t>Neonatal</a:t>
                      </a:r>
                      <a:r>
                        <a:rPr lang="en-US" sz="2400" baseline="0"/>
                        <a:t> Face-to-Face in Springfield</a:t>
                      </a:r>
                      <a:endParaRPr lang="en-US" sz="2400"/>
                    </a:p>
                  </a:txBody>
                  <a:tcPr/>
                </a:tc>
                <a:extLst>
                  <a:ext uri="{0D108BD9-81ED-4DB2-BD59-A6C34878D82A}">
                    <a16:rowId xmlns:a16="http://schemas.microsoft.com/office/drawing/2014/main" val="3705366813"/>
                  </a:ext>
                </a:extLst>
              </a:tr>
              <a:tr h="742578">
                <a:tc>
                  <a:txBody>
                    <a:bodyPr/>
                    <a:lstStyle/>
                    <a:p>
                      <a:r>
                        <a:rPr lang="en-US" sz="2400" b="1"/>
                        <a:t>August 21</a:t>
                      </a:r>
                      <a:r>
                        <a:rPr lang="en-US" sz="2400" b="1" baseline="30000"/>
                        <a:t>st</a:t>
                      </a:r>
                      <a:r>
                        <a:rPr lang="en-US" sz="2400" b="1"/>
                        <a:t>,</a:t>
                      </a:r>
                      <a:r>
                        <a:rPr lang="en-US" sz="2400" b="1" baseline="0"/>
                        <a:t> 2023 2:00 PM</a:t>
                      </a:r>
                      <a:endParaRPr lang="en-US" sz="2400" b="1"/>
                    </a:p>
                  </a:txBody>
                  <a:tcPr/>
                </a:tc>
                <a:tc>
                  <a:txBody>
                    <a:bodyPr/>
                    <a:lstStyle/>
                    <a:p>
                      <a:r>
                        <a:rPr lang="en-US" sz="2400"/>
                        <a:t>BASIC Sustainability Call</a:t>
                      </a:r>
                    </a:p>
                  </a:txBody>
                  <a:tcPr/>
                </a:tc>
                <a:extLst>
                  <a:ext uri="{0D108BD9-81ED-4DB2-BD59-A6C34878D82A}">
                    <a16:rowId xmlns:a16="http://schemas.microsoft.com/office/drawing/2014/main" val="1070503323"/>
                  </a:ext>
                </a:extLst>
              </a:tr>
              <a:tr h="742578">
                <a:tc>
                  <a:txBody>
                    <a:bodyPr/>
                    <a:lstStyle/>
                    <a:p>
                      <a:r>
                        <a:rPr lang="en-US" sz="2400" b="1"/>
                        <a:t>November 20th,</a:t>
                      </a:r>
                      <a:r>
                        <a:rPr lang="en-US" sz="2400" b="1" baseline="0"/>
                        <a:t> 2023 2:00 PM</a:t>
                      </a:r>
                      <a:endParaRPr lang="en-US" sz="2400" b="1"/>
                    </a:p>
                  </a:txBody>
                  <a:tcPr/>
                </a:tc>
                <a:tc>
                  <a:txBody>
                    <a:bodyPr/>
                    <a:lstStyle/>
                    <a:p>
                      <a:r>
                        <a:rPr lang="en-US" sz="2400" dirty="0"/>
                        <a:t>BASIC Sustainability Call</a:t>
                      </a:r>
                    </a:p>
                  </a:txBody>
                  <a:tcPr/>
                </a:tc>
                <a:extLst>
                  <a:ext uri="{0D108BD9-81ED-4DB2-BD59-A6C34878D82A}">
                    <a16:rowId xmlns:a16="http://schemas.microsoft.com/office/drawing/2014/main" val="1810814765"/>
                  </a:ext>
                </a:extLst>
              </a:tr>
            </a:tbl>
          </a:graphicData>
        </a:graphic>
      </p:graphicFrame>
    </p:spTree>
    <p:extLst>
      <p:ext uri="{BB962C8B-B14F-4D97-AF65-F5344CB8AC3E}">
        <p14:creationId xmlns:p14="http://schemas.microsoft.com/office/powerpoint/2010/main" val="651059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E768ADB-AB92-2852-B891-F4458D02411A}"/>
              </a:ext>
            </a:extLst>
          </p:cNvPr>
          <p:cNvPicPr>
            <a:picLocks noGrp="1" noChangeAspect="1"/>
          </p:cNvPicPr>
          <p:nvPr>
            <p:ph idx="1"/>
          </p:nvPr>
        </p:nvPicPr>
        <p:blipFill>
          <a:blip r:embed="rId2"/>
          <a:stretch>
            <a:fillRect/>
          </a:stretch>
        </p:blipFill>
        <p:spPr>
          <a:xfrm>
            <a:off x="1760540" y="643467"/>
            <a:ext cx="8670919" cy="5571066"/>
          </a:xfrm>
          <a:prstGeom prst="rect">
            <a:avLst/>
          </a:prstGeom>
        </p:spPr>
      </p:pic>
      <p:sp>
        <p:nvSpPr>
          <p:cNvPr id="5" name="Footer Placeholder 4">
            <a:extLst>
              <a:ext uri="{FF2B5EF4-FFF2-40B4-BE49-F238E27FC236}">
                <a16:creationId xmlns:a16="http://schemas.microsoft.com/office/drawing/2014/main" id="{2F89BFF7-FA31-52DD-3594-7B4E69DBF98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Illinois Perinatal Quality Collaborative</a:t>
            </a:r>
          </a:p>
        </p:txBody>
      </p:sp>
      <p:sp>
        <p:nvSpPr>
          <p:cNvPr id="4" name="Slide Number Placeholder 3">
            <a:extLst>
              <a:ext uri="{FF2B5EF4-FFF2-40B4-BE49-F238E27FC236}">
                <a16:creationId xmlns:a16="http://schemas.microsoft.com/office/drawing/2014/main" id="{985EB7EB-7C37-6AFB-3B6D-4089672F0B2D}"/>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97033E4B-E3EB-3D46-B2D8-3159663620FA}" type="slidenum">
              <a:rPr lang="en-US">
                <a:solidFill>
                  <a:srgbClr val="FFFFFF"/>
                </a:solidFill>
              </a:rPr>
              <a:pPr>
                <a:spcAft>
                  <a:spcPts val="600"/>
                </a:spcAft>
              </a:pPr>
              <a:t>37</a:t>
            </a:fld>
            <a:endParaRPr lang="en-US">
              <a:solidFill>
                <a:srgbClr val="FFFFFF"/>
              </a:solidFill>
            </a:endParaRPr>
          </a:p>
        </p:txBody>
      </p:sp>
      <p:sp>
        <p:nvSpPr>
          <p:cNvPr id="3" name="Ribbon: Tilted Up 2">
            <a:extLst>
              <a:ext uri="{FF2B5EF4-FFF2-40B4-BE49-F238E27FC236}">
                <a16:creationId xmlns:a16="http://schemas.microsoft.com/office/drawing/2014/main" id="{C2C9408E-F6F6-521E-7C08-2D8E5B7E899B}"/>
              </a:ext>
            </a:extLst>
          </p:cNvPr>
          <p:cNvSpPr/>
          <p:nvPr/>
        </p:nvSpPr>
        <p:spPr>
          <a:xfrm>
            <a:off x="1962313" y="5192323"/>
            <a:ext cx="8175171" cy="118654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ILPQC 11th Annual Conference </a:t>
            </a:r>
            <a:endParaRPr lang="en-US"/>
          </a:p>
          <a:p>
            <a:pPr algn="ctr"/>
            <a:r>
              <a:rPr lang="en-US">
                <a:ea typeface="+mn-lt"/>
                <a:cs typeface="+mn-lt"/>
              </a:rPr>
              <a:t>Thursday, November 2, 2023</a:t>
            </a:r>
            <a:endParaRPr lang="en-US"/>
          </a:p>
        </p:txBody>
      </p:sp>
      <p:sp>
        <p:nvSpPr>
          <p:cNvPr id="2" name="TextBox 1">
            <a:extLst>
              <a:ext uri="{FF2B5EF4-FFF2-40B4-BE49-F238E27FC236}">
                <a16:creationId xmlns:a16="http://schemas.microsoft.com/office/drawing/2014/main" id="{060FCB3F-08B5-1129-D0F7-4D5DCD43D05E}"/>
              </a:ext>
            </a:extLst>
          </p:cNvPr>
          <p:cNvSpPr txBox="1"/>
          <p:nvPr/>
        </p:nvSpPr>
        <p:spPr>
          <a:xfrm>
            <a:off x="2642419" y="5362676"/>
            <a:ext cx="1327354" cy="769441"/>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a:solidFill>
                  <a:schemeClr val="bg1"/>
                </a:solidFill>
                <a:cs typeface="Calibri"/>
              </a:rPr>
              <a:t>AND</a:t>
            </a:r>
          </a:p>
        </p:txBody>
      </p:sp>
      <p:sp>
        <p:nvSpPr>
          <p:cNvPr id="8" name="Isosceles Triangle 7">
            <a:extLst>
              <a:ext uri="{FF2B5EF4-FFF2-40B4-BE49-F238E27FC236}">
                <a16:creationId xmlns:a16="http://schemas.microsoft.com/office/drawing/2014/main" id="{36CBE736-B964-56BE-08E6-58724FDEE8F0}"/>
              </a:ext>
            </a:extLst>
          </p:cNvPr>
          <p:cNvSpPr/>
          <p:nvPr/>
        </p:nvSpPr>
        <p:spPr>
          <a:xfrm rot="5400000">
            <a:off x="3814097" y="5542936"/>
            <a:ext cx="729225" cy="41787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4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86718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B577-66E7-53DA-42B8-D4CB2BB762A5}"/>
              </a:ext>
            </a:extLst>
          </p:cNvPr>
          <p:cNvSpPr>
            <a:spLocks noGrp="1"/>
          </p:cNvSpPr>
          <p:nvPr>
            <p:ph type="title"/>
          </p:nvPr>
        </p:nvSpPr>
        <p:spPr/>
        <p:txBody>
          <a:bodyPr/>
          <a:lstStyle/>
          <a:p>
            <a:r>
              <a:rPr lang="en-US">
                <a:ea typeface="Lato Medium"/>
                <a:cs typeface="Lato Medium"/>
              </a:rPr>
              <a:t>2023 F2F Volunteers Needed...</a:t>
            </a:r>
            <a:endParaRPr lang="en-US"/>
          </a:p>
        </p:txBody>
      </p:sp>
      <p:sp>
        <p:nvSpPr>
          <p:cNvPr id="4" name="Slide Number Placeholder 3">
            <a:extLst>
              <a:ext uri="{FF2B5EF4-FFF2-40B4-BE49-F238E27FC236}">
                <a16:creationId xmlns:a16="http://schemas.microsoft.com/office/drawing/2014/main" id="{977431D4-663C-17B6-65BD-69A75EF8F35F}"/>
              </a:ext>
            </a:extLst>
          </p:cNvPr>
          <p:cNvSpPr>
            <a:spLocks noGrp="1"/>
          </p:cNvSpPr>
          <p:nvPr>
            <p:ph type="sldNum" sz="quarter" idx="10"/>
          </p:nvPr>
        </p:nvSpPr>
        <p:spPr/>
        <p:txBody>
          <a:bodyPr/>
          <a:lstStyle/>
          <a:p>
            <a:fld id="{97033E4B-E3EB-3D46-B2D8-3159663620FA}" type="slidenum">
              <a:rPr lang="en-US" smtClean="0"/>
              <a:pPr/>
              <a:t>4</a:t>
            </a:fld>
            <a:endParaRPr lang="en-US"/>
          </a:p>
        </p:txBody>
      </p:sp>
      <p:sp>
        <p:nvSpPr>
          <p:cNvPr id="5" name="Footer Placeholder 4">
            <a:extLst>
              <a:ext uri="{FF2B5EF4-FFF2-40B4-BE49-F238E27FC236}">
                <a16:creationId xmlns:a16="http://schemas.microsoft.com/office/drawing/2014/main" id="{C6A50273-CC26-C2A8-5DD3-B09174A67E0F}"/>
              </a:ext>
            </a:extLst>
          </p:cNvPr>
          <p:cNvSpPr>
            <a:spLocks noGrp="1"/>
          </p:cNvSpPr>
          <p:nvPr>
            <p:ph type="ftr" sz="quarter" idx="11"/>
          </p:nvPr>
        </p:nvSpPr>
        <p:spPr/>
        <p:txBody>
          <a:bodyPr/>
          <a:lstStyle/>
          <a:p>
            <a:pPr algn="l"/>
            <a:r>
              <a:rPr lang="en-US"/>
              <a:t>Illinois Perinatal Quality Collaborative</a:t>
            </a:r>
          </a:p>
        </p:txBody>
      </p:sp>
      <p:sp>
        <p:nvSpPr>
          <p:cNvPr id="6" name="Rectangle: Top Corners Rounded 5">
            <a:extLst>
              <a:ext uri="{FF2B5EF4-FFF2-40B4-BE49-F238E27FC236}">
                <a16:creationId xmlns:a16="http://schemas.microsoft.com/office/drawing/2014/main" id="{AC6D559F-AA04-F033-CDCC-B8D9F30D7510}"/>
              </a:ext>
            </a:extLst>
          </p:cNvPr>
          <p:cNvSpPr/>
          <p:nvPr/>
        </p:nvSpPr>
        <p:spPr>
          <a:xfrm>
            <a:off x="887014" y="1577578"/>
            <a:ext cx="10251282" cy="4905373"/>
          </a:xfrm>
          <a:prstGeom prst="round2Same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F54812-49D4-4C27-23F9-2494BFDC3B08}"/>
              </a:ext>
            </a:extLst>
          </p:cNvPr>
          <p:cNvSpPr txBox="1"/>
          <p:nvPr/>
        </p:nvSpPr>
        <p:spPr>
          <a:xfrm>
            <a:off x="1791890" y="1583531"/>
            <a:ext cx="880467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cs typeface="Calibri"/>
              </a:rPr>
              <a:t>Come one! Come ALL!</a:t>
            </a:r>
            <a:endParaRPr lang="en-US" dirty="0">
              <a:solidFill>
                <a:schemeClr val="accent1"/>
              </a:solidFill>
              <a:cs typeface="Calibri"/>
            </a:endParaRPr>
          </a:p>
          <a:p>
            <a:pPr algn="ctr"/>
            <a:endParaRPr lang="en-US" dirty="0"/>
          </a:p>
          <a:p>
            <a:pPr algn="ctr"/>
            <a:r>
              <a:rPr lang="en-US" sz="2800" b="1" dirty="0">
                <a:solidFill>
                  <a:schemeClr val="accent3"/>
                </a:solidFill>
                <a:cs typeface="Calibri"/>
              </a:rPr>
              <a:t>Join us as we collaborate </a:t>
            </a:r>
            <a:r>
              <a:rPr lang="en-US" sz="2800" b="1" u="sng" dirty="0">
                <a:solidFill>
                  <a:schemeClr val="accent3"/>
                </a:solidFill>
                <a:cs typeface="Calibri"/>
              </a:rPr>
              <a:t>in-person</a:t>
            </a:r>
          </a:p>
          <a:p>
            <a:pPr algn="ctr"/>
            <a:r>
              <a:rPr lang="en-US" sz="2800" b="1" dirty="0">
                <a:solidFill>
                  <a:schemeClr val="accent3"/>
                </a:solidFill>
                <a:cs typeface="Calibri"/>
              </a:rPr>
              <a:t>at the ILPQC Face-to-Face event in Springfield, IL.</a:t>
            </a:r>
            <a:endParaRPr lang="en-US" dirty="0">
              <a:solidFill>
                <a:schemeClr val="accent3"/>
              </a:solidFill>
              <a:cs typeface="Calibri"/>
            </a:endParaRPr>
          </a:p>
          <a:p>
            <a:pPr algn="ctr"/>
            <a:r>
              <a:rPr lang="en-US" sz="2800" b="1" dirty="0">
                <a:solidFill>
                  <a:schemeClr val="accent3"/>
                </a:solidFill>
                <a:cs typeface="Calibri"/>
              </a:rPr>
              <a:t>The first ILPQC Face-to-Face event since 2019! </a:t>
            </a:r>
            <a:endParaRPr lang="en-US" dirty="0">
              <a:solidFill>
                <a:schemeClr val="accent3"/>
              </a:solidFill>
              <a:cs typeface="Calibri"/>
            </a:endParaRPr>
          </a:p>
          <a:p>
            <a:pPr algn="ctr"/>
            <a:endParaRPr lang="en-US" sz="2800" b="1" dirty="0">
              <a:solidFill>
                <a:schemeClr val="accent3"/>
              </a:solidFill>
              <a:cs typeface="Calibri"/>
            </a:endParaRPr>
          </a:p>
          <a:p>
            <a:pPr algn="ctr"/>
            <a:r>
              <a:rPr lang="en-US" sz="2800" b="1" dirty="0">
                <a:solidFill>
                  <a:schemeClr val="accent1"/>
                </a:solidFill>
                <a:cs typeface="Calibri"/>
              </a:rPr>
              <a:t>We are looking for volunteers:</a:t>
            </a:r>
          </a:p>
          <a:p>
            <a:pPr algn="ctr"/>
            <a:endParaRPr lang="en-US" sz="2800" b="1" dirty="0">
              <a:solidFill>
                <a:schemeClr val="accent1"/>
              </a:solidFill>
              <a:cs typeface="Calibri"/>
            </a:endParaRPr>
          </a:p>
          <a:p>
            <a:pPr marL="342900" indent="-342900" algn="ctr">
              <a:buFont typeface="Arial"/>
              <a:buChar char="•"/>
            </a:pPr>
            <a:r>
              <a:rPr lang="en-US" sz="2800" b="1" dirty="0">
                <a:solidFill>
                  <a:schemeClr val="accent1"/>
                </a:solidFill>
                <a:cs typeface="Calibri"/>
              </a:rPr>
              <a:t>2023 F2F PLANNING COMMITTEE</a:t>
            </a:r>
          </a:p>
          <a:p>
            <a:pPr marL="342900" indent="-342900" algn="ctr">
              <a:lnSpc>
                <a:spcPct val="150000"/>
              </a:lnSpc>
              <a:buFont typeface="Arial"/>
              <a:buChar char="•"/>
            </a:pPr>
            <a:r>
              <a:rPr lang="en-US" sz="2800" b="1" dirty="0">
                <a:solidFill>
                  <a:schemeClr val="accent1"/>
                </a:solidFill>
                <a:cs typeface="Calibri"/>
              </a:rPr>
              <a:t>2023 F2F BREAKOUT FACILIATORS</a:t>
            </a:r>
          </a:p>
          <a:p>
            <a:pPr algn="ctr">
              <a:lnSpc>
                <a:spcPct val="150000"/>
              </a:lnSpc>
            </a:pPr>
            <a:r>
              <a:rPr lang="en-US" sz="2000" b="1" dirty="0">
                <a:solidFill>
                  <a:schemeClr val="accent3"/>
                </a:solidFill>
                <a:cs typeface="Calibri"/>
              </a:rPr>
              <a:t>Interested? Drop your name in the chat or email</a:t>
            </a:r>
            <a:r>
              <a:rPr lang="en-US" sz="2000" b="1" dirty="0">
                <a:solidFill>
                  <a:schemeClr val="accent1"/>
                </a:solidFill>
                <a:cs typeface="Calibri"/>
              </a:rPr>
              <a:t> </a:t>
            </a:r>
            <a:r>
              <a:rPr lang="en-US" sz="2000" b="1" dirty="0">
                <a:solidFill>
                  <a:schemeClr val="accent1"/>
                </a:solidFill>
                <a:cs typeface="Calibri"/>
                <a:hlinkClick r:id="rId2">
                  <a:extLst>
                    <a:ext uri="{A12FA001-AC4F-418D-AE19-62706E023703}">
                      <ahyp:hlinkClr xmlns:ahyp="http://schemas.microsoft.com/office/drawing/2018/hyperlinkcolor" val="tx"/>
                    </a:ext>
                  </a:extLst>
                </a:hlinkClick>
              </a:rPr>
              <a:t>info@ilpqc.org</a:t>
            </a:r>
            <a:endParaRPr lang="en-US" sz="2000" b="1" dirty="0">
              <a:solidFill>
                <a:schemeClr val="accent1"/>
              </a:solidFill>
              <a:cs typeface="Calibri"/>
            </a:endParaRPr>
          </a:p>
          <a:p>
            <a:pPr algn="ctr"/>
            <a:endParaRPr lang="en-US" sz="2800" b="1" dirty="0">
              <a:solidFill>
                <a:schemeClr val="accent1"/>
              </a:solidFill>
              <a:cs typeface="Calibri"/>
            </a:endParaRPr>
          </a:p>
        </p:txBody>
      </p:sp>
      <p:pic>
        <p:nvPicPr>
          <p:cNvPr id="8" name="Graphic 8" descr="Megaphone1 outline">
            <a:extLst>
              <a:ext uri="{FF2B5EF4-FFF2-40B4-BE49-F238E27FC236}">
                <a16:creationId xmlns:a16="http://schemas.microsoft.com/office/drawing/2014/main" id="{21A0C426-93A7-940E-ADA4-37CEB46C3D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363" y="4293395"/>
            <a:ext cx="1914524" cy="1914524"/>
          </a:xfrm>
          <a:prstGeom prst="rect">
            <a:avLst/>
          </a:prstGeom>
        </p:spPr>
      </p:pic>
    </p:spTree>
    <p:extLst>
      <p:ext uri="{BB962C8B-B14F-4D97-AF65-F5344CB8AC3E}">
        <p14:creationId xmlns:p14="http://schemas.microsoft.com/office/powerpoint/2010/main" val="361227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6A67-4D5B-7E61-4D6D-61AAF5EB5882}"/>
              </a:ext>
            </a:extLst>
          </p:cNvPr>
          <p:cNvSpPr>
            <a:spLocks noGrp="1"/>
          </p:cNvSpPr>
          <p:nvPr>
            <p:ph type="title"/>
          </p:nvPr>
        </p:nvSpPr>
        <p:spPr>
          <a:xfrm>
            <a:off x="347272" y="177748"/>
            <a:ext cx="10972800" cy="1325563"/>
          </a:xfrm>
        </p:spPr>
        <p:txBody>
          <a:bodyPr/>
          <a:lstStyle/>
          <a:p>
            <a:r>
              <a:rPr lang="en-US">
                <a:ea typeface="Lato Medium"/>
                <a:cs typeface="Lato Medium"/>
              </a:rPr>
              <a:t>2023 Face to Face: Let's Get Ready! </a:t>
            </a:r>
            <a:endParaRPr lang="en-US"/>
          </a:p>
        </p:txBody>
      </p:sp>
      <p:sp>
        <p:nvSpPr>
          <p:cNvPr id="4" name="Slide Number Placeholder 3">
            <a:extLst>
              <a:ext uri="{FF2B5EF4-FFF2-40B4-BE49-F238E27FC236}">
                <a16:creationId xmlns:a16="http://schemas.microsoft.com/office/drawing/2014/main" id="{91D1630E-9E80-0990-5B14-135FAC430B9B}"/>
              </a:ext>
            </a:extLst>
          </p:cNvPr>
          <p:cNvSpPr>
            <a:spLocks noGrp="1"/>
          </p:cNvSpPr>
          <p:nvPr>
            <p:ph type="sldNum" sz="quarter" idx="10"/>
          </p:nvPr>
        </p:nvSpPr>
        <p:spPr/>
        <p:txBody>
          <a:bodyPr/>
          <a:lstStyle/>
          <a:p>
            <a:fld id="{97033E4B-E3EB-3D46-B2D8-3159663620FA}" type="slidenum">
              <a:rPr lang="en-US" smtClean="0"/>
              <a:pPr/>
              <a:t>5</a:t>
            </a:fld>
            <a:endParaRPr lang="en-US"/>
          </a:p>
        </p:txBody>
      </p:sp>
      <p:graphicFrame>
        <p:nvGraphicFramePr>
          <p:cNvPr id="3" name="Diagram 4">
            <a:extLst>
              <a:ext uri="{FF2B5EF4-FFF2-40B4-BE49-F238E27FC236}">
                <a16:creationId xmlns:a16="http://schemas.microsoft.com/office/drawing/2014/main" id="{CE3144B1-63D5-3A35-936E-61EA985FC06C}"/>
              </a:ext>
            </a:extLst>
          </p:cNvPr>
          <p:cNvGraphicFramePr>
            <a:graphicFrameLocks noGrp="1"/>
          </p:cNvGraphicFramePr>
          <p:nvPr>
            <p:ph idx="1"/>
            <p:extLst>
              <p:ext uri="{D42A27DB-BD31-4B8C-83A1-F6EECF244321}">
                <p14:modId xmlns:p14="http://schemas.microsoft.com/office/powerpoint/2010/main" val="3344182569"/>
              </p:ext>
            </p:extLst>
          </p:nvPr>
        </p:nvGraphicFramePr>
        <p:xfrm>
          <a:off x="49770" y="958490"/>
          <a:ext cx="12368548" cy="540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01" name="Explosion: 8 Points 2100">
            <a:extLst>
              <a:ext uri="{FF2B5EF4-FFF2-40B4-BE49-F238E27FC236}">
                <a16:creationId xmlns:a16="http://schemas.microsoft.com/office/drawing/2014/main" id="{E1873166-440C-0FD6-168C-D98166865361}"/>
              </a:ext>
            </a:extLst>
          </p:cNvPr>
          <p:cNvSpPr/>
          <p:nvPr/>
        </p:nvSpPr>
        <p:spPr>
          <a:xfrm>
            <a:off x="253485" y="5330761"/>
            <a:ext cx="2887131" cy="1889906"/>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Registration opens soon! </a:t>
            </a:r>
            <a:endParaRPr lang="en-US"/>
          </a:p>
        </p:txBody>
      </p:sp>
      <p:sp>
        <p:nvSpPr>
          <p:cNvPr id="2102" name="Explosion: 8 Points 2101">
            <a:extLst>
              <a:ext uri="{FF2B5EF4-FFF2-40B4-BE49-F238E27FC236}">
                <a16:creationId xmlns:a16="http://schemas.microsoft.com/office/drawing/2014/main" id="{FEFF9F02-D0C1-A91A-2FE3-BA6D12A814C2}"/>
              </a:ext>
            </a:extLst>
          </p:cNvPr>
          <p:cNvSpPr/>
          <p:nvPr/>
        </p:nvSpPr>
        <p:spPr>
          <a:xfrm>
            <a:off x="9057199" y="5328112"/>
            <a:ext cx="2734732" cy="174413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Templates coming soon! </a:t>
            </a:r>
            <a:endParaRPr lang="en-US"/>
          </a:p>
        </p:txBody>
      </p:sp>
      <p:sp>
        <p:nvSpPr>
          <p:cNvPr id="13" name="Explosion: 8 Points 12">
            <a:extLst>
              <a:ext uri="{FF2B5EF4-FFF2-40B4-BE49-F238E27FC236}">
                <a16:creationId xmlns:a16="http://schemas.microsoft.com/office/drawing/2014/main" id="{4E5C9945-CED1-DE11-01CE-2B8D475ED1DB}"/>
              </a:ext>
            </a:extLst>
          </p:cNvPr>
          <p:cNvSpPr/>
          <p:nvPr/>
        </p:nvSpPr>
        <p:spPr>
          <a:xfrm>
            <a:off x="5472929" y="4484758"/>
            <a:ext cx="2769260" cy="1967947"/>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All Data due </a:t>
            </a:r>
          </a:p>
          <a:p>
            <a:pPr algn="ctr"/>
            <a:r>
              <a:rPr lang="en-US" b="1">
                <a:ea typeface="Calibri"/>
                <a:cs typeface="Calibri"/>
              </a:rPr>
              <a:t>April 21st!</a:t>
            </a:r>
          </a:p>
        </p:txBody>
      </p:sp>
    </p:spTree>
    <p:extLst>
      <p:ext uri="{BB962C8B-B14F-4D97-AF65-F5344CB8AC3E}">
        <p14:creationId xmlns:p14="http://schemas.microsoft.com/office/powerpoint/2010/main" val="295530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5D30-680A-703C-A521-A8881B45B0A5}"/>
              </a:ext>
            </a:extLst>
          </p:cNvPr>
          <p:cNvSpPr>
            <a:spLocks noGrp="1"/>
          </p:cNvSpPr>
          <p:nvPr>
            <p:ph type="title"/>
          </p:nvPr>
        </p:nvSpPr>
        <p:spPr>
          <a:xfrm>
            <a:off x="765323" y="981675"/>
            <a:ext cx="3834900" cy="4687688"/>
          </a:xfrm>
        </p:spPr>
        <p:txBody>
          <a:bodyPr>
            <a:normAutofit/>
          </a:bodyPr>
          <a:lstStyle/>
          <a:p>
            <a:pPr algn="r"/>
            <a:r>
              <a:rPr lang="en-US" sz="3800" dirty="0">
                <a:ea typeface="Lato Medium"/>
                <a:cs typeface="Lato Medium"/>
              </a:rPr>
              <a:t>We want to hear from you!</a:t>
            </a:r>
            <a:r>
              <a:rPr lang="en-US" sz="4100" dirty="0">
                <a:ea typeface="Lato Medium"/>
                <a:cs typeface="Lato Medium"/>
              </a:rPr>
              <a:t> </a:t>
            </a:r>
            <a:br>
              <a:rPr lang="en-US" sz="4100">
                <a:ea typeface="Lato Medium"/>
                <a:cs typeface="Lato Medium"/>
              </a:rPr>
            </a:br>
            <a:r>
              <a:rPr lang="en-US" sz="2800" dirty="0">
                <a:solidFill>
                  <a:schemeClr val="accent3"/>
                </a:solidFill>
                <a:ea typeface="Lato Medium"/>
                <a:cs typeface="Lato Medium"/>
              </a:rPr>
              <a:t>Ideas for the in-person 2023 Face-to-Face Meeting</a:t>
            </a:r>
            <a:endParaRPr lang="en-US" dirty="0"/>
          </a:p>
        </p:txBody>
      </p:sp>
      <p:sp>
        <p:nvSpPr>
          <p:cNvPr id="6" name="Footer Placeholder 5">
            <a:extLst>
              <a:ext uri="{FF2B5EF4-FFF2-40B4-BE49-F238E27FC236}">
                <a16:creationId xmlns:a16="http://schemas.microsoft.com/office/drawing/2014/main" id="{F2638146-4A40-B57F-CEF0-D6EF165A126B}"/>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en-US" sz="1150" dirty="0">
                <a:solidFill>
                  <a:schemeClr val="tx1">
                    <a:lumMod val="85000"/>
                    <a:lumOff val="15000"/>
                  </a:schemeClr>
                </a:solidFill>
              </a:rPr>
              <a:t>Illinois Perinatal Quality Collaborative</a:t>
            </a:r>
          </a:p>
        </p:txBody>
      </p:sp>
      <p:sp>
        <p:nvSpPr>
          <p:cNvPr id="3" name="Content Placeholder 2">
            <a:extLst>
              <a:ext uri="{FF2B5EF4-FFF2-40B4-BE49-F238E27FC236}">
                <a16:creationId xmlns:a16="http://schemas.microsoft.com/office/drawing/2014/main" id="{1E031847-72A6-6A3D-B6C9-90D7DC6E1817}"/>
              </a:ext>
            </a:extLst>
          </p:cNvPr>
          <p:cNvSpPr>
            <a:spLocks noGrp="1"/>
          </p:cNvSpPr>
          <p:nvPr>
            <p:ph idx="1"/>
          </p:nvPr>
        </p:nvSpPr>
        <p:spPr>
          <a:xfrm>
            <a:off x="4944816" y="1140870"/>
            <a:ext cx="6414995" cy="4002408"/>
          </a:xfrm>
        </p:spPr>
        <p:txBody>
          <a:bodyPr vert="horz" lIns="91440" tIns="45720" rIns="91440" bIns="45720" rtlCol="0" anchor="ctr">
            <a:normAutofit/>
          </a:bodyPr>
          <a:lstStyle/>
          <a:p>
            <a:pPr marL="0" indent="0">
              <a:buNone/>
            </a:pPr>
            <a:endParaRPr lang="en-US" sz="3200" dirty="0">
              <a:ea typeface="Lato"/>
              <a:cs typeface="Lato"/>
            </a:endParaRPr>
          </a:p>
          <a:p>
            <a:r>
              <a:rPr lang="en-US" sz="3200" dirty="0">
                <a:ea typeface="Lato"/>
                <a:cs typeface="Calibri"/>
              </a:rPr>
              <a:t>What aspects of the in-person annual conference/Face-to-Face meetings do you most enjoy?</a:t>
            </a:r>
            <a:endParaRPr lang="en-US" sz="3200" dirty="0">
              <a:ea typeface="Lato"/>
              <a:cs typeface="+mn-lt"/>
            </a:endParaRPr>
          </a:p>
          <a:p>
            <a:r>
              <a:rPr lang="en-US" sz="3200" dirty="0">
                <a:ea typeface="Lato"/>
                <a:cs typeface="Calibri"/>
              </a:rPr>
              <a:t>What can we improve?</a:t>
            </a:r>
          </a:p>
        </p:txBody>
      </p:sp>
      <p:sp>
        <p:nvSpPr>
          <p:cNvPr id="4" name="Rounded Rectangle 3"/>
          <p:cNvSpPr/>
          <p:nvPr/>
        </p:nvSpPr>
        <p:spPr>
          <a:xfrm>
            <a:off x="1503680" y="5143278"/>
            <a:ext cx="8876295" cy="865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22225">
                  <a:solidFill>
                    <a:schemeClr val="accent2"/>
                  </a:solidFill>
                  <a:prstDash val="solid"/>
                </a:ln>
                <a:solidFill>
                  <a:schemeClr val="accent2">
                    <a:lumMod val="40000"/>
                    <a:lumOff val="60000"/>
                  </a:schemeClr>
                </a:solidFill>
              </a:rPr>
              <a:t>Email </a:t>
            </a:r>
            <a:r>
              <a:rPr lang="en-US" sz="2800" b="1" dirty="0">
                <a:ln w="22225">
                  <a:solidFill>
                    <a:schemeClr val="accent2"/>
                  </a:solidFill>
                  <a:prstDash val="solid"/>
                </a:ln>
                <a:solidFill>
                  <a:schemeClr val="accent2">
                    <a:lumMod val="40000"/>
                    <a:lumOff val="60000"/>
                  </a:schemeClr>
                </a:solidFill>
                <a:hlinkClick r:id="rId2"/>
              </a:rPr>
              <a:t>arivera@northshore.org</a:t>
            </a:r>
            <a:r>
              <a:rPr lang="en-US" sz="2800" b="1" dirty="0">
                <a:ln w="22225">
                  <a:solidFill>
                    <a:schemeClr val="accent2"/>
                  </a:solidFill>
                  <a:prstDash val="solid"/>
                </a:ln>
                <a:solidFill>
                  <a:schemeClr val="accent2">
                    <a:lumMod val="40000"/>
                    <a:lumOff val="60000"/>
                  </a:schemeClr>
                </a:solidFill>
              </a:rPr>
              <a:t> with thoughts and Ideas!</a:t>
            </a:r>
          </a:p>
        </p:txBody>
      </p:sp>
    </p:spTree>
    <p:extLst>
      <p:ext uri="{BB962C8B-B14F-4D97-AF65-F5344CB8AC3E}">
        <p14:creationId xmlns:p14="http://schemas.microsoft.com/office/powerpoint/2010/main" val="217074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QI Excellence Awards</a:t>
            </a:r>
          </a:p>
        </p:txBody>
      </p:sp>
      <p:sp>
        <p:nvSpPr>
          <p:cNvPr id="3" name="Content Placeholder 2"/>
          <p:cNvSpPr>
            <a:spLocks noGrp="1"/>
          </p:cNvSpPr>
          <p:nvPr>
            <p:ph idx="1"/>
          </p:nvPr>
        </p:nvSpPr>
        <p:spPr>
          <a:xfrm>
            <a:off x="497541" y="1481837"/>
            <a:ext cx="10921843" cy="4638885"/>
          </a:xfrm>
        </p:spPr>
        <p:txBody>
          <a:bodyPr vert="horz" lIns="91440" tIns="45720" rIns="91440" bIns="45720" rtlCol="0" anchor="t">
            <a:noAutofit/>
          </a:bodyPr>
          <a:lstStyle/>
          <a:p>
            <a:pPr>
              <a:spcAft>
                <a:spcPts val="600"/>
              </a:spcAft>
            </a:pPr>
            <a:r>
              <a:rPr lang="en-US" sz="2000" dirty="0">
                <a:ea typeface="Lato"/>
                <a:cs typeface="Lato"/>
              </a:rPr>
              <a:t>All structure &amp; patient-level data entered for Baseline-March 2023 due May 2nd, 2023, at Midnight</a:t>
            </a:r>
            <a:endParaRPr lang="en-US" sz="2000" dirty="0"/>
          </a:p>
          <a:p>
            <a:pPr>
              <a:spcAft>
                <a:spcPts val="600"/>
              </a:spcAft>
            </a:pPr>
            <a:r>
              <a:rPr lang="en-US" sz="2000" dirty="0">
                <a:ea typeface="Lato"/>
                <a:cs typeface="Lato"/>
              </a:rPr>
              <a:t>Key Structure Measures "In Place":</a:t>
            </a:r>
          </a:p>
          <a:p>
            <a:pPr lvl="1">
              <a:spcBef>
                <a:spcPts val="0"/>
              </a:spcBef>
              <a:spcAft>
                <a:spcPts val="600"/>
              </a:spcAft>
            </a:pPr>
            <a:r>
              <a:rPr lang="en-US" sz="1600" dirty="0">
                <a:ea typeface="Lato"/>
                <a:cs typeface="Lato"/>
              </a:rPr>
              <a:t>Standardized Family Education Process</a:t>
            </a:r>
          </a:p>
          <a:p>
            <a:pPr lvl="1">
              <a:spcBef>
                <a:spcPts val="0"/>
              </a:spcBef>
              <a:spcAft>
                <a:spcPts val="600"/>
              </a:spcAft>
            </a:pPr>
            <a:r>
              <a:rPr lang="en-US" sz="1600" dirty="0">
                <a:ea typeface="Lato"/>
                <a:cs typeface="Lato"/>
              </a:rPr>
              <a:t>EOS Risk Assessment Protocols </a:t>
            </a:r>
          </a:p>
          <a:p>
            <a:pPr lvl="1">
              <a:spcBef>
                <a:spcPts val="0"/>
              </a:spcBef>
              <a:spcAft>
                <a:spcPts val="600"/>
              </a:spcAft>
            </a:pPr>
            <a:r>
              <a:rPr lang="en-US" sz="1600" dirty="0">
                <a:ea typeface="Lato"/>
                <a:cs typeface="Lato"/>
              </a:rPr>
              <a:t>Standardized Dosing Guidelines</a:t>
            </a:r>
          </a:p>
          <a:p>
            <a:pPr lvl="1">
              <a:spcBef>
                <a:spcPts val="0"/>
              </a:spcBef>
              <a:spcAft>
                <a:spcPts val="600"/>
              </a:spcAft>
            </a:pPr>
            <a:r>
              <a:rPr lang="en-US" sz="1600" dirty="0">
                <a:ea typeface="Lato"/>
                <a:cs typeface="Lato"/>
              </a:rPr>
              <a:t>Antibiotic Discussions/Time Outs Protocol</a:t>
            </a:r>
          </a:p>
          <a:p>
            <a:pPr lvl="1">
              <a:spcBef>
                <a:spcPts val="0"/>
              </a:spcBef>
              <a:spcAft>
                <a:spcPts val="600"/>
              </a:spcAft>
            </a:pPr>
            <a:r>
              <a:rPr lang="en-US" sz="1600" dirty="0">
                <a:ea typeface="Lato"/>
                <a:cs typeface="Lato"/>
              </a:rPr>
              <a:t>Standardized Automatic Stop Order Process</a:t>
            </a:r>
          </a:p>
          <a:p>
            <a:pPr>
              <a:spcAft>
                <a:spcPts val="600"/>
              </a:spcAft>
            </a:pPr>
            <a:r>
              <a:rPr lang="en-US" sz="2000" dirty="0">
                <a:ea typeface="+mn-lt"/>
                <a:cs typeface="+mn-lt"/>
              </a:rPr>
              <a:t>Achievement of process and outcome level measures (Based on Jan – March 2023 data)</a:t>
            </a:r>
          </a:p>
          <a:p>
            <a:pPr lvl="1">
              <a:spcBef>
                <a:spcPts val="0"/>
              </a:spcBef>
              <a:spcAft>
                <a:spcPts val="600"/>
              </a:spcAft>
            </a:pPr>
            <a:r>
              <a:rPr lang="en-US" sz="1600" dirty="0">
                <a:ea typeface="+mn-lt"/>
                <a:cs typeface="+mn-lt"/>
              </a:rPr>
              <a:t>≥80% of neonatal/pediatric providers and nurses educated </a:t>
            </a:r>
            <a:endParaRPr lang="en-US" sz="1600" dirty="0">
              <a:cs typeface="+mn-lt"/>
            </a:endParaRPr>
          </a:p>
          <a:p>
            <a:pPr lvl="1">
              <a:spcBef>
                <a:spcPts val="0"/>
              </a:spcBef>
              <a:spcAft>
                <a:spcPts val="600"/>
              </a:spcAft>
            </a:pPr>
            <a:r>
              <a:rPr lang="en-US" sz="1600" dirty="0">
                <a:ea typeface="+mn-lt"/>
                <a:cs typeface="+mn-lt"/>
              </a:rPr>
              <a:t>20% reduction (or absolute rate of ≤4%) in newborns ≥35 weeks who receive antibiotics</a:t>
            </a:r>
            <a:endParaRPr lang="en-US" sz="1600" dirty="0">
              <a:cs typeface="Arial" panose="020B0604020202020204"/>
            </a:endParaRPr>
          </a:p>
          <a:p>
            <a:pPr lvl="1">
              <a:spcBef>
                <a:spcPts val="0"/>
              </a:spcBef>
              <a:spcAft>
                <a:spcPts val="600"/>
              </a:spcAft>
              <a:buFont typeface="Arial"/>
            </a:pPr>
            <a:r>
              <a:rPr lang="en-US" sz="1600" dirty="0">
                <a:ea typeface="+mn-lt"/>
                <a:cs typeface="+mn-lt"/>
              </a:rPr>
              <a:t>20% reduction in newborns with a negative blood culture who receive antibiotics for &gt;48 hours</a:t>
            </a:r>
            <a:endParaRPr lang="en-US" sz="1600" dirty="0">
              <a:cs typeface="Arial"/>
            </a:endParaRPr>
          </a:p>
          <a:p>
            <a:pPr lvl="1">
              <a:spcBef>
                <a:spcPts val="0"/>
              </a:spcBef>
              <a:spcAft>
                <a:spcPts val="600"/>
              </a:spcAft>
              <a:buFont typeface="Arial"/>
            </a:pPr>
            <a:r>
              <a:rPr lang="en-US" sz="1600" dirty="0">
                <a:ea typeface="Lato"/>
                <a:cs typeface="Arial" panose="020B0604020202020204"/>
              </a:rPr>
              <a:t>≥80% of newborns with the anticipated duration of antibiotic course discussed by clinical team (antibiotic time out)</a:t>
            </a:r>
          </a:p>
          <a:p>
            <a:pPr lvl="1">
              <a:spcBef>
                <a:spcPts val="0"/>
              </a:spcBef>
              <a:buFont typeface="Arial"/>
            </a:pPr>
            <a:r>
              <a:rPr lang="en-US" sz="1600" dirty="0">
                <a:ea typeface="Lato"/>
                <a:cs typeface="Arial" panose="020B0604020202020204"/>
              </a:rPr>
              <a:t>≥80% of newborns with an automatic stop order entered into the medical chart</a:t>
            </a:r>
            <a:endParaRPr lang="en-US" sz="1600" dirty="0">
              <a:cs typeface="Arial" panose="020B0604020202020204"/>
            </a:endParaRPr>
          </a:p>
          <a:p>
            <a:pPr lvl="1">
              <a:buFont typeface="Arial"/>
            </a:pPr>
            <a:endParaRPr lang="en-US" sz="1800" dirty="0">
              <a:cs typeface="Arial" panose="020B0604020202020204"/>
            </a:endParaRPr>
          </a:p>
          <a:p>
            <a:endParaRPr lang="en-US" sz="1800" dirty="0">
              <a:cs typeface="Arial" panose="020B0604020202020204"/>
            </a:endParaRPr>
          </a:p>
          <a:p>
            <a:endParaRPr lang="en-US" sz="1800" dirty="0">
              <a:cs typeface="Arial" panose="020B0604020202020204"/>
            </a:endParaRPr>
          </a:p>
          <a:p>
            <a:endParaRPr lang="en-US" sz="1800"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7</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6" name="Graphic 6" descr="Ribbon with solid fill">
            <a:extLst>
              <a:ext uri="{FF2B5EF4-FFF2-40B4-BE49-F238E27FC236}">
                <a16:creationId xmlns:a16="http://schemas.microsoft.com/office/drawing/2014/main" id="{C2665085-609E-44A8-B20F-6002F04BDEC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4673" y="2037809"/>
            <a:ext cx="1556731" cy="1539181"/>
          </a:xfrm>
          <a:prstGeom prst="rect">
            <a:avLst/>
          </a:prstGeom>
        </p:spPr>
      </p:pic>
      <p:sp>
        <p:nvSpPr>
          <p:cNvPr id="7" name="Rounded Rectangle 6"/>
          <p:cNvSpPr/>
          <p:nvPr/>
        </p:nvSpPr>
        <p:spPr>
          <a:xfrm>
            <a:off x="8198680" y="1926316"/>
            <a:ext cx="3562061" cy="1896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cs typeface="Calibri"/>
              </a:rPr>
              <a:t>F2F Award Criteria:</a:t>
            </a:r>
          </a:p>
          <a:p>
            <a:pPr algn="ctr"/>
            <a:endParaRPr lang="en-US" b="1" u="sng" dirty="0">
              <a:cs typeface="Calibri"/>
            </a:endParaRPr>
          </a:p>
          <a:p>
            <a:pPr marL="285750" indent="-285750">
              <a:buFontTx/>
              <a:buChar char="-"/>
            </a:pPr>
            <a:r>
              <a:rPr lang="en-US" dirty="0">
                <a:cs typeface="Calibri"/>
              </a:rPr>
              <a:t>Data complete</a:t>
            </a:r>
          </a:p>
          <a:p>
            <a:pPr marL="285750" indent="-285750">
              <a:buFontTx/>
              <a:buChar char="-"/>
            </a:pPr>
            <a:r>
              <a:rPr lang="en-US" dirty="0">
                <a:cs typeface="Calibri"/>
              </a:rPr>
              <a:t>Key Structure measures in place</a:t>
            </a:r>
          </a:p>
          <a:p>
            <a:pPr marL="285750" indent="-285750">
              <a:buFontTx/>
              <a:buChar char="-"/>
            </a:pPr>
            <a:r>
              <a:rPr lang="en-US" dirty="0">
                <a:cs typeface="Calibri"/>
              </a:rPr>
              <a:t>Process/outcome measures achieved</a:t>
            </a:r>
          </a:p>
        </p:txBody>
      </p:sp>
    </p:spTree>
    <p:extLst>
      <p:ext uri="{BB962C8B-B14F-4D97-AF65-F5344CB8AC3E}">
        <p14:creationId xmlns:p14="http://schemas.microsoft.com/office/powerpoint/2010/main" val="286326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43712" y="1555414"/>
            <a:ext cx="1140730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sz="3200">
                <a:solidFill>
                  <a:schemeClr val="tx1"/>
                </a:solidFill>
                <a:latin typeface="Times New Roman" pitchFamily="18" charset="0"/>
              </a:defRPr>
            </a:lvl1pPr>
            <a:lvl2pPr marL="914400" indent="-4572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buClr>
                <a:srgbClr val="F58466"/>
              </a:buClr>
              <a:buFontTx/>
              <a:buChar char="•"/>
            </a:pPr>
            <a:r>
              <a:rPr lang="en-US" altLang="en-US" sz="2000" dirty="0">
                <a:latin typeface="+mn-lt"/>
              </a:rPr>
              <a:t>Use a Storyboard to tell your team’s story descriptively, clearly and creatively – photos, collages and illustrations are encouraged.  </a:t>
            </a:r>
          </a:p>
          <a:p>
            <a:pPr>
              <a:spcBef>
                <a:spcPct val="50000"/>
              </a:spcBef>
              <a:buClr>
                <a:srgbClr val="F58466"/>
              </a:buClr>
              <a:buFontTx/>
              <a:buChar char="•"/>
            </a:pPr>
            <a:r>
              <a:rPr lang="en-US" altLang="en-US" sz="2000" dirty="0">
                <a:latin typeface="+mn-lt"/>
              </a:rPr>
              <a:t>There is no wrong way to create a Storyboard so be creative. Keep it simple! A Storyboard is not meant to be an extremely time-consuming project.  </a:t>
            </a:r>
          </a:p>
          <a:p>
            <a:pPr>
              <a:spcBef>
                <a:spcPct val="50000"/>
              </a:spcBef>
              <a:buClr>
                <a:srgbClr val="F58466"/>
              </a:buClr>
              <a:buFontTx/>
              <a:buChar char="•"/>
            </a:pPr>
            <a:r>
              <a:rPr lang="en-US" altLang="en-US" sz="2000" b="1" i="1" dirty="0">
                <a:latin typeface="+mn-lt"/>
              </a:rPr>
              <a:t>Storyboards should fit into a space approximately 28 x 40 inches</a:t>
            </a:r>
            <a:r>
              <a:rPr lang="en-US" altLang="en-US" sz="2000" dirty="0">
                <a:latin typeface="+mn-lt"/>
              </a:rPr>
              <a:t>.  It can be created from a collection of 6-8 letter-sized sheets (print outs of your power point slides or word documents) that are convenient for carrying while traveling. Boards for posting and pushpins will be provided at the Face-to-Face Learning Session. </a:t>
            </a:r>
          </a:p>
          <a:p>
            <a:pPr>
              <a:spcBef>
                <a:spcPct val="50000"/>
              </a:spcBef>
              <a:buClr>
                <a:srgbClr val="F58466"/>
              </a:buClr>
              <a:buFontTx/>
              <a:buChar char="•"/>
            </a:pPr>
            <a:r>
              <a:rPr lang="en-US" altLang="en-US" sz="2000" b="1" dirty="0">
                <a:latin typeface="+mn-lt"/>
              </a:rPr>
              <a:t>Share your story</a:t>
            </a:r>
            <a:r>
              <a:rPr lang="en-US" altLang="en-US" sz="2000" dirty="0">
                <a:latin typeface="+mn-lt"/>
              </a:rPr>
              <a:t>: about your hospital, about your team, describe your goals for this initiative, include process flow diagram draft, can include any barriers you have identified and opportunities for improvement, describe next steps or action items for your team</a:t>
            </a:r>
          </a:p>
        </p:txBody>
      </p:sp>
      <p:sp>
        <p:nvSpPr>
          <p:cNvPr id="2" name="Title 1"/>
          <p:cNvSpPr>
            <a:spLocks noGrp="1"/>
          </p:cNvSpPr>
          <p:nvPr>
            <p:ph type="title"/>
          </p:nvPr>
        </p:nvSpPr>
        <p:spPr/>
        <p:txBody>
          <a:bodyPr/>
          <a:lstStyle/>
          <a:p>
            <a:r>
              <a:rPr lang="en-US" dirty="0"/>
              <a:t>F2F Story Board Instructions</a:t>
            </a:r>
          </a:p>
        </p:txBody>
      </p:sp>
    </p:spTree>
    <p:extLst>
      <p:ext uri="{BB962C8B-B14F-4D97-AF65-F5344CB8AC3E}">
        <p14:creationId xmlns:p14="http://schemas.microsoft.com/office/powerpoint/2010/main" val="114216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765243" y="1470498"/>
            <a:ext cx="9215336" cy="54864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457200">
              <a:spcBef>
                <a:spcPct val="50000"/>
              </a:spcBef>
              <a:buClr>
                <a:srgbClr val="F58466"/>
              </a:buClr>
              <a:buFontTx/>
              <a:buChar char="•"/>
            </a:pPr>
            <a:r>
              <a:rPr lang="en-US" altLang="en-US" sz="2000" b="1" dirty="0">
                <a:cs typeface="+mn-cs"/>
              </a:rPr>
              <a:t>BASIC:</a:t>
            </a:r>
          </a:p>
          <a:p>
            <a:pPr marL="971550" lvl="1" indent="-457200">
              <a:spcBef>
                <a:spcPct val="50000"/>
              </a:spcBef>
              <a:buClr>
                <a:schemeClr val="accent1"/>
              </a:buClr>
              <a:buFontTx/>
              <a:buChar char="•"/>
            </a:pPr>
            <a:r>
              <a:rPr lang="en-US" altLang="en-US" sz="2000" dirty="0"/>
              <a:t>Share your success! (Including Data)</a:t>
            </a:r>
          </a:p>
          <a:p>
            <a:pPr marL="971550" lvl="1" indent="-457200">
              <a:spcBef>
                <a:spcPct val="50000"/>
              </a:spcBef>
              <a:buClr>
                <a:schemeClr val="accent1"/>
              </a:buClr>
              <a:buFontTx/>
              <a:buChar char="•"/>
            </a:pPr>
            <a:r>
              <a:rPr lang="en-US" altLang="en-US" sz="2000" dirty="0"/>
              <a:t>Barriers you are still facing and plans to overcome them</a:t>
            </a:r>
          </a:p>
          <a:p>
            <a:pPr marL="971550" lvl="1" indent="-457200">
              <a:spcBef>
                <a:spcPct val="50000"/>
              </a:spcBef>
              <a:buClr>
                <a:schemeClr val="accent1"/>
              </a:buClr>
              <a:buFontTx/>
              <a:buChar char="•"/>
            </a:pPr>
            <a:r>
              <a:rPr lang="en-US" altLang="en-US" sz="2000" dirty="0"/>
              <a:t>Plans for Sustainability</a:t>
            </a:r>
          </a:p>
          <a:p>
            <a:pPr marL="571500" indent="-457200">
              <a:spcBef>
                <a:spcPct val="50000"/>
              </a:spcBef>
              <a:buClr>
                <a:srgbClr val="F58466"/>
              </a:buClr>
              <a:buFontTx/>
              <a:buChar char="•"/>
            </a:pPr>
            <a:r>
              <a:rPr lang="en-US" altLang="en-US" sz="2000" b="1" dirty="0"/>
              <a:t>MNO-Neo:</a:t>
            </a:r>
          </a:p>
          <a:p>
            <a:pPr marL="857250" lvl="1" indent="-342900">
              <a:spcBef>
                <a:spcPct val="50000"/>
              </a:spcBef>
              <a:buClr>
                <a:schemeClr val="accent1"/>
              </a:buClr>
              <a:buFont typeface="Arial" panose="020B0604020202020204" pitchFamily="34" charset="0"/>
              <a:buChar char="•"/>
            </a:pPr>
            <a:r>
              <a:rPr lang="en-US" altLang="en-US" sz="2000" dirty="0"/>
              <a:t>Sustainability Work</a:t>
            </a:r>
          </a:p>
          <a:p>
            <a:pPr marL="571500" indent="-457200">
              <a:spcBef>
                <a:spcPct val="50000"/>
              </a:spcBef>
              <a:buClr>
                <a:srgbClr val="F58466"/>
              </a:buClr>
              <a:buFontTx/>
              <a:buChar char="•"/>
            </a:pPr>
            <a:r>
              <a:rPr lang="en-US" altLang="en-US" sz="2000" b="1" dirty="0">
                <a:cs typeface="+mn-cs"/>
              </a:rPr>
              <a:t>Neonatal Equity:</a:t>
            </a:r>
          </a:p>
          <a:p>
            <a:pPr marL="971550" lvl="1" indent="-457200">
              <a:spcBef>
                <a:spcPct val="50000"/>
              </a:spcBef>
              <a:buClr>
                <a:schemeClr val="accent1"/>
              </a:buClr>
              <a:buFontTx/>
              <a:buChar char="•"/>
            </a:pPr>
            <a:r>
              <a:rPr lang="en-US" sz="2000" dirty="0"/>
              <a:t>Share any work equity work your hospital is already doing</a:t>
            </a:r>
          </a:p>
          <a:p>
            <a:pPr marL="971550" lvl="1" indent="-457200">
              <a:spcBef>
                <a:spcPct val="50000"/>
              </a:spcBef>
              <a:buClr>
                <a:schemeClr val="accent1"/>
              </a:buClr>
              <a:buFontTx/>
              <a:buChar char="•"/>
            </a:pPr>
            <a:r>
              <a:rPr lang="en-US" altLang="en-US" sz="2000" dirty="0">
                <a:cs typeface="+mn-cs"/>
              </a:rPr>
              <a:t>Connect with your hospital’s Birth Equity team to learn what they have implemented so far!</a:t>
            </a:r>
          </a:p>
          <a:p>
            <a:pPr marL="971550" lvl="1" indent="-457200">
              <a:spcBef>
                <a:spcPct val="50000"/>
              </a:spcBef>
              <a:buClr>
                <a:srgbClr val="F58466"/>
              </a:buClr>
              <a:buFontTx/>
              <a:buChar char="•"/>
            </a:pPr>
            <a:endParaRPr lang="en-US" altLang="en-US" sz="2000" b="1" dirty="0">
              <a:cs typeface="+mn-cs"/>
            </a:endParaRPr>
          </a:p>
          <a:p>
            <a:pPr marL="971550" lvl="1" indent="-457200">
              <a:spcBef>
                <a:spcPct val="50000"/>
              </a:spcBef>
              <a:buClr>
                <a:srgbClr val="F58466"/>
              </a:buClr>
              <a:buFontTx/>
              <a:buChar char="•"/>
            </a:pPr>
            <a:endParaRPr lang="en-US" altLang="en-US" dirty="0"/>
          </a:p>
          <a:p>
            <a:pPr lvl="1">
              <a:buFontTx/>
              <a:buChar char="–"/>
            </a:pPr>
            <a:endParaRPr lang="en-US" altLang="en-US" sz="2400" dirty="0"/>
          </a:p>
          <a:p>
            <a:pPr lvl="1">
              <a:buFontTx/>
              <a:buChar char="–"/>
            </a:pPr>
            <a:endParaRPr lang="en-US" altLang="en-US" sz="2400" dirty="0"/>
          </a:p>
          <a:p>
            <a:pPr lvl="1"/>
            <a:endParaRPr lang="en-US" altLang="en-US" sz="2400" dirty="0"/>
          </a:p>
          <a:p>
            <a:endParaRPr lang="en-US" altLang="en-US" sz="2800" dirty="0"/>
          </a:p>
        </p:txBody>
      </p:sp>
      <p:sp>
        <p:nvSpPr>
          <p:cNvPr id="5" name="Title 1">
            <a:extLst>
              <a:ext uri="{FF2B5EF4-FFF2-40B4-BE49-F238E27FC236}">
                <a16:creationId xmlns:a16="http://schemas.microsoft.com/office/drawing/2014/main" id="{4454D9D2-FD51-4B03-BD7A-F1350B0E301B}"/>
              </a:ext>
            </a:extLst>
          </p:cNvPr>
          <p:cNvSpPr txBox="1">
            <a:spLocks/>
          </p:cNvSpPr>
          <p:nvPr/>
        </p:nvSpPr>
        <p:spPr>
          <a:xfrm>
            <a:off x="609600" y="365125"/>
            <a:ext cx="10972800" cy="132556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a:lstStyle>
          <a:p>
            <a:r>
              <a:rPr lang="en-US" dirty="0">
                <a:ea typeface="Lato Medium"/>
                <a:cs typeface="Lato Medium"/>
              </a:rPr>
              <a:t>Initiative Specific Content</a:t>
            </a:r>
            <a:endParaRPr lang="en-US" dirty="0"/>
          </a:p>
        </p:txBody>
      </p:sp>
    </p:spTree>
    <p:extLst>
      <p:ext uri="{BB962C8B-B14F-4D97-AF65-F5344CB8AC3E}">
        <p14:creationId xmlns:p14="http://schemas.microsoft.com/office/powerpoint/2010/main" val="760437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2.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Blue-Green-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4.xml><?xml version="1.0" encoding="utf-8"?>
<a:theme xmlns:a="http://schemas.openxmlformats.org/drawingml/2006/main" name="5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SF-Blue-Green-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6.xml><?xml version="1.0" encoding="utf-8"?>
<a:theme xmlns:a="http://schemas.openxmlformats.org/drawingml/2006/main" name="OSF-Blue-Green-Fu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7.xml><?xml version="1.0" encoding="utf-8"?>
<a:theme xmlns:a="http://schemas.openxmlformats.org/drawingml/2006/main" name="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A6B24F-CA13-4265-94F0-0289F8ADAE46}">
  <ds:schemaRefs>
    <ds:schemaRef ds:uri="http://schemas.microsoft.com/sharepoint/v3/contenttype/forms"/>
  </ds:schemaRefs>
</ds:datastoreItem>
</file>

<file path=customXml/itemProps2.xml><?xml version="1.0" encoding="utf-8"?>
<ds:datastoreItem xmlns:ds="http://schemas.openxmlformats.org/officeDocument/2006/customXml" ds:itemID="{4126E3D2-C7E9-43B6-8B4F-B6A79E99306A}">
  <ds:schemaRefs>
    <ds:schemaRef ds:uri="141bf384-ae1f-47bb-b28c-d3a08b6696de"/>
    <ds:schemaRef ds:uri="40e6e514-d900-4268-895b-c4602e757f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7363A4-08E5-4DD1-B2E8-CB0826193FDA}">
  <ds:schemaRefs>
    <ds:schemaRef ds:uri="http://purl.org/dc/dcmitype/"/>
    <ds:schemaRef ds:uri="http://schemas.microsoft.com/office/2006/documentManagement/types"/>
    <ds:schemaRef ds:uri="http://purl.org/dc/elements/1.1/"/>
    <ds:schemaRef ds:uri="141bf384-ae1f-47bb-b28c-d3a08b6696de"/>
    <ds:schemaRef ds:uri="http://schemas.openxmlformats.org/package/2006/metadata/core-properties"/>
    <ds:schemaRef ds:uri="http://schemas.microsoft.com/office/2006/metadata/properties"/>
    <ds:schemaRef ds:uri="http://purl.org/dc/terms/"/>
    <ds:schemaRef ds:uri="http://schemas.microsoft.com/office/infopath/2007/PartnerControls"/>
    <ds:schemaRef ds:uri="40e6e514-d900-4268-895b-c4602e757f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4712</TotalTime>
  <Words>2531</Words>
  <Application>Microsoft Office PowerPoint</Application>
  <PresentationFormat>Widescreen</PresentationFormat>
  <Paragraphs>349</Paragraphs>
  <Slides>38</Slides>
  <Notes>22</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2_Office Theme</vt:lpstr>
      <vt:lpstr>4_Office Theme</vt:lpstr>
      <vt:lpstr>OSF-Blue-Green-Bottom-Left</vt:lpstr>
      <vt:lpstr>5_Office Theme</vt:lpstr>
      <vt:lpstr>OSF-Blue-Green-Bottom-Left</vt:lpstr>
      <vt:lpstr>OSF-Blue-Green-Full</vt:lpstr>
      <vt:lpstr>B</vt:lpstr>
      <vt:lpstr>BASIC Monthly Teams Call:  Springing Forward to Sustainability</vt:lpstr>
      <vt:lpstr>Call Overview</vt:lpstr>
      <vt:lpstr>PowerPoint Presentation</vt:lpstr>
      <vt:lpstr>2023 F2F Volunteers Needed...</vt:lpstr>
      <vt:lpstr>2023 Face to Face: Let's Get Ready! </vt:lpstr>
      <vt:lpstr>We want to hear from you!  Ideas for the in-person 2023 Face-to-Face Meeting</vt:lpstr>
      <vt:lpstr>BASIC QI Excellence Awards</vt:lpstr>
      <vt:lpstr>F2F Story Board Instructions</vt:lpstr>
      <vt:lpstr>PowerPoint Presentation</vt:lpstr>
      <vt:lpstr>PowerPoint Presentation</vt:lpstr>
      <vt:lpstr>Sample Layout </vt:lpstr>
      <vt:lpstr>BASIC Achievements</vt:lpstr>
      <vt:lpstr>What We Sought to Achieve Statewide</vt:lpstr>
      <vt:lpstr>BASIC Achievements</vt:lpstr>
      <vt:lpstr>BASIC Success: ABX Prescribing ≥35 weeks  (Q4 2022)</vt:lpstr>
      <vt:lpstr>BASIC Success:  ≥35 weeks Stopping  within 48 hrs (Q4 2022)</vt:lpstr>
      <vt:lpstr>BASIC Success:  ≥35 weeks Antibiotic Time Out (Q4 2022)</vt:lpstr>
      <vt:lpstr>BASIC Success:  ≥35 weeks  Antibiotic  Stop Order (Q4 2022)</vt:lpstr>
      <vt:lpstr>PAS Abstract Submission: Figure 1</vt:lpstr>
      <vt:lpstr>PAS Abstract Submission: Figure 2</vt:lpstr>
      <vt:lpstr>BASIC Data Submission</vt:lpstr>
      <vt:lpstr>What we are still working on:</vt:lpstr>
      <vt:lpstr>Getting to Green:  Key BASIC Structure Measures</vt:lpstr>
      <vt:lpstr>BASIC Structure Measures for QI Excellence</vt:lpstr>
      <vt:lpstr>Right Antibiotics: Standardized Dosing Guidelines</vt:lpstr>
      <vt:lpstr>Right Babies:  Standardized EOS Risk Assessment Protocols</vt:lpstr>
      <vt:lpstr>Right Babies: Standardized Parent/Family Education</vt:lpstr>
      <vt:lpstr>Right Amount of Time: Antibiotic Time Out Process</vt:lpstr>
      <vt:lpstr>Preparing for BASIC Sustainability</vt:lpstr>
      <vt:lpstr>Steps to Prepare for Sustainability</vt:lpstr>
      <vt:lpstr>BASIC Sustainability Plan Sections</vt:lpstr>
      <vt:lpstr>BASIC Sustainability Plan Sections</vt:lpstr>
      <vt:lpstr>BASIC Sustainability Form  Key Questions/Updates</vt:lpstr>
      <vt:lpstr>BASIC Next Steps</vt:lpstr>
      <vt:lpstr>BASIC QI Support for Q4 2022 Data</vt:lpstr>
      <vt:lpstr>BASIC Sustainability Plans for 2023</vt:lpstr>
      <vt:lpstr>PowerPoint Presentation</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ILPQC Babies Antibiotic Stewardship Improvement Collaborative</dc:title>
  <dc:creator>Eileen Fleming Suse</dc:creator>
  <cp:lastModifiedBy>leslie granchalek</cp:lastModifiedBy>
  <cp:revision>233</cp:revision>
  <dcterms:created xsi:type="dcterms:W3CDTF">2022-01-06T17:07:16Z</dcterms:created>
  <dcterms:modified xsi:type="dcterms:W3CDTF">2023-02-20T17:39:40Z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